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1" r:id="rId2"/>
    <p:sldId id="457" r:id="rId3"/>
    <p:sldId id="458" r:id="rId4"/>
    <p:sldId id="473" r:id="rId5"/>
    <p:sldId id="472" r:id="rId6"/>
    <p:sldId id="256" r:id="rId7"/>
    <p:sldId id="459" r:id="rId8"/>
    <p:sldId id="471" r:id="rId9"/>
    <p:sldId id="470" r:id="rId10"/>
    <p:sldId id="462" r:id="rId11"/>
    <p:sldId id="460" r:id="rId12"/>
    <p:sldId id="463" r:id="rId13"/>
    <p:sldId id="469" r:id="rId14"/>
    <p:sldId id="468" r:id="rId15"/>
    <p:sldId id="461" r:id="rId16"/>
    <p:sldId id="467" r:id="rId17"/>
    <p:sldId id="464" r:id="rId18"/>
    <p:sldId id="466" r:id="rId19"/>
    <p:sldId id="465" r:id="rId20"/>
    <p:sldId id="333" r:id="rId21"/>
    <p:sldId id="332" r:id="rId22"/>
    <p:sldId id="334" r:id="rId23"/>
    <p:sldId id="47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1"/>
            <p14:sldId id="457"/>
            <p14:sldId id="458"/>
            <p14:sldId id="473"/>
            <p14:sldId id="472"/>
            <p14:sldId id="256"/>
            <p14:sldId id="459"/>
            <p14:sldId id="471"/>
            <p14:sldId id="470"/>
            <p14:sldId id="462"/>
            <p14:sldId id="460"/>
            <p14:sldId id="463"/>
            <p14:sldId id="469"/>
            <p14:sldId id="468"/>
            <p14:sldId id="461"/>
            <p14:sldId id="467"/>
            <p14:sldId id="464"/>
            <p14:sldId id="466"/>
            <p14:sldId id="465"/>
          </p14:sldIdLst>
        </p14:section>
        <p14:section name="模板说明" id="{DBE2A207-6FC8-47D2-A47F-8A7924D8A782}">
          <p14:sldIdLst>
            <p14:sldId id="333"/>
            <p14:sldId id="332"/>
            <p14:sldId id="334"/>
            <p14:sldId id="47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62AE"/>
    <a:srgbClr val="D2617A"/>
    <a:srgbClr val="FFB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660"/>
  </p:normalViewPr>
  <p:slideViewPr>
    <p:cSldViewPr snapToGrid="0">
      <p:cViewPr varScale="1">
        <p:scale>
          <a:sx n="103" d="100"/>
          <a:sy n="103" d="100"/>
        </p:scale>
        <p:origin x="330"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accent2"/>
            </a:solidFill>
            <a:ln w="19050">
              <a:noFill/>
            </a:ln>
          </c:spPr>
          <c:explosion val="3"/>
          <c:dPt>
            <c:idx val="0"/>
            <c:bubble3D val="0"/>
            <c:spPr>
              <a:solidFill>
                <a:schemeClr val="accent2"/>
              </a:solidFill>
              <a:ln w="19050">
                <a:noFill/>
              </a:ln>
              <a:effectLst/>
            </c:spPr>
            <c:extLst>
              <c:ext xmlns:c16="http://schemas.microsoft.com/office/drawing/2014/chart" uri="{C3380CC4-5D6E-409C-BE32-E72D297353CC}">
                <c16:uniqueId val="{00000001-E68A-4F00-8230-BC8FFB3FE171}"/>
              </c:ext>
            </c:extLst>
          </c:dPt>
          <c:dPt>
            <c:idx val="1"/>
            <c:bubble3D val="0"/>
            <c:spPr>
              <a:solidFill>
                <a:schemeClr val="accent1"/>
              </a:solidFill>
              <a:ln w="19050">
                <a:noFill/>
              </a:ln>
              <a:effectLst/>
            </c:spPr>
            <c:extLst>
              <c:ext xmlns:c16="http://schemas.microsoft.com/office/drawing/2014/chart" uri="{C3380CC4-5D6E-409C-BE32-E72D297353CC}">
                <c16:uniqueId val="{00000003-E68A-4F00-8230-BC8FFB3FE171}"/>
              </c:ext>
            </c:extLst>
          </c:dPt>
          <c:dPt>
            <c:idx val="2"/>
            <c:bubble3D val="0"/>
            <c:spPr>
              <a:noFill/>
              <a:ln w="19050">
                <a:noFill/>
              </a:ln>
              <a:effectLst/>
            </c:spPr>
            <c:extLst>
              <c:ext xmlns:c16="http://schemas.microsoft.com/office/drawing/2014/chart" uri="{C3380CC4-5D6E-409C-BE32-E72D297353CC}">
                <c16:uniqueId val="{00000005-E68A-4F00-8230-BC8FFB3FE171}"/>
              </c:ext>
            </c:extLst>
          </c:dPt>
          <c:dPt>
            <c:idx val="3"/>
            <c:bubble3D val="0"/>
            <c:spPr>
              <a:noFill/>
              <a:ln w="19050">
                <a:noFill/>
              </a:ln>
              <a:effectLst/>
            </c:spPr>
            <c:extLst>
              <c:ext xmlns:c16="http://schemas.microsoft.com/office/drawing/2014/chart" uri="{C3380CC4-5D6E-409C-BE32-E72D297353CC}">
                <c16:uniqueId val="{00000007-E68A-4F00-8230-BC8FFB3FE171}"/>
              </c:ext>
            </c:extLst>
          </c:dPt>
          <c:dPt>
            <c:idx val="4"/>
            <c:bubble3D val="0"/>
            <c:spPr>
              <a:noFill/>
              <a:ln w="19050">
                <a:noFill/>
              </a:ln>
              <a:effectLst/>
            </c:spPr>
            <c:extLst>
              <c:ext xmlns:c16="http://schemas.microsoft.com/office/drawing/2014/chart" uri="{C3380CC4-5D6E-409C-BE32-E72D297353CC}">
                <c16:uniqueId val="{00000009-E68A-4F00-8230-BC8FFB3FE171}"/>
              </c:ext>
            </c:extLst>
          </c:dPt>
          <c:dPt>
            <c:idx val="5"/>
            <c:bubble3D val="0"/>
            <c:spPr>
              <a:noFill/>
              <a:ln w="19050">
                <a:noFill/>
              </a:ln>
              <a:effectLst/>
            </c:spPr>
            <c:extLst>
              <c:ext xmlns:c16="http://schemas.microsoft.com/office/drawing/2014/chart" uri="{C3380CC4-5D6E-409C-BE32-E72D297353CC}">
                <c16:uniqueId val="{0000000B-E68A-4F00-8230-BC8FFB3FE171}"/>
              </c:ext>
            </c:extLst>
          </c:dPt>
          <c:dPt>
            <c:idx val="6"/>
            <c:bubble3D val="0"/>
            <c:spPr>
              <a:solidFill>
                <a:schemeClr val="accent1"/>
              </a:solidFill>
              <a:ln w="19050">
                <a:noFill/>
              </a:ln>
              <a:effectLst/>
            </c:spPr>
            <c:extLst>
              <c:ext xmlns:c16="http://schemas.microsoft.com/office/drawing/2014/chart" uri="{C3380CC4-5D6E-409C-BE32-E72D297353CC}">
                <c16:uniqueId val="{0000000D-E68A-4F00-8230-BC8FFB3FE171}"/>
              </c:ext>
            </c:extLst>
          </c:dPt>
          <c:dPt>
            <c:idx val="7"/>
            <c:bubble3D val="0"/>
            <c:spPr>
              <a:solidFill>
                <a:schemeClr val="accent2"/>
              </a:solidFill>
              <a:ln w="19050">
                <a:noFill/>
              </a:ln>
              <a:effectLst/>
            </c:spPr>
            <c:extLst>
              <c:ext xmlns:c16="http://schemas.microsoft.com/office/drawing/2014/chart" uri="{C3380CC4-5D6E-409C-BE32-E72D297353CC}">
                <c16:uniqueId val="{0000000F-E68A-4F00-8230-BC8FFB3FE171}"/>
              </c:ext>
            </c:extLst>
          </c:dPt>
          <c:dPt>
            <c:idx val="8"/>
            <c:bubble3D val="0"/>
            <c:spPr>
              <a:solidFill>
                <a:schemeClr val="accent1"/>
              </a:solidFill>
              <a:ln w="19050">
                <a:noFill/>
              </a:ln>
              <a:effectLst/>
            </c:spPr>
            <c:extLst>
              <c:ext xmlns:c16="http://schemas.microsoft.com/office/drawing/2014/chart" uri="{C3380CC4-5D6E-409C-BE32-E72D297353CC}">
                <c16:uniqueId val="{00000011-E68A-4F00-8230-BC8FFB3FE171}"/>
              </c:ext>
            </c:extLst>
          </c:dPt>
          <c:cat>
            <c:strRef>
              <c:f>Sheet1!$A$2:$A$10</c:f>
              <c:strCache>
                <c:ptCount val="9"/>
                <c:pt idx="0">
                  <c:v>第一季度</c:v>
                </c:pt>
                <c:pt idx="1">
                  <c:v>第二季度</c:v>
                </c:pt>
                <c:pt idx="2">
                  <c:v>第三季度</c:v>
                </c:pt>
                <c:pt idx="3">
                  <c:v>第四季度</c:v>
                </c:pt>
                <c:pt idx="6">
                  <c:v>1</c:v>
                </c:pt>
                <c:pt idx="8">
                  <c:v>1</c:v>
                </c:pt>
              </c:strCache>
            </c:strRef>
          </c:cat>
          <c:val>
            <c:numRef>
              <c:f>Sheet1!$B$2:$B$10</c:f>
              <c:numCache>
                <c:formatCode>General</c:formatCode>
                <c:ptCount val="9"/>
                <c:pt idx="0">
                  <c:v>1</c:v>
                </c:pt>
                <c:pt idx="1">
                  <c:v>1</c:v>
                </c:pt>
                <c:pt idx="2">
                  <c:v>1</c:v>
                </c:pt>
                <c:pt idx="3">
                  <c:v>1</c:v>
                </c:pt>
                <c:pt idx="4">
                  <c:v>1</c:v>
                </c:pt>
                <c:pt idx="5">
                  <c:v>1</c:v>
                </c:pt>
                <c:pt idx="6">
                  <c:v>1</c:v>
                </c:pt>
                <c:pt idx="7">
                  <c:v>1</c:v>
                </c:pt>
                <c:pt idx="8">
                  <c:v>1</c:v>
                </c:pt>
              </c:numCache>
            </c:numRef>
          </c:val>
          <c:extLst>
            <c:ext xmlns:c16="http://schemas.microsoft.com/office/drawing/2014/chart" uri="{C3380CC4-5D6E-409C-BE32-E72D297353CC}">
              <c16:uniqueId val="{00000012-E68A-4F00-8230-BC8FFB3FE171}"/>
            </c:ext>
          </c:extLst>
        </c:ser>
        <c:dLbls>
          <c:showLegendKey val="0"/>
          <c:showVal val="0"/>
          <c:showCatName val="0"/>
          <c:showSerName val="0"/>
          <c:showPercent val="0"/>
          <c:showBubbleSize val="0"/>
          <c:showLeaderLines val="1"/>
        </c:dLbls>
        <c:firstSliceAng val="20"/>
      </c:pie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2022/5/31</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PPT世界-1" hidden="1">
            <a:extLst>
              <a:ext uri="{FF2B5EF4-FFF2-40B4-BE49-F238E27FC236}">
                <a16:creationId xmlns:a16="http://schemas.microsoft.com/office/drawing/2014/main" id="{067FBBC9-24D9-4B33-9679-413E74D473AB}"/>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69584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1" hidden="1">
            <a:extLst>
              <a:ext uri="{FF2B5EF4-FFF2-40B4-BE49-F238E27FC236}">
                <a16:creationId xmlns:a16="http://schemas.microsoft.com/office/drawing/2014/main" id="{F1534379-23D2-42DD-9B18-FB393773D9BF}"/>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sv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hyperlink" Target="https://www.pptx.cn/" TargetMode="Externa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sv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hyperlink" Target="https://www.pptx.cn/" TargetMode="Externa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4.png"/><Relationship Id="rId5" Type="http://schemas.openxmlformats.org/officeDocument/2006/relationships/slideLayout" Target="../slideLayouts/slideLayout1.xml"/><Relationship Id="rId4" Type="http://schemas.openxmlformats.org/officeDocument/2006/relationships/tags" Target="../tags/tag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s://www.pptx.cn/" TargetMode="External"/><Relationship Id="rId7" Type="http://schemas.openxmlformats.org/officeDocument/2006/relationships/image" Target="../media/image17.pn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2.jpeg"/><Relationship Id="rId3" Type="http://schemas.openxmlformats.org/officeDocument/2006/relationships/image" Target="../media/image19.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21.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3.svg"/><Relationship Id="rId5" Type="http://schemas.openxmlformats.org/officeDocument/2006/relationships/hyperlink" Target="https://www.pptx.cn/" TargetMode="External"/><Relationship Id="rId15" Type="http://schemas.openxmlformats.org/officeDocument/2006/relationships/image" Target="../media/image24.svg"/><Relationship Id="rId10" Type="http://schemas.openxmlformats.org/officeDocument/2006/relationships/image" Target="../media/image2.png"/><Relationship Id="rId4" Type="http://schemas.microsoft.com/office/2007/relationships/hdphoto" Target="../media/hdphoto1.wdp"/><Relationship Id="rId9" Type="http://schemas.openxmlformats.org/officeDocument/2006/relationships/hyperlink" Target="https://doc.paperpass.com/" TargetMode="External"/><Relationship Id="rId14" Type="http://schemas.openxmlformats.org/officeDocument/2006/relationships/image" Target="../media/image23.png"/></Relationships>
</file>

<file path=ppt/slides/_rels/slide22.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26.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25.png"/><Relationship Id="rId2" Type="http://schemas.openxmlformats.org/officeDocument/2006/relationships/tags" Target="../tags/tag14.xml"/><Relationship Id="rId1" Type="http://schemas.openxmlformats.org/officeDocument/2006/relationships/tags" Target="../tags/tag13.xml"/><Relationship Id="rId6" Type="http://schemas.microsoft.com/office/2007/relationships/hdphoto" Target="../media/hdphoto1.wdp"/><Relationship Id="rId11" Type="http://schemas.openxmlformats.org/officeDocument/2006/relationships/image" Target="../media/image24.svg"/><Relationship Id="rId5" Type="http://schemas.openxmlformats.org/officeDocument/2006/relationships/image" Target="../media/image19.png"/><Relationship Id="rId10" Type="http://schemas.openxmlformats.org/officeDocument/2006/relationships/image" Target="../media/image23.png"/><Relationship Id="rId4" Type="http://schemas.openxmlformats.org/officeDocument/2006/relationships/image" Target="../media/image15.jpeg"/><Relationship Id="rId9" Type="http://schemas.openxmlformats.org/officeDocument/2006/relationships/image" Target="../media/image3.svg"/><Relationship Id="rId1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sv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hyperlink" Target="https://www.pptx.cn/" TargetMode="Externa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sv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2.png"/><Relationship Id="rId5" Type="http://schemas.openxmlformats.org/officeDocument/2006/relationships/hyperlink" Target="https://www.pptx.cn/" TargetMode="Externa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PPT世界-1"/>
          <p:cNvSpPr/>
          <p:nvPr/>
        </p:nvSpPr>
        <p:spPr>
          <a:xfrm>
            <a:off x="1" y="4950473"/>
            <a:ext cx="4063999" cy="1907526"/>
          </a:xfrm>
          <a:custGeom>
            <a:avLst/>
            <a:gdLst>
              <a:gd name="connsiteX0" fmla="*/ 0 w 4646683"/>
              <a:gd name="connsiteY0" fmla="*/ 0 h 2491070"/>
              <a:gd name="connsiteX1" fmla="*/ 112660 w 4646683"/>
              <a:gd name="connsiteY1" fmla="*/ 88000 h 2491070"/>
              <a:gd name="connsiteX2" fmla="*/ 1947248 w 4646683"/>
              <a:gd name="connsiteY2" fmla="*/ 723396 h 2491070"/>
              <a:gd name="connsiteX3" fmla="*/ 4420084 w 4646683"/>
              <a:gd name="connsiteY3" fmla="*/ 2478912 h 2491070"/>
              <a:gd name="connsiteX4" fmla="*/ 4410015 w 4646683"/>
              <a:gd name="connsiteY4" fmla="*/ 2491070 h 2491070"/>
              <a:gd name="connsiteX5" fmla="*/ 0 w 4646683"/>
              <a:gd name="connsiteY5" fmla="*/ 2491070 h 249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683" h="2491070">
                <a:moveTo>
                  <a:pt x="0" y="0"/>
                </a:moveTo>
                <a:lnTo>
                  <a:pt x="112660" y="88000"/>
                </a:lnTo>
                <a:cubicBezTo>
                  <a:pt x="546063" y="415428"/>
                  <a:pt x="1107995" y="743375"/>
                  <a:pt x="1947248" y="723396"/>
                </a:cubicBezTo>
                <a:cubicBezTo>
                  <a:pt x="3506940" y="686232"/>
                  <a:pt x="5284292" y="1343667"/>
                  <a:pt x="4420084" y="2478912"/>
                </a:cubicBezTo>
                <a:lnTo>
                  <a:pt x="4410015" y="2491070"/>
                </a:lnTo>
                <a:lnTo>
                  <a:pt x="0" y="2491070"/>
                </a:lnTo>
                <a:close/>
              </a:path>
            </a:pathLst>
          </a:custGeom>
          <a:solidFill>
            <a:schemeClr val="accent1"/>
          </a:solidFill>
          <a:ln w="3403" cap="flat">
            <a:noFill/>
            <a:prstDash val="solid"/>
            <a:miter/>
          </a:ln>
        </p:spPr>
        <p:txBody>
          <a:bodyPr rtlCol="0" anchor="ctr"/>
          <a:lstStyle/>
          <a:p>
            <a:endParaRPr lang="zh-CN" altLang="en-US">
              <a:cs typeface="思源黑体 CN Bold" panose="020B0800000000000000" pitchFamily="34" charset="-122"/>
            </a:endParaRPr>
          </a:p>
        </p:txBody>
      </p:sp>
      <p:sp>
        <p:nvSpPr>
          <p:cNvPr id="52" name="PPT世界-2"/>
          <p:cNvSpPr/>
          <p:nvPr/>
        </p:nvSpPr>
        <p:spPr>
          <a:xfrm>
            <a:off x="0" y="5193251"/>
            <a:ext cx="5917941" cy="1664749"/>
          </a:xfrm>
          <a:custGeom>
            <a:avLst/>
            <a:gdLst>
              <a:gd name="connsiteX0" fmla="*/ 2498770 w 5917941"/>
              <a:gd name="connsiteY0" fmla="*/ 2058 h 1901405"/>
              <a:gd name="connsiteX1" fmla="*/ 5903639 w 5917941"/>
              <a:gd name="connsiteY1" fmla="*/ 1839359 h 1901405"/>
              <a:gd name="connsiteX2" fmla="*/ 5917941 w 5917941"/>
              <a:gd name="connsiteY2" fmla="*/ 1901405 h 1901405"/>
              <a:gd name="connsiteX3" fmla="*/ 0 w 5917941"/>
              <a:gd name="connsiteY3" fmla="*/ 1901405 h 1901405"/>
              <a:gd name="connsiteX4" fmla="*/ 0 w 5917941"/>
              <a:gd name="connsiteY4" fmla="*/ 339653 h 1901405"/>
              <a:gd name="connsiteX5" fmla="*/ 172772 w 5917941"/>
              <a:gd name="connsiteY5" fmla="*/ 324340 h 1901405"/>
              <a:gd name="connsiteX6" fmla="*/ 927588 w 5917941"/>
              <a:gd name="connsiteY6" fmla="*/ 182106 h 1901405"/>
              <a:gd name="connsiteX7" fmla="*/ 2498770 w 5917941"/>
              <a:gd name="connsiteY7" fmla="*/ 2058 h 190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7941" h="1901405">
                <a:moveTo>
                  <a:pt x="2498770" y="2058"/>
                </a:moveTo>
                <a:cubicBezTo>
                  <a:pt x="4143018" y="46381"/>
                  <a:pt x="5588771" y="802274"/>
                  <a:pt x="5903639" y="1839359"/>
                </a:cubicBezTo>
                <a:lnTo>
                  <a:pt x="5917941" y="1901405"/>
                </a:lnTo>
                <a:lnTo>
                  <a:pt x="0" y="1901405"/>
                </a:lnTo>
                <a:lnTo>
                  <a:pt x="0" y="339653"/>
                </a:lnTo>
                <a:lnTo>
                  <a:pt x="172772" y="324340"/>
                </a:lnTo>
                <a:cubicBezTo>
                  <a:pt x="411630" y="298382"/>
                  <a:pt x="662857" y="251941"/>
                  <a:pt x="927588" y="182106"/>
                </a:cubicBezTo>
                <a:cubicBezTo>
                  <a:pt x="1451730" y="43845"/>
                  <a:pt x="1984942" y="-11793"/>
                  <a:pt x="2498770" y="2058"/>
                </a:cubicBezTo>
                <a:close/>
              </a:path>
            </a:pathLst>
          </a:custGeom>
          <a:gradFill>
            <a:gsLst>
              <a:gs pos="91000">
                <a:schemeClr val="accent2"/>
              </a:gs>
              <a:gs pos="0">
                <a:schemeClr val="accent2">
                  <a:alpha val="0"/>
                </a:schemeClr>
              </a:gs>
            </a:gsLst>
            <a:lin ang="0" scaled="1"/>
          </a:gradFill>
          <a:ln w="3433" cap="flat">
            <a:noFill/>
            <a:prstDash val="solid"/>
            <a:miter/>
          </a:ln>
        </p:spPr>
        <p:txBody>
          <a:bodyPr rtlCol="0" anchor="ctr"/>
          <a:lstStyle/>
          <a:p>
            <a:endParaRPr lang="zh-CN" altLang="en-US">
              <a:cs typeface="思源黑体 CN Bold" panose="020B0800000000000000" pitchFamily="34" charset="-122"/>
            </a:endParaRPr>
          </a:p>
        </p:txBody>
      </p:sp>
      <p:sp>
        <p:nvSpPr>
          <p:cNvPr id="56" name="PPT世界-3"/>
          <p:cNvSpPr/>
          <p:nvPr/>
        </p:nvSpPr>
        <p:spPr>
          <a:xfrm>
            <a:off x="3404196" y="3663045"/>
            <a:ext cx="8787805" cy="3194955"/>
          </a:xfrm>
          <a:custGeom>
            <a:avLst/>
            <a:gdLst>
              <a:gd name="connsiteX0" fmla="*/ 6014541 w 8787805"/>
              <a:gd name="connsiteY0" fmla="*/ 92 h 3194955"/>
              <a:gd name="connsiteX1" fmla="*/ 8114799 w 8787805"/>
              <a:gd name="connsiteY1" fmla="*/ 651361 h 3194955"/>
              <a:gd name="connsiteX2" fmla="*/ 8694460 w 8787805"/>
              <a:gd name="connsiteY2" fmla="*/ 1065082 h 3194955"/>
              <a:gd name="connsiteX3" fmla="*/ 8787805 w 8787805"/>
              <a:gd name="connsiteY3" fmla="*/ 1150797 h 3194955"/>
              <a:gd name="connsiteX4" fmla="*/ 8787805 w 8787805"/>
              <a:gd name="connsiteY4" fmla="*/ 3194955 h 3194955"/>
              <a:gd name="connsiteX5" fmla="*/ 0 w 8787805"/>
              <a:gd name="connsiteY5" fmla="*/ 3194955 h 3194955"/>
              <a:gd name="connsiteX6" fmla="*/ 46863 w 8787805"/>
              <a:gd name="connsiteY6" fmla="*/ 3101762 h 3194955"/>
              <a:gd name="connsiteX7" fmla="*/ 1168324 w 8787805"/>
              <a:gd name="connsiteY7" fmla="*/ 2798560 h 3194955"/>
              <a:gd name="connsiteX8" fmla="*/ 4561019 w 8787805"/>
              <a:gd name="connsiteY8" fmla="*/ 396246 h 3194955"/>
              <a:gd name="connsiteX9" fmla="*/ 6014541 w 8787805"/>
              <a:gd name="connsiteY9" fmla="*/ 92 h 319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87805" h="3194955">
                <a:moveTo>
                  <a:pt x="6014541" y="92"/>
                </a:moveTo>
                <a:cubicBezTo>
                  <a:pt x="7163691" y="-8959"/>
                  <a:pt x="8023001" y="648823"/>
                  <a:pt x="8114799" y="651361"/>
                </a:cubicBezTo>
                <a:cubicBezTo>
                  <a:pt x="8162386" y="652686"/>
                  <a:pt x="8407582" y="811731"/>
                  <a:pt x="8694460" y="1065082"/>
                </a:cubicBezTo>
                <a:lnTo>
                  <a:pt x="8787805" y="1150797"/>
                </a:lnTo>
                <a:lnTo>
                  <a:pt x="8787805" y="3194955"/>
                </a:lnTo>
                <a:lnTo>
                  <a:pt x="0" y="3194955"/>
                </a:lnTo>
                <a:lnTo>
                  <a:pt x="46863" y="3101762"/>
                </a:lnTo>
                <a:cubicBezTo>
                  <a:pt x="233284" y="2770630"/>
                  <a:pt x="571238" y="2587570"/>
                  <a:pt x="1168324" y="2798560"/>
                </a:cubicBezTo>
                <a:cubicBezTo>
                  <a:pt x="3048167" y="3462811"/>
                  <a:pt x="2563700" y="1520519"/>
                  <a:pt x="4561019" y="396246"/>
                </a:cubicBezTo>
                <a:cubicBezTo>
                  <a:pt x="5070826" y="109281"/>
                  <a:pt x="5564873" y="3634"/>
                  <a:pt x="6014541" y="92"/>
                </a:cubicBezTo>
                <a:close/>
              </a:path>
            </a:pathLst>
          </a:custGeom>
          <a:solidFill>
            <a:srgbClr val="FFB400"/>
          </a:solidFill>
          <a:ln w="3569" cap="flat">
            <a:noFill/>
            <a:prstDash val="solid"/>
            <a:miter/>
          </a:ln>
        </p:spPr>
        <p:txBody>
          <a:bodyPr rtlCol="0" anchor="ctr"/>
          <a:lstStyle/>
          <a:p>
            <a:endParaRPr lang="zh-CN" altLang="en-US">
              <a:cs typeface="思源黑体 CN Bold" panose="020B0800000000000000" pitchFamily="34" charset="-122"/>
            </a:endParaRPr>
          </a:p>
        </p:txBody>
      </p:sp>
      <p:sp>
        <p:nvSpPr>
          <p:cNvPr id="45" name="PPT世界-4"/>
          <p:cNvSpPr/>
          <p:nvPr/>
        </p:nvSpPr>
        <p:spPr>
          <a:xfrm>
            <a:off x="2818664" y="2755900"/>
            <a:ext cx="9373337" cy="4102100"/>
          </a:xfrm>
          <a:custGeom>
            <a:avLst/>
            <a:gdLst>
              <a:gd name="connsiteX0" fmla="*/ 6915166 w 9373337"/>
              <a:gd name="connsiteY0" fmla="*/ 554 h 4685243"/>
              <a:gd name="connsiteX1" fmla="*/ 9179849 w 9373337"/>
              <a:gd name="connsiteY1" fmla="*/ 826144 h 4685243"/>
              <a:gd name="connsiteX2" fmla="*/ 9373337 w 9373337"/>
              <a:gd name="connsiteY2" fmla="*/ 993168 h 4685243"/>
              <a:gd name="connsiteX3" fmla="*/ 9373337 w 9373337"/>
              <a:gd name="connsiteY3" fmla="*/ 4220471 h 4685243"/>
              <a:gd name="connsiteX4" fmla="*/ 9241335 w 9373337"/>
              <a:gd name="connsiteY4" fmla="*/ 4272663 h 4685243"/>
              <a:gd name="connsiteX5" fmla="*/ 7343787 w 9373337"/>
              <a:gd name="connsiteY5" fmla="*/ 4347661 h 4685243"/>
              <a:gd name="connsiteX6" fmla="*/ 5743557 w 9373337"/>
              <a:gd name="connsiteY6" fmla="*/ 4645676 h 4685243"/>
              <a:gd name="connsiteX7" fmla="*/ 5609829 w 9373337"/>
              <a:gd name="connsiteY7" fmla="*/ 4685243 h 4685243"/>
              <a:gd name="connsiteX8" fmla="*/ 6928 w 9373337"/>
              <a:gd name="connsiteY8" fmla="*/ 4685243 h 4685243"/>
              <a:gd name="connsiteX9" fmla="*/ 2344 w 9373337"/>
              <a:gd name="connsiteY9" fmla="*/ 4656219 h 4685243"/>
              <a:gd name="connsiteX10" fmla="*/ 3094451 w 9373337"/>
              <a:gd name="connsiteY10" fmla="*/ 3315335 h 4685243"/>
              <a:gd name="connsiteX11" fmla="*/ 5804228 w 9373337"/>
              <a:gd name="connsiteY11" fmla="*/ 268982 h 4685243"/>
              <a:gd name="connsiteX12" fmla="*/ 6915166 w 9373337"/>
              <a:gd name="connsiteY12" fmla="*/ 554 h 468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3337" h="4685243">
                <a:moveTo>
                  <a:pt x="6915166" y="554"/>
                </a:moveTo>
                <a:cubicBezTo>
                  <a:pt x="7736009" y="-15813"/>
                  <a:pt x="8545554" y="331907"/>
                  <a:pt x="9179849" y="826144"/>
                </a:cubicBezTo>
                <a:lnTo>
                  <a:pt x="9373337" y="993168"/>
                </a:lnTo>
                <a:lnTo>
                  <a:pt x="9373337" y="4220471"/>
                </a:lnTo>
                <a:lnTo>
                  <a:pt x="9241335" y="4272663"/>
                </a:lnTo>
                <a:cubicBezTo>
                  <a:pt x="8684769" y="4458821"/>
                  <a:pt x="8030143" y="4390027"/>
                  <a:pt x="7343787" y="4347661"/>
                </a:cubicBezTo>
                <a:cubicBezTo>
                  <a:pt x="6962767" y="4324146"/>
                  <a:pt x="6396080" y="4457518"/>
                  <a:pt x="5743557" y="4645676"/>
                </a:cubicBezTo>
                <a:lnTo>
                  <a:pt x="5609829" y="4685243"/>
                </a:lnTo>
                <a:lnTo>
                  <a:pt x="6928" y="4685243"/>
                </a:lnTo>
                <a:lnTo>
                  <a:pt x="2344" y="4656219"/>
                </a:lnTo>
                <a:cubicBezTo>
                  <a:pt x="-51506" y="4005287"/>
                  <a:pt x="817501" y="3269576"/>
                  <a:pt x="3094451" y="3315335"/>
                </a:cubicBezTo>
                <a:cubicBezTo>
                  <a:pt x="6589136" y="3385569"/>
                  <a:pt x="4915875" y="706136"/>
                  <a:pt x="5804228" y="268982"/>
                </a:cubicBezTo>
                <a:cubicBezTo>
                  <a:pt x="6166610" y="90659"/>
                  <a:pt x="6542055" y="7995"/>
                  <a:pt x="6915166" y="554"/>
                </a:cubicBezTo>
                <a:close/>
              </a:path>
            </a:pathLst>
          </a:custGeom>
          <a:solidFill>
            <a:schemeClr val="accent1"/>
          </a:solidFill>
          <a:ln w="3434" cap="flat">
            <a:noFill/>
            <a:prstDash val="solid"/>
            <a:miter/>
          </a:ln>
        </p:spPr>
        <p:txBody>
          <a:bodyPr rtlCol="0" anchor="ctr"/>
          <a:lstStyle/>
          <a:p>
            <a:endParaRPr lang="zh-CN" altLang="en-US">
              <a:cs typeface="思源黑体 CN Bold" panose="020B0800000000000000" pitchFamily="34" charset="-122"/>
            </a:endParaRPr>
          </a:p>
        </p:txBody>
      </p:sp>
      <p:sp>
        <p:nvSpPr>
          <p:cNvPr id="35" name="PPT世界-5"/>
          <p:cNvSpPr/>
          <p:nvPr/>
        </p:nvSpPr>
        <p:spPr>
          <a:xfrm>
            <a:off x="6289593" y="0"/>
            <a:ext cx="5902407" cy="6858000"/>
          </a:xfrm>
          <a:custGeom>
            <a:avLst/>
            <a:gdLst>
              <a:gd name="connsiteX0" fmla="*/ 5376591 w 5902407"/>
              <a:gd name="connsiteY0" fmla="*/ 0 h 6858000"/>
              <a:gd name="connsiteX1" fmla="*/ 5902407 w 5902407"/>
              <a:gd name="connsiteY1" fmla="*/ 0 h 6858000"/>
              <a:gd name="connsiteX2" fmla="*/ 5902407 w 5902407"/>
              <a:gd name="connsiteY2" fmla="*/ 6858000 h 6858000"/>
              <a:gd name="connsiteX3" fmla="*/ 0 w 5902407"/>
              <a:gd name="connsiteY3" fmla="*/ 6858000 h 6858000"/>
              <a:gd name="connsiteX4" fmla="*/ 192885 w 5902407"/>
              <a:gd name="connsiteY4" fmla="*/ 6712786 h 6858000"/>
              <a:gd name="connsiteX5" fmla="*/ 5346534 w 5902407"/>
              <a:gd name="connsiteY5" fmla="*/ 151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2407" h="6858000">
                <a:moveTo>
                  <a:pt x="5376591" y="0"/>
                </a:moveTo>
                <a:lnTo>
                  <a:pt x="5902407" y="0"/>
                </a:lnTo>
                <a:lnTo>
                  <a:pt x="5902407" y="6858000"/>
                </a:lnTo>
                <a:lnTo>
                  <a:pt x="0" y="6858000"/>
                </a:lnTo>
                <a:lnTo>
                  <a:pt x="192885" y="6712786"/>
                </a:lnTo>
                <a:cubicBezTo>
                  <a:pt x="2126000" y="5143208"/>
                  <a:pt x="2059194" y="1736395"/>
                  <a:pt x="5346534" y="15129"/>
                </a:cubicBezTo>
                <a:close/>
              </a:path>
            </a:pathLst>
          </a:custGeom>
          <a:gradFill flip="none" rotWithShape="1">
            <a:gsLst>
              <a:gs pos="17000">
                <a:schemeClr val="accent2"/>
              </a:gs>
              <a:gs pos="100000">
                <a:schemeClr val="accent2">
                  <a:alpha val="0"/>
                </a:schemeClr>
              </a:gs>
            </a:gsLst>
            <a:lin ang="16200000" scaled="1"/>
            <a:tileRect/>
          </a:gra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6"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8" name="PPT世界-7"/>
          <p:cNvSpPr/>
          <p:nvPr/>
        </p:nvSpPr>
        <p:spPr>
          <a:xfrm>
            <a:off x="1" y="0"/>
            <a:ext cx="3032402" cy="1117600"/>
          </a:xfrm>
          <a:custGeom>
            <a:avLst/>
            <a:gdLst>
              <a:gd name="connsiteX0" fmla="*/ 0 w 2837111"/>
              <a:gd name="connsiteY0" fmla="*/ 0 h 1045625"/>
              <a:gd name="connsiteX1" fmla="*/ 2837111 w 2837111"/>
              <a:gd name="connsiteY1" fmla="*/ 0 h 1045625"/>
              <a:gd name="connsiteX2" fmla="*/ 2825614 w 2837111"/>
              <a:gd name="connsiteY2" fmla="*/ 20568 h 1045625"/>
              <a:gd name="connsiteX3" fmla="*/ 2537124 w 2837111"/>
              <a:gd name="connsiteY3" fmla="*/ 368052 h 1045625"/>
              <a:gd name="connsiteX4" fmla="*/ 446148 w 2837111"/>
              <a:gd name="connsiteY4" fmla="*/ 1044400 h 1045625"/>
              <a:gd name="connsiteX5" fmla="*/ 0 w 2837111"/>
              <a:gd name="connsiteY5" fmla="*/ 1045625 h 104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7111" h="1045625">
                <a:moveTo>
                  <a:pt x="0" y="0"/>
                </a:moveTo>
                <a:lnTo>
                  <a:pt x="2837111" y="0"/>
                </a:lnTo>
                <a:lnTo>
                  <a:pt x="2825614" y="20568"/>
                </a:lnTo>
                <a:cubicBezTo>
                  <a:pt x="2756038" y="131587"/>
                  <a:pt x="2660834" y="247488"/>
                  <a:pt x="2537124" y="368052"/>
                </a:cubicBezTo>
                <a:cubicBezTo>
                  <a:pt x="1907799" y="981379"/>
                  <a:pt x="1155741" y="1039592"/>
                  <a:pt x="446148" y="1044400"/>
                </a:cubicBezTo>
                <a:lnTo>
                  <a:pt x="0" y="1045625"/>
                </a:lnTo>
                <a:close/>
              </a:path>
            </a:pathLst>
          </a:custGeom>
          <a:solidFill>
            <a:schemeClr val="accent1"/>
          </a:solidFill>
          <a:ln w="3420" cap="flat">
            <a:noFill/>
            <a:prstDash val="solid"/>
            <a:miter/>
          </a:ln>
        </p:spPr>
        <p:txBody>
          <a:bodyPr rtlCol="0" anchor="ctr"/>
          <a:lstStyle/>
          <a:p>
            <a:endParaRPr lang="zh-CN" altLang="en-US">
              <a:cs typeface="思源黑体 CN Bold" panose="020B0800000000000000" pitchFamily="34" charset="-122"/>
            </a:endParaRPr>
          </a:p>
        </p:txBody>
      </p:sp>
      <p:sp>
        <p:nvSpPr>
          <p:cNvPr id="38" name="PPT世界-8"/>
          <p:cNvSpPr/>
          <p:nvPr/>
        </p:nvSpPr>
        <p:spPr>
          <a:xfrm>
            <a:off x="0" y="6068570"/>
            <a:ext cx="2988628" cy="789430"/>
          </a:xfrm>
          <a:custGeom>
            <a:avLst/>
            <a:gdLst>
              <a:gd name="connsiteX0" fmla="*/ 1594355 w 2988628"/>
              <a:gd name="connsiteY0" fmla="*/ 234 h 789430"/>
              <a:gd name="connsiteX1" fmla="*/ 2317816 w 2988628"/>
              <a:gd name="connsiteY1" fmla="*/ 121313 h 789430"/>
              <a:gd name="connsiteX2" fmla="*/ 2921365 w 2988628"/>
              <a:gd name="connsiteY2" fmla="*/ 680688 h 789430"/>
              <a:gd name="connsiteX3" fmla="*/ 2988628 w 2988628"/>
              <a:gd name="connsiteY3" fmla="*/ 789430 h 789430"/>
              <a:gd name="connsiteX4" fmla="*/ 0 w 2988628"/>
              <a:gd name="connsiteY4" fmla="*/ 789430 h 789430"/>
              <a:gd name="connsiteX5" fmla="*/ 0 w 2988628"/>
              <a:gd name="connsiteY5" fmla="*/ 168091 h 789430"/>
              <a:gd name="connsiteX6" fmla="*/ 233206 w 2988628"/>
              <a:gd name="connsiteY6" fmla="*/ 128027 h 789430"/>
              <a:gd name="connsiteX7" fmla="*/ 1594355 w 2988628"/>
              <a:gd name="connsiteY7" fmla="*/ 234 h 78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8628" h="789430">
                <a:moveTo>
                  <a:pt x="1594355" y="234"/>
                </a:moveTo>
                <a:cubicBezTo>
                  <a:pt x="1898760" y="3482"/>
                  <a:pt x="2147201" y="40619"/>
                  <a:pt x="2317816" y="121313"/>
                </a:cubicBezTo>
                <a:cubicBezTo>
                  <a:pt x="2556782" y="234326"/>
                  <a:pt x="2756719" y="437570"/>
                  <a:pt x="2921365" y="680688"/>
                </a:cubicBezTo>
                <a:lnTo>
                  <a:pt x="2988628" y="789430"/>
                </a:lnTo>
                <a:lnTo>
                  <a:pt x="0" y="789430"/>
                </a:lnTo>
                <a:lnTo>
                  <a:pt x="0" y="168091"/>
                </a:lnTo>
                <a:lnTo>
                  <a:pt x="233206" y="128027"/>
                </a:lnTo>
                <a:cubicBezTo>
                  <a:pt x="745900" y="45068"/>
                  <a:pt x="1213849" y="-3825"/>
                  <a:pt x="1594355" y="234"/>
                </a:cubicBezTo>
                <a:close/>
              </a:path>
            </a:pathLst>
          </a:custGeom>
          <a:gradFill flip="none" rotWithShape="1">
            <a:gsLst>
              <a:gs pos="76000">
                <a:schemeClr val="accent2"/>
              </a:gs>
              <a:gs pos="0">
                <a:schemeClr val="accent2">
                  <a:alpha val="0"/>
                </a:schemeClr>
              </a:gs>
            </a:gsLst>
            <a:lin ang="0" scaled="1"/>
            <a:tileRect/>
          </a:gradFill>
          <a:ln w="3613" cap="flat">
            <a:noFill/>
            <a:prstDash val="solid"/>
            <a:miter/>
          </a:ln>
        </p:spPr>
        <p:txBody>
          <a:bodyPr rtlCol="0" anchor="ctr"/>
          <a:lstStyle/>
          <a:p>
            <a:endParaRPr lang="zh-CN" altLang="en-US">
              <a:cs typeface="思源黑体 CN Bold" panose="020B0800000000000000" pitchFamily="34" charset="-122"/>
            </a:endParaRPr>
          </a:p>
        </p:txBody>
      </p:sp>
      <p:pic>
        <p:nvPicPr>
          <p:cNvPr id="70" name="PPT世界-11" descr="图片包含 杯子, 室内, 桌子, 咖啡&#10;&#10;描述已自动生成"/>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46995" y="977899"/>
            <a:ext cx="5129431" cy="5190861"/>
          </a:xfrm>
          <a:prstGeom prst="rect">
            <a:avLst/>
          </a:prstGeom>
        </p:spPr>
      </p:pic>
      <p:grpSp>
        <p:nvGrpSpPr>
          <p:cNvPr id="83" name="PPT世界-12"/>
          <p:cNvGrpSpPr/>
          <p:nvPr/>
        </p:nvGrpSpPr>
        <p:grpSpPr>
          <a:xfrm>
            <a:off x="754066" y="1491025"/>
            <a:ext cx="7277975" cy="2048159"/>
            <a:chOff x="529951" y="1720924"/>
            <a:chExt cx="5594661" cy="1574443"/>
          </a:xfrm>
        </p:grpSpPr>
        <p:sp>
          <p:nvSpPr>
            <p:cNvPr id="84" name="PPT世界-12-1"/>
            <p:cNvSpPr/>
            <p:nvPr/>
          </p:nvSpPr>
          <p:spPr>
            <a:xfrm>
              <a:off x="529951" y="1720924"/>
              <a:ext cx="3296505" cy="1017343"/>
            </a:xfrm>
            <a:prstGeom prst="rect">
              <a:avLst/>
            </a:prstGeom>
          </p:spPr>
          <p:txBody>
            <a:bodyPr wrap="none">
              <a:spAutoFit/>
            </a:bodyPr>
            <a:lstStyle/>
            <a:p>
              <a:r>
                <a:rPr lang="zh-CN" altLang="en-US" sz="8000" dirty="0">
                  <a:solidFill>
                    <a:schemeClr val="accent1"/>
                  </a:solidFill>
                  <a:effectLst>
                    <a:outerShdw dist="88900" dir="2700000" algn="tl" rotWithShape="0">
                      <a:schemeClr val="bg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金融管理</a:t>
              </a:r>
            </a:p>
          </p:txBody>
        </p:sp>
        <p:sp>
          <p:nvSpPr>
            <p:cNvPr id="85" name="PPT世界-12-2"/>
            <p:cNvSpPr/>
            <p:nvPr/>
          </p:nvSpPr>
          <p:spPr>
            <a:xfrm>
              <a:off x="543818" y="2703889"/>
              <a:ext cx="5580794" cy="591478"/>
            </a:xfrm>
            <a:prstGeom prst="rect">
              <a:avLst/>
            </a:prstGeom>
          </p:spPr>
          <p:txBody>
            <a:bodyPr wrap="none">
              <a:spAutoFit/>
            </a:bodyPr>
            <a:lstStyle/>
            <a:p>
              <a:r>
                <a:rPr lang="en-US" altLang="zh-CN" sz="4400" dirty="0">
                  <a:solidFill>
                    <a:schemeClr val="accent1"/>
                  </a:solidFill>
                  <a:effectLst>
                    <a:outerShdw dist="88900" dir="2700000" algn="tl" rotWithShape="0">
                      <a:schemeClr val="bg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FINANCIAL MANAGEMENT</a:t>
              </a:r>
              <a:endParaRPr lang="zh-CN" altLang="en-US" sz="4400" dirty="0">
                <a:solidFill>
                  <a:schemeClr val="accent1"/>
                </a:solidFill>
                <a:effectLst>
                  <a:outerShdw dist="88900" dir="2700000" algn="tl" rotWithShape="0">
                    <a:schemeClr val="bg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 name="PPT世界-14"/>
          <p:cNvGrpSpPr/>
          <p:nvPr/>
        </p:nvGrpSpPr>
        <p:grpSpPr>
          <a:xfrm>
            <a:off x="819522" y="3572832"/>
            <a:ext cx="5634202" cy="836467"/>
            <a:chOff x="819522" y="3572832"/>
            <a:chExt cx="5634202" cy="836467"/>
          </a:xfrm>
        </p:grpSpPr>
        <p:grpSp>
          <p:nvGrpSpPr>
            <p:cNvPr id="3" name="组合 2"/>
            <p:cNvGrpSpPr/>
            <p:nvPr/>
          </p:nvGrpSpPr>
          <p:grpSpPr>
            <a:xfrm>
              <a:off x="819522" y="3572832"/>
              <a:ext cx="5330190" cy="713416"/>
              <a:chOff x="819522" y="3572832"/>
              <a:chExt cx="5330190" cy="713416"/>
            </a:xfrm>
          </p:grpSpPr>
          <p:sp>
            <p:nvSpPr>
              <p:cNvPr id="89" name="PPT世界-14-1"/>
              <p:cNvSpPr/>
              <p:nvPr/>
            </p:nvSpPr>
            <p:spPr>
              <a:xfrm>
                <a:off x="842382" y="4009249"/>
                <a:ext cx="5307330" cy="276999"/>
              </a:xfrm>
              <a:prstGeom prst="rect">
                <a:avLst/>
              </a:prstGeom>
              <a:effectLst>
                <a:outerShdw dist="12700" dir="2700000" algn="tl" rotWithShape="0">
                  <a:schemeClr val="bg1"/>
                </a:outerShdw>
              </a:effectLst>
            </p:spPr>
            <p:txBody>
              <a:bodyPr wrap="square">
                <a:spAutoFit/>
              </a:bodyPr>
              <a:lstStyle/>
              <a:p>
                <a:pPr algn="dist"/>
                <a:r>
                  <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PPT TEMPLATE OF UNIVERSITY FINANCIAL MANAGEMENT COURSE</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0" name="PPT世界-14-2"/>
              <p:cNvSpPr/>
              <p:nvPr/>
            </p:nvSpPr>
            <p:spPr>
              <a:xfrm>
                <a:off x="819522" y="3572832"/>
                <a:ext cx="4474879" cy="461665"/>
              </a:xfrm>
              <a:prstGeom prst="rect">
                <a:avLst/>
              </a:prstGeom>
              <a:effectLst>
                <a:outerShdw dist="12700" dir="2700000" algn="tl" rotWithShape="0">
                  <a:schemeClr val="bg1"/>
                </a:outerShdw>
              </a:effectLst>
            </p:spPr>
            <p:txBody>
              <a:bodyPr wrap="none">
                <a:spAutoFit/>
              </a:bodyPr>
              <a:lstStyle/>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大学金融管理专业课程</a:t>
                </a:r>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grpSp>
        <p:cxnSp>
          <p:nvCxnSpPr>
            <p:cNvPr id="95" name="PPT世界-14-3"/>
            <p:cNvCxnSpPr/>
            <p:nvPr/>
          </p:nvCxnSpPr>
          <p:spPr>
            <a:xfrm>
              <a:off x="921743" y="4409299"/>
              <a:ext cx="553198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34" name="PPT世界-13">
            <a:extLst>
              <a:ext uri="{FF2B5EF4-FFF2-40B4-BE49-F238E27FC236}">
                <a16:creationId xmlns:a16="http://schemas.microsoft.com/office/drawing/2014/main" id="{41456669-A288-45E4-93F1-7699E306D379}"/>
              </a:ext>
            </a:extLst>
          </p:cNvPr>
          <p:cNvGrpSpPr/>
          <p:nvPr/>
        </p:nvGrpSpPr>
        <p:grpSpPr>
          <a:xfrm>
            <a:off x="907228" y="4711642"/>
            <a:ext cx="2081400" cy="1366838"/>
            <a:chOff x="907228" y="4711642"/>
            <a:chExt cx="2081400" cy="1366838"/>
          </a:xfrm>
        </p:grpSpPr>
        <p:sp>
          <p:nvSpPr>
            <p:cNvPr id="36" name="PPT世界-13-1">
              <a:extLst>
                <a:ext uri="{FF2B5EF4-FFF2-40B4-BE49-F238E27FC236}">
                  <a16:creationId xmlns:a16="http://schemas.microsoft.com/office/drawing/2014/main" id="{E580D77F-DBD6-444C-9ECC-1031AB72F79E}"/>
                </a:ext>
              </a:extLst>
            </p:cNvPr>
            <p:cNvSpPr/>
            <p:nvPr/>
          </p:nvSpPr>
          <p:spPr>
            <a:xfrm>
              <a:off x="907228" y="4711642"/>
              <a:ext cx="2081400" cy="39786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7" name="PPT世界-13-2">
              <a:extLst>
                <a:ext uri="{FF2B5EF4-FFF2-40B4-BE49-F238E27FC236}">
                  <a16:creationId xmlns:a16="http://schemas.microsoft.com/office/drawing/2014/main" id="{995BE753-1B04-4184-B579-0FB3852F1E66}"/>
                </a:ext>
              </a:extLst>
            </p:cNvPr>
            <p:cNvSpPr/>
            <p:nvPr/>
          </p:nvSpPr>
          <p:spPr>
            <a:xfrm>
              <a:off x="907230" y="5194845"/>
              <a:ext cx="1966145" cy="39786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13-3">
              <a:extLst>
                <a:ext uri="{FF2B5EF4-FFF2-40B4-BE49-F238E27FC236}">
                  <a16:creationId xmlns:a16="http://schemas.microsoft.com/office/drawing/2014/main" id="{34E6BD67-4AD7-4C5E-A166-3742EF261906}"/>
                </a:ext>
              </a:extLst>
            </p:cNvPr>
            <p:cNvSpPr/>
            <p:nvPr/>
          </p:nvSpPr>
          <p:spPr>
            <a:xfrm>
              <a:off x="907229" y="5680620"/>
              <a:ext cx="1857376" cy="39786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0" name="PPT世界-13-4">
              <a:extLst>
                <a:ext uri="{FF2B5EF4-FFF2-40B4-BE49-F238E27FC236}">
                  <a16:creationId xmlns:a16="http://schemas.microsoft.com/office/drawing/2014/main" id="{335A3EF5-0611-4D5F-B2C2-4E23737AF136}"/>
                </a:ext>
              </a:extLst>
            </p:cNvPr>
            <p:cNvSpPr/>
            <p:nvPr/>
          </p:nvSpPr>
          <p:spPr>
            <a:xfrm>
              <a:off x="932629" y="5209109"/>
              <a:ext cx="1800493" cy="369332"/>
            </a:xfrm>
            <a:prstGeom prst="rect">
              <a:avLst/>
            </a:prstGeom>
          </p:spPr>
          <p:txBody>
            <a:bodyPr wrap="none">
              <a:spAutoFit/>
            </a:bodyPr>
            <a:lstStyle/>
            <a:p>
              <a:r>
                <a:rPr lang="zh-CN" altLang="en-US"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学校：某某高校</a:t>
              </a:r>
            </a:p>
          </p:txBody>
        </p:sp>
        <p:sp>
          <p:nvSpPr>
            <p:cNvPr id="41" name="PPT世界-13-5">
              <a:extLst>
                <a:ext uri="{FF2B5EF4-FFF2-40B4-BE49-F238E27FC236}">
                  <a16:creationId xmlns:a16="http://schemas.microsoft.com/office/drawing/2014/main" id="{183216AC-AA5C-4BC3-8D37-57EEBEB59EE6}"/>
                </a:ext>
              </a:extLst>
            </p:cNvPr>
            <p:cNvSpPr/>
            <p:nvPr/>
          </p:nvSpPr>
          <p:spPr>
            <a:xfrm>
              <a:off x="932629" y="4725906"/>
              <a:ext cx="2017347" cy="369332"/>
            </a:xfrm>
            <a:prstGeom prst="rect">
              <a:avLst/>
            </a:prstGeom>
          </p:spPr>
          <p:txBody>
            <a:bodyPr wrap="none">
              <a:spAutoFit/>
            </a:bodyPr>
            <a:lstStyle/>
            <a:p>
              <a:r>
                <a:rPr lang="zh-CN" altLang="en-US"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授课人：</a:t>
              </a:r>
              <a:r>
                <a:rPr lang="en-US" altLang="zh-CN"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a:t>
              </a:r>
              <a:endParaRPr lang="en-US" altLang="zh-CN"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13-6">
              <a:extLst>
                <a:ext uri="{FF2B5EF4-FFF2-40B4-BE49-F238E27FC236}">
                  <a16:creationId xmlns:a16="http://schemas.microsoft.com/office/drawing/2014/main" id="{D323EE89-1369-4AEA-BBBD-774E6587FE73}"/>
                </a:ext>
              </a:extLst>
            </p:cNvPr>
            <p:cNvSpPr/>
            <p:nvPr/>
          </p:nvSpPr>
          <p:spPr>
            <a:xfrm>
              <a:off x="932629" y="5694884"/>
              <a:ext cx="1438214" cy="369332"/>
            </a:xfrm>
            <a:prstGeom prst="rect">
              <a:avLst/>
            </a:prstGeom>
          </p:spPr>
          <p:txBody>
            <a:bodyPr wrap="none">
              <a:spAutoFit/>
            </a:bodyPr>
            <a:lstStyle/>
            <a:p>
              <a:r>
                <a:rPr lang="zh-CN" altLang="en-US"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a:t>
              </a:r>
            </a:p>
          </p:txBody>
        </p:sp>
      </p:grpSp>
      <p:pic>
        <p:nvPicPr>
          <p:cNvPr id="28" name="图形 27">
            <a:hlinkClick r:id="rId3"/>
            <a:extLst>
              <a:ext uri="{FF2B5EF4-FFF2-40B4-BE49-F238E27FC236}">
                <a16:creationId xmlns:a16="http://schemas.microsoft.com/office/drawing/2014/main" id="{1040BB20-457E-4E2E-8C5A-FBECD7CB66F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40152" y="373796"/>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PT世界-1"/>
          <p:cNvSpPr txBox="1"/>
          <p:nvPr/>
        </p:nvSpPr>
        <p:spPr>
          <a:xfrm>
            <a:off x="1439524" y="298017"/>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02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西方经济学</a:t>
            </a:r>
          </a:p>
        </p:txBody>
      </p:sp>
      <p:sp>
        <p:nvSpPr>
          <p:cNvPr id="22" name="PPT世界-2"/>
          <p:cNvSpPr txBox="1"/>
          <p:nvPr/>
        </p:nvSpPr>
        <p:spPr>
          <a:xfrm>
            <a:off x="1439524" y="722403"/>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WESTERN ECONOMICS</a:t>
            </a:r>
          </a:p>
        </p:txBody>
      </p:sp>
      <p:sp>
        <p:nvSpPr>
          <p:cNvPr id="12" name="PPT世界-3"/>
          <p:cNvSpPr>
            <a:spLocks noChangeAspect="1"/>
          </p:cNvSpPr>
          <p:nvPr/>
        </p:nvSpPr>
        <p:spPr bwMode="auto">
          <a:xfrm>
            <a:off x="569129" y="438465"/>
            <a:ext cx="422564" cy="417732"/>
          </a:xfrm>
          <a:custGeom>
            <a:avLst/>
            <a:gdLst>
              <a:gd name="T0" fmla="*/ 5194 w 10385"/>
              <a:gd name="T1" fmla="*/ 1501 h 10266"/>
              <a:gd name="T2" fmla="*/ 9529 w 10385"/>
              <a:gd name="T3" fmla="*/ 6358 h 10266"/>
              <a:gd name="T4" fmla="*/ 9705 w 10385"/>
              <a:gd name="T5" fmla="*/ 6368 h 10266"/>
              <a:gd name="T6" fmla="*/ 10287 w 10385"/>
              <a:gd name="T7" fmla="*/ 5847 h 10266"/>
              <a:gd name="T8" fmla="*/ 10297 w 10385"/>
              <a:gd name="T9" fmla="*/ 5671 h 10266"/>
              <a:gd name="T10" fmla="*/ 5286 w 10385"/>
              <a:gd name="T11" fmla="*/ 56 h 10266"/>
              <a:gd name="T12" fmla="*/ 5100 w 10385"/>
              <a:gd name="T13" fmla="*/ 56 h 10266"/>
              <a:gd name="T14" fmla="*/ 2100 w 10385"/>
              <a:gd name="T15" fmla="*/ 3419 h 10266"/>
              <a:gd name="T16" fmla="*/ 2100 w 10385"/>
              <a:gd name="T17" fmla="*/ 1734 h 10266"/>
              <a:gd name="T18" fmla="*/ 1975 w 10385"/>
              <a:gd name="T19" fmla="*/ 1609 h 10266"/>
              <a:gd name="T20" fmla="*/ 1192 w 10385"/>
              <a:gd name="T21" fmla="*/ 1609 h 10266"/>
              <a:gd name="T22" fmla="*/ 1067 w 10385"/>
              <a:gd name="T23" fmla="*/ 1734 h 10266"/>
              <a:gd name="T24" fmla="*/ 1067 w 10385"/>
              <a:gd name="T25" fmla="*/ 4575 h 10266"/>
              <a:gd name="T26" fmla="*/ 89 w 10385"/>
              <a:gd name="T27" fmla="*/ 5671 h 10266"/>
              <a:gd name="T28" fmla="*/ 99 w 10385"/>
              <a:gd name="T29" fmla="*/ 5848 h 10266"/>
              <a:gd name="T30" fmla="*/ 681 w 10385"/>
              <a:gd name="T31" fmla="*/ 6368 h 10266"/>
              <a:gd name="T32" fmla="*/ 857 w 10385"/>
              <a:gd name="T33" fmla="*/ 6358 h 10266"/>
              <a:gd name="T34" fmla="*/ 5194 w 10385"/>
              <a:gd name="T35" fmla="*/ 1501 h 10266"/>
              <a:gd name="T36" fmla="*/ 4804 w 10385"/>
              <a:gd name="T37" fmla="*/ 8203 h 10266"/>
              <a:gd name="T38" fmla="*/ 5586 w 10385"/>
              <a:gd name="T39" fmla="*/ 8203 h 10266"/>
              <a:gd name="T40" fmla="*/ 5711 w 10385"/>
              <a:gd name="T41" fmla="*/ 8328 h 10266"/>
              <a:gd name="T42" fmla="*/ 5711 w 10385"/>
              <a:gd name="T43" fmla="*/ 10139 h 10266"/>
              <a:gd name="T44" fmla="*/ 5586 w 10385"/>
              <a:gd name="T45" fmla="*/ 10264 h 10266"/>
              <a:gd name="T46" fmla="*/ 4803 w 10385"/>
              <a:gd name="T47" fmla="*/ 10264 h 10266"/>
              <a:gd name="T48" fmla="*/ 4678 w 10385"/>
              <a:gd name="T49" fmla="*/ 10139 h 10266"/>
              <a:gd name="T50" fmla="*/ 4678 w 10385"/>
              <a:gd name="T51" fmla="*/ 8328 h 10266"/>
              <a:gd name="T52" fmla="*/ 4804 w 10385"/>
              <a:gd name="T53" fmla="*/ 8203 h 10266"/>
              <a:gd name="T54" fmla="*/ 10124 w 10385"/>
              <a:gd name="T55" fmla="*/ 9766 h 10266"/>
              <a:gd name="T56" fmla="*/ 9319 w 10385"/>
              <a:gd name="T57" fmla="*/ 9766 h 10266"/>
              <a:gd name="T58" fmla="*/ 9319 w 10385"/>
              <a:gd name="T59" fmla="*/ 7236 h 10266"/>
              <a:gd name="T60" fmla="*/ 5274 w 10385"/>
              <a:gd name="T61" fmla="*/ 2629 h 10266"/>
              <a:gd name="T62" fmla="*/ 5085 w 10385"/>
              <a:gd name="T63" fmla="*/ 2629 h 10266"/>
              <a:gd name="T64" fmla="*/ 1067 w 10385"/>
              <a:gd name="T65" fmla="*/ 7236 h 10266"/>
              <a:gd name="T66" fmla="*/ 1067 w 10385"/>
              <a:gd name="T67" fmla="*/ 9766 h 10266"/>
              <a:gd name="T68" fmla="*/ 261 w 10385"/>
              <a:gd name="T69" fmla="*/ 9766 h 10266"/>
              <a:gd name="T70" fmla="*/ 5 w 10385"/>
              <a:gd name="T71" fmla="*/ 10007 h 10266"/>
              <a:gd name="T72" fmla="*/ 255 w 10385"/>
              <a:gd name="T73" fmla="*/ 10266 h 10266"/>
              <a:gd name="T74" fmla="*/ 3646 w 10385"/>
              <a:gd name="T75" fmla="*/ 10266 h 10266"/>
              <a:gd name="T76" fmla="*/ 3646 w 10385"/>
              <a:gd name="T77" fmla="*/ 7170 h 10266"/>
              <a:gd name="T78" fmla="*/ 6740 w 10385"/>
              <a:gd name="T79" fmla="*/ 7170 h 10266"/>
              <a:gd name="T80" fmla="*/ 6740 w 10385"/>
              <a:gd name="T81" fmla="*/ 9766 h 10266"/>
              <a:gd name="T82" fmla="*/ 6737 w 10385"/>
              <a:gd name="T83" fmla="*/ 9766 h 10266"/>
              <a:gd name="T84" fmla="*/ 6737 w 10385"/>
              <a:gd name="T85" fmla="*/ 10266 h 10266"/>
              <a:gd name="T86" fmla="*/ 10130 w 10385"/>
              <a:gd name="T87" fmla="*/ 10266 h 10266"/>
              <a:gd name="T88" fmla="*/ 10380 w 10385"/>
              <a:gd name="T89" fmla="*/ 10007 h 10266"/>
              <a:gd name="T90" fmla="*/ 10124 w 10385"/>
              <a:gd name="T91" fmla="*/ 9766 h 10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385" h="10266">
                <a:moveTo>
                  <a:pt x="5194" y="1501"/>
                </a:moveTo>
                <a:lnTo>
                  <a:pt x="9529" y="6358"/>
                </a:lnTo>
                <a:cubicBezTo>
                  <a:pt x="9575" y="6409"/>
                  <a:pt x="9654" y="6414"/>
                  <a:pt x="9705" y="6368"/>
                </a:cubicBezTo>
                <a:lnTo>
                  <a:pt x="10287" y="5847"/>
                </a:lnTo>
                <a:cubicBezTo>
                  <a:pt x="10339" y="5801"/>
                  <a:pt x="10344" y="5722"/>
                  <a:pt x="10297" y="5671"/>
                </a:cubicBezTo>
                <a:lnTo>
                  <a:pt x="5286" y="56"/>
                </a:lnTo>
                <a:cubicBezTo>
                  <a:pt x="5236" y="0"/>
                  <a:pt x="5150" y="0"/>
                  <a:pt x="5100" y="56"/>
                </a:cubicBezTo>
                <a:lnTo>
                  <a:pt x="2100" y="3419"/>
                </a:lnTo>
                <a:lnTo>
                  <a:pt x="2100" y="1734"/>
                </a:lnTo>
                <a:cubicBezTo>
                  <a:pt x="2100" y="1665"/>
                  <a:pt x="2044" y="1609"/>
                  <a:pt x="1975" y="1609"/>
                </a:cubicBezTo>
                <a:lnTo>
                  <a:pt x="1192" y="1609"/>
                </a:lnTo>
                <a:cubicBezTo>
                  <a:pt x="1124" y="1609"/>
                  <a:pt x="1067" y="1665"/>
                  <a:pt x="1067" y="1734"/>
                </a:cubicBezTo>
                <a:lnTo>
                  <a:pt x="1067" y="4575"/>
                </a:lnTo>
                <a:lnTo>
                  <a:pt x="89" y="5671"/>
                </a:lnTo>
                <a:cubicBezTo>
                  <a:pt x="42" y="5723"/>
                  <a:pt x="47" y="5801"/>
                  <a:pt x="99" y="5848"/>
                </a:cubicBezTo>
                <a:lnTo>
                  <a:pt x="681" y="6368"/>
                </a:lnTo>
                <a:cubicBezTo>
                  <a:pt x="732" y="6414"/>
                  <a:pt x="811" y="6409"/>
                  <a:pt x="857" y="6358"/>
                </a:cubicBezTo>
                <a:lnTo>
                  <a:pt x="5194" y="1501"/>
                </a:lnTo>
                <a:close/>
                <a:moveTo>
                  <a:pt x="4804" y="8203"/>
                </a:moveTo>
                <a:lnTo>
                  <a:pt x="5586" y="8203"/>
                </a:lnTo>
                <a:cubicBezTo>
                  <a:pt x="5655" y="8203"/>
                  <a:pt x="5711" y="8259"/>
                  <a:pt x="5711" y="8328"/>
                </a:cubicBezTo>
                <a:lnTo>
                  <a:pt x="5711" y="10139"/>
                </a:lnTo>
                <a:cubicBezTo>
                  <a:pt x="5711" y="10208"/>
                  <a:pt x="5655" y="10264"/>
                  <a:pt x="5586" y="10264"/>
                </a:cubicBezTo>
                <a:lnTo>
                  <a:pt x="4803" y="10264"/>
                </a:lnTo>
                <a:cubicBezTo>
                  <a:pt x="4735" y="10264"/>
                  <a:pt x="4678" y="10208"/>
                  <a:pt x="4678" y="10139"/>
                </a:cubicBezTo>
                <a:lnTo>
                  <a:pt x="4678" y="8328"/>
                </a:lnTo>
                <a:cubicBezTo>
                  <a:pt x="4678" y="8258"/>
                  <a:pt x="4735" y="8203"/>
                  <a:pt x="4804" y="8203"/>
                </a:cubicBezTo>
                <a:close/>
                <a:moveTo>
                  <a:pt x="10124" y="9766"/>
                </a:moveTo>
                <a:lnTo>
                  <a:pt x="9319" y="9766"/>
                </a:lnTo>
                <a:lnTo>
                  <a:pt x="9319" y="7236"/>
                </a:lnTo>
                <a:lnTo>
                  <a:pt x="5274" y="2629"/>
                </a:lnTo>
                <a:cubicBezTo>
                  <a:pt x="5224" y="2573"/>
                  <a:pt x="5135" y="2573"/>
                  <a:pt x="5085" y="2629"/>
                </a:cubicBezTo>
                <a:lnTo>
                  <a:pt x="1067" y="7236"/>
                </a:lnTo>
                <a:lnTo>
                  <a:pt x="1067" y="9766"/>
                </a:lnTo>
                <a:lnTo>
                  <a:pt x="261" y="9766"/>
                </a:lnTo>
                <a:cubicBezTo>
                  <a:pt x="126" y="9766"/>
                  <a:pt x="10" y="9871"/>
                  <a:pt x="5" y="10007"/>
                </a:cubicBezTo>
                <a:cubicBezTo>
                  <a:pt x="0" y="10150"/>
                  <a:pt x="114" y="10266"/>
                  <a:pt x="255" y="10266"/>
                </a:cubicBezTo>
                <a:lnTo>
                  <a:pt x="3646" y="10266"/>
                </a:lnTo>
                <a:lnTo>
                  <a:pt x="3646" y="7170"/>
                </a:lnTo>
                <a:lnTo>
                  <a:pt x="6740" y="7170"/>
                </a:lnTo>
                <a:lnTo>
                  <a:pt x="6740" y="9766"/>
                </a:lnTo>
                <a:lnTo>
                  <a:pt x="6737" y="9766"/>
                </a:lnTo>
                <a:lnTo>
                  <a:pt x="6737" y="10266"/>
                </a:lnTo>
                <a:lnTo>
                  <a:pt x="10130" y="10266"/>
                </a:lnTo>
                <a:cubicBezTo>
                  <a:pt x="10271" y="10266"/>
                  <a:pt x="10385" y="10149"/>
                  <a:pt x="10380" y="10007"/>
                </a:cubicBezTo>
                <a:cubicBezTo>
                  <a:pt x="10375" y="9871"/>
                  <a:pt x="10259" y="9766"/>
                  <a:pt x="10124" y="9766"/>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4"/>
          <p:cNvSpPr/>
          <p:nvPr/>
        </p:nvSpPr>
        <p:spPr>
          <a:xfrm>
            <a:off x="394335" y="261256"/>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0" name="PPT世界-6">
            <a:extLst>
              <a:ext uri="{FF2B5EF4-FFF2-40B4-BE49-F238E27FC236}">
                <a16:creationId xmlns:a16="http://schemas.microsoft.com/office/drawing/2014/main" id="{281C382F-D725-438A-81E2-51591AA26E7D}"/>
              </a:ext>
            </a:extLst>
          </p:cNvPr>
          <p:cNvGrpSpPr/>
          <p:nvPr/>
        </p:nvGrpSpPr>
        <p:grpSpPr>
          <a:xfrm>
            <a:off x="1240180" y="3005796"/>
            <a:ext cx="9711641" cy="6474428"/>
            <a:chOff x="1240180" y="3005796"/>
            <a:chExt cx="9711641" cy="6474428"/>
          </a:xfrm>
        </p:grpSpPr>
        <p:graphicFrame>
          <p:nvGraphicFramePr>
            <p:cNvPr id="23" name="PPT世界-6-1"/>
            <p:cNvGraphicFramePr/>
            <p:nvPr>
              <p:extLst>
                <p:ext uri="{D42A27DB-BD31-4B8C-83A1-F6EECF244321}">
                  <p14:modId xmlns:p14="http://schemas.microsoft.com/office/powerpoint/2010/main" val="3237133007"/>
                </p:ext>
              </p:extLst>
            </p:nvPr>
          </p:nvGraphicFramePr>
          <p:xfrm>
            <a:off x="1240180" y="3005796"/>
            <a:ext cx="9711641" cy="6474428"/>
          </p:xfrm>
          <a:graphic>
            <a:graphicData uri="http://schemas.openxmlformats.org/drawingml/2006/chart">
              <c:chart xmlns:c="http://schemas.openxmlformats.org/drawingml/2006/chart" xmlns:r="http://schemas.openxmlformats.org/officeDocument/2006/relationships" r:id="rId2"/>
            </a:graphicData>
          </a:graphic>
        </p:graphicFrame>
        <p:sp>
          <p:nvSpPr>
            <p:cNvPr id="48" name="PPT世界-6-2">
              <a:extLst>
                <a:ext uri="{FF2B5EF4-FFF2-40B4-BE49-F238E27FC236}">
                  <a16:creationId xmlns:a16="http://schemas.microsoft.com/office/drawing/2014/main" id="{4A4ACC30-2C74-46AE-BAE1-1C02EB0A1D2A}"/>
                </a:ext>
              </a:extLst>
            </p:cNvPr>
            <p:cNvSpPr/>
            <p:nvPr/>
          </p:nvSpPr>
          <p:spPr>
            <a:xfrm>
              <a:off x="4591052" y="4738060"/>
              <a:ext cx="3009899" cy="2119940"/>
            </a:xfrm>
            <a:custGeom>
              <a:avLst/>
              <a:gdLst>
                <a:gd name="connsiteX0" fmla="*/ 1504949 w 3009899"/>
                <a:gd name="connsiteY0" fmla="*/ 0 h 2119940"/>
                <a:gd name="connsiteX1" fmla="*/ 3009899 w 3009899"/>
                <a:gd name="connsiteY1" fmla="*/ 1504950 h 2119940"/>
                <a:gd name="connsiteX2" fmla="*/ 2891633 w 3009899"/>
                <a:gd name="connsiteY2" fmla="*/ 2090745 h 2119940"/>
                <a:gd name="connsiteX3" fmla="*/ 2877569 w 3009899"/>
                <a:gd name="connsiteY3" fmla="*/ 2119940 h 2119940"/>
                <a:gd name="connsiteX4" fmla="*/ 132330 w 3009899"/>
                <a:gd name="connsiteY4" fmla="*/ 2119940 h 2119940"/>
                <a:gd name="connsiteX5" fmla="*/ 118266 w 3009899"/>
                <a:gd name="connsiteY5" fmla="*/ 2090745 h 2119940"/>
                <a:gd name="connsiteX6" fmla="*/ 0 w 3009899"/>
                <a:gd name="connsiteY6" fmla="*/ 1504950 h 2119940"/>
                <a:gd name="connsiteX7" fmla="*/ 1504949 w 3009899"/>
                <a:gd name="connsiteY7" fmla="*/ 0 h 2119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9899" h="2119940">
                  <a:moveTo>
                    <a:pt x="1504949" y="0"/>
                  </a:moveTo>
                  <a:cubicBezTo>
                    <a:pt x="2336110" y="0"/>
                    <a:pt x="3009899" y="673789"/>
                    <a:pt x="3009899" y="1504950"/>
                  </a:cubicBezTo>
                  <a:cubicBezTo>
                    <a:pt x="3009899" y="1712740"/>
                    <a:pt x="2967787" y="1910695"/>
                    <a:pt x="2891633" y="2090745"/>
                  </a:cubicBezTo>
                  <a:lnTo>
                    <a:pt x="2877569" y="2119940"/>
                  </a:lnTo>
                  <a:lnTo>
                    <a:pt x="132330" y="2119940"/>
                  </a:lnTo>
                  <a:lnTo>
                    <a:pt x="118266" y="2090745"/>
                  </a:lnTo>
                  <a:cubicBezTo>
                    <a:pt x="42111" y="1910695"/>
                    <a:pt x="0" y="1712740"/>
                    <a:pt x="0" y="1504950"/>
                  </a:cubicBezTo>
                  <a:cubicBezTo>
                    <a:pt x="0" y="673789"/>
                    <a:pt x="673789" y="0"/>
                    <a:pt x="1504949" y="0"/>
                  </a:cubicBezTo>
                  <a:close/>
                </a:path>
              </a:pathLst>
            </a:custGeom>
            <a:solidFill>
              <a:schemeClr val="accent2"/>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dirty="0">
                <a:cs typeface="思源黑体 CN Bold" panose="020B0800000000000000" pitchFamily="34" charset="-122"/>
              </a:endParaRPr>
            </a:p>
          </p:txBody>
        </p:sp>
        <p:sp>
          <p:nvSpPr>
            <p:cNvPr id="25" name="PPT世界-6-3"/>
            <p:cNvSpPr/>
            <p:nvPr/>
          </p:nvSpPr>
          <p:spPr>
            <a:xfrm>
              <a:off x="5542003" y="3394463"/>
              <a:ext cx="1107996"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sp>
          <p:nvSpPr>
            <p:cNvPr id="26" name="PPT世界-6-4"/>
            <p:cNvSpPr/>
            <p:nvPr/>
          </p:nvSpPr>
          <p:spPr>
            <a:xfrm>
              <a:off x="4037051" y="4184302"/>
              <a:ext cx="1107996"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sp>
          <p:nvSpPr>
            <p:cNvPr id="27" name="PPT世界-6-5"/>
            <p:cNvSpPr/>
            <p:nvPr/>
          </p:nvSpPr>
          <p:spPr>
            <a:xfrm>
              <a:off x="3324959" y="5529026"/>
              <a:ext cx="1107996"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sp>
          <p:nvSpPr>
            <p:cNvPr id="28" name="PPT世界-6-6"/>
            <p:cNvSpPr/>
            <p:nvPr/>
          </p:nvSpPr>
          <p:spPr>
            <a:xfrm>
              <a:off x="7046952" y="4184302"/>
              <a:ext cx="1107996"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sp>
          <p:nvSpPr>
            <p:cNvPr id="29" name="PPT世界-6-7"/>
            <p:cNvSpPr/>
            <p:nvPr/>
          </p:nvSpPr>
          <p:spPr>
            <a:xfrm>
              <a:off x="7807132" y="5529026"/>
              <a:ext cx="1107996"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sp>
          <p:nvSpPr>
            <p:cNvPr id="46" name="PPT世界-6-8">
              <a:extLst>
                <a:ext uri="{FF2B5EF4-FFF2-40B4-BE49-F238E27FC236}">
                  <a16:creationId xmlns:a16="http://schemas.microsoft.com/office/drawing/2014/main" id="{E5DEF786-CB44-4524-BFD7-EAA60E01C589}"/>
                </a:ext>
              </a:extLst>
            </p:cNvPr>
            <p:cNvSpPr/>
            <p:nvPr/>
          </p:nvSpPr>
          <p:spPr>
            <a:xfrm>
              <a:off x="4850290" y="4997300"/>
              <a:ext cx="2491420" cy="1860700"/>
            </a:xfrm>
            <a:custGeom>
              <a:avLst/>
              <a:gdLst>
                <a:gd name="connsiteX0" fmla="*/ 1245710 w 2491420"/>
                <a:gd name="connsiteY0" fmla="*/ 0 h 1860700"/>
                <a:gd name="connsiteX1" fmla="*/ 2491420 w 2491420"/>
                <a:gd name="connsiteY1" fmla="*/ 1245710 h 1860700"/>
                <a:gd name="connsiteX2" fmla="*/ 2393526 w 2491420"/>
                <a:gd name="connsiteY2" fmla="*/ 1730597 h 1860700"/>
                <a:gd name="connsiteX3" fmla="*/ 2322909 w 2491420"/>
                <a:gd name="connsiteY3" fmla="*/ 1860700 h 1860700"/>
                <a:gd name="connsiteX4" fmla="*/ 168512 w 2491420"/>
                <a:gd name="connsiteY4" fmla="*/ 1860700 h 1860700"/>
                <a:gd name="connsiteX5" fmla="*/ 97894 w 2491420"/>
                <a:gd name="connsiteY5" fmla="*/ 1730597 h 1860700"/>
                <a:gd name="connsiteX6" fmla="*/ 0 w 2491420"/>
                <a:gd name="connsiteY6" fmla="*/ 1245710 h 1860700"/>
                <a:gd name="connsiteX7" fmla="*/ 1245710 w 2491420"/>
                <a:gd name="connsiteY7" fmla="*/ 0 h 186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1420" h="1860700">
                  <a:moveTo>
                    <a:pt x="1245710" y="0"/>
                  </a:moveTo>
                  <a:cubicBezTo>
                    <a:pt x="1933697" y="0"/>
                    <a:pt x="2491420" y="557723"/>
                    <a:pt x="2491420" y="1245710"/>
                  </a:cubicBezTo>
                  <a:cubicBezTo>
                    <a:pt x="2491420" y="1417707"/>
                    <a:pt x="2456563" y="1581562"/>
                    <a:pt x="2393526" y="1730597"/>
                  </a:cubicBezTo>
                  <a:lnTo>
                    <a:pt x="2322909" y="1860700"/>
                  </a:lnTo>
                  <a:lnTo>
                    <a:pt x="168512" y="1860700"/>
                  </a:lnTo>
                  <a:lnTo>
                    <a:pt x="97894" y="1730597"/>
                  </a:lnTo>
                  <a:cubicBezTo>
                    <a:pt x="34858" y="1581562"/>
                    <a:pt x="0" y="1417707"/>
                    <a:pt x="0" y="1245710"/>
                  </a:cubicBezTo>
                  <a:cubicBezTo>
                    <a:pt x="0" y="557723"/>
                    <a:pt x="557723" y="0"/>
                    <a:pt x="1245710" y="0"/>
                  </a:cubicBezTo>
                  <a:close/>
                </a:path>
              </a:pathLst>
            </a:custGeom>
            <a:solidFill>
              <a:schemeClr val="accent1"/>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30000"/>
                </a:lnSpc>
                <a:buClrTx/>
                <a:buSzTx/>
                <a:buFontTx/>
                <a:buNone/>
                <a:defRPr/>
              </a:pPr>
              <a:r>
                <a:rPr lang="zh-CN" altLang="en-US" sz="2800" b="1"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关键词</a:t>
              </a:r>
              <a:endParaRPr lang="en-US" altLang="zh-CN" sz="2800" b="1"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kumimoji="0" lang="en-US" altLang="zh-CN" sz="1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9" name="PPT世界-7">
            <a:extLst>
              <a:ext uri="{FF2B5EF4-FFF2-40B4-BE49-F238E27FC236}">
                <a16:creationId xmlns:a16="http://schemas.microsoft.com/office/drawing/2014/main" id="{8A85B34A-2777-4B58-AB79-A8C9B307934C}"/>
              </a:ext>
            </a:extLst>
          </p:cNvPr>
          <p:cNvGrpSpPr/>
          <p:nvPr/>
        </p:nvGrpSpPr>
        <p:grpSpPr>
          <a:xfrm>
            <a:off x="1221188" y="2126639"/>
            <a:ext cx="2392334" cy="2097415"/>
            <a:chOff x="1221188" y="2126639"/>
            <a:chExt cx="2392334" cy="2097415"/>
          </a:xfrm>
        </p:grpSpPr>
        <p:sp>
          <p:nvSpPr>
            <p:cNvPr id="31" name="PPT世界-7-1"/>
            <p:cNvSpPr/>
            <p:nvPr/>
          </p:nvSpPr>
          <p:spPr>
            <a:xfrm>
              <a:off x="2283300" y="2893832"/>
              <a:ext cx="1330222" cy="1330222"/>
            </a:xfrm>
            <a:prstGeom prst="ellipse">
              <a:avLst/>
            </a:prstGeom>
            <a:solidFill>
              <a:schemeClr val="accent2"/>
            </a:solidFill>
            <a:ln w="38100">
              <a:solidFill>
                <a:schemeClr val="bg1">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sp>
          <p:nvSpPr>
            <p:cNvPr id="38" name="PPT世界-7-2">
              <a:extLst>
                <a:ext uri="{FF2B5EF4-FFF2-40B4-BE49-F238E27FC236}">
                  <a16:creationId xmlns:a16="http://schemas.microsoft.com/office/drawing/2014/main" id="{B4858403-A6FB-4492-9A60-08FAC9638A1F}"/>
                </a:ext>
              </a:extLst>
            </p:cNvPr>
            <p:cNvSpPr txBox="1"/>
            <p:nvPr/>
          </p:nvSpPr>
          <p:spPr>
            <a:xfrm>
              <a:off x="1221188" y="2126639"/>
              <a:ext cx="1591807" cy="894540"/>
            </a:xfrm>
            <a:prstGeom prst="rect">
              <a:avLst/>
            </a:prstGeom>
            <a:noFill/>
          </p:spPr>
          <p:txBody>
            <a:bodyPr wrap="square" rtlCol="0">
              <a:spAutoFit/>
            </a:bodyPr>
            <a:lstStyle/>
            <a:p>
              <a:pPr>
                <a:lnSpc>
                  <a:spcPct val="150000"/>
                </a:lnSpc>
                <a:defRPr/>
              </a:pPr>
              <a:r>
                <a:rPr kumimoji="0" lang="zh-CN" altLang="en-US" sz="12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rPr>
                <a:t>单击此处键入文本单击单击此处键入文本单击单击此处</a:t>
              </a:r>
            </a:p>
          </p:txBody>
        </p:sp>
      </p:grpSp>
      <p:grpSp>
        <p:nvGrpSpPr>
          <p:cNvPr id="17" name="PPT世界-8">
            <a:extLst>
              <a:ext uri="{FF2B5EF4-FFF2-40B4-BE49-F238E27FC236}">
                <a16:creationId xmlns:a16="http://schemas.microsoft.com/office/drawing/2014/main" id="{B8718271-5CF4-4228-9B60-575D0CA003BF}"/>
              </a:ext>
            </a:extLst>
          </p:cNvPr>
          <p:cNvGrpSpPr/>
          <p:nvPr/>
        </p:nvGrpSpPr>
        <p:grpSpPr>
          <a:xfrm>
            <a:off x="8698262" y="2126639"/>
            <a:ext cx="2392333" cy="2097415"/>
            <a:chOff x="8698262" y="2126639"/>
            <a:chExt cx="2392333" cy="2097415"/>
          </a:xfrm>
        </p:grpSpPr>
        <p:sp>
          <p:nvSpPr>
            <p:cNvPr id="34" name="PPT世界-8-1"/>
            <p:cNvSpPr/>
            <p:nvPr/>
          </p:nvSpPr>
          <p:spPr>
            <a:xfrm>
              <a:off x="8698262" y="2893832"/>
              <a:ext cx="1330222" cy="1330222"/>
            </a:xfrm>
            <a:prstGeom prst="ellipse">
              <a:avLst/>
            </a:prstGeom>
            <a:solidFill>
              <a:schemeClr val="accent2"/>
            </a:solidFill>
            <a:ln w="38100">
              <a:solidFill>
                <a:schemeClr val="bg1">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sp>
          <p:nvSpPr>
            <p:cNvPr id="40" name="PPT世界-8-2">
              <a:extLst>
                <a:ext uri="{FF2B5EF4-FFF2-40B4-BE49-F238E27FC236}">
                  <a16:creationId xmlns:a16="http://schemas.microsoft.com/office/drawing/2014/main" id="{60E126CA-BABF-4516-802B-0B41034CF301}"/>
                </a:ext>
              </a:extLst>
            </p:cNvPr>
            <p:cNvSpPr txBox="1"/>
            <p:nvPr/>
          </p:nvSpPr>
          <p:spPr>
            <a:xfrm>
              <a:off x="9498788" y="2126639"/>
              <a:ext cx="1591807" cy="894540"/>
            </a:xfrm>
            <a:prstGeom prst="rect">
              <a:avLst/>
            </a:prstGeom>
            <a:noFill/>
          </p:spPr>
          <p:txBody>
            <a:bodyPr wrap="square" rtlCol="0">
              <a:spAutoFit/>
            </a:bodyPr>
            <a:lstStyle/>
            <a:p>
              <a:pPr algn="r">
                <a:lnSpc>
                  <a:spcPct val="150000"/>
                </a:lnSpc>
                <a:defRPr/>
              </a:pPr>
              <a:r>
                <a:rPr kumimoji="0" lang="zh-CN" altLang="en-US" sz="12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rPr>
                <a:t>单击此处键入文本单击单击此处键入文本单击单击此处</a:t>
              </a:r>
            </a:p>
          </p:txBody>
        </p:sp>
      </p:grpSp>
      <p:grpSp>
        <p:nvGrpSpPr>
          <p:cNvPr id="8" name="PPT世界-9">
            <a:extLst>
              <a:ext uri="{FF2B5EF4-FFF2-40B4-BE49-F238E27FC236}">
                <a16:creationId xmlns:a16="http://schemas.microsoft.com/office/drawing/2014/main" id="{C08769FE-E2D8-4C73-BBFE-05C929641DA1}"/>
              </a:ext>
            </a:extLst>
          </p:cNvPr>
          <p:cNvGrpSpPr/>
          <p:nvPr/>
        </p:nvGrpSpPr>
        <p:grpSpPr>
          <a:xfrm>
            <a:off x="353138" y="3963241"/>
            <a:ext cx="2188395" cy="2276565"/>
            <a:chOff x="353138" y="3963241"/>
            <a:chExt cx="2188395" cy="2276565"/>
          </a:xfrm>
        </p:grpSpPr>
        <p:sp>
          <p:nvSpPr>
            <p:cNvPr id="30" name="PPT世界-9-1"/>
            <p:cNvSpPr/>
            <p:nvPr/>
          </p:nvSpPr>
          <p:spPr>
            <a:xfrm>
              <a:off x="1211311" y="4909584"/>
              <a:ext cx="1330222" cy="1330222"/>
            </a:xfrm>
            <a:prstGeom prst="ellipse">
              <a:avLst/>
            </a:prstGeom>
            <a:solidFill>
              <a:schemeClr val="accent1"/>
            </a:solidFill>
            <a:ln w="38100">
              <a:solidFill>
                <a:schemeClr val="bg1">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sp>
          <p:nvSpPr>
            <p:cNvPr id="37" name="PPT世界-9-2">
              <a:extLst>
                <a:ext uri="{FF2B5EF4-FFF2-40B4-BE49-F238E27FC236}">
                  <a16:creationId xmlns:a16="http://schemas.microsoft.com/office/drawing/2014/main" id="{5E108D58-5DCF-4EA2-A253-CF76EFD0D00C}"/>
                </a:ext>
              </a:extLst>
            </p:cNvPr>
            <p:cNvSpPr txBox="1"/>
            <p:nvPr/>
          </p:nvSpPr>
          <p:spPr>
            <a:xfrm>
              <a:off x="353138" y="3963241"/>
              <a:ext cx="1591807" cy="894540"/>
            </a:xfrm>
            <a:prstGeom prst="rect">
              <a:avLst/>
            </a:prstGeom>
            <a:noFill/>
          </p:spPr>
          <p:txBody>
            <a:bodyPr wrap="square" rtlCol="0">
              <a:spAutoFit/>
            </a:bodyPr>
            <a:lstStyle/>
            <a:p>
              <a:pPr>
                <a:lnSpc>
                  <a:spcPct val="150000"/>
                </a:lnSpc>
                <a:defRPr/>
              </a:pPr>
              <a:r>
                <a:rPr kumimoji="0" lang="zh-CN" altLang="en-US" sz="12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rPr>
                <a:t>单击此处键入文本单击单击此处键入文本单击单击此处</a:t>
              </a:r>
            </a:p>
          </p:txBody>
        </p:sp>
      </p:grpSp>
      <p:grpSp>
        <p:nvGrpSpPr>
          <p:cNvPr id="18" name="PPT世界-10">
            <a:extLst>
              <a:ext uri="{FF2B5EF4-FFF2-40B4-BE49-F238E27FC236}">
                <a16:creationId xmlns:a16="http://schemas.microsoft.com/office/drawing/2014/main" id="{2B78DB15-5CDD-44D5-9B2D-28A953C907DD}"/>
              </a:ext>
            </a:extLst>
          </p:cNvPr>
          <p:cNvGrpSpPr/>
          <p:nvPr/>
        </p:nvGrpSpPr>
        <p:grpSpPr>
          <a:xfrm>
            <a:off x="9650467" y="3963241"/>
            <a:ext cx="2188395" cy="2276565"/>
            <a:chOff x="9650467" y="3963241"/>
            <a:chExt cx="2188395" cy="2276565"/>
          </a:xfrm>
        </p:grpSpPr>
        <p:sp>
          <p:nvSpPr>
            <p:cNvPr id="35" name="PPT世界-10-1"/>
            <p:cNvSpPr/>
            <p:nvPr/>
          </p:nvSpPr>
          <p:spPr>
            <a:xfrm>
              <a:off x="9650467" y="4909584"/>
              <a:ext cx="1330222" cy="1330222"/>
            </a:xfrm>
            <a:prstGeom prst="ellipse">
              <a:avLst/>
            </a:prstGeom>
            <a:solidFill>
              <a:schemeClr val="accent1"/>
            </a:solidFill>
            <a:ln w="38100">
              <a:solidFill>
                <a:schemeClr val="bg1">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sp>
          <p:nvSpPr>
            <p:cNvPr id="41" name="PPT世界-10-2">
              <a:extLst>
                <a:ext uri="{FF2B5EF4-FFF2-40B4-BE49-F238E27FC236}">
                  <a16:creationId xmlns:a16="http://schemas.microsoft.com/office/drawing/2014/main" id="{5FCBD3C0-6D6E-4092-AFD7-E7077C60BC93}"/>
                </a:ext>
              </a:extLst>
            </p:cNvPr>
            <p:cNvSpPr txBox="1"/>
            <p:nvPr/>
          </p:nvSpPr>
          <p:spPr>
            <a:xfrm>
              <a:off x="10247055" y="3963241"/>
              <a:ext cx="1591807" cy="894540"/>
            </a:xfrm>
            <a:prstGeom prst="rect">
              <a:avLst/>
            </a:prstGeom>
            <a:noFill/>
          </p:spPr>
          <p:txBody>
            <a:bodyPr wrap="square" rtlCol="0">
              <a:spAutoFit/>
            </a:bodyPr>
            <a:lstStyle/>
            <a:p>
              <a:pPr algn="r">
                <a:lnSpc>
                  <a:spcPct val="150000"/>
                </a:lnSpc>
                <a:defRPr/>
              </a:pPr>
              <a:r>
                <a:rPr kumimoji="0" lang="zh-CN" altLang="en-US" sz="12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rPr>
                <a:t>单击此处键入文本单击单击此处键入文本单击单击此处</a:t>
              </a:r>
            </a:p>
          </p:txBody>
        </p:sp>
      </p:grpSp>
      <p:grpSp>
        <p:nvGrpSpPr>
          <p:cNvPr id="15" name="PPT世界-11">
            <a:extLst>
              <a:ext uri="{FF2B5EF4-FFF2-40B4-BE49-F238E27FC236}">
                <a16:creationId xmlns:a16="http://schemas.microsoft.com/office/drawing/2014/main" id="{A72FBD1F-5E30-4DA2-8574-BF0736AEB096}"/>
              </a:ext>
            </a:extLst>
          </p:cNvPr>
          <p:cNvGrpSpPr/>
          <p:nvPr/>
        </p:nvGrpSpPr>
        <p:grpSpPr>
          <a:xfrm>
            <a:off x="3092091" y="1107868"/>
            <a:ext cx="2581877" cy="1841988"/>
            <a:chOff x="3092091" y="1107868"/>
            <a:chExt cx="2581877" cy="1841988"/>
          </a:xfrm>
        </p:grpSpPr>
        <p:sp>
          <p:nvSpPr>
            <p:cNvPr id="32" name="PPT世界-11-1"/>
            <p:cNvSpPr/>
            <p:nvPr/>
          </p:nvSpPr>
          <p:spPr>
            <a:xfrm>
              <a:off x="4343746" y="1619634"/>
              <a:ext cx="1330222" cy="1330222"/>
            </a:xfrm>
            <a:prstGeom prst="ellipse">
              <a:avLst/>
            </a:prstGeom>
            <a:solidFill>
              <a:schemeClr val="accent1"/>
            </a:solidFill>
            <a:ln w="38100">
              <a:solidFill>
                <a:schemeClr val="bg1">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sp>
          <p:nvSpPr>
            <p:cNvPr id="42" name="PPT世界-11-2">
              <a:extLst>
                <a:ext uri="{FF2B5EF4-FFF2-40B4-BE49-F238E27FC236}">
                  <a16:creationId xmlns:a16="http://schemas.microsoft.com/office/drawing/2014/main" id="{E44628A0-9897-4792-8312-F9B22D1A4EA0}"/>
                </a:ext>
              </a:extLst>
            </p:cNvPr>
            <p:cNvSpPr txBox="1"/>
            <p:nvPr/>
          </p:nvSpPr>
          <p:spPr>
            <a:xfrm>
              <a:off x="3092091" y="1107868"/>
              <a:ext cx="1591807" cy="894540"/>
            </a:xfrm>
            <a:prstGeom prst="rect">
              <a:avLst/>
            </a:prstGeom>
            <a:noFill/>
          </p:spPr>
          <p:txBody>
            <a:bodyPr wrap="square" rtlCol="0">
              <a:spAutoFit/>
            </a:bodyPr>
            <a:lstStyle/>
            <a:p>
              <a:pPr>
                <a:lnSpc>
                  <a:spcPct val="150000"/>
                </a:lnSpc>
                <a:defRPr/>
              </a:pPr>
              <a:r>
                <a:rPr kumimoji="0" lang="zh-CN" altLang="en-US" sz="12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rPr>
                <a:t>单击此处键入文本单击单击此处键入文本单击单击此处</a:t>
              </a:r>
            </a:p>
          </p:txBody>
        </p:sp>
      </p:grpSp>
      <p:grpSp>
        <p:nvGrpSpPr>
          <p:cNvPr id="16" name="PPT世界-12">
            <a:extLst>
              <a:ext uri="{FF2B5EF4-FFF2-40B4-BE49-F238E27FC236}">
                <a16:creationId xmlns:a16="http://schemas.microsoft.com/office/drawing/2014/main" id="{25143CEC-1140-4309-A8C5-3E282A6A0330}"/>
              </a:ext>
            </a:extLst>
          </p:cNvPr>
          <p:cNvGrpSpPr/>
          <p:nvPr/>
        </p:nvGrpSpPr>
        <p:grpSpPr>
          <a:xfrm>
            <a:off x="6547405" y="1107868"/>
            <a:ext cx="2552504" cy="1841988"/>
            <a:chOff x="6547405" y="1107868"/>
            <a:chExt cx="2552504" cy="1841988"/>
          </a:xfrm>
        </p:grpSpPr>
        <p:sp>
          <p:nvSpPr>
            <p:cNvPr id="33" name="PPT世界-12-1"/>
            <p:cNvSpPr/>
            <p:nvPr/>
          </p:nvSpPr>
          <p:spPr>
            <a:xfrm>
              <a:off x="6547405" y="1619634"/>
              <a:ext cx="1330222" cy="1330222"/>
            </a:xfrm>
            <a:prstGeom prst="ellipse">
              <a:avLst/>
            </a:prstGeom>
            <a:solidFill>
              <a:schemeClr val="accent1"/>
            </a:solidFill>
            <a:ln w="38100">
              <a:solidFill>
                <a:schemeClr val="bg1">
                  <a:alpha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sp>
          <p:nvSpPr>
            <p:cNvPr id="43" name="PPT世界-12-2">
              <a:extLst>
                <a:ext uri="{FF2B5EF4-FFF2-40B4-BE49-F238E27FC236}">
                  <a16:creationId xmlns:a16="http://schemas.microsoft.com/office/drawing/2014/main" id="{627F69E7-8357-460E-93A0-A2B9B6ABB4FA}"/>
                </a:ext>
              </a:extLst>
            </p:cNvPr>
            <p:cNvSpPr txBox="1"/>
            <p:nvPr/>
          </p:nvSpPr>
          <p:spPr>
            <a:xfrm>
              <a:off x="7508102" y="1107868"/>
              <a:ext cx="1591807" cy="894540"/>
            </a:xfrm>
            <a:prstGeom prst="rect">
              <a:avLst/>
            </a:prstGeom>
            <a:noFill/>
          </p:spPr>
          <p:txBody>
            <a:bodyPr wrap="square" rtlCol="0">
              <a:spAutoFit/>
            </a:bodyPr>
            <a:lstStyle/>
            <a:p>
              <a:pPr algn="r">
                <a:lnSpc>
                  <a:spcPct val="150000"/>
                </a:lnSpc>
                <a:defRPr/>
              </a:pPr>
              <a:r>
                <a:rPr kumimoji="0" lang="zh-CN" altLang="en-US" sz="12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rPr>
                <a:t>单击此处键入文本单击单击此处键入文本单击单击此处</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anim calcmode="lin" valueType="num">
                                      <p:cBhvr>
                                        <p:cTn id="32" dur="500" fill="hold"/>
                                        <p:tgtEl>
                                          <p:spTgt spid="16"/>
                                        </p:tgtEl>
                                        <p:attrNameLst>
                                          <p:attrName>ppt_x</p:attrName>
                                        </p:attrNameLst>
                                      </p:cBhvr>
                                      <p:tavLst>
                                        <p:tav tm="0">
                                          <p:val>
                                            <p:strVal val="#ppt_x"/>
                                          </p:val>
                                        </p:tav>
                                        <p:tav tm="100000">
                                          <p:val>
                                            <p:strVal val="#ppt_x"/>
                                          </p:val>
                                        </p:tav>
                                      </p:tavLst>
                                    </p:anim>
                                    <p:anim calcmode="lin" valueType="num">
                                      <p:cBhvr>
                                        <p:cTn id="33" dur="5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PT世界-1"/>
          <p:cNvSpPr/>
          <p:nvPr/>
        </p:nvSpPr>
        <p:spPr>
          <a:xfrm>
            <a:off x="1" y="4950473"/>
            <a:ext cx="4063999" cy="1907526"/>
          </a:xfrm>
          <a:custGeom>
            <a:avLst/>
            <a:gdLst>
              <a:gd name="connsiteX0" fmla="*/ 0 w 4646683"/>
              <a:gd name="connsiteY0" fmla="*/ 0 h 2491070"/>
              <a:gd name="connsiteX1" fmla="*/ 112660 w 4646683"/>
              <a:gd name="connsiteY1" fmla="*/ 88000 h 2491070"/>
              <a:gd name="connsiteX2" fmla="*/ 1947248 w 4646683"/>
              <a:gd name="connsiteY2" fmla="*/ 723396 h 2491070"/>
              <a:gd name="connsiteX3" fmla="*/ 4420084 w 4646683"/>
              <a:gd name="connsiteY3" fmla="*/ 2478912 h 2491070"/>
              <a:gd name="connsiteX4" fmla="*/ 4410015 w 4646683"/>
              <a:gd name="connsiteY4" fmla="*/ 2491070 h 2491070"/>
              <a:gd name="connsiteX5" fmla="*/ 0 w 4646683"/>
              <a:gd name="connsiteY5" fmla="*/ 2491070 h 249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683" h="2491070">
                <a:moveTo>
                  <a:pt x="0" y="0"/>
                </a:moveTo>
                <a:lnTo>
                  <a:pt x="112660" y="88000"/>
                </a:lnTo>
                <a:cubicBezTo>
                  <a:pt x="546063" y="415428"/>
                  <a:pt x="1107995" y="743375"/>
                  <a:pt x="1947248" y="723396"/>
                </a:cubicBezTo>
                <a:cubicBezTo>
                  <a:pt x="3506940" y="686232"/>
                  <a:pt x="5284292" y="1343667"/>
                  <a:pt x="4420084" y="2478912"/>
                </a:cubicBezTo>
                <a:lnTo>
                  <a:pt x="4410015" y="2491070"/>
                </a:lnTo>
                <a:lnTo>
                  <a:pt x="0" y="2491070"/>
                </a:lnTo>
                <a:close/>
              </a:path>
            </a:pathLst>
          </a:custGeom>
          <a:solidFill>
            <a:schemeClr val="accent1"/>
          </a:solidFill>
          <a:ln w="3403" cap="flat">
            <a:noFill/>
            <a:prstDash val="solid"/>
            <a:miter/>
          </a:ln>
        </p:spPr>
        <p:txBody>
          <a:bodyPr rtlCol="0" anchor="ctr"/>
          <a:lstStyle/>
          <a:p>
            <a:endParaRPr lang="zh-CN" altLang="en-US">
              <a:cs typeface="思源黑体 CN Bold" panose="020B0800000000000000" pitchFamily="34" charset="-122"/>
            </a:endParaRPr>
          </a:p>
        </p:txBody>
      </p:sp>
      <p:sp>
        <p:nvSpPr>
          <p:cNvPr id="19" name="PPT世界-2"/>
          <p:cNvSpPr/>
          <p:nvPr/>
        </p:nvSpPr>
        <p:spPr>
          <a:xfrm>
            <a:off x="0" y="5193251"/>
            <a:ext cx="5917941" cy="1664749"/>
          </a:xfrm>
          <a:custGeom>
            <a:avLst/>
            <a:gdLst>
              <a:gd name="connsiteX0" fmla="*/ 2498770 w 5917941"/>
              <a:gd name="connsiteY0" fmla="*/ 2058 h 1901405"/>
              <a:gd name="connsiteX1" fmla="*/ 5903639 w 5917941"/>
              <a:gd name="connsiteY1" fmla="*/ 1839359 h 1901405"/>
              <a:gd name="connsiteX2" fmla="*/ 5917941 w 5917941"/>
              <a:gd name="connsiteY2" fmla="*/ 1901405 h 1901405"/>
              <a:gd name="connsiteX3" fmla="*/ 0 w 5917941"/>
              <a:gd name="connsiteY3" fmla="*/ 1901405 h 1901405"/>
              <a:gd name="connsiteX4" fmla="*/ 0 w 5917941"/>
              <a:gd name="connsiteY4" fmla="*/ 339653 h 1901405"/>
              <a:gd name="connsiteX5" fmla="*/ 172772 w 5917941"/>
              <a:gd name="connsiteY5" fmla="*/ 324340 h 1901405"/>
              <a:gd name="connsiteX6" fmla="*/ 927588 w 5917941"/>
              <a:gd name="connsiteY6" fmla="*/ 182106 h 1901405"/>
              <a:gd name="connsiteX7" fmla="*/ 2498770 w 5917941"/>
              <a:gd name="connsiteY7" fmla="*/ 2058 h 190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7941" h="1901405">
                <a:moveTo>
                  <a:pt x="2498770" y="2058"/>
                </a:moveTo>
                <a:cubicBezTo>
                  <a:pt x="4143018" y="46381"/>
                  <a:pt x="5588771" y="802274"/>
                  <a:pt x="5903639" y="1839359"/>
                </a:cubicBezTo>
                <a:lnTo>
                  <a:pt x="5917941" y="1901405"/>
                </a:lnTo>
                <a:lnTo>
                  <a:pt x="0" y="1901405"/>
                </a:lnTo>
                <a:lnTo>
                  <a:pt x="0" y="339653"/>
                </a:lnTo>
                <a:lnTo>
                  <a:pt x="172772" y="324340"/>
                </a:lnTo>
                <a:cubicBezTo>
                  <a:pt x="411630" y="298382"/>
                  <a:pt x="662857" y="251941"/>
                  <a:pt x="927588" y="182106"/>
                </a:cubicBezTo>
                <a:cubicBezTo>
                  <a:pt x="1451730" y="43845"/>
                  <a:pt x="1984942" y="-11793"/>
                  <a:pt x="2498770" y="2058"/>
                </a:cubicBezTo>
                <a:close/>
              </a:path>
            </a:pathLst>
          </a:custGeom>
          <a:gradFill>
            <a:gsLst>
              <a:gs pos="91000">
                <a:srgbClr val="FFB400"/>
              </a:gs>
              <a:gs pos="0">
                <a:srgbClr val="FFB400">
                  <a:alpha val="0"/>
                </a:srgbClr>
              </a:gs>
            </a:gsLst>
            <a:lin ang="0" scaled="1"/>
          </a:gradFill>
          <a:ln w="3433" cap="flat">
            <a:noFill/>
            <a:prstDash val="solid"/>
            <a:miter/>
          </a:ln>
        </p:spPr>
        <p:txBody>
          <a:bodyPr rtlCol="0" anchor="ctr"/>
          <a:lstStyle/>
          <a:p>
            <a:endParaRPr lang="zh-CN" altLang="en-US">
              <a:cs typeface="思源黑体 CN Bold" panose="020B0800000000000000" pitchFamily="34" charset="-122"/>
            </a:endParaRPr>
          </a:p>
        </p:txBody>
      </p:sp>
      <p:sp>
        <p:nvSpPr>
          <p:cNvPr id="20" name="PPT世界-3"/>
          <p:cNvSpPr/>
          <p:nvPr/>
        </p:nvSpPr>
        <p:spPr>
          <a:xfrm>
            <a:off x="3404196" y="3663045"/>
            <a:ext cx="8787805" cy="3194955"/>
          </a:xfrm>
          <a:custGeom>
            <a:avLst/>
            <a:gdLst>
              <a:gd name="connsiteX0" fmla="*/ 6014541 w 8787805"/>
              <a:gd name="connsiteY0" fmla="*/ 92 h 3194955"/>
              <a:gd name="connsiteX1" fmla="*/ 8114799 w 8787805"/>
              <a:gd name="connsiteY1" fmla="*/ 651361 h 3194955"/>
              <a:gd name="connsiteX2" fmla="*/ 8694460 w 8787805"/>
              <a:gd name="connsiteY2" fmla="*/ 1065082 h 3194955"/>
              <a:gd name="connsiteX3" fmla="*/ 8787805 w 8787805"/>
              <a:gd name="connsiteY3" fmla="*/ 1150797 h 3194955"/>
              <a:gd name="connsiteX4" fmla="*/ 8787805 w 8787805"/>
              <a:gd name="connsiteY4" fmla="*/ 3194955 h 3194955"/>
              <a:gd name="connsiteX5" fmla="*/ 0 w 8787805"/>
              <a:gd name="connsiteY5" fmla="*/ 3194955 h 3194955"/>
              <a:gd name="connsiteX6" fmla="*/ 46863 w 8787805"/>
              <a:gd name="connsiteY6" fmla="*/ 3101762 h 3194955"/>
              <a:gd name="connsiteX7" fmla="*/ 1168324 w 8787805"/>
              <a:gd name="connsiteY7" fmla="*/ 2798560 h 3194955"/>
              <a:gd name="connsiteX8" fmla="*/ 4561019 w 8787805"/>
              <a:gd name="connsiteY8" fmla="*/ 396246 h 3194955"/>
              <a:gd name="connsiteX9" fmla="*/ 6014541 w 8787805"/>
              <a:gd name="connsiteY9" fmla="*/ 92 h 319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87805" h="3194955">
                <a:moveTo>
                  <a:pt x="6014541" y="92"/>
                </a:moveTo>
                <a:cubicBezTo>
                  <a:pt x="7163691" y="-8959"/>
                  <a:pt x="8023001" y="648823"/>
                  <a:pt x="8114799" y="651361"/>
                </a:cubicBezTo>
                <a:cubicBezTo>
                  <a:pt x="8162386" y="652686"/>
                  <a:pt x="8407582" y="811731"/>
                  <a:pt x="8694460" y="1065082"/>
                </a:cubicBezTo>
                <a:lnTo>
                  <a:pt x="8787805" y="1150797"/>
                </a:lnTo>
                <a:lnTo>
                  <a:pt x="8787805" y="3194955"/>
                </a:lnTo>
                <a:lnTo>
                  <a:pt x="0" y="3194955"/>
                </a:lnTo>
                <a:lnTo>
                  <a:pt x="46863" y="3101762"/>
                </a:lnTo>
                <a:cubicBezTo>
                  <a:pt x="233284" y="2770630"/>
                  <a:pt x="571238" y="2587570"/>
                  <a:pt x="1168324" y="2798560"/>
                </a:cubicBezTo>
                <a:cubicBezTo>
                  <a:pt x="3048167" y="3462811"/>
                  <a:pt x="2563700" y="1520519"/>
                  <a:pt x="4561019" y="396246"/>
                </a:cubicBezTo>
                <a:cubicBezTo>
                  <a:pt x="5070826" y="109281"/>
                  <a:pt x="5564873" y="3634"/>
                  <a:pt x="6014541" y="92"/>
                </a:cubicBezTo>
                <a:close/>
              </a:path>
            </a:pathLst>
          </a:custGeom>
          <a:solidFill>
            <a:schemeClr val="accent2"/>
          </a:solidFill>
          <a:ln w="3569" cap="flat">
            <a:noFill/>
            <a:prstDash val="solid"/>
            <a:miter/>
          </a:ln>
        </p:spPr>
        <p:txBody>
          <a:bodyPr rtlCol="0" anchor="ctr"/>
          <a:lstStyle/>
          <a:p>
            <a:endParaRPr lang="zh-CN" altLang="en-US">
              <a:cs typeface="思源黑体 CN Bold" panose="020B0800000000000000" pitchFamily="34" charset="-122"/>
            </a:endParaRPr>
          </a:p>
        </p:txBody>
      </p:sp>
      <p:sp>
        <p:nvSpPr>
          <p:cNvPr id="21" name="PPT世界-4"/>
          <p:cNvSpPr/>
          <p:nvPr/>
        </p:nvSpPr>
        <p:spPr>
          <a:xfrm>
            <a:off x="2818664" y="2755900"/>
            <a:ext cx="9373337" cy="4102100"/>
          </a:xfrm>
          <a:custGeom>
            <a:avLst/>
            <a:gdLst>
              <a:gd name="connsiteX0" fmla="*/ 6915166 w 9373337"/>
              <a:gd name="connsiteY0" fmla="*/ 554 h 4685243"/>
              <a:gd name="connsiteX1" fmla="*/ 9179849 w 9373337"/>
              <a:gd name="connsiteY1" fmla="*/ 826144 h 4685243"/>
              <a:gd name="connsiteX2" fmla="*/ 9373337 w 9373337"/>
              <a:gd name="connsiteY2" fmla="*/ 993168 h 4685243"/>
              <a:gd name="connsiteX3" fmla="*/ 9373337 w 9373337"/>
              <a:gd name="connsiteY3" fmla="*/ 4220471 h 4685243"/>
              <a:gd name="connsiteX4" fmla="*/ 9241335 w 9373337"/>
              <a:gd name="connsiteY4" fmla="*/ 4272663 h 4685243"/>
              <a:gd name="connsiteX5" fmla="*/ 7343787 w 9373337"/>
              <a:gd name="connsiteY5" fmla="*/ 4347661 h 4685243"/>
              <a:gd name="connsiteX6" fmla="*/ 5743557 w 9373337"/>
              <a:gd name="connsiteY6" fmla="*/ 4645676 h 4685243"/>
              <a:gd name="connsiteX7" fmla="*/ 5609829 w 9373337"/>
              <a:gd name="connsiteY7" fmla="*/ 4685243 h 4685243"/>
              <a:gd name="connsiteX8" fmla="*/ 6928 w 9373337"/>
              <a:gd name="connsiteY8" fmla="*/ 4685243 h 4685243"/>
              <a:gd name="connsiteX9" fmla="*/ 2344 w 9373337"/>
              <a:gd name="connsiteY9" fmla="*/ 4656219 h 4685243"/>
              <a:gd name="connsiteX10" fmla="*/ 3094451 w 9373337"/>
              <a:gd name="connsiteY10" fmla="*/ 3315335 h 4685243"/>
              <a:gd name="connsiteX11" fmla="*/ 5804228 w 9373337"/>
              <a:gd name="connsiteY11" fmla="*/ 268982 h 4685243"/>
              <a:gd name="connsiteX12" fmla="*/ 6915166 w 9373337"/>
              <a:gd name="connsiteY12" fmla="*/ 554 h 468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3337" h="4685243">
                <a:moveTo>
                  <a:pt x="6915166" y="554"/>
                </a:moveTo>
                <a:cubicBezTo>
                  <a:pt x="7736009" y="-15813"/>
                  <a:pt x="8545554" y="331907"/>
                  <a:pt x="9179849" y="826144"/>
                </a:cubicBezTo>
                <a:lnTo>
                  <a:pt x="9373337" y="993168"/>
                </a:lnTo>
                <a:lnTo>
                  <a:pt x="9373337" y="4220471"/>
                </a:lnTo>
                <a:lnTo>
                  <a:pt x="9241335" y="4272663"/>
                </a:lnTo>
                <a:cubicBezTo>
                  <a:pt x="8684769" y="4458821"/>
                  <a:pt x="8030143" y="4390027"/>
                  <a:pt x="7343787" y="4347661"/>
                </a:cubicBezTo>
                <a:cubicBezTo>
                  <a:pt x="6962767" y="4324146"/>
                  <a:pt x="6396080" y="4457518"/>
                  <a:pt x="5743557" y="4645676"/>
                </a:cubicBezTo>
                <a:lnTo>
                  <a:pt x="5609829" y="4685243"/>
                </a:lnTo>
                <a:lnTo>
                  <a:pt x="6928" y="4685243"/>
                </a:lnTo>
                <a:lnTo>
                  <a:pt x="2344" y="4656219"/>
                </a:lnTo>
                <a:cubicBezTo>
                  <a:pt x="-51506" y="4005287"/>
                  <a:pt x="817501" y="3269576"/>
                  <a:pt x="3094451" y="3315335"/>
                </a:cubicBezTo>
                <a:cubicBezTo>
                  <a:pt x="6589136" y="3385569"/>
                  <a:pt x="4915875" y="706136"/>
                  <a:pt x="5804228" y="268982"/>
                </a:cubicBezTo>
                <a:cubicBezTo>
                  <a:pt x="6166610" y="90659"/>
                  <a:pt x="6542055" y="7995"/>
                  <a:pt x="6915166" y="554"/>
                </a:cubicBezTo>
                <a:close/>
              </a:path>
            </a:pathLst>
          </a:custGeom>
          <a:solidFill>
            <a:schemeClr val="accent1"/>
          </a:solidFill>
          <a:ln w="3434" cap="flat">
            <a:noFill/>
            <a:prstDash val="solid"/>
            <a:miter/>
          </a:ln>
        </p:spPr>
        <p:txBody>
          <a:bodyPr rtlCol="0" anchor="ctr"/>
          <a:lstStyle/>
          <a:p>
            <a:endParaRPr lang="zh-CN" altLang="en-US">
              <a:cs typeface="思源黑体 CN Bold" panose="020B0800000000000000" pitchFamily="34" charset="-122"/>
            </a:endParaRPr>
          </a:p>
        </p:txBody>
      </p:sp>
      <p:sp>
        <p:nvSpPr>
          <p:cNvPr id="22" name="PPT世界-5"/>
          <p:cNvSpPr/>
          <p:nvPr/>
        </p:nvSpPr>
        <p:spPr>
          <a:xfrm>
            <a:off x="6289593" y="0"/>
            <a:ext cx="5902407" cy="6858000"/>
          </a:xfrm>
          <a:custGeom>
            <a:avLst/>
            <a:gdLst>
              <a:gd name="connsiteX0" fmla="*/ 5376591 w 5902407"/>
              <a:gd name="connsiteY0" fmla="*/ 0 h 6858000"/>
              <a:gd name="connsiteX1" fmla="*/ 5902407 w 5902407"/>
              <a:gd name="connsiteY1" fmla="*/ 0 h 6858000"/>
              <a:gd name="connsiteX2" fmla="*/ 5902407 w 5902407"/>
              <a:gd name="connsiteY2" fmla="*/ 6858000 h 6858000"/>
              <a:gd name="connsiteX3" fmla="*/ 0 w 5902407"/>
              <a:gd name="connsiteY3" fmla="*/ 6858000 h 6858000"/>
              <a:gd name="connsiteX4" fmla="*/ 192885 w 5902407"/>
              <a:gd name="connsiteY4" fmla="*/ 6712786 h 6858000"/>
              <a:gd name="connsiteX5" fmla="*/ 5346534 w 5902407"/>
              <a:gd name="connsiteY5" fmla="*/ 151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2407" h="6858000">
                <a:moveTo>
                  <a:pt x="5376591" y="0"/>
                </a:moveTo>
                <a:lnTo>
                  <a:pt x="5902407" y="0"/>
                </a:lnTo>
                <a:lnTo>
                  <a:pt x="5902407" y="6858000"/>
                </a:lnTo>
                <a:lnTo>
                  <a:pt x="0" y="6858000"/>
                </a:lnTo>
                <a:lnTo>
                  <a:pt x="192885" y="6712786"/>
                </a:lnTo>
                <a:cubicBezTo>
                  <a:pt x="2126000" y="5143208"/>
                  <a:pt x="2059194" y="1736395"/>
                  <a:pt x="5346534" y="15129"/>
                </a:cubicBezTo>
                <a:close/>
              </a:path>
            </a:pathLst>
          </a:custGeom>
          <a:gradFill flip="none" rotWithShape="1">
            <a:gsLst>
              <a:gs pos="17000">
                <a:srgbClr val="FFB400"/>
              </a:gs>
              <a:gs pos="100000">
                <a:srgbClr val="FFB400">
                  <a:alpha val="0"/>
                </a:srgbClr>
              </a:gs>
            </a:gsLst>
            <a:lin ang="16200000" scaled="1"/>
            <a:tileRect/>
          </a:gra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23" name="PPT世界-6"/>
          <p:cNvSpPr/>
          <p:nvPr/>
        </p:nvSpPr>
        <p:spPr>
          <a:xfrm>
            <a:off x="1" y="0"/>
            <a:ext cx="3032402" cy="1117600"/>
          </a:xfrm>
          <a:custGeom>
            <a:avLst/>
            <a:gdLst>
              <a:gd name="connsiteX0" fmla="*/ 0 w 2837111"/>
              <a:gd name="connsiteY0" fmla="*/ 0 h 1045625"/>
              <a:gd name="connsiteX1" fmla="*/ 2837111 w 2837111"/>
              <a:gd name="connsiteY1" fmla="*/ 0 h 1045625"/>
              <a:gd name="connsiteX2" fmla="*/ 2825614 w 2837111"/>
              <a:gd name="connsiteY2" fmla="*/ 20568 h 1045625"/>
              <a:gd name="connsiteX3" fmla="*/ 2537124 w 2837111"/>
              <a:gd name="connsiteY3" fmla="*/ 368052 h 1045625"/>
              <a:gd name="connsiteX4" fmla="*/ 446148 w 2837111"/>
              <a:gd name="connsiteY4" fmla="*/ 1044400 h 1045625"/>
              <a:gd name="connsiteX5" fmla="*/ 0 w 2837111"/>
              <a:gd name="connsiteY5" fmla="*/ 1045625 h 104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7111" h="1045625">
                <a:moveTo>
                  <a:pt x="0" y="0"/>
                </a:moveTo>
                <a:lnTo>
                  <a:pt x="2837111" y="0"/>
                </a:lnTo>
                <a:lnTo>
                  <a:pt x="2825614" y="20568"/>
                </a:lnTo>
                <a:cubicBezTo>
                  <a:pt x="2756038" y="131587"/>
                  <a:pt x="2660834" y="247488"/>
                  <a:pt x="2537124" y="368052"/>
                </a:cubicBezTo>
                <a:cubicBezTo>
                  <a:pt x="1907799" y="981379"/>
                  <a:pt x="1155741" y="1039592"/>
                  <a:pt x="446148" y="1044400"/>
                </a:cubicBezTo>
                <a:lnTo>
                  <a:pt x="0" y="1045625"/>
                </a:lnTo>
                <a:close/>
              </a:path>
            </a:pathLst>
          </a:custGeom>
          <a:solidFill>
            <a:schemeClr val="accent1"/>
          </a:solidFill>
          <a:ln w="3420" cap="flat">
            <a:noFill/>
            <a:prstDash val="solid"/>
            <a:miter/>
          </a:ln>
        </p:spPr>
        <p:txBody>
          <a:bodyPr rtlCol="0" anchor="ctr"/>
          <a:lstStyle/>
          <a:p>
            <a:endParaRPr lang="zh-CN" altLang="en-US">
              <a:cs typeface="思源黑体 CN Bold" panose="020B0800000000000000" pitchFamily="34" charset="-122"/>
            </a:endParaRPr>
          </a:p>
        </p:txBody>
      </p:sp>
      <p:sp>
        <p:nvSpPr>
          <p:cNvPr id="24" name="PPT世界-7"/>
          <p:cNvSpPr/>
          <p:nvPr/>
        </p:nvSpPr>
        <p:spPr>
          <a:xfrm>
            <a:off x="0" y="6068570"/>
            <a:ext cx="2988628" cy="789430"/>
          </a:xfrm>
          <a:custGeom>
            <a:avLst/>
            <a:gdLst>
              <a:gd name="connsiteX0" fmla="*/ 1594355 w 2988628"/>
              <a:gd name="connsiteY0" fmla="*/ 234 h 789430"/>
              <a:gd name="connsiteX1" fmla="*/ 2317816 w 2988628"/>
              <a:gd name="connsiteY1" fmla="*/ 121313 h 789430"/>
              <a:gd name="connsiteX2" fmla="*/ 2921365 w 2988628"/>
              <a:gd name="connsiteY2" fmla="*/ 680688 h 789430"/>
              <a:gd name="connsiteX3" fmla="*/ 2988628 w 2988628"/>
              <a:gd name="connsiteY3" fmla="*/ 789430 h 789430"/>
              <a:gd name="connsiteX4" fmla="*/ 0 w 2988628"/>
              <a:gd name="connsiteY4" fmla="*/ 789430 h 789430"/>
              <a:gd name="connsiteX5" fmla="*/ 0 w 2988628"/>
              <a:gd name="connsiteY5" fmla="*/ 168091 h 789430"/>
              <a:gd name="connsiteX6" fmla="*/ 233206 w 2988628"/>
              <a:gd name="connsiteY6" fmla="*/ 128027 h 789430"/>
              <a:gd name="connsiteX7" fmla="*/ 1594355 w 2988628"/>
              <a:gd name="connsiteY7" fmla="*/ 234 h 78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8628" h="789430">
                <a:moveTo>
                  <a:pt x="1594355" y="234"/>
                </a:moveTo>
                <a:cubicBezTo>
                  <a:pt x="1898760" y="3482"/>
                  <a:pt x="2147201" y="40619"/>
                  <a:pt x="2317816" y="121313"/>
                </a:cubicBezTo>
                <a:cubicBezTo>
                  <a:pt x="2556782" y="234326"/>
                  <a:pt x="2756719" y="437570"/>
                  <a:pt x="2921365" y="680688"/>
                </a:cubicBezTo>
                <a:lnTo>
                  <a:pt x="2988628" y="789430"/>
                </a:lnTo>
                <a:lnTo>
                  <a:pt x="0" y="789430"/>
                </a:lnTo>
                <a:lnTo>
                  <a:pt x="0" y="168091"/>
                </a:lnTo>
                <a:lnTo>
                  <a:pt x="233206" y="128027"/>
                </a:lnTo>
                <a:cubicBezTo>
                  <a:pt x="745900" y="45068"/>
                  <a:pt x="1213849" y="-3825"/>
                  <a:pt x="1594355" y="234"/>
                </a:cubicBezTo>
                <a:close/>
              </a:path>
            </a:pathLst>
          </a:custGeom>
          <a:gradFill flip="none" rotWithShape="1">
            <a:gsLst>
              <a:gs pos="76000">
                <a:srgbClr val="FFB400"/>
              </a:gs>
              <a:gs pos="0">
                <a:srgbClr val="FFB400">
                  <a:alpha val="0"/>
                </a:srgbClr>
              </a:gs>
            </a:gsLst>
            <a:lin ang="0" scaled="1"/>
            <a:tileRect/>
          </a:gradFill>
          <a:ln w="3613"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11">
            <a:extLst>
              <a:ext uri="{FF2B5EF4-FFF2-40B4-BE49-F238E27FC236}">
                <a16:creationId xmlns:a16="http://schemas.microsoft.com/office/drawing/2014/main" id="{408AA225-87FC-49F3-A26A-FEFADEE3CA6D}"/>
              </a:ext>
            </a:extLst>
          </p:cNvPr>
          <p:cNvGrpSpPr/>
          <p:nvPr/>
        </p:nvGrpSpPr>
        <p:grpSpPr>
          <a:xfrm>
            <a:off x="1043792" y="2255069"/>
            <a:ext cx="5984632" cy="1783442"/>
            <a:chOff x="1043792" y="2255069"/>
            <a:chExt cx="5984632" cy="1783442"/>
          </a:xfrm>
        </p:grpSpPr>
        <p:sp>
          <p:nvSpPr>
            <p:cNvPr id="26" name="PPT世界-11-1"/>
            <p:cNvSpPr txBox="1"/>
            <p:nvPr>
              <p:custDataLst>
                <p:tags r:id="rId1"/>
              </p:custDataLst>
            </p:nvPr>
          </p:nvSpPr>
          <p:spPr>
            <a:xfrm>
              <a:off x="1043792" y="2255069"/>
              <a:ext cx="1552081" cy="1200329"/>
            </a:xfrm>
            <a:prstGeom prst="rect">
              <a:avLst/>
            </a:prstGeom>
            <a:noFill/>
          </p:spPr>
          <p:txBody>
            <a:bodyPr wrap="square" rtlCol="0">
              <a:spAutoFit/>
            </a:bodyPr>
            <a:lstStyle/>
            <a:p>
              <a:pPr algn="l"/>
              <a:r>
                <a:rPr lang="en-US" altLang="zh-CN" sz="7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p>
          </p:txBody>
        </p:sp>
        <p:sp>
          <p:nvSpPr>
            <p:cNvPr id="27" name="PPT世界-11-2"/>
            <p:cNvSpPr txBox="1"/>
            <p:nvPr>
              <p:custDataLst>
                <p:tags r:id="rId2"/>
              </p:custDataLst>
            </p:nvPr>
          </p:nvSpPr>
          <p:spPr>
            <a:xfrm>
              <a:off x="2595873" y="2350090"/>
              <a:ext cx="4002187" cy="1015663"/>
            </a:xfrm>
            <a:prstGeom prst="rect">
              <a:avLst/>
            </a:prstGeom>
            <a:noFill/>
          </p:spPr>
          <p:txBody>
            <a:bodyPr wrap="square" rtlCol="0">
              <a:spAutoFit/>
            </a:bodyPr>
            <a:lstStyle>
              <a:defPPr>
                <a:defRPr lang="zh-CN"/>
              </a:defPPr>
              <a:lvl1pPr algn="dist">
                <a:defRPr sz="3600">
                  <a:solidFill>
                    <a:srgbClr val="F8E095"/>
                  </a:solidFill>
                  <a:latin typeface="思源宋体" panose="02020400000000000000" pitchFamily="18" charset="-122"/>
                  <a:ea typeface="思源宋体" panose="02020400000000000000" pitchFamily="18" charset="-122"/>
                </a:defRPr>
              </a:lvl1pPr>
            </a:lstStyle>
            <a:p>
              <a:pPr algn="l"/>
              <a:r>
                <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lt"/>
                  <a:sym typeface="+mn-ea"/>
                </a:rPr>
                <a:t>国际经济学</a:t>
              </a:r>
            </a:p>
          </p:txBody>
        </p:sp>
        <p:cxnSp>
          <p:nvCxnSpPr>
            <p:cNvPr id="29" name="PPT世界-11-3"/>
            <p:cNvCxnSpPr/>
            <p:nvPr/>
          </p:nvCxnSpPr>
          <p:spPr>
            <a:xfrm>
              <a:off x="1167568" y="3498585"/>
              <a:ext cx="586085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PPT世界-11-4"/>
            <p:cNvSpPr txBox="1"/>
            <p:nvPr/>
          </p:nvSpPr>
          <p:spPr>
            <a:xfrm>
              <a:off x="1096978" y="3615510"/>
              <a:ext cx="5372646" cy="42300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2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ECONOMICS</a:t>
              </a:r>
            </a:p>
          </p:txBody>
        </p:sp>
      </p:grpSp>
      <p:pic>
        <p:nvPicPr>
          <p:cNvPr id="3" name="PPT世界-12" descr="图片包含 杯子, 咖啡, 食物, 小&#10;&#10;描述已自动生成"/>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21190" y="686390"/>
            <a:ext cx="3641268" cy="5485220"/>
          </a:xfrm>
          <a:prstGeom prst="rect">
            <a:avLst/>
          </a:prstGeom>
        </p:spPr>
      </p:pic>
      <p:pic>
        <p:nvPicPr>
          <p:cNvPr id="25" name="图形 24">
            <a:hlinkClick r:id="rId5"/>
            <a:extLst>
              <a:ext uri="{FF2B5EF4-FFF2-40B4-BE49-F238E27FC236}">
                <a16:creationId xmlns:a16="http://schemas.microsoft.com/office/drawing/2014/main" id="{09914E59-481F-4F4A-ABB5-38386DA9B379}"/>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40152" y="373796"/>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PPT世界-1"/>
          <p:cNvGrpSpPr/>
          <p:nvPr/>
        </p:nvGrpSpPr>
        <p:grpSpPr>
          <a:xfrm>
            <a:off x="1439524" y="298017"/>
            <a:ext cx="2520000" cy="698628"/>
            <a:chOff x="8204960" y="3599489"/>
            <a:chExt cx="2520000" cy="698628"/>
          </a:xfrm>
        </p:grpSpPr>
        <p:sp>
          <p:nvSpPr>
            <p:cNvPr id="14" name="PPT世界-1-1"/>
            <p:cNvSpPr txBox="1"/>
            <p:nvPr/>
          </p:nvSpPr>
          <p:spPr>
            <a:xfrm>
              <a:off x="8204960" y="3599489"/>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03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国际经济学</a:t>
              </a:r>
            </a:p>
          </p:txBody>
        </p:sp>
        <p:sp>
          <p:nvSpPr>
            <p:cNvPr id="22" name="PPT世界-1-2"/>
            <p:cNvSpPr txBox="1"/>
            <p:nvPr/>
          </p:nvSpPr>
          <p:spPr>
            <a:xfrm>
              <a:off x="8222258" y="4023875"/>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ECONOMICS</a:t>
              </a:r>
            </a:p>
          </p:txBody>
        </p:sp>
      </p:grpSp>
      <p:sp>
        <p:nvSpPr>
          <p:cNvPr id="12" name="PPT世界-2"/>
          <p:cNvSpPr>
            <a:spLocks noChangeAspect="1"/>
          </p:cNvSpPr>
          <p:nvPr/>
        </p:nvSpPr>
        <p:spPr bwMode="auto">
          <a:xfrm>
            <a:off x="569128" y="466283"/>
            <a:ext cx="422566" cy="362096"/>
          </a:xfrm>
          <a:custGeom>
            <a:avLst/>
            <a:gdLst>
              <a:gd name="T0" fmla="*/ 10000 w 10000"/>
              <a:gd name="T1" fmla="*/ 8035 h 8570"/>
              <a:gd name="T2" fmla="*/ 9465 w 10000"/>
              <a:gd name="T3" fmla="*/ 8570 h 8570"/>
              <a:gd name="T4" fmla="*/ 7300 w 10000"/>
              <a:gd name="T5" fmla="*/ 8414 h 8570"/>
              <a:gd name="T6" fmla="*/ 7144 w 10000"/>
              <a:gd name="T7" fmla="*/ 6249 h 8570"/>
              <a:gd name="T8" fmla="*/ 7679 w 10000"/>
              <a:gd name="T9" fmla="*/ 5714 h 8570"/>
              <a:gd name="T10" fmla="*/ 8214 w 10000"/>
              <a:gd name="T11" fmla="*/ 4643 h 8570"/>
              <a:gd name="T12" fmla="*/ 5356 w 10000"/>
              <a:gd name="T13" fmla="*/ 5714 h 8570"/>
              <a:gd name="T14" fmla="*/ 6270 w 10000"/>
              <a:gd name="T15" fmla="*/ 5870 h 8570"/>
              <a:gd name="T16" fmla="*/ 6426 w 10000"/>
              <a:gd name="T17" fmla="*/ 8035 h 8570"/>
              <a:gd name="T18" fmla="*/ 5891 w 10000"/>
              <a:gd name="T19" fmla="*/ 8570 h 8570"/>
              <a:gd name="T20" fmla="*/ 3728 w 10000"/>
              <a:gd name="T21" fmla="*/ 8414 h 8570"/>
              <a:gd name="T22" fmla="*/ 3571 w 10000"/>
              <a:gd name="T23" fmla="*/ 6249 h 8570"/>
              <a:gd name="T24" fmla="*/ 4106 w 10000"/>
              <a:gd name="T25" fmla="*/ 5714 h 8570"/>
              <a:gd name="T26" fmla="*/ 4641 w 10000"/>
              <a:gd name="T27" fmla="*/ 4643 h 8570"/>
              <a:gd name="T28" fmla="*/ 1785 w 10000"/>
              <a:gd name="T29" fmla="*/ 5714 h 8570"/>
              <a:gd name="T30" fmla="*/ 2699 w 10000"/>
              <a:gd name="T31" fmla="*/ 5870 h 8570"/>
              <a:gd name="T32" fmla="*/ 2855 w 10000"/>
              <a:gd name="T33" fmla="*/ 8035 h 8570"/>
              <a:gd name="T34" fmla="*/ 2320 w 10000"/>
              <a:gd name="T35" fmla="*/ 8570 h 8570"/>
              <a:gd name="T36" fmla="*/ 156 w 10000"/>
              <a:gd name="T37" fmla="*/ 8414 h 8570"/>
              <a:gd name="T38" fmla="*/ 0 w 10000"/>
              <a:gd name="T39" fmla="*/ 6249 h 8570"/>
              <a:gd name="T40" fmla="*/ 535 w 10000"/>
              <a:gd name="T41" fmla="*/ 5714 h 8570"/>
              <a:gd name="T42" fmla="*/ 1070 w 10000"/>
              <a:gd name="T43" fmla="*/ 4643 h 8570"/>
              <a:gd name="T44" fmla="*/ 1785 w 10000"/>
              <a:gd name="T45" fmla="*/ 3928 h 8570"/>
              <a:gd name="T46" fmla="*/ 4641 w 10000"/>
              <a:gd name="T47" fmla="*/ 2856 h 8570"/>
              <a:gd name="T48" fmla="*/ 3728 w 10000"/>
              <a:gd name="T49" fmla="*/ 2700 h 8570"/>
              <a:gd name="T50" fmla="*/ 3571 w 10000"/>
              <a:gd name="T51" fmla="*/ 535 h 8570"/>
              <a:gd name="T52" fmla="*/ 4106 w 10000"/>
              <a:gd name="T53" fmla="*/ 0 h 8570"/>
              <a:gd name="T54" fmla="*/ 6270 w 10000"/>
              <a:gd name="T55" fmla="*/ 156 h 8570"/>
              <a:gd name="T56" fmla="*/ 6426 w 10000"/>
              <a:gd name="T57" fmla="*/ 2321 h 8570"/>
              <a:gd name="T58" fmla="*/ 5891 w 10000"/>
              <a:gd name="T59" fmla="*/ 2856 h 8570"/>
              <a:gd name="T60" fmla="*/ 5356 w 10000"/>
              <a:gd name="T61" fmla="*/ 3928 h 8570"/>
              <a:gd name="T62" fmla="*/ 8715 w 10000"/>
              <a:gd name="T63" fmla="*/ 4140 h 8570"/>
              <a:gd name="T64" fmla="*/ 8928 w 10000"/>
              <a:gd name="T65" fmla="*/ 5714 h 8570"/>
              <a:gd name="T66" fmla="*/ 9841 w 10000"/>
              <a:gd name="T67" fmla="*/ 5870 h 8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00" h="8570">
                <a:moveTo>
                  <a:pt x="10000" y="6249"/>
                </a:moveTo>
                <a:lnTo>
                  <a:pt x="10000" y="8035"/>
                </a:lnTo>
                <a:cubicBezTo>
                  <a:pt x="10000" y="8184"/>
                  <a:pt x="9949" y="8311"/>
                  <a:pt x="9844" y="8414"/>
                </a:cubicBezTo>
                <a:cubicBezTo>
                  <a:pt x="9739" y="8519"/>
                  <a:pt x="9613" y="8570"/>
                  <a:pt x="9465" y="8570"/>
                </a:cubicBezTo>
                <a:lnTo>
                  <a:pt x="7679" y="8570"/>
                </a:lnTo>
                <a:cubicBezTo>
                  <a:pt x="7530" y="8570"/>
                  <a:pt x="7403" y="8519"/>
                  <a:pt x="7300" y="8414"/>
                </a:cubicBezTo>
                <a:cubicBezTo>
                  <a:pt x="7195" y="8309"/>
                  <a:pt x="7144" y="8183"/>
                  <a:pt x="7144" y="8035"/>
                </a:cubicBezTo>
                <a:lnTo>
                  <a:pt x="7144" y="6249"/>
                </a:lnTo>
                <a:cubicBezTo>
                  <a:pt x="7144" y="6100"/>
                  <a:pt x="7195" y="5973"/>
                  <a:pt x="7300" y="5870"/>
                </a:cubicBezTo>
                <a:cubicBezTo>
                  <a:pt x="7405" y="5765"/>
                  <a:pt x="7531" y="5714"/>
                  <a:pt x="7679" y="5714"/>
                </a:cubicBezTo>
                <a:lnTo>
                  <a:pt x="8214" y="5714"/>
                </a:lnTo>
                <a:lnTo>
                  <a:pt x="8214" y="4643"/>
                </a:lnTo>
                <a:lnTo>
                  <a:pt x="5356" y="4643"/>
                </a:lnTo>
                <a:lnTo>
                  <a:pt x="5356" y="5714"/>
                </a:lnTo>
                <a:lnTo>
                  <a:pt x="5891" y="5714"/>
                </a:lnTo>
                <a:cubicBezTo>
                  <a:pt x="6040" y="5714"/>
                  <a:pt x="6168" y="5765"/>
                  <a:pt x="6270" y="5870"/>
                </a:cubicBezTo>
                <a:cubicBezTo>
                  <a:pt x="6375" y="5975"/>
                  <a:pt x="6426" y="6101"/>
                  <a:pt x="6426" y="6249"/>
                </a:cubicBezTo>
                <a:lnTo>
                  <a:pt x="6426" y="8035"/>
                </a:lnTo>
                <a:cubicBezTo>
                  <a:pt x="6426" y="8184"/>
                  <a:pt x="6375" y="8311"/>
                  <a:pt x="6270" y="8414"/>
                </a:cubicBezTo>
                <a:cubicBezTo>
                  <a:pt x="6165" y="8519"/>
                  <a:pt x="6039" y="8570"/>
                  <a:pt x="5891" y="8570"/>
                </a:cubicBezTo>
                <a:lnTo>
                  <a:pt x="4106" y="8570"/>
                </a:lnTo>
                <a:cubicBezTo>
                  <a:pt x="3958" y="8570"/>
                  <a:pt x="3830" y="8519"/>
                  <a:pt x="3728" y="8414"/>
                </a:cubicBezTo>
                <a:cubicBezTo>
                  <a:pt x="3623" y="8309"/>
                  <a:pt x="3571" y="8183"/>
                  <a:pt x="3571" y="8035"/>
                </a:cubicBezTo>
                <a:lnTo>
                  <a:pt x="3571" y="6249"/>
                </a:lnTo>
                <a:cubicBezTo>
                  <a:pt x="3571" y="6100"/>
                  <a:pt x="3623" y="5973"/>
                  <a:pt x="3728" y="5870"/>
                </a:cubicBezTo>
                <a:cubicBezTo>
                  <a:pt x="3833" y="5765"/>
                  <a:pt x="3959" y="5714"/>
                  <a:pt x="4106" y="5714"/>
                </a:cubicBezTo>
                <a:lnTo>
                  <a:pt x="4641" y="5714"/>
                </a:lnTo>
                <a:lnTo>
                  <a:pt x="4641" y="4643"/>
                </a:lnTo>
                <a:lnTo>
                  <a:pt x="1785" y="4643"/>
                </a:lnTo>
                <a:lnTo>
                  <a:pt x="1785" y="5714"/>
                </a:lnTo>
                <a:lnTo>
                  <a:pt x="2320" y="5714"/>
                </a:lnTo>
                <a:cubicBezTo>
                  <a:pt x="2469" y="5714"/>
                  <a:pt x="2596" y="5765"/>
                  <a:pt x="2699" y="5870"/>
                </a:cubicBezTo>
                <a:cubicBezTo>
                  <a:pt x="2804" y="5975"/>
                  <a:pt x="2855" y="6101"/>
                  <a:pt x="2855" y="6249"/>
                </a:cubicBezTo>
                <a:lnTo>
                  <a:pt x="2855" y="8035"/>
                </a:lnTo>
                <a:cubicBezTo>
                  <a:pt x="2855" y="8184"/>
                  <a:pt x="2804" y="8311"/>
                  <a:pt x="2699" y="8414"/>
                </a:cubicBezTo>
                <a:cubicBezTo>
                  <a:pt x="2594" y="8519"/>
                  <a:pt x="2468" y="8570"/>
                  <a:pt x="2320" y="8570"/>
                </a:cubicBezTo>
                <a:lnTo>
                  <a:pt x="535" y="8570"/>
                </a:lnTo>
                <a:cubicBezTo>
                  <a:pt x="386" y="8570"/>
                  <a:pt x="259" y="8519"/>
                  <a:pt x="156" y="8414"/>
                </a:cubicBezTo>
                <a:cubicBezTo>
                  <a:pt x="51" y="8310"/>
                  <a:pt x="0" y="8184"/>
                  <a:pt x="0" y="8035"/>
                </a:cubicBezTo>
                <a:lnTo>
                  <a:pt x="0" y="6249"/>
                </a:lnTo>
                <a:cubicBezTo>
                  <a:pt x="0" y="6100"/>
                  <a:pt x="51" y="5973"/>
                  <a:pt x="156" y="5870"/>
                </a:cubicBezTo>
                <a:cubicBezTo>
                  <a:pt x="261" y="5765"/>
                  <a:pt x="388" y="5714"/>
                  <a:pt x="535" y="5714"/>
                </a:cubicBezTo>
                <a:lnTo>
                  <a:pt x="1070" y="5714"/>
                </a:lnTo>
                <a:lnTo>
                  <a:pt x="1070" y="4643"/>
                </a:lnTo>
                <a:cubicBezTo>
                  <a:pt x="1070" y="4449"/>
                  <a:pt x="1140" y="4283"/>
                  <a:pt x="1283" y="4140"/>
                </a:cubicBezTo>
                <a:cubicBezTo>
                  <a:pt x="1424" y="3999"/>
                  <a:pt x="1591" y="3928"/>
                  <a:pt x="1785" y="3928"/>
                </a:cubicBezTo>
                <a:lnTo>
                  <a:pt x="4641" y="3928"/>
                </a:lnTo>
                <a:lnTo>
                  <a:pt x="4641" y="2856"/>
                </a:lnTo>
                <a:lnTo>
                  <a:pt x="4106" y="2856"/>
                </a:lnTo>
                <a:cubicBezTo>
                  <a:pt x="3958" y="2856"/>
                  <a:pt x="3830" y="2805"/>
                  <a:pt x="3728" y="2700"/>
                </a:cubicBezTo>
                <a:cubicBezTo>
                  <a:pt x="3623" y="2595"/>
                  <a:pt x="3571" y="2469"/>
                  <a:pt x="3571" y="2321"/>
                </a:cubicBezTo>
                <a:lnTo>
                  <a:pt x="3571" y="535"/>
                </a:lnTo>
                <a:cubicBezTo>
                  <a:pt x="3571" y="386"/>
                  <a:pt x="3623" y="259"/>
                  <a:pt x="3728" y="156"/>
                </a:cubicBezTo>
                <a:cubicBezTo>
                  <a:pt x="3833" y="51"/>
                  <a:pt x="3959" y="0"/>
                  <a:pt x="4106" y="0"/>
                </a:cubicBezTo>
                <a:lnTo>
                  <a:pt x="5891" y="0"/>
                </a:lnTo>
                <a:cubicBezTo>
                  <a:pt x="6040" y="0"/>
                  <a:pt x="6168" y="51"/>
                  <a:pt x="6270" y="156"/>
                </a:cubicBezTo>
                <a:cubicBezTo>
                  <a:pt x="6375" y="261"/>
                  <a:pt x="6426" y="388"/>
                  <a:pt x="6426" y="535"/>
                </a:cubicBezTo>
                <a:lnTo>
                  <a:pt x="6426" y="2321"/>
                </a:lnTo>
                <a:cubicBezTo>
                  <a:pt x="6426" y="2470"/>
                  <a:pt x="6375" y="2598"/>
                  <a:pt x="6270" y="2700"/>
                </a:cubicBezTo>
                <a:cubicBezTo>
                  <a:pt x="6165" y="2805"/>
                  <a:pt x="6039" y="2856"/>
                  <a:pt x="5891" y="2856"/>
                </a:cubicBezTo>
                <a:lnTo>
                  <a:pt x="5356" y="2856"/>
                </a:lnTo>
                <a:lnTo>
                  <a:pt x="5356" y="3928"/>
                </a:lnTo>
                <a:lnTo>
                  <a:pt x="8213" y="3928"/>
                </a:lnTo>
                <a:cubicBezTo>
                  <a:pt x="8406" y="3928"/>
                  <a:pt x="8573" y="3998"/>
                  <a:pt x="8715" y="4140"/>
                </a:cubicBezTo>
                <a:cubicBezTo>
                  <a:pt x="8856" y="4282"/>
                  <a:pt x="8928" y="4449"/>
                  <a:pt x="8928" y="4643"/>
                </a:cubicBezTo>
                <a:lnTo>
                  <a:pt x="8928" y="5714"/>
                </a:lnTo>
                <a:lnTo>
                  <a:pt x="9463" y="5714"/>
                </a:lnTo>
                <a:cubicBezTo>
                  <a:pt x="9611" y="5714"/>
                  <a:pt x="9739" y="5765"/>
                  <a:pt x="9841" y="5870"/>
                </a:cubicBezTo>
                <a:cubicBezTo>
                  <a:pt x="9949" y="5975"/>
                  <a:pt x="10000" y="6100"/>
                  <a:pt x="10000" y="6249"/>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3"/>
          <p:cNvSpPr/>
          <p:nvPr/>
        </p:nvSpPr>
        <p:spPr>
          <a:xfrm>
            <a:off x="394335" y="261256"/>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5">
            <a:extLst>
              <a:ext uri="{FF2B5EF4-FFF2-40B4-BE49-F238E27FC236}">
                <a16:creationId xmlns:a16="http://schemas.microsoft.com/office/drawing/2014/main" id="{77F20638-A00F-4BFD-90EB-8CAAF05103FD}"/>
              </a:ext>
            </a:extLst>
          </p:cNvPr>
          <p:cNvGrpSpPr/>
          <p:nvPr/>
        </p:nvGrpSpPr>
        <p:grpSpPr>
          <a:xfrm>
            <a:off x="1445426" y="5177894"/>
            <a:ext cx="3491091" cy="956530"/>
            <a:chOff x="1445426" y="5177894"/>
            <a:chExt cx="3491091" cy="956530"/>
          </a:xfrm>
        </p:grpSpPr>
        <p:sp>
          <p:nvSpPr>
            <p:cNvPr id="29" name="PPT世界-5-1"/>
            <p:cNvSpPr/>
            <p:nvPr/>
          </p:nvSpPr>
          <p:spPr>
            <a:xfrm>
              <a:off x="2320842" y="5177894"/>
              <a:ext cx="2273073" cy="373772"/>
            </a:xfrm>
            <a:prstGeom prst="roundRect">
              <a:avLst>
                <a:gd name="adj" fmla="val 50000"/>
              </a:avLst>
            </a:prstGeom>
            <a:solidFill>
              <a:schemeClr val="accent1"/>
            </a:solidFill>
            <a:ln>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0" name="PPT世界-5-2"/>
            <p:cNvSpPr txBox="1"/>
            <p:nvPr/>
          </p:nvSpPr>
          <p:spPr>
            <a:xfrm>
              <a:off x="1445426" y="5613384"/>
              <a:ext cx="3054709" cy="521040"/>
            </a:xfrm>
            <a:prstGeom prst="rect">
              <a:avLst/>
            </a:prstGeom>
            <a:noFill/>
            <a:ln>
              <a:noFill/>
              <a:prstDash val="sysDot"/>
            </a:ln>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defRPr/>
              </a:pPr>
              <a:r>
                <a:rPr lang="zh-CN" altLang="en-US" sz="1200" dirty="0">
                  <a:cs typeface="思源黑体 CN Bold" panose="020B0800000000000000" pitchFamily="34"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4" name="PPT世界-5-3"/>
            <p:cNvSpPr/>
            <p:nvPr/>
          </p:nvSpPr>
          <p:spPr>
            <a:xfrm>
              <a:off x="4777398" y="5342286"/>
              <a:ext cx="159119" cy="159119"/>
            </a:xfrm>
            <a:prstGeom prst="ellipse">
              <a:avLst/>
            </a:prstGeom>
            <a:solidFill>
              <a:schemeClr val="accent1"/>
            </a:solidFill>
            <a:ln w="38100">
              <a:no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b="1">
                <a:solidFill>
                  <a:schemeClr val="bg1"/>
                </a:solidFill>
                <a:cs typeface="+mn-ea"/>
                <a:sym typeface="+mn-lt"/>
              </a:endParaRPr>
            </a:p>
          </p:txBody>
        </p:sp>
      </p:grpSp>
      <p:grpSp>
        <p:nvGrpSpPr>
          <p:cNvPr id="6" name="PPT世界-6">
            <a:extLst>
              <a:ext uri="{FF2B5EF4-FFF2-40B4-BE49-F238E27FC236}">
                <a16:creationId xmlns:a16="http://schemas.microsoft.com/office/drawing/2014/main" id="{3674D50D-C12F-4E99-BE7E-1360F5B74F04}"/>
              </a:ext>
            </a:extLst>
          </p:cNvPr>
          <p:cNvGrpSpPr/>
          <p:nvPr/>
        </p:nvGrpSpPr>
        <p:grpSpPr>
          <a:xfrm>
            <a:off x="4595480" y="1192485"/>
            <a:ext cx="3054709" cy="1196199"/>
            <a:chOff x="4595480" y="1192485"/>
            <a:chExt cx="3054709" cy="1196199"/>
          </a:xfrm>
        </p:grpSpPr>
        <p:sp>
          <p:nvSpPr>
            <p:cNvPr id="31" name="PPT世界-6-1"/>
            <p:cNvSpPr/>
            <p:nvPr/>
          </p:nvSpPr>
          <p:spPr>
            <a:xfrm>
              <a:off x="4986298" y="1800076"/>
              <a:ext cx="2273073" cy="373772"/>
            </a:xfrm>
            <a:prstGeom prst="roundRect">
              <a:avLst>
                <a:gd name="adj" fmla="val 50000"/>
              </a:avLst>
            </a:prstGeom>
            <a:solidFill>
              <a:schemeClr val="accent1"/>
            </a:solidFill>
            <a:ln>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2" name="PPT世界-6-2"/>
            <p:cNvSpPr txBox="1"/>
            <p:nvPr/>
          </p:nvSpPr>
          <p:spPr>
            <a:xfrm>
              <a:off x="4595480" y="1192485"/>
              <a:ext cx="3054709" cy="521040"/>
            </a:xfrm>
            <a:prstGeom prst="rect">
              <a:avLst/>
            </a:prstGeom>
            <a:noFill/>
            <a:ln>
              <a:noFill/>
              <a:prstDash val="sysDot"/>
            </a:ln>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200" dirty="0">
                  <a:cs typeface="思源黑体 CN Bold" panose="020B0800000000000000" pitchFamily="34"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5" name="PPT世界-6-3"/>
            <p:cNvSpPr/>
            <p:nvPr/>
          </p:nvSpPr>
          <p:spPr>
            <a:xfrm flipH="1">
              <a:off x="6039469" y="2229565"/>
              <a:ext cx="159119" cy="159119"/>
            </a:xfrm>
            <a:prstGeom prst="ellipse">
              <a:avLst/>
            </a:prstGeom>
            <a:solidFill>
              <a:schemeClr val="accent1"/>
            </a:solidFill>
            <a:ln w="38100">
              <a:no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b="1">
                <a:solidFill>
                  <a:schemeClr val="bg1"/>
                </a:solidFill>
                <a:cs typeface="+mn-ea"/>
                <a:sym typeface="+mn-lt"/>
              </a:endParaRPr>
            </a:p>
          </p:txBody>
        </p:sp>
      </p:grpSp>
      <p:grpSp>
        <p:nvGrpSpPr>
          <p:cNvPr id="4" name="PPT世界-7">
            <a:extLst>
              <a:ext uri="{FF2B5EF4-FFF2-40B4-BE49-F238E27FC236}">
                <a16:creationId xmlns:a16="http://schemas.microsoft.com/office/drawing/2014/main" id="{693F1B50-4F29-4311-BB7C-C04E590EDB30}"/>
              </a:ext>
            </a:extLst>
          </p:cNvPr>
          <p:cNvGrpSpPr/>
          <p:nvPr/>
        </p:nvGrpSpPr>
        <p:grpSpPr>
          <a:xfrm>
            <a:off x="7330315" y="5177894"/>
            <a:ext cx="3492459" cy="956530"/>
            <a:chOff x="7330315" y="5177894"/>
            <a:chExt cx="3492459" cy="956530"/>
          </a:xfrm>
        </p:grpSpPr>
        <p:sp>
          <p:nvSpPr>
            <p:cNvPr id="27" name="PPT世界-7-1"/>
            <p:cNvSpPr/>
            <p:nvPr/>
          </p:nvSpPr>
          <p:spPr>
            <a:xfrm>
              <a:off x="7674285" y="5177894"/>
              <a:ext cx="2273073" cy="373772"/>
            </a:xfrm>
            <a:prstGeom prst="roundRect">
              <a:avLst>
                <a:gd name="adj" fmla="val 50000"/>
              </a:avLst>
            </a:prstGeom>
            <a:solidFill>
              <a:schemeClr val="accent1"/>
            </a:solidFill>
            <a:ln>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8" name="PPT世界-7-2"/>
            <p:cNvSpPr txBox="1"/>
            <p:nvPr/>
          </p:nvSpPr>
          <p:spPr>
            <a:xfrm>
              <a:off x="7768065" y="5613384"/>
              <a:ext cx="3054709" cy="521040"/>
            </a:xfrm>
            <a:prstGeom prst="rect">
              <a:avLst/>
            </a:prstGeom>
            <a:noFill/>
            <a:ln>
              <a:noFill/>
              <a:prstDash val="sysDot"/>
            </a:ln>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cs typeface="思源黑体 CN Bold" panose="020B0800000000000000" pitchFamily="34"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7" name="PPT世界-7-3"/>
            <p:cNvSpPr/>
            <p:nvPr/>
          </p:nvSpPr>
          <p:spPr>
            <a:xfrm flipH="1">
              <a:off x="7330315" y="5342286"/>
              <a:ext cx="159119" cy="159119"/>
            </a:xfrm>
            <a:prstGeom prst="ellipse">
              <a:avLst/>
            </a:prstGeom>
            <a:solidFill>
              <a:schemeClr val="accent1"/>
            </a:solidFill>
            <a:ln w="38100">
              <a:no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b="1">
                <a:solidFill>
                  <a:schemeClr val="bg1"/>
                </a:solidFill>
                <a:cs typeface="+mn-ea"/>
                <a:sym typeface="+mn-lt"/>
              </a:endParaRPr>
            </a:p>
          </p:txBody>
        </p:sp>
      </p:grpSp>
      <p:grpSp>
        <p:nvGrpSpPr>
          <p:cNvPr id="2" name="PPT世界-8">
            <a:extLst>
              <a:ext uri="{FF2B5EF4-FFF2-40B4-BE49-F238E27FC236}">
                <a16:creationId xmlns:a16="http://schemas.microsoft.com/office/drawing/2014/main" id="{5667EAA9-D173-4A80-8868-86C6A15BF2BE}"/>
              </a:ext>
            </a:extLst>
          </p:cNvPr>
          <p:cNvGrpSpPr/>
          <p:nvPr/>
        </p:nvGrpSpPr>
        <p:grpSpPr>
          <a:xfrm>
            <a:off x="1000926" y="3208344"/>
            <a:ext cx="3504776" cy="956530"/>
            <a:chOff x="1000926" y="3208344"/>
            <a:chExt cx="3504776" cy="956530"/>
          </a:xfrm>
        </p:grpSpPr>
        <p:sp>
          <p:nvSpPr>
            <p:cNvPr id="25" name="PPT世界-8-1"/>
            <p:cNvSpPr/>
            <p:nvPr/>
          </p:nvSpPr>
          <p:spPr>
            <a:xfrm>
              <a:off x="1876342" y="3208344"/>
              <a:ext cx="2273073" cy="373772"/>
            </a:xfrm>
            <a:prstGeom prst="roundRect">
              <a:avLst>
                <a:gd name="adj" fmla="val 50000"/>
              </a:avLst>
            </a:prstGeom>
            <a:solidFill>
              <a:schemeClr val="accent2"/>
            </a:solidFill>
            <a:ln>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6" name="PPT世界-8-2"/>
            <p:cNvSpPr txBox="1"/>
            <p:nvPr/>
          </p:nvSpPr>
          <p:spPr>
            <a:xfrm>
              <a:off x="1000926" y="3643834"/>
              <a:ext cx="3054709" cy="521040"/>
            </a:xfrm>
            <a:prstGeom prst="rect">
              <a:avLst/>
            </a:prstGeom>
            <a:noFill/>
            <a:ln>
              <a:noFill/>
              <a:prstDash val="sysDot"/>
            </a:ln>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defRPr/>
              </a:pPr>
              <a:r>
                <a:rPr lang="zh-CN" altLang="en-US" sz="1200" dirty="0">
                  <a:cs typeface="思源黑体 CN Bold" panose="020B0800000000000000" pitchFamily="34"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3" name="PPT世界-8-3"/>
            <p:cNvSpPr/>
            <p:nvPr/>
          </p:nvSpPr>
          <p:spPr>
            <a:xfrm>
              <a:off x="4346583" y="3326955"/>
              <a:ext cx="159119" cy="159119"/>
            </a:xfrm>
            <a:prstGeom prst="ellipse">
              <a:avLst/>
            </a:prstGeom>
            <a:solidFill>
              <a:schemeClr val="accent2"/>
            </a:solidFill>
            <a:ln w="38100">
              <a:no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b="1">
                <a:solidFill>
                  <a:schemeClr val="bg1"/>
                </a:solidFill>
                <a:cs typeface="+mn-ea"/>
                <a:sym typeface="+mn-lt"/>
              </a:endParaRPr>
            </a:p>
          </p:txBody>
        </p:sp>
      </p:grpSp>
      <p:grpSp>
        <p:nvGrpSpPr>
          <p:cNvPr id="5" name="PPT世界-9">
            <a:extLst>
              <a:ext uri="{FF2B5EF4-FFF2-40B4-BE49-F238E27FC236}">
                <a16:creationId xmlns:a16="http://schemas.microsoft.com/office/drawing/2014/main" id="{933D84B8-20DF-4059-8156-C2FC5C57423B}"/>
              </a:ext>
            </a:extLst>
          </p:cNvPr>
          <p:cNvGrpSpPr/>
          <p:nvPr/>
        </p:nvGrpSpPr>
        <p:grpSpPr>
          <a:xfrm>
            <a:off x="7723030" y="3208344"/>
            <a:ext cx="3468044" cy="956530"/>
            <a:chOff x="7723030" y="3208344"/>
            <a:chExt cx="3468044" cy="956530"/>
          </a:xfrm>
        </p:grpSpPr>
        <p:sp>
          <p:nvSpPr>
            <p:cNvPr id="23" name="PPT世界-9-1"/>
            <p:cNvSpPr/>
            <p:nvPr/>
          </p:nvSpPr>
          <p:spPr>
            <a:xfrm>
              <a:off x="8042585" y="3208344"/>
              <a:ext cx="2273073" cy="373772"/>
            </a:xfrm>
            <a:prstGeom prst="roundRect">
              <a:avLst>
                <a:gd name="adj" fmla="val 50000"/>
              </a:avLst>
            </a:prstGeom>
            <a:solidFill>
              <a:schemeClr val="accent2"/>
            </a:solidFill>
            <a:ln>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4" name="PPT世界-9-2"/>
            <p:cNvSpPr txBox="1"/>
            <p:nvPr/>
          </p:nvSpPr>
          <p:spPr>
            <a:xfrm>
              <a:off x="8136365" y="3643834"/>
              <a:ext cx="3054709" cy="521040"/>
            </a:xfrm>
            <a:prstGeom prst="rect">
              <a:avLst/>
            </a:prstGeom>
            <a:noFill/>
            <a:ln>
              <a:noFill/>
              <a:prstDash val="sysDot"/>
            </a:ln>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cs typeface="思源黑体 CN Bold" panose="020B0800000000000000" pitchFamily="34"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6" name="PPT世界-9-3"/>
            <p:cNvSpPr/>
            <p:nvPr/>
          </p:nvSpPr>
          <p:spPr>
            <a:xfrm flipH="1">
              <a:off x="7723030" y="3326955"/>
              <a:ext cx="159119" cy="159119"/>
            </a:xfrm>
            <a:prstGeom prst="ellipse">
              <a:avLst/>
            </a:prstGeom>
            <a:solidFill>
              <a:schemeClr val="accent2"/>
            </a:solidFill>
            <a:ln w="38100">
              <a:no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b="1">
                <a:solidFill>
                  <a:schemeClr val="bg1"/>
                </a:solidFill>
                <a:cs typeface="+mn-ea"/>
                <a:sym typeface="+mn-lt"/>
              </a:endParaRPr>
            </a:p>
          </p:txBody>
        </p:sp>
      </p:grpSp>
      <p:grpSp>
        <p:nvGrpSpPr>
          <p:cNvPr id="9" name="PPT世界-10">
            <a:extLst>
              <a:ext uri="{FF2B5EF4-FFF2-40B4-BE49-F238E27FC236}">
                <a16:creationId xmlns:a16="http://schemas.microsoft.com/office/drawing/2014/main" id="{4D05CF8E-5F78-40C0-AA7A-32FF07138E48}"/>
              </a:ext>
            </a:extLst>
          </p:cNvPr>
          <p:cNvGrpSpPr/>
          <p:nvPr/>
        </p:nvGrpSpPr>
        <p:grpSpPr>
          <a:xfrm>
            <a:off x="4275416" y="2303315"/>
            <a:ext cx="3846344" cy="4068565"/>
            <a:chOff x="4275416" y="2303315"/>
            <a:chExt cx="3846344" cy="4068565"/>
          </a:xfrm>
        </p:grpSpPr>
        <p:sp>
          <p:nvSpPr>
            <p:cNvPr id="38" name="PPT世界-10-1"/>
            <p:cNvSpPr/>
            <p:nvPr/>
          </p:nvSpPr>
          <p:spPr>
            <a:xfrm flipH="1" flipV="1">
              <a:off x="4289530" y="2303315"/>
              <a:ext cx="3649121" cy="3649121"/>
            </a:xfrm>
            <a:prstGeom prst="arc">
              <a:avLst>
                <a:gd name="adj1" fmla="val 16550909"/>
                <a:gd name="adj2" fmla="val 5044558"/>
              </a:avLst>
            </a:prstGeom>
            <a:ln w="88900" cap="rnd">
              <a:solidFill>
                <a:schemeClr val="accent1">
                  <a:alpha val="20000"/>
                </a:schemeClr>
              </a:solidFill>
              <a:tailEnd type="triangle"/>
            </a:ln>
            <a:extLst>
              <a:ext uri="{AF507438-7753-43E0-B8FC-AC1667EBCBE1}">
                <a14:hiddenEffects xmlns:a14="http://schemas.microsoft.com/office/drawing/2010/main">
                  <a:effectLst/>
                </a14:hiddenEffects>
              </a:ext>
            </a:extLst>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mn-ea"/>
                <a:sym typeface="+mn-lt"/>
              </a:endParaRPr>
            </a:p>
          </p:txBody>
        </p:sp>
        <p:sp>
          <p:nvSpPr>
            <p:cNvPr id="39" name="PPT世界-10-2"/>
            <p:cNvSpPr/>
            <p:nvPr/>
          </p:nvSpPr>
          <p:spPr>
            <a:xfrm>
              <a:off x="4289530" y="2303315"/>
              <a:ext cx="3649121" cy="3649121"/>
            </a:xfrm>
            <a:prstGeom prst="arc">
              <a:avLst>
                <a:gd name="adj1" fmla="val 16798757"/>
                <a:gd name="adj2" fmla="val 5285503"/>
              </a:avLst>
            </a:prstGeom>
            <a:ln w="88900" cap="rnd">
              <a:solidFill>
                <a:schemeClr val="accent1">
                  <a:alpha val="20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mn-ea"/>
                <a:sym typeface="+mn-lt"/>
              </a:endParaRPr>
            </a:p>
          </p:txBody>
        </p:sp>
        <p:pic>
          <p:nvPicPr>
            <p:cNvPr id="84" name="PPT世界-10-3" descr="杯子里有饮料&#10;&#10;低可信度描述已自动生成">
              <a:extLst>
                <a:ext uri="{FF2B5EF4-FFF2-40B4-BE49-F238E27FC236}">
                  <a16:creationId xmlns:a16="http://schemas.microsoft.com/office/drawing/2014/main" id="{08287ABD-AD5E-4D63-8751-BF7F88A5BBA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327157">
              <a:off x="4275416" y="2347488"/>
              <a:ext cx="3846344" cy="4024392"/>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anim calcmode="lin" valueType="num">
                                      <p:cBhvr>
                                        <p:cTn id="38" dur="500" fill="hold"/>
                                        <p:tgtEl>
                                          <p:spTgt spid="4"/>
                                        </p:tgtEl>
                                        <p:attrNameLst>
                                          <p:attrName>ppt_x</p:attrName>
                                        </p:attrNameLst>
                                      </p:cBhvr>
                                      <p:tavLst>
                                        <p:tav tm="0">
                                          <p:val>
                                            <p:strVal val="#ppt_x"/>
                                          </p:val>
                                        </p:tav>
                                        <p:tav tm="100000">
                                          <p:val>
                                            <p:strVal val="#ppt_x"/>
                                          </p:val>
                                        </p:tav>
                                      </p:tavLst>
                                    </p:anim>
                                    <p:anim calcmode="lin" valueType="num">
                                      <p:cBhvr>
                                        <p:cTn id="3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0" name="PPT世界-2"/>
          <p:cNvGrpSpPr/>
          <p:nvPr/>
        </p:nvGrpSpPr>
        <p:grpSpPr>
          <a:xfrm>
            <a:off x="394335" y="261256"/>
            <a:ext cx="3565189" cy="772150"/>
            <a:chOff x="7366635" y="3584144"/>
            <a:chExt cx="3565189" cy="772150"/>
          </a:xfrm>
        </p:grpSpPr>
        <p:grpSp>
          <p:nvGrpSpPr>
            <p:cNvPr id="11" name="组合 10"/>
            <p:cNvGrpSpPr/>
            <p:nvPr/>
          </p:nvGrpSpPr>
          <p:grpSpPr>
            <a:xfrm>
              <a:off x="8411824" y="3620905"/>
              <a:ext cx="2520000" cy="698628"/>
              <a:chOff x="8204960" y="3599489"/>
              <a:chExt cx="2520000" cy="698628"/>
            </a:xfrm>
          </p:grpSpPr>
          <p:sp>
            <p:nvSpPr>
              <p:cNvPr id="14" name="PPT世界-2-1"/>
              <p:cNvSpPr txBox="1"/>
              <p:nvPr/>
            </p:nvSpPr>
            <p:spPr>
              <a:xfrm>
                <a:off x="8204960" y="3599489"/>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03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国际经济学</a:t>
                </a:r>
              </a:p>
            </p:txBody>
          </p:sp>
          <p:sp>
            <p:nvSpPr>
              <p:cNvPr id="22" name="PPT世界-2-2"/>
              <p:cNvSpPr txBox="1"/>
              <p:nvPr/>
            </p:nvSpPr>
            <p:spPr>
              <a:xfrm>
                <a:off x="8222258" y="4023875"/>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ECONOMICS</a:t>
                </a:r>
              </a:p>
            </p:txBody>
          </p:sp>
        </p:grpSp>
        <p:sp>
          <p:nvSpPr>
            <p:cNvPr id="12" name="PPT世界-2-3"/>
            <p:cNvSpPr>
              <a:spLocks noChangeAspect="1"/>
            </p:cNvSpPr>
            <p:nvPr/>
          </p:nvSpPr>
          <p:spPr bwMode="auto">
            <a:xfrm>
              <a:off x="7541428" y="3789171"/>
              <a:ext cx="422566" cy="362096"/>
            </a:xfrm>
            <a:custGeom>
              <a:avLst/>
              <a:gdLst>
                <a:gd name="T0" fmla="*/ 10000 w 10000"/>
                <a:gd name="T1" fmla="*/ 8035 h 8570"/>
                <a:gd name="T2" fmla="*/ 9465 w 10000"/>
                <a:gd name="T3" fmla="*/ 8570 h 8570"/>
                <a:gd name="T4" fmla="*/ 7300 w 10000"/>
                <a:gd name="T5" fmla="*/ 8414 h 8570"/>
                <a:gd name="T6" fmla="*/ 7144 w 10000"/>
                <a:gd name="T7" fmla="*/ 6249 h 8570"/>
                <a:gd name="T8" fmla="*/ 7679 w 10000"/>
                <a:gd name="T9" fmla="*/ 5714 h 8570"/>
                <a:gd name="T10" fmla="*/ 8214 w 10000"/>
                <a:gd name="T11" fmla="*/ 4643 h 8570"/>
                <a:gd name="T12" fmla="*/ 5356 w 10000"/>
                <a:gd name="T13" fmla="*/ 5714 h 8570"/>
                <a:gd name="T14" fmla="*/ 6270 w 10000"/>
                <a:gd name="T15" fmla="*/ 5870 h 8570"/>
                <a:gd name="T16" fmla="*/ 6426 w 10000"/>
                <a:gd name="T17" fmla="*/ 8035 h 8570"/>
                <a:gd name="T18" fmla="*/ 5891 w 10000"/>
                <a:gd name="T19" fmla="*/ 8570 h 8570"/>
                <a:gd name="T20" fmla="*/ 3728 w 10000"/>
                <a:gd name="T21" fmla="*/ 8414 h 8570"/>
                <a:gd name="T22" fmla="*/ 3571 w 10000"/>
                <a:gd name="T23" fmla="*/ 6249 h 8570"/>
                <a:gd name="T24" fmla="*/ 4106 w 10000"/>
                <a:gd name="T25" fmla="*/ 5714 h 8570"/>
                <a:gd name="T26" fmla="*/ 4641 w 10000"/>
                <a:gd name="T27" fmla="*/ 4643 h 8570"/>
                <a:gd name="T28" fmla="*/ 1785 w 10000"/>
                <a:gd name="T29" fmla="*/ 5714 h 8570"/>
                <a:gd name="T30" fmla="*/ 2699 w 10000"/>
                <a:gd name="T31" fmla="*/ 5870 h 8570"/>
                <a:gd name="T32" fmla="*/ 2855 w 10000"/>
                <a:gd name="T33" fmla="*/ 8035 h 8570"/>
                <a:gd name="T34" fmla="*/ 2320 w 10000"/>
                <a:gd name="T35" fmla="*/ 8570 h 8570"/>
                <a:gd name="T36" fmla="*/ 156 w 10000"/>
                <a:gd name="T37" fmla="*/ 8414 h 8570"/>
                <a:gd name="T38" fmla="*/ 0 w 10000"/>
                <a:gd name="T39" fmla="*/ 6249 h 8570"/>
                <a:gd name="T40" fmla="*/ 535 w 10000"/>
                <a:gd name="T41" fmla="*/ 5714 h 8570"/>
                <a:gd name="T42" fmla="*/ 1070 w 10000"/>
                <a:gd name="T43" fmla="*/ 4643 h 8570"/>
                <a:gd name="T44" fmla="*/ 1785 w 10000"/>
                <a:gd name="T45" fmla="*/ 3928 h 8570"/>
                <a:gd name="T46" fmla="*/ 4641 w 10000"/>
                <a:gd name="T47" fmla="*/ 2856 h 8570"/>
                <a:gd name="T48" fmla="*/ 3728 w 10000"/>
                <a:gd name="T49" fmla="*/ 2700 h 8570"/>
                <a:gd name="T50" fmla="*/ 3571 w 10000"/>
                <a:gd name="T51" fmla="*/ 535 h 8570"/>
                <a:gd name="T52" fmla="*/ 4106 w 10000"/>
                <a:gd name="T53" fmla="*/ 0 h 8570"/>
                <a:gd name="T54" fmla="*/ 6270 w 10000"/>
                <a:gd name="T55" fmla="*/ 156 h 8570"/>
                <a:gd name="T56" fmla="*/ 6426 w 10000"/>
                <a:gd name="T57" fmla="*/ 2321 h 8570"/>
                <a:gd name="T58" fmla="*/ 5891 w 10000"/>
                <a:gd name="T59" fmla="*/ 2856 h 8570"/>
                <a:gd name="T60" fmla="*/ 5356 w 10000"/>
                <a:gd name="T61" fmla="*/ 3928 h 8570"/>
                <a:gd name="T62" fmla="*/ 8715 w 10000"/>
                <a:gd name="T63" fmla="*/ 4140 h 8570"/>
                <a:gd name="T64" fmla="*/ 8928 w 10000"/>
                <a:gd name="T65" fmla="*/ 5714 h 8570"/>
                <a:gd name="T66" fmla="*/ 9841 w 10000"/>
                <a:gd name="T67" fmla="*/ 5870 h 8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00" h="8570">
                  <a:moveTo>
                    <a:pt x="10000" y="6249"/>
                  </a:moveTo>
                  <a:lnTo>
                    <a:pt x="10000" y="8035"/>
                  </a:lnTo>
                  <a:cubicBezTo>
                    <a:pt x="10000" y="8184"/>
                    <a:pt x="9949" y="8311"/>
                    <a:pt x="9844" y="8414"/>
                  </a:cubicBezTo>
                  <a:cubicBezTo>
                    <a:pt x="9739" y="8519"/>
                    <a:pt x="9613" y="8570"/>
                    <a:pt x="9465" y="8570"/>
                  </a:cubicBezTo>
                  <a:lnTo>
                    <a:pt x="7679" y="8570"/>
                  </a:lnTo>
                  <a:cubicBezTo>
                    <a:pt x="7530" y="8570"/>
                    <a:pt x="7403" y="8519"/>
                    <a:pt x="7300" y="8414"/>
                  </a:cubicBezTo>
                  <a:cubicBezTo>
                    <a:pt x="7195" y="8309"/>
                    <a:pt x="7144" y="8183"/>
                    <a:pt x="7144" y="8035"/>
                  </a:cubicBezTo>
                  <a:lnTo>
                    <a:pt x="7144" y="6249"/>
                  </a:lnTo>
                  <a:cubicBezTo>
                    <a:pt x="7144" y="6100"/>
                    <a:pt x="7195" y="5973"/>
                    <a:pt x="7300" y="5870"/>
                  </a:cubicBezTo>
                  <a:cubicBezTo>
                    <a:pt x="7405" y="5765"/>
                    <a:pt x="7531" y="5714"/>
                    <a:pt x="7679" y="5714"/>
                  </a:cubicBezTo>
                  <a:lnTo>
                    <a:pt x="8214" y="5714"/>
                  </a:lnTo>
                  <a:lnTo>
                    <a:pt x="8214" y="4643"/>
                  </a:lnTo>
                  <a:lnTo>
                    <a:pt x="5356" y="4643"/>
                  </a:lnTo>
                  <a:lnTo>
                    <a:pt x="5356" y="5714"/>
                  </a:lnTo>
                  <a:lnTo>
                    <a:pt x="5891" y="5714"/>
                  </a:lnTo>
                  <a:cubicBezTo>
                    <a:pt x="6040" y="5714"/>
                    <a:pt x="6168" y="5765"/>
                    <a:pt x="6270" y="5870"/>
                  </a:cubicBezTo>
                  <a:cubicBezTo>
                    <a:pt x="6375" y="5975"/>
                    <a:pt x="6426" y="6101"/>
                    <a:pt x="6426" y="6249"/>
                  </a:cubicBezTo>
                  <a:lnTo>
                    <a:pt x="6426" y="8035"/>
                  </a:lnTo>
                  <a:cubicBezTo>
                    <a:pt x="6426" y="8184"/>
                    <a:pt x="6375" y="8311"/>
                    <a:pt x="6270" y="8414"/>
                  </a:cubicBezTo>
                  <a:cubicBezTo>
                    <a:pt x="6165" y="8519"/>
                    <a:pt x="6039" y="8570"/>
                    <a:pt x="5891" y="8570"/>
                  </a:cubicBezTo>
                  <a:lnTo>
                    <a:pt x="4106" y="8570"/>
                  </a:lnTo>
                  <a:cubicBezTo>
                    <a:pt x="3958" y="8570"/>
                    <a:pt x="3830" y="8519"/>
                    <a:pt x="3728" y="8414"/>
                  </a:cubicBezTo>
                  <a:cubicBezTo>
                    <a:pt x="3623" y="8309"/>
                    <a:pt x="3571" y="8183"/>
                    <a:pt x="3571" y="8035"/>
                  </a:cubicBezTo>
                  <a:lnTo>
                    <a:pt x="3571" y="6249"/>
                  </a:lnTo>
                  <a:cubicBezTo>
                    <a:pt x="3571" y="6100"/>
                    <a:pt x="3623" y="5973"/>
                    <a:pt x="3728" y="5870"/>
                  </a:cubicBezTo>
                  <a:cubicBezTo>
                    <a:pt x="3833" y="5765"/>
                    <a:pt x="3959" y="5714"/>
                    <a:pt x="4106" y="5714"/>
                  </a:cubicBezTo>
                  <a:lnTo>
                    <a:pt x="4641" y="5714"/>
                  </a:lnTo>
                  <a:lnTo>
                    <a:pt x="4641" y="4643"/>
                  </a:lnTo>
                  <a:lnTo>
                    <a:pt x="1785" y="4643"/>
                  </a:lnTo>
                  <a:lnTo>
                    <a:pt x="1785" y="5714"/>
                  </a:lnTo>
                  <a:lnTo>
                    <a:pt x="2320" y="5714"/>
                  </a:lnTo>
                  <a:cubicBezTo>
                    <a:pt x="2469" y="5714"/>
                    <a:pt x="2596" y="5765"/>
                    <a:pt x="2699" y="5870"/>
                  </a:cubicBezTo>
                  <a:cubicBezTo>
                    <a:pt x="2804" y="5975"/>
                    <a:pt x="2855" y="6101"/>
                    <a:pt x="2855" y="6249"/>
                  </a:cubicBezTo>
                  <a:lnTo>
                    <a:pt x="2855" y="8035"/>
                  </a:lnTo>
                  <a:cubicBezTo>
                    <a:pt x="2855" y="8184"/>
                    <a:pt x="2804" y="8311"/>
                    <a:pt x="2699" y="8414"/>
                  </a:cubicBezTo>
                  <a:cubicBezTo>
                    <a:pt x="2594" y="8519"/>
                    <a:pt x="2468" y="8570"/>
                    <a:pt x="2320" y="8570"/>
                  </a:cubicBezTo>
                  <a:lnTo>
                    <a:pt x="535" y="8570"/>
                  </a:lnTo>
                  <a:cubicBezTo>
                    <a:pt x="386" y="8570"/>
                    <a:pt x="259" y="8519"/>
                    <a:pt x="156" y="8414"/>
                  </a:cubicBezTo>
                  <a:cubicBezTo>
                    <a:pt x="51" y="8310"/>
                    <a:pt x="0" y="8184"/>
                    <a:pt x="0" y="8035"/>
                  </a:cubicBezTo>
                  <a:lnTo>
                    <a:pt x="0" y="6249"/>
                  </a:lnTo>
                  <a:cubicBezTo>
                    <a:pt x="0" y="6100"/>
                    <a:pt x="51" y="5973"/>
                    <a:pt x="156" y="5870"/>
                  </a:cubicBezTo>
                  <a:cubicBezTo>
                    <a:pt x="261" y="5765"/>
                    <a:pt x="388" y="5714"/>
                    <a:pt x="535" y="5714"/>
                  </a:cubicBezTo>
                  <a:lnTo>
                    <a:pt x="1070" y="5714"/>
                  </a:lnTo>
                  <a:lnTo>
                    <a:pt x="1070" y="4643"/>
                  </a:lnTo>
                  <a:cubicBezTo>
                    <a:pt x="1070" y="4449"/>
                    <a:pt x="1140" y="4283"/>
                    <a:pt x="1283" y="4140"/>
                  </a:cubicBezTo>
                  <a:cubicBezTo>
                    <a:pt x="1424" y="3999"/>
                    <a:pt x="1591" y="3928"/>
                    <a:pt x="1785" y="3928"/>
                  </a:cubicBezTo>
                  <a:lnTo>
                    <a:pt x="4641" y="3928"/>
                  </a:lnTo>
                  <a:lnTo>
                    <a:pt x="4641" y="2856"/>
                  </a:lnTo>
                  <a:lnTo>
                    <a:pt x="4106" y="2856"/>
                  </a:lnTo>
                  <a:cubicBezTo>
                    <a:pt x="3958" y="2856"/>
                    <a:pt x="3830" y="2805"/>
                    <a:pt x="3728" y="2700"/>
                  </a:cubicBezTo>
                  <a:cubicBezTo>
                    <a:pt x="3623" y="2595"/>
                    <a:pt x="3571" y="2469"/>
                    <a:pt x="3571" y="2321"/>
                  </a:cubicBezTo>
                  <a:lnTo>
                    <a:pt x="3571" y="535"/>
                  </a:lnTo>
                  <a:cubicBezTo>
                    <a:pt x="3571" y="386"/>
                    <a:pt x="3623" y="259"/>
                    <a:pt x="3728" y="156"/>
                  </a:cubicBezTo>
                  <a:cubicBezTo>
                    <a:pt x="3833" y="51"/>
                    <a:pt x="3959" y="0"/>
                    <a:pt x="4106" y="0"/>
                  </a:cubicBezTo>
                  <a:lnTo>
                    <a:pt x="5891" y="0"/>
                  </a:lnTo>
                  <a:cubicBezTo>
                    <a:pt x="6040" y="0"/>
                    <a:pt x="6168" y="51"/>
                    <a:pt x="6270" y="156"/>
                  </a:cubicBezTo>
                  <a:cubicBezTo>
                    <a:pt x="6375" y="261"/>
                    <a:pt x="6426" y="388"/>
                    <a:pt x="6426" y="535"/>
                  </a:cubicBezTo>
                  <a:lnTo>
                    <a:pt x="6426" y="2321"/>
                  </a:lnTo>
                  <a:cubicBezTo>
                    <a:pt x="6426" y="2470"/>
                    <a:pt x="6375" y="2598"/>
                    <a:pt x="6270" y="2700"/>
                  </a:cubicBezTo>
                  <a:cubicBezTo>
                    <a:pt x="6165" y="2805"/>
                    <a:pt x="6039" y="2856"/>
                    <a:pt x="5891" y="2856"/>
                  </a:cubicBezTo>
                  <a:lnTo>
                    <a:pt x="5356" y="2856"/>
                  </a:lnTo>
                  <a:lnTo>
                    <a:pt x="5356" y="3928"/>
                  </a:lnTo>
                  <a:lnTo>
                    <a:pt x="8213" y="3928"/>
                  </a:lnTo>
                  <a:cubicBezTo>
                    <a:pt x="8406" y="3928"/>
                    <a:pt x="8573" y="3998"/>
                    <a:pt x="8715" y="4140"/>
                  </a:cubicBezTo>
                  <a:cubicBezTo>
                    <a:pt x="8856" y="4282"/>
                    <a:pt x="8928" y="4449"/>
                    <a:pt x="8928" y="4643"/>
                  </a:cubicBezTo>
                  <a:lnTo>
                    <a:pt x="8928" y="5714"/>
                  </a:lnTo>
                  <a:lnTo>
                    <a:pt x="9463" y="5714"/>
                  </a:lnTo>
                  <a:cubicBezTo>
                    <a:pt x="9611" y="5714"/>
                    <a:pt x="9739" y="5765"/>
                    <a:pt x="9841" y="5870"/>
                  </a:cubicBezTo>
                  <a:cubicBezTo>
                    <a:pt x="9949" y="5975"/>
                    <a:pt x="10000" y="6100"/>
                    <a:pt x="10000" y="6249"/>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2-4"/>
            <p:cNvSpPr/>
            <p:nvPr/>
          </p:nvSpPr>
          <p:spPr>
            <a:xfrm>
              <a:off x="7366635" y="3584144"/>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grpSp>
        <p:nvGrpSpPr>
          <p:cNvPr id="4" name="PPT世界-3">
            <a:extLst>
              <a:ext uri="{FF2B5EF4-FFF2-40B4-BE49-F238E27FC236}">
                <a16:creationId xmlns:a16="http://schemas.microsoft.com/office/drawing/2014/main" id="{BD9F3F7F-A455-46D5-91F8-BA9D08E5A67B}"/>
              </a:ext>
            </a:extLst>
          </p:cNvPr>
          <p:cNvGrpSpPr/>
          <p:nvPr/>
        </p:nvGrpSpPr>
        <p:grpSpPr>
          <a:xfrm>
            <a:off x="996588" y="2270420"/>
            <a:ext cx="1636942" cy="1577182"/>
            <a:chOff x="987063" y="2270420"/>
            <a:chExt cx="1636942" cy="1577182"/>
          </a:xfrm>
        </p:grpSpPr>
        <p:sp>
          <p:nvSpPr>
            <p:cNvPr id="26" name="PPT世界-3-1"/>
            <p:cNvSpPr/>
            <p:nvPr/>
          </p:nvSpPr>
          <p:spPr>
            <a:xfrm>
              <a:off x="1714376" y="2677628"/>
              <a:ext cx="182316" cy="182316"/>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1" name="PPT世界-3-2"/>
            <p:cNvSpPr txBox="1"/>
            <p:nvPr/>
          </p:nvSpPr>
          <p:spPr>
            <a:xfrm>
              <a:off x="987063" y="2270420"/>
              <a:ext cx="1636942" cy="369332"/>
            </a:xfrm>
            <a:prstGeom prst="rect">
              <a:avLst/>
            </a:prstGeom>
            <a:noFill/>
          </p:spPr>
          <p:txBody>
            <a:bodyPr wrap="square" rtlCol="0">
              <a:spAutoFit/>
            </a:bodyPr>
            <a:lstStyle/>
            <a:p>
              <a:pPr algn="ctr"/>
              <a:r>
                <a:rPr lang="zh-CN" altLang="en-US" dirty="0">
                  <a:solidFill>
                    <a:schemeClr val="accent1"/>
                  </a:solidFill>
                  <a:latin typeface="+mj-ea"/>
                  <a:ea typeface="+mj-ea"/>
                  <a:cs typeface="思源黑体 CN Bold" panose="020B0800000000000000" pitchFamily="34" charset="-122"/>
                </a:rPr>
                <a:t>标题文字添加</a:t>
              </a:r>
            </a:p>
          </p:txBody>
        </p:sp>
        <p:sp>
          <p:nvSpPr>
            <p:cNvPr id="32" name="PPT世界-3-3"/>
            <p:cNvSpPr txBox="1"/>
            <p:nvPr/>
          </p:nvSpPr>
          <p:spPr>
            <a:xfrm>
              <a:off x="987063" y="2952998"/>
              <a:ext cx="1636942" cy="894604"/>
            </a:xfrm>
            <a:prstGeom prst="rect">
              <a:avLst/>
            </a:prstGeom>
            <a:noFill/>
          </p:spPr>
          <p:txBody>
            <a:bodyPr wrap="square" rtlCol="0">
              <a:spAutoFit/>
            </a:bodyPr>
            <a:lstStyle/>
            <a:p>
              <a:pPr algn="ctr">
                <a:lnSpc>
                  <a:spcPct val="150000"/>
                </a:lnSpc>
              </a:pPr>
              <a:r>
                <a:rPr lang="zh-CN" altLang="en-US" sz="1200" dirty="0">
                  <a:cs typeface="思源黑体 CN Bold" panose="020B0800000000000000" pitchFamily="34" charset="-122"/>
                </a:rPr>
                <a:t>单击此处键入文本单击单击此处键入文本单击</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 name="PPT世界-4">
            <a:extLst>
              <a:ext uri="{FF2B5EF4-FFF2-40B4-BE49-F238E27FC236}">
                <a16:creationId xmlns:a16="http://schemas.microsoft.com/office/drawing/2014/main" id="{B7A0D938-55BB-49F0-9BFF-39A979BE6BF0}"/>
              </a:ext>
            </a:extLst>
          </p:cNvPr>
          <p:cNvGrpSpPr/>
          <p:nvPr/>
        </p:nvGrpSpPr>
        <p:grpSpPr>
          <a:xfrm>
            <a:off x="9577520" y="2270420"/>
            <a:ext cx="1636942" cy="1577182"/>
            <a:chOff x="9385678" y="2270420"/>
            <a:chExt cx="1636942" cy="1577182"/>
          </a:xfrm>
        </p:grpSpPr>
        <p:sp>
          <p:nvSpPr>
            <p:cNvPr id="27" name="PPT世界-4-1"/>
            <p:cNvSpPr/>
            <p:nvPr/>
          </p:nvSpPr>
          <p:spPr>
            <a:xfrm>
              <a:off x="10124952" y="2677628"/>
              <a:ext cx="182316" cy="182316"/>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3" name="PPT世界-4-2"/>
            <p:cNvSpPr txBox="1"/>
            <p:nvPr/>
          </p:nvSpPr>
          <p:spPr>
            <a:xfrm>
              <a:off x="9385678" y="2270420"/>
              <a:ext cx="1636942" cy="369332"/>
            </a:xfrm>
            <a:prstGeom prst="rect">
              <a:avLst/>
            </a:prstGeom>
            <a:noFill/>
          </p:spPr>
          <p:txBody>
            <a:bodyPr wrap="square" rtlCol="0">
              <a:spAutoFit/>
            </a:bodyPr>
            <a:lstStyle/>
            <a:p>
              <a:pPr algn="ctr"/>
              <a:r>
                <a:rPr lang="zh-CN" altLang="en-US" dirty="0">
                  <a:solidFill>
                    <a:schemeClr val="accent1"/>
                  </a:solidFill>
                  <a:latin typeface="+mj-ea"/>
                  <a:ea typeface="+mj-ea"/>
                  <a:cs typeface="思源黑体 CN Bold" panose="020B0800000000000000" pitchFamily="34" charset="-122"/>
                </a:rPr>
                <a:t>标题文字添加</a:t>
              </a:r>
            </a:p>
          </p:txBody>
        </p:sp>
        <p:sp>
          <p:nvSpPr>
            <p:cNvPr id="34" name="PPT世界-4-3"/>
            <p:cNvSpPr txBox="1"/>
            <p:nvPr/>
          </p:nvSpPr>
          <p:spPr>
            <a:xfrm>
              <a:off x="9385678" y="2952998"/>
              <a:ext cx="1636942" cy="894604"/>
            </a:xfrm>
            <a:prstGeom prst="rect">
              <a:avLst/>
            </a:prstGeom>
            <a:noFill/>
          </p:spPr>
          <p:txBody>
            <a:bodyPr wrap="square" rtlCol="0">
              <a:spAutoFit/>
            </a:bodyPr>
            <a:lstStyle/>
            <a:p>
              <a:pPr algn="ctr">
                <a:lnSpc>
                  <a:spcPct val="150000"/>
                </a:lnSpc>
              </a:pPr>
              <a:r>
                <a:rPr lang="zh-CN" altLang="en-US" sz="1200" dirty="0">
                  <a:cs typeface="思源黑体 CN Bold" panose="020B0800000000000000" pitchFamily="34" charset="-122"/>
                </a:rPr>
                <a:t>单击此处键入文本单击单击此处键入文本单击</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8" name="PPT世界-5">
            <a:extLst>
              <a:ext uri="{FF2B5EF4-FFF2-40B4-BE49-F238E27FC236}">
                <a16:creationId xmlns:a16="http://schemas.microsoft.com/office/drawing/2014/main" id="{E3EF5E99-53DD-43CA-8788-842A82C3946C}"/>
              </a:ext>
            </a:extLst>
          </p:cNvPr>
          <p:cNvGrpSpPr/>
          <p:nvPr/>
        </p:nvGrpSpPr>
        <p:grpSpPr>
          <a:xfrm>
            <a:off x="8132119" y="4325660"/>
            <a:ext cx="1636942" cy="1577182"/>
            <a:chOff x="8132119" y="4325660"/>
            <a:chExt cx="1636942" cy="1577182"/>
          </a:xfrm>
        </p:grpSpPr>
        <p:sp>
          <p:nvSpPr>
            <p:cNvPr id="28" name="PPT世界-5-1"/>
            <p:cNvSpPr/>
            <p:nvPr/>
          </p:nvSpPr>
          <p:spPr>
            <a:xfrm>
              <a:off x="8839458" y="4765365"/>
              <a:ext cx="182316" cy="182316"/>
            </a:xfrm>
            <a:prstGeom prst="diamond">
              <a:avLst/>
            </a:prstGeom>
            <a:solidFill>
              <a:schemeClr val="accent2"/>
            </a:solidFill>
            <a:ln w="22225" cap="rnd">
              <a:solidFill>
                <a:schemeClr val="accent2"/>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5" name="PPT世界-5-2"/>
            <p:cNvSpPr txBox="1"/>
            <p:nvPr/>
          </p:nvSpPr>
          <p:spPr>
            <a:xfrm>
              <a:off x="8132119" y="4325660"/>
              <a:ext cx="1636942" cy="369332"/>
            </a:xfrm>
            <a:prstGeom prst="rect">
              <a:avLst/>
            </a:prstGeom>
            <a:noFill/>
          </p:spPr>
          <p:txBody>
            <a:bodyPr wrap="square" rtlCol="0">
              <a:spAutoFit/>
            </a:bodyPr>
            <a:lstStyle/>
            <a:p>
              <a:pPr algn="ctr"/>
              <a:r>
                <a:rPr lang="zh-CN" altLang="en-US" dirty="0">
                  <a:solidFill>
                    <a:schemeClr val="accent2"/>
                  </a:solidFill>
                  <a:latin typeface="+mj-ea"/>
                  <a:ea typeface="+mj-ea"/>
                  <a:cs typeface="思源黑体 CN Bold" panose="020B0800000000000000" pitchFamily="34" charset="-122"/>
                </a:rPr>
                <a:t>标题文字添加</a:t>
              </a:r>
            </a:p>
          </p:txBody>
        </p:sp>
        <p:sp>
          <p:nvSpPr>
            <p:cNvPr id="36" name="PPT世界-5-3"/>
            <p:cNvSpPr txBox="1"/>
            <p:nvPr/>
          </p:nvSpPr>
          <p:spPr>
            <a:xfrm>
              <a:off x="8132119" y="5008238"/>
              <a:ext cx="1636942" cy="894604"/>
            </a:xfrm>
            <a:prstGeom prst="rect">
              <a:avLst/>
            </a:prstGeom>
            <a:noFill/>
          </p:spPr>
          <p:txBody>
            <a:bodyPr wrap="square" rtlCol="0">
              <a:spAutoFit/>
            </a:bodyPr>
            <a:lstStyle/>
            <a:p>
              <a:pPr algn="ctr">
                <a:lnSpc>
                  <a:spcPct val="150000"/>
                </a:lnSpc>
              </a:pPr>
              <a:r>
                <a:rPr lang="zh-CN" altLang="en-US" sz="1200" dirty="0">
                  <a:cs typeface="思源黑体 CN Bold" panose="020B0800000000000000" pitchFamily="34" charset="-122"/>
                </a:rPr>
                <a:t>单击此处键入文本单击单击此处键入文本单击</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6" name="PPT世界-6">
            <a:extLst>
              <a:ext uri="{FF2B5EF4-FFF2-40B4-BE49-F238E27FC236}">
                <a16:creationId xmlns:a16="http://schemas.microsoft.com/office/drawing/2014/main" id="{EA38558F-612E-4739-A528-D2B97D70D4BD}"/>
              </a:ext>
            </a:extLst>
          </p:cNvPr>
          <p:cNvGrpSpPr/>
          <p:nvPr/>
        </p:nvGrpSpPr>
        <p:grpSpPr>
          <a:xfrm>
            <a:off x="2421051" y="4325660"/>
            <a:ext cx="1636942" cy="1577182"/>
            <a:chOff x="2421051" y="4325660"/>
            <a:chExt cx="1636942" cy="1577182"/>
          </a:xfrm>
        </p:grpSpPr>
        <p:sp>
          <p:nvSpPr>
            <p:cNvPr id="29" name="PPT世界-6-1"/>
            <p:cNvSpPr/>
            <p:nvPr/>
          </p:nvSpPr>
          <p:spPr>
            <a:xfrm>
              <a:off x="3170278" y="4765365"/>
              <a:ext cx="182316" cy="182316"/>
            </a:xfrm>
            <a:prstGeom prst="diamond">
              <a:avLst/>
            </a:prstGeom>
            <a:solidFill>
              <a:schemeClr val="accent2"/>
            </a:solidFill>
            <a:ln w="22225" cap="rnd">
              <a:solidFill>
                <a:schemeClr val="accent2"/>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7" name="PPT世界-6-2"/>
            <p:cNvSpPr txBox="1"/>
            <p:nvPr/>
          </p:nvSpPr>
          <p:spPr>
            <a:xfrm>
              <a:off x="2421051" y="4325660"/>
              <a:ext cx="1636942" cy="369332"/>
            </a:xfrm>
            <a:prstGeom prst="rect">
              <a:avLst/>
            </a:prstGeom>
            <a:noFill/>
          </p:spPr>
          <p:txBody>
            <a:bodyPr wrap="square" rtlCol="0">
              <a:spAutoFit/>
            </a:bodyPr>
            <a:lstStyle/>
            <a:p>
              <a:pPr algn="ctr"/>
              <a:r>
                <a:rPr lang="zh-CN" altLang="en-US" dirty="0">
                  <a:solidFill>
                    <a:schemeClr val="accent2"/>
                  </a:solidFill>
                  <a:latin typeface="+mj-ea"/>
                  <a:ea typeface="+mj-ea"/>
                  <a:cs typeface="思源黑体 CN Bold" panose="020B0800000000000000" pitchFamily="34" charset="-122"/>
                </a:rPr>
                <a:t>标题文字添加</a:t>
              </a:r>
            </a:p>
          </p:txBody>
        </p:sp>
        <p:sp>
          <p:nvSpPr>
            <p:cNvPr id="38" name="PPT世界-6-3"/>
            <p:cNvSpPr txBox="1"/>
            <p:nvPr/>
          </p:nvSpPr>
          <p:spPr>
            <a:xfrm>
              <a:off x="2421051" y="5008238"/>
              <a:ext cx="1636942" cy="894604"/>
            </a:xfrm>
            <a:prstGeom prst="rect">
              <a:avLst/>
            </a:prstGeom>
            <a:noFill/>
          </p:spPr>
          <p:txBody>
            <a:bodyPr wrap="square" rtlCol="0">
              <a:spAutoFit/>
            </a:bodyPr>
            <a:lstStyle/>
            <a:p>
              <a:pPr algn="ctr">
                <a:lnSpc>
                  <a:spcPct val="150000"/>
                </a:lnSpc>
              </a:pPr>
              <a:r>
                <a:rPr lang="zh-CN" altLang="en-US" sz="1200" dirty="0">
                  <a:cs typeface="思源黑体 CN Bold" panose="020B0800000000000000" pitchFamily="34" charset="-122"/>
                </a:rPr>
                <a:t>单击此处键入文本单击单击此处键入文本单击</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7" name="PPT世界-7">
            <a:extLst>
              <a:ext uri="{FF2B5EF4-FFF2-40B4-BE49-F238E27FC236}">
                <a16:creationId xmlns:a16="http://schemas.microsoft.com/office/drawing/2014/main" id="{57289566-ADE3-4BD5-9781-DD0ED85C119A}"/>
              </a:ext>
            </a:extLst>
          </p:cNvPr>
          <p:cNvGrpSpPr/>
          <p:nvPr/>
        </p:nvGrpSpPr>
        <p:grpSpPr>
          <a:xfrm>
            <a:off x="5276585" y="4948353"/>
            <a:ext cx="1636942" cy="1577182"/>
            <a:chOff x="5276585" y="4948353"/>
            <a:chExt cx="1636942" cy="1577182"/>
          </a:xfrm>
        </p:grpSpPr>
        <p:sp>
          <p:nvSpPr>
            <p:cNvPr id="30" name="PPT世界-7-1"/>
            <p:cNvSpPr/>
            <p:nvPr/>
          </p:nvSpPr>
          <p:spPr>
            <a:xfrm>
              <a:off x="6004842" y="5400551"/>
              <a:ext cx="182316" cy="182316"/>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7-2"/>
            <p:cNvSpPr txBox="1"/>
            <p:nvPr/>
          </p:nvSpPr>
          <p:spPr>
            <a:xfrm>
              <a:off x="5276585" y="4948353"/>
              <a:ext cx="1636942" cy="369332"/>
            </a:xfrm>
            <a:prstGeom prst="rect">
              <a:avLst/>
            </a:prstGeom>
            <a:noFill/>
          </p:spPr>
          <p:txBody>
            <a:bodyPr wrap="square" rtlCol="0">
              <a:spAutoFit/>
            </a:bodyPr>
            <a:lstStyle/>
            <a:p>
              <a:pPr algn="ctr"/>
              <a:r>
                <a:rPr lang="zh-CN" altLang="en-US" dirty="0">
                  <a:solidFill>
                    <a:schemeClr val="accent1"/>
                  </a:solidFill>
                  <a:latin typeface="+mj-ea"/>
                  <a:ea typeface="+mj-ea"/>
                  <a:cs typeface="思源黑体 CN Bold" panose="020B0800000000000000" pitchFamily="34" charset="-122"/>
                </a:rPr>
                <a:t>标题文字添加</a:t>
              </a:r>
            </a:p>
          </p:txBody>
        </p:sp>
        <p:sp>
          <p:nvSpPr>
            <p:cNvPr id="40" name="PPT世界-7-3"/>
            <p:cNvSpPr txBox="1"/>
            <p:nvPr/>
          </p:nvSpPr>
          <p:spPr>
            <a:xfrm>
              <a:off x="5276585" y="5630931"/>
              <a:ext cx="1636942" cy="894604"/>
            </a:xfrm>
            <a:prstGeom prst="rect">
              <a:avLst/>
            </a:prstGeom>
            <a:noFill/>
          </p:spPr>
          <p:txBody>
            <a:bodyPr wrap="square" rtlCol="0">
              <a:spAutoFit/>
            </a:bodyPr>
            <a:lstStyle/>
            <a:p>
              <a:pPr algn="ctr">
                <a:lnSpc>
                  <a:spcPct val="150000"/>
                </a:lnSpc>
              </a:pPr>
              <a:r>
                <a:rPr lang="zh-CN" altLang="en-US" sz="1200" dirty="0">
                  <a:cs typeface="思源黑体 CN Bold" panose="020B0800000000000000" pitchFamily="34" charset="-122"/>
                </a:rPr>
                <a:t>单击此处键入文本单击单击此处键入文本单击</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9" name="PPT世界-8">
            <a:extLst>
              <a:ext uri="{FF2B5EF4-FFF2-40B4-BE49-F238E27FC236}">
                <a16:creationId xmlns:a16="http://schemas.microsoft.com/office/drawing/2014/main" id="{F03815F1-42AE-4E53-80DF-5448C54DA663}"/>
              </a:ext>
            </a:extLst>
          </p:cNvPr>
          <p:cNvGrpSpPr/>
          <p:nvPr/>
        </p:nvGrpSpPr>
        <p:grpSpPr>
          <a:xfrm>
            <a:off x="1803208" y="466284"/>
            <a:ext cx="8585586" cy="5012172"/>
            <a:chOff x="1803208" y="466284"/>
            <a:chExt cx="8585586" cy="5012172"/>
          </a:xfrm>
        </p:grpSpPr>
        <p:sp>
          <p:nvSpPr>
            <p:cNvPr id="25" name="PPT世界-8-1"/>
            <p:cNvSpPr/>
            <p:nvPr/>
          </p:nvSpPr>
          <p:spPr>
            <a:xfrm>
              <a:off x="1803208" y="466284"/>
              <a:ext cx="8585586" cy="5012172"/>
            </a:xfrm>
            <a:prstGeom prst="ellipse">
              <a:avLst/>
            </a:prstGeom>
            <a:noFill/>
            <a:ln>
              <a:gradFill>
                <a:gsLst>
                  <a:gs pos="100000">
                    <a:schemeClr val="accent1">
                      <a:alpha val="25000"/>
                    </a:schemeClr>
                  </a:gs>
                  <a:gs pos="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15" name="组合 14">
              <a:extLst>
                <a:ext uri="{FF2B5EF4-FFF2-40B4-BE49-F238E27FC236}">
                  <a16:creationId xmlns:a16="http://schemas.microsoft.com/office/drawing/2014/main" id="{E4D458CB-97E6-4A89-9631-5D9B7052DBEB}"/>
                </a:ext>
              </a:extLst>
            </p:cNvPr>
            <p:cNvGrpSpPr/>
            <p:nvPr/>
          </p:nvGrpSpPr>
          <p:grpSpPr>
            <a:xfrm>
              <a:off x="3714028" y="1536195"/>
              <a:ext cx="4773194" cy="2560216"/>
              <a:chOff x="3714028" y="1536195"/>
              <a:chExt cx="4773194" cy="2560216"/>
            </a:xfrm>
          </p:grpSpPr>
          <p:sp>
            <p:nvSpPr>
              <p:cNvPr id="23" name="PPT世界-8-2"/>
              <p:cNvSpPr/>
              <p:nvPr/>
            </p:nvSpPr>
            <p:spPr>
              <a:xfrm>
                <a:off x="3714028" y="1536195"/>
                <a:ext cx="2560216" cy="25602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4" name="PPT世界-8-3"/>
              <p:cNvSpPr/>
              <p:nvPr/>
            </p:nvSpPr>
            <p:spPr>
              <a:xfrm>
                <a:off x="5927006" y="1536195"/>
                <a:ext cx="2560216" cy="25602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cxnSp>
            <p:nvCxnSpPr>
              <p:cNvPr id="41" name="PPT世界-8-4"/>
              <p:cNvCxnSpPr/>
              <p:nvPr/>
            </p:nvCxnSpPr>
            <p:spPr>
              <a:xfrm>
                <a:off x="4437735" y="3179747"/>
                <a:ext cx="1112802" cy="0"/>
              </a:xfrm>
              <a:prstGeom prst="line">
                <a:avLst/>
              </a:prstGeom>
              <a:ln>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2" name="PPT世界-8-5"/>
              <p:cNvCxnSpPr/>
              <p:nvPr/>
            </p:nvCxnSpPr>
            <p:spPr>
              <a:xfrm>
                <a:off x="6650713" y="3179747"/>
                <a:ext cx="1112802" cy="0"/>
              </a:xfrm>
              <a:prstGeom prst="line">
                <a:avLst/>
              </a:prstGeom>
              <a:ln>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3" name="PPT世界-8-6"/>
              <p:cNvSpPr txBox="1"/>
              <p:nvPr/>
            </p:nvSpPr>
            <p:spPr>
              <a:xfrm>
                <a:off x="4175665" y="2764808"/>
                <a:ext cx="1636942" cy="369332"/>
              </a:xfrm>
              <a:prstGeom prst="rect">
                <a:avLst/>
              </a:prstGeom>
              <a:noFill/>
            </p:spPr>
            <p:txBody>
              <a:bodyPr wrap="square" rtlCol="0">
                <a:spAutoFit/>
              </a:bodyPr>
              <a:lstStyle/>
              <a:p>
                <a:pPr algn="ctr"/>
                <a:r>
                  <a:rPr lang="zh-CN" altLang="en-US"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标题文字添加</a:t>
                </a:r>
              </a:p>
            </p:txBody>
          </p:sp>
          <p:sp>
            <p:nvSpPr>
              <p:cNvPr id="44" name="PPT世界-8-7"/>
              <p:cNvSpPr txBox="1"/>
              <p:nvPr/>
            </p:nvSpPr>
            <p:spPr>
              <a:xfrm>
                <a:off x="6388643" y="2764808"/>
                <a:ext cx="1636942" cy="369332"/>
              </a:xfrm>
              <a:prstGeom prst="rect">
                <a:avLst/>
              </a:prstGeom>
              <a:noFill/>
            </p:spPr>
            <p:txBody>
              <a:bodyPr wrap="square" rtlCol="0">
                <a:spAutoFit/>
              </a:bodyPr>
              <a:lstStyle/>
              <a:p>
                <a:pPr algn="ctr"/>
                <a:r>
                  <a:rPr lang="zh-CN" altLang="en-US"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标题文字添加</a:t>
                </a:r>
              </a:p>
            </p:txBody>
          </p:sp>
          <p:sp>
            <p:nvSpPr>
              <p:cNvPr id="45" name="PPT世界-8-8"/>
              <p:cNvSpPr>
                <a:spLocks noEditPoints="1"/>
              </p:cNvSpPr>
              <p:nvPr/>
            </p:nvSpPr>
            <p:spPr bwMode="auto">
              <a:xfrm>
                <a:off x="4700315" y="2010236"/>
                <a:ext cx="587642" cy="587642"/>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8-9"/>
              <p:cNvSpPr>
                <a:spLocks noEditPoints="1"/>
              </p:cNvSpPr>
              <p:nvPr/>
            </p:nvSpPr>
            <p:spPr bwMode="auto">
              <a:xfrm>
                <a:off x="6913293" y="2010236"/>
                <a:ext cx="587642" cy="587642"/>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7" name="PPT世界-8-10"/>
              <p:cNvSpPr txBox="1"/>
              <p:nvPr/>
            </p:nvSpPr>
            <p:spPr>
              <a:xfrm>
                <a:off x="4175665" y="3304915"/>
                <a:ext cx="1636942" cy="309124"/>
              </a:xfrm>
              <a:prstGeom prst="rect">
                <a:avLst/>
              </a:prstGeom>
              <a:noFill/>
            </p:spPr>
            <p:txBody>
              <a:bodyPr wrap="square" rtlCol="0">
                <a:spAutoFit/>
              </a:bodyPr>
              <a:lstStyle/>
              <a:p>
                <a:pPr algn="ctr">
                  <a:lnSpc>
                    <a:spcPct val="130000"/>
                  </a:lnSpc>
                </a:pPr>
                <a:r>
                  <a:rPr lang="zh-CN" altLang="en-US" sz="1200" dirty="0">
                    <a:solidFill>
                      <a:schemeClr val="bg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在此输入有关说明</a:t>
                </a:r>
              </a:p>
            </p:txBody>
          </p:sp>
          <p:sp>
            <p:nvSpPr>
              <p:cNvPr id="48" name="PPT世界-8-11"/>
              <p:cNvSpPr txBox="1"/>
              <p:nvPr/>
            </p:nvSpPr>
            <p:spPr>
              <a:xfrm>
                <a:off x="6388643" y="3304915"/>
                <a:ext cx="1636942" cy="309124"/>
              </a:xfrm>
              <a:prstGeom prst="rect">
                <a:avLst/>
              </a:prstGeom>
              <a:noFill/>
            </p:spPr>
            <p:txBody>
              <a:bodyPr wrap="square" rtlCol="0">
                <a:spAutoFit/>
              </a:bodyPr>
              <a:lstStyle/>
              <a:p>
                <a:pPr algn="ctr">
                  <a:lnSpc>
                    <a:spcPct val="130000"/>
                  </a:lnSpc>
                </a:pPr>
                <a:r>
                  <a:rPr lang="zh-CN" altLang="en-US" sz="1200" dirty="0">
                    <a:solidFill>
                      <a:schemeClr val="bg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在此输入有关说明</a:t>
                </a: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anim calcmode="lin" valueType="num">
                                      <p:cBhvr>
                                        <p:cTn id="20" dur="500" fill="hold"/>
                                        <p:tgtEl>
                                          <p:spTgt spid="16"/>
                                        </p:tgtEl>
                                        <p:attrNameLst>
                                          <p:attrName>ppt_x</p:attrName>
                                        </p:attrNameLst>
                                      </p:cBhvr>
                                      <p:tavLst>
                                        <p:tav tm="0">
                                          <p:val>
                                            <p:strVal val="#ppt_x"/>
                                          </p:val>
                                        </p:tav>
                                        <p:tav tm="100000">
                                          <p:val>
                                            <p:strVal val="#ppt_x"/>
                                          </p:val>
                                        </p:tav>
                                      </p:tavLst>
                                    </p:anim>
                                    <p:anim calcmode="lin" valueType="num">
                                      <p:cBhvr>
                                        <p:cTn id="21" dur="5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anim calcmode="lin" valueType="num">
                                      <p:cBhvr>
                                        <p:cTn id="32" dur="500" fill="hold"/>
                                        <p:tgtEl>
                                          <p:spTgt spid="18"/>
                                        </p:tgtEl>
                                        <p:attrNameLst>
                                          <p:attrName>ppt_x</p:attrName>
                                        </p:attrNameLst>
                                      </p:cBhvr>
                                      <p:tavLst>
                                        <p:tav tm="0">
                                          <p:val>
                                            <p:strVal val="#ppt_x"/>
                                          </p:val>
                                        </p:tav>
                                        <p:tav tm="100000">
                                          <p:val>
                                            <p:strVal val="#ppt_x"/>
                                          </p:val>
                                        </p:tav>
                                      </p:tavLst>
                                    </p:anim>
                                    <p:anim calcmode="lin" valueType="num">
                                      <p:cBhvr>
                                        <p:cTn id="33" dur="5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1" name="PPT世界-2"/>
          <p:cNvGrpSpPr/>
          <p:nvPr/>
        </p:nvGrpSpPr>
        <p:grpSpPr>
          <a:xfrm>
            <a:off x="1439524" y="298017"/>
            <a:ext cx="2520000" cy="698628"/>
            <a:chOff x="8204960" y="3599489"/>
            <a:chExt cx="2520000" cy="698628"/>
          </a:xfrm>
        </p:grpSpPr>
        <p:sp>
          <p:nvSpPr>
            <p:cNvPr id="14" name="PPT世界-2-1"/>
            <p:cNvSpPr txBox="1"/>
            <p:nvPr/>
          </p:nvSpPr>
          <p:spPr>
            <a:xfrm>
              <a:off x="8204960" y="3599489"/>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03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国际经济学</a:t>
              </a:r>
            </a:p>
          </p:txBody>
        </p:sp>
        <p:sp>
          <p:nvSpPr>
            <p:cNvPr id="22" name="PPT世界-2-2"/>
            <p:cNvSpPr txBox="1"/>
            <p:nvPr/>
          </p:nvSpPr>
          <p:spPr>
            <a:xfrm>
              <a:off x="8222258" y="4023875"/>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ECONOMICS</a:t>
              </a:r>
            </a:p>
          </p:txBody>
        </p:sp>
      </p:grpSp>
      <p:sp>
        <p:nvSpPr>
          <p:cNvPr id="12" name="PPT世界-3"/>
          <p:cNvSpPr>
            <a:spLocks noChangeAspect="1"/>
          </p:cNvSpPr>
          <p:nvPr/>
        </p:nvSpPr>
        <p:spPr bwMode="auto">
          <a:xfrm>
            <a:off x="569128" y="466283"/>
            <a:ext cx="422566" cy="362096"/>
          </a:xfrm>
          <a:custGeom>
            <a:avLst/>
            <a:gdLst>
              <a:gd name="T0" fmla="*/ 10000 w 10000"/>
              <a:gd name="T1" fmla="*/ 8035 h 8570"/>
              <a:gd name="T2" fmla="*/ 9465 w 10000"/>
              <a:gd name="T3" fmla="*/ 8570 h 8570"/>
              <a:gd name="T4" fmla="*/ 7300 w 10000"/>
              <a:gd name="T5" fmla="*/ 8414 h 8570"/>
              <a:gd name="T6" fmla="*/ 7144 w 10000"/>
              <a:gd name="T7" fmla="*/ 6249 h 8570"/>
              <a:gd name="T8" fmla="*/ 7679 w 10000"/>
              <a:gd name="T9" fmla="*/ 5714 h 8570"/>
              <a:gd name="T10" fmla="*/ 8214 w 10000"/>
              <a:gd name="T11" fmla="*/ 4643 h 8570"/>
              <a:gd name="T12" fmla="*/ 5356 w 10000"/>
              <a:gd name="T13" fmla="*/ 5714 h 8570"/>
              <a:gd name="T14" fmla="*/ 6270 w 10000"/>
              <a:gd name="T15" fmla="*/ 5870 h 8570"/>
              <a:gd name="T16" fmla="*/ 6426 w 10000"/>
              <a:gd name="T17" fmla="*/ 8035 h 8570"/>
              <a:gd name="T18" fmla="*/ 5891 w 10000"/>
              <a:gd name="T19" fmla="*/ 8570 h 8570"/>
              <a:gd name="T20" fmla="*/ 3728 w 10000"/>
              <a:gd name="T21" fmla="*/ 8414 h 8570"/>
              <a:gd name="T22" fmla="*/ 3571 w 10000"/>
              <a:gd name="T23" fmla="*/ 6249 h 8570"/>
              <a:gd name="T24" fmla="*/ 4106 w 10000"/>
              <a:gd name="T25" fmla="*/ 5714 h 8570"/>
              <a:gd name="T26" fmla="*/ 4641 w 10000"/>
              <a:gd name="T27" fmla="*/ 4643 h 8570"/>
              <a:gd name="T28" fmla="*/ 1785 w 10000"/>
              <a:gd name="T29" fmla="*/ 5714 h 8570"/>
              <a:gd name="T30" fmla="*/ 2699 w 10000"/>
              <a:gd name="T31" fmla="*/ 5870 h 8570"/>
              <a:gd name="T32" fmla="*/ 2855 w 10000"/>
              <a:gd name="T33" fmla="*/ 8035 h 8570"/>
              <a:gd name="T34" fmla="*/ 2320 w 10000"/>
              <a:gd name="T35" fmla="*/ 8570 h 8570"/>
              <a:gd name="T36" fmla="*/ 156 w 10000"/>
              <a:gd name="T37" fmla="*/ 8414 h 8570"/>
              <a:gd name="T38" fmla="*/ 0 w 10000"/>
              <a:gd name="T39" fmla="*/ 6249 h 8570"/>
              <a:gd name="T40" fmla="*/ 535 w 10000"/>
              <a:gd name="T41" fmla="*/ 5714 h 8570"/>
              <a:gd name="T42" fmla="*/ 1070 w 10000"/>
              <a:gd name="T43" fmla="*/ 4643 h 8570"/>
              <a:gd name="T44" fmla="*/ 1785 w 10000"/>
              <a:gd name="T45" fmla="*/ 3928 h 8570"/>
              <a:gd name="T46" fmla="*/ 4641 w 10000"/>
              <a:gd name="T47" fmla="*/ 2856 h 8570"/>
              <a:gd name="T48" fmla="*/ 3728 w 10000"/>
              <a:gd name="T49" fmla="*/ 2700 h 8570"/>
              <a:gd name="T50" fmla="*/ 3571 w 10000"/>
              <a:gd name="T51" fmla="*/ 535 h 8570"/>
              <a:gd name="T52" fmla="*/ 4106 w 10000"/>
              <a:gd name="T53" fmla="*/ 0 h 8570"/>
              <a:gd name="T54" fmla="*/ 6270 w 10000"/>
              <a:gd name="T55" fmla="*/ 156 h 8570"/>
              <a:gd name="T56" fmla="*/ 6426 w 10000"/>
              <a:gd name="T57" fmla="*/ 2321 h 8570"/>
              <a:gd name="T58" fmla="*/ 5891 w 10000"/>
              <a:gd name="T59" fmla="*/ 2856 h 8570"/>
              <a:gd name="T60" fmla="*/ 5356 w 10000"/>
              <a:gd name="T61" fmla="*/ 3928 h 8570"/>
              <a:gd name="T62" fmla="*/ 8715 w 10000"/>
              <a:gd name="T63" fmla="*/ 4140 h 8570"/>
              <a:gd name="T64" fmla="*/ 8928 w 10000"/>
              <a:gd name="T65" fmla="*/ 5714 h 8570"/>
              <a:gd name="T66" fmla="*/ 9841 w 10000"/>
              <a:gd name="T67" fmla="*/ 5870 h 8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00" h="8570">
                <a:moveTo>
                  <a:pt x="10000" y="6249"/>
                </a:moveTo>
                <a:lnTo>
                  <a:pt x="10000" y="8035"/>
                </a:lnTo>
                <a:cubicBezTo>
                  <a:pt x="10000" y="8184"/>
                  <a:pt x="9949" y="8311"/>
                  <a:pt x="9844" y="8414"/>
                </a:cubicBezTo>
                <a:cubicBezTo>
                  <a:pt x="9739" y="8519"/>
                  <a:pt x="9613" y="8570"/>
                  <a:pt x="9465" y="8570"/>
                </a:cubicBezTo>
                <a:lnTo>
                  <a:pt x="7679" y="8570"/>
                </a:lnTo>
                <a:cubicBezTo>
                  <a:pt x="7530" y="8570"/>
                  <a:pt x="7403" y="8519"/>
                  <a:pt x="7300" y="8414"/>
                </a:cubicBezTo>
                <a:cubicBezTo>
                  <a:pt x="7195" y="8309"/>
                  <a:pt x="7144" y="8183"/>
                  <a:pt x="7144" y="8035"/>
                </a:cubicBezTo>
                <a:lnTo>
                  <a:pt x="7144" y="6249"/>
                </a:lnTo>
                <a:cubicBezTo>
                  <a:pt x="7144" y="6100"/>
                  <a:pt x="7195" y="5973"/>
                  <a:pt x="7300" y="5870"/>
                </a:cubicBezTo>
                <a:cubicBezTo>
                  <a:pt x="7405" y="5765"/>
                  <a:pt x="7531" y="5714"/>
                  <a:pt x="7679" y="5714"/>
                </a:cubicBezTo>
                <a:lnTo>
                  <a:pt x="8214" y="5714"/>
                </a:lnTo>
                <a:lnTo>
                  <a:pt x="8214" y="4643"/>
                </a:lnTo>
                <a:lnTo>
                  <a:pt x="5356" y="4643"/>
                </a:lnTo>
                <a:lnTo>
                  <a:pt x="5356" y="5714"/>
                </a:lnTo>
                <a:lnTo>
                  <a:pt x="5891" y="5714"/>
                </a:lnTo>
                <a:cubicBezTo>
                  <a:pt x="6040" y="5714"/>
                  <a:pt x="6168" y="5765"/>
                  <a:pt x="6270" y="5870"/>
                </a:cubicBezTo>
                <a:cubicBezTo>
                  <a:pt x="6375" y="5975"/>
                  <a:pt x="6426" y="6101"/>
                  <a:pt x="6426" y="6249"/>
                </a:cubicBezTo>
                <a:lnTo>
                  <a:pt x="6426" y="8035"/>
                </a:lnTo>
                <a:cubicBezTo>
                  <a:pt x="6426" y="8184"/>
                  <a:pt x="6375" y="8311"/>
                  <a:pt x="6270" y="8414"/>
                </a:cubicBezTo>
                <a:cubicBezTo>
                  <a:pt x="6165" y="8519"/>
                  <a:pt x="6039" y="8570"/>
                  <a:pt x="5891" y="8570"/>
                </a:cubicBezTo>
                <a:lnTo>
                  <a:pt x="4106" y="8570"/>
                </a:lnTo>
                <a:cubicBezTo>
                  <a:pt x="3958" y="8570"/>
                  <a:pt x="3830" y="8519"/>
                  <a:pt x="3728" y="8414"/>
                </a:cubicBezTo>
                <a:cubicBezTo>
                  <a:pt x="3623" y="8309"/>
                  <a:pt x="3571" y="8183"/>
                  <a:pt x="3571" y="8035"/>
                </a:cubicBezTo>
                <a:lnTo>
                  <a:pt x="3571" y="6249"/>
                </a:lnTo>
                <a:cubicBezTo>
                  <a:pt x="3571" y="6100"/>
                  <a:pt x="3623" y="5973"/>
                  <a:pt x="3728" y="5870"/>
                </a:cubicBezTo>
                <a:cubicBezTo>
                  <a:pt x="3833" y="5765"/>
                  <a:pt x="3959" y="5714"/>
                  <a:pt x="4106" y="5714"/>
                </a:cubicBezTo>
                <a:lnTo>
                  <a:pt x="4641" y="5714"/>
                </a:lnTo>
                <a:lnTo>
                  <a:pt x="4641" y="4643"/>
                </a:lnTo>
                <a:lnTo>
                  <a:pt x="1785" y="4643"/>
                </a:lnTo>
                <a:lnTo>
                  <a:pt x="1785" y="5714"/>
                </a:lnTo>
                <a:lnTo>
                  <a:pt x="2320" y="5714"/>
                </a:lnTo>
                <a:cubicBezTo>
                  <a:pt x="2469" y="5714"/>
                  <a:pt x="2596" y="5765"/>
                  <a:pt x="2699" y="5870"/>
                </a:cubicBezTo>
                <a:cubicBezTo>
                  <a:pt x="2804" y="5975"/>
                  <a:pt x="2855" y="6101"/>
                  <a:pt x="2855" y="6249"/>
                </a:cubicBezTo>
                <a:lnTo>
                  <a:pt x="2855" y="8035"/>
                </a:lnTo>
                <a:cubicBezTo>
                  <a:pt x="2855" y="8184"/>
                  <a:pt x="2804" y="8311"/>
                  <a:pt x="2699" y="8414"/>
                </a:cubicBezTo>
                <a:cubicBezTo>
                  <a:pt x="2594" y="8519"/>
                  <a:pt x="2468" y="8570"/>
                  <a:pt x="2320" y="8570"/>
                </a:cubicBezTo>
                <a:lnTo>
                  <a:pt x="535" y="8570"/>
                </a:lnTo>
                <a:cubicBezTo>
                  <a:pt x="386" y="8570"/>
                  <a:pt x="259" y="8519"/>
                  <a:pt x="156" y="8414"/>
                </a:cubicBezTo>
                <a:cubicBezTo>
                  <a:pt x="51" y="8310"/>
                  <a:pt x="0" y="8184"/>
                  <a:pt x="0" y="8035"/>
                </a:cubicBezTo>
                <a:lnTo>
                  <a:pt x="0" y="6249"/>
                </a:lnTo>
                <a:cubicBezTo>
                  <a:pt x="0" y="6100"/>
                  <a:pt x="51" y="5973"/>
                  <a:pt x="156" y="5870"/>
                </a:cubicBezTo>
                <a:cubicBezTo>
                  <a:pt x="261" y="5765"/>
                  <a:pt x="388" y="5714"/>
                  <a:pt x="535" y="5714"/>
                </a:cubicBezTo>
                <a:lnTo>
                  <a:pt x="1070" y="5714"/>
                </a:lnTo>
                <a:lnTo>
                  <a:pt x="1070" y="4643"/>
                </a:lnTo>
                <a:cubicBezTo>
                  <a:pt x="1070" y="4449"/>
                  <a:pt x="1140" y="4283"/>
                  <a:pt x="1283" y="4140"/>
                </a:cubicBezTo>
                <a:cubicBezTo>
                  <a:pt x="1424" y="3999"/>
                  <a:pt x="1591" y="3928"/>
                  <a:pt x="1785" y="3928"/>
                </a:cubicBezTo>
                <a:lnTo>
                  <a:pt x="4641" y="3928"/>
                </a:lnTo>
                <a:lnTo>
                  <a:pt x="4641" y="2856"/>
                </a:lnTo>
                <a:lnTo>
                  <a:pt x="4106" y="2856"/>
                </a:lnTo>
                <a:cubicBezTo>
                  <a:pt x="3958" y="2856"/>
                  <a:pt x="3830" y="2805"/>
                  <a:pt x="3728" y="2700"/>
                </a:cubicBezTo>
                <a:cubicBezTo>
                  <a:pt x="3623" y="2595"/>
                  <a:pt x="3571" y="2469"/>
                  <a:pt x="3571" y="2321"/>
                </a:cubicBezTo>
                <a:lnTo>
                  <a:pt x="3571" y="535"/>
                </a:lnTo>
                <a:cubicBezTo>
                  <a:pt x="3571" y="386"/>
                  <a:pt x="3623" y="259"/>
                  <a:pt x="3728" y="156"/>
                </a:cubicBezTo>
                <a:cubicBezTo>
                  <a:pt x="3833" y="51"/>
                  <a:pt x="3959" y="0"/>
                  <a:pt x="4106" y="0"/>
                </a:cubicBezTo>
                <a:lnTo>
                  <a:pt x="5891" y="0"/>
                </a:lnTo>
                <a:cubicBezTo>
                  <a:pt x="6040" y="0"/>
                  <a:pt x="6168" y="51"/>
                  <a:pt x="6270" y="156"/>
                </a:cubicBezTo>
                <a:cubicBezTo>
                  <a:pt x="6375" y="261"/>
                  <a:pt x="6426" y="388"/>
                  <a:pt x="6426" y="535"/>
                </a:cubicBezTo>
                <a:lnTo>
                  <a:pt x="6426" y="2321"/>
                </a:lnTo>
                <a:cubicBezTo>
                  <a:pt x="6426" y="2470"/>
                  <a:pt x="6375" y="2598"/>
                  <a:pt x="6270" y="2700"/>
                </a:cubicBezTo>
                <a:cubicBezTo>
                  <a:pt x="6165" y="2805"/>
                  <a:pt x="6039" y="2856"/>
                  <a:pt x="5891" y="2856"/>
                </a:cubicBezTo>
                <a:lnTo>
                  <a:pt x="5356" y="2856"/>
                </a:lnTo>
                <a:lnTo>
                  <a:pt x="5356" y="3928"/>
                </a:lnTo>
                <a:lnTo>
                  <a:pt x="8213" y="3928"/>
                </a:lnTo>
                <a:cubicBezTo>
                  <a:pt x="8406" y="3928"/>
                  <a:pt x="8573" y="3998"/>
                  <a:pt x="8715" y="4140"/>
                </a:cubicBezTo>
                <a:cubicBezTo>
                  <a:pt x="8856" y="4282"/>
                  <a:pt x="8928" y="4449"/>
                  <a:pt x="8928" y="4643"/>
                </a:cubicBezTo>
                <a:lnTo>
                  <a:pt x="8928" y="5714"/>
                </a:lnTo>
                <a:lnTo>
                  <a:pt x="9463" y="5714"/>
                </a:lnTo>
                <a:cubicBezTo>
                  <a:pt x="9611" y="5714"/>
                  <a:pt x="9739" y="5765"/>
                  <a:pt x="9841" y="5870"/>
                </a:cubicBezTo>
                <a:cubicBezTo>
                  <a:pt x="9949" y="5975"/>
                  <a:pt x="10000" y="6100"/>
                  <a:pt x="10000" y="6249"/>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4"/>
          <p:cNvSpPr/>
          <p:nvPr/>
        </p:nvSpPr>
        <p:spPr>
          <a:xfrm>
            <a:off x="394335" y="261256"/>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cxnSp>
        <p:nvCxnSpPr>
          <p:cNvPr id="23" name="PPT世界-5"/>
          <p:cNvCxnSpPr/>
          <p:nvPr/>
        </p:nvCxnSpPr>
        <p:spPr>
          <a:xfrm>
            <a:off x="-17713" y="1762983"/>
            <a:ext cx="693142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PT世界-6"/>
          <p:cNvSpPr/>
          <p:nvPr/>
        </p:nvSpPr>
        <p:spPr>
          <a:xfrm>
            <a:off x="6030780" y="1762983"/>
            <a:ext cx="1759299" cy="1759300"/>
          </a:xfrm>
          <a:prstGeom prst="arc">
            <a:avLst>
              <a:gd name="adj1" fmla="val 16200000"/>
              <a:gd name="adj2" fmla="val 5360223"/>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25" name="PPT世界-7"/>
          <p:cNvCxnSpPr/>
          <p:nvPr/>
        </p:nvCxnSpPr>
        <p:spPr>
          <a:xfrm>
            <a:off x="2602222" y="3522283"/>
            <a:ext cx="433776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PPT世界-8"/>
          <p:cNvSpPr/>
          <p:nvPr/>
        </p:nvSpPr>
        <p:spPr>
          <a:xfrm flipH="1">
            <a:off x="1722572" y="3522282"/>
            <a:ext cx="1759299" cy="1759299"/>
          </a:xfrm>
          <a:prstGeom prst="arc">
            <a:avLst>
              <a:gd name="adj1" fmla="val 16200000"/>
              <a:gd name="adj2" fmla="val 5360223"/>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27" name="PPT世界-9"/>
          <p:cNvCxnSpPr/>
          <p:nvPr/>
        </p:nvCxnSpPr>
        <p:spPr>
          <a:xfrm>
            <a:off x="2570992" y="5281581"/>
            <a:ext cx="731976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 name="PPT世界-10">
            <a:extLst>
              <a:ext uri="{FF2B5EF4-FFF2-40B4-BE49-F238E27FC236}">
                <a16:creationId xmlns:a16="http://schemas.microsoft.com/office/drawing/2014/main" id="{41CED682-4109-4EBF-8D1C-923D418E52F9}"/>
              </a:ext>
            </a:extLst>
          </p:cNvPr>
          <p:cNvGrpSpPr/>
          <p:nvPr/>
        </p:nvGrpSpPr>
        <p:grpSpPr>
          <a:xfrm>
            <a:off x="592931" y="1295845"/>
            <a:ext cx="1899222" cy="1180570"/>
            <a:chOff x="592931" y="1295845"/>
            <a:chExt cx="1899222" cy="1180570"/>
          </a:xfrm>
        </p:grpSpPr>
        <p:sp>
          <p:nvSpPr>
            <p:cNvPr id="28" name="PPT世界-10-1"/>
            <p:cNvSpPr/>
            <p:nvPr/>
          </p:nvSpPr>
          <p:spPr>
            <a:xfrm>
              <a:off x="1447879" y="1683216"/>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10-2"/>
            <p:cNvSpPr/>
            <p:nvPr/>
          </p:nvSpPr>
          <p:spPr>
            <a:xfrm>
              <a:off x="1486688" y="1722025"/>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10-3"/>
            <p:cNvSpPr/>
            <p:nvPr/>
          </p:nvSpPr>
          <p:spPr>
            <a:xfrm>
              <a:off x="991410" y="1295845"/>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1600" b="1" i="0" u="none" strike="noStrike" kern="1200" cap="none" spc="0" normalizeH="0" baseline="0" noProof="0" dirty="0">
                  <a:ln>
                    <a:noFill/>
                  </a:ln>
                  <a:solidFill>
                    <a:schemeClr val="accent1"/>
                  </a:solidFill>
                  <a:effectLst/>
                  <a:uLnTx/>
                  <a:uFillTx/>
                  <a:latin typeface="+mj-ea"/>
                  <a:ea typeface="+mj-ea"/>
                  <a:cs typeface="思源黑体 CN Bold" panose="020B0800000000000000" pitchFamily="34" charset="-122"/>
                </a:rPr>
                <a:t>X</a:t>
              </a:r>
              <a:r>
                <a:rPr kumimoji="1" lang="zh-CN" altLang="en-US" sz="1600" b="1" i="0" u="none" strike="noStrike" kern="1200" cap="none" spc="0" normalizeH="0" baseline="0" noProof="0" dirty="0">
                  <a:ln>
                    <a:noFill/>
                  </a:ln>
                  <a:solidFill>
                    <a:schemeClr val="accent1"/>
                  </a:solidFill>
                  <a:effectLst/>
                  <a:uLnTx/>
                  <a:uFillTx/>
                  <a:latin typeface="+mj-ea"/>
                  <a:ea typeface="+mj-ea"/>
                  <a:cs typeface="思源黑体 CN Bold" panose="020B0800000000000000" pitchFamily="34" charset="-122"/>
                </a:rPr>
                <a:t>月</a:t>
              </a:r>
            </a:p>
          </p:txBody>
        </p:sp>
        <p:sp>
          <p:nvSpPr>
            <p:cNvPr id="49" name="PPT世界-10-4"/>
            <p:cNvSpPr txBox="1"/>
            <p:nvPr/>
          </p:nvSpPr>
          <p:spPr>
            <a:xfrm>
              <a:off x="592931" y="1919275"/>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200" dirty="0">
                  <a:cs typeface="思源黑体 CN Bold" panose="020B0800000000000000" pitchFamily="34" charset="-122"/>
                </a:rPr>
                <a:t>单击此处键入文本单击单击此处键入文本单击</a:t>
              </a:r>
              <a:endParaRPr kumimoji="1" lang="zh-CN" altLang="en-US" sz="1200" dirty="0">
                <a:solidFill>
                  <a:srgbClr val="000000">
                    <a:lumMod val="75000"/>
                    <a:lumOff val="25000"/>
                  </a:srgbClr>
                </a:solidFill>
                <a:latin typeface="+mn-ea"/>
                <a:cs typeface="思源黑体 CN Light" panose="020B0300000000000000" pitchFamily="34" charset="-122"/>
              </a:endParaRPr>
            </a:p>
          </p:txBody>
        </p:sp>
      </p:grpSp>
      <p:grpSp>
        <p:nvGrpSpPr>
          <p:cNvPr id="4" name="PPT世界-11">
            <a:extLst>
              <a:ext uri="{FF2B5EF4-FFF2-40B4-BE49-F238E27FC236}">
                <a16:creationId xmlns:a16="http://schemas.microsoft.com/office/drawing/2014/main" id="{2A3B9C42-7B2C-4926-BBE6-1E0CD142DE67}"/>
              </a:ext>
            </a:extLst>
          </p:cNvPr>
          <p:cNvGrpSpPr/>
          <p:nvPr/>
        </p:nvGrpSpPr>
        <p:grpSpPr>
          <a:xfrm>
            <a:off x="2762880" y="1295845"/>
            <a:ext cx="1899222" cy="1180570"/>
            <a:chOff x="2762880" y="1295845"/>
            <a:chExt cx="1899222" cy="1180570"/>
          </a:xfrm>
        </p:grpSpPr>
        <p:sp>
          <p:nvSpPr>
            <p:cNvPr id="30" name="PPT世界-11-1"/>
            <p:cNvSpPr/>
            <p:nvPr/>
          </p:nvSpPr>
          <p:spPr>
            <a:xfrm>
              <a:off x="3617159" y="1688860"/>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11-2"/>
            <p:cNvSpPr/>
            <p:nvPr/>
          </p:nvSpPr>
          <p:spPr>
            <a:xfrm>
              <a:off x="3655968" y="1727669"/>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11-3"/>
            <p:cNvSpPr/>
            <p:nvPr/>
          </p:nvSpPr>
          <p:spPr>
            <a:xfrm>
              <a:off x="3161359" y="1295845"/>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kumimoji="1" lang="en-US" altLang="zh-CN" sz="1600" dirty="0">
                  <a:solidFill>
                    <a:schemeClr val="accent2"/>
                  </a:solidFill>
                  <a:latin typeface="+mj-ea"/>
                  <a:ea typeface="+mj-ea"/>
                  <a:cs typeface="思源黑体 CN Bold" panose="020B0800000000000000" pitchFamily="34" charset="-122"/>
                </a:rPr>
                <a:t>X</a:t>
              </a:r>
              <a:r>
                <a:rPr kumimoji="1" lang="zh-CN" altLang="en-US" sz="1600" dirty="0">
                  <a:solidFill>
                    <a:schemeClr val="accent2"/>
                  </a:solidFill>
                  <a:latin typeface="+mj-ea"/>
                  <a:ea typeface="+mj-ea"/>
                  <a:cs typeface="思源黑体 CN Bold" panose="020B0800000000000000" pitchFamily="34" charset="-122"/>
                </a:rPr>
                <a:t>月</a:t>
              </a:r>
            </a:p>
          </p:txBody>
        </p:sp>
        <p:sp>
          <p:nvSpPr>
            <p:cNvPr id="50" name="PPT世界-11-4"/>
            <p:cNvSpPr txBox="1"/>
            <p:nvPr/>
          </p:nvSpPr>
          <p:spPr>
            <a:xfrm>
              <a:off x="2762880" y="1919275"/>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200" dirty="0">
                  <a:cs typeface="思源黑体 CN Bold" panose="020B0800000000000000" pitchFamily="34" charset="-122"/>
                </a:rPr>
                <a:t>单击此处键入文本单击单击此处键入文本单击</a:t>
              </a:r>
              <a:endParaRPr kumimoji="1" lang="zh-CN" altLang="en-US" sz="1200" dirty="0">
                <a:solidFill>
                  <a:srgbClr val="000000">
                    <a:lumMod val="75000"/>
                    <a:lumOff val="25000"/>
                  </a:srgbClr>
                </a:solidFill>
                <a:latin typeface="+mn-ea"/>
                <a:cs typeface="思源黑体 CN Light" panose="020B0300000000000000" pitchFamily="34" charset="-122"/>
              </a:endParaRPr>
            </a:p>
          </p:txBody>
        </p:sp>
      </p:grpSp>
      <p:grpSp>
        <p:nvGrpSpPr>
          <p:cNvPr id="5" name="PPT世界-12">
            <a:extLst>
              <a:ext uri="{FF2B5EF4-FFF2-40B4-BE49-F238E27FC236}">
                <a16:creationId xmlns:a16="http://schemas.microsoft.com/office/drawing/2014/main" id="{7ABC8ABA-DAEA-4AAF-8ED0-10C705566E67}"/>
              </a:ext>
            </a:extLst>
          </p:cNvPr>
          <p:cNvGrpSpPr/>
          <p:nvPr/>
        </p:nvGrpSpPr>
        <p:grpSpPr>
          <a:xfrm>
            <a:off x="4924702" y="1295845"/>
            <a:ext cx="1899222" cy="1180570"/>
            <a:chOff x="4924702" y="1295845"/>
            <a:chExt cx="1899222" cy="1180570"/>
          </a:xfrm>
        </p:grpSpPr>
        <p:sp>
          <p:nvSpPr>
            <p:cNvPr id="32" name="PPT世界-12-1"/>
            <p:cNvSpPr/>
            <p:nvPr/>
          </p:nvSpPr>
          <p:spPr>
            <a:xfrm>
              <a:off x="5786440" y="1683216"/>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12-2"/>
            <p:cNvSpPr/>
            <p:nvPr/>
          </p:nvSpPr>
          <p:spPr>
            <a:xfrm>
              <a:off x="5825249" y="1722025"/>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12-3"/>
            <p:cNvSpPr/>
            <p:nvPr/>
          </p:nvSpPr>
          <p:spPr>
            <a:xfrm>
              <a:off x="5323181" y="1295845"/>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kumimoji="1" lang="en-US" altLang="zh-CN" sz="1600" b="1" dirty="0">
                  <a:solidFill>
                    <a:schemeClr val="accent1"/>
                  </a:solidFill>
                  <a:latin typeface="+mj-ea"/>
                  <a:ea typeface="+mj-ea"/>
                  <a:cs typeface="思源黑体 CN Bold" panose="020B0800000000000000" pitchFamily="34" charset="-122"/>
                </a:rPr>
                <a:t>X</a:t>
              </a:r>
              <a:r>
                <a:rPr kumimoji="1" lang="zh-CN" altLang="en-US" sz="1600" b="1" dirty="0">
                  <a:solidFill>
                    <a:schemeClr val="accent1"/>
                  </a:solidFill>
                  <a:latin typeface="+mj-ea"/>
                  <a:ea typeface="+mj-ea"/>
                  <a:cs typeface="思源黑体 CN Bold" panose="020B0800000000000000" pitchFamily="34" charset="-122"/>
                </a:rPr>
                <a:t>月</a:t>
              </a:r>
            </a:p>
          </p:txBody>
        </p:sp>
        <p:sp>
          <p:nvSpPr>
            <p:cNvPr id="51" name="PPT世界-12-4"/>
            <p:cNvSpPr txBox="1"/>
            <p:nvPr/>
          </p:nvSpPr>
          <p:spPr>
            <a:xfrm>
              <a:off x="4924702" y="1919275"/>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200" dirty="0">
                  <a:cs typeface="思源黑体 CN Bold" panose="020B0800000000000000" pitchFamily="34" charset="-122"/>
                </a:rPr>
                <a:t>单击此处键入文本单击单击此处键入文本单击</a:t>
              </a:r>
              <a:endParaRPr kumimoji="1" lang="zh-CN" altLang="en-US" sz="1200" dirty="0">
                <a:solidFill>
                  <a:srgbClr val="000000">
                    <a:lumMod val="75000"/>
                    <a:lumOff val="25000"/>
                  </a:srgbClr>
                </a:solidFill>
                <a:latin typeface="+mn-ea"/>
                <a:cs typeface="思源黑体 CN Light" panose="020B0300000000000000" pitchFamily="34" charset="-122"/>
              </a:endParaRPr>
            </a:p>
          </p:txBody>
        </p:sp>
      </p:grpSp>
      <p:grpSp>
        <p:nvGrpSpPr>
          <p:cNvPr id="6" name="PPT世界-13">
            <a:extLst>
              <a:ext uri="{FF2B5EF4-FFF2-40B4-BE49-F238E27FC236}">
                <a16:creationId xmlns:a16="http://schemas.microsoft.com/office/drawing/2014/main" id="{505FB7EA-E763-475E-86B1-26BEFEAC7F04}"/>
              </a:ext>
            </a:extLst>
          </p:cNvPr>
          <p:cNvGrpSpPr/>
          <p:nvPr/>
        </p:nvGrpSpPr>
        <p:grpSpPr>
          <a:xfrm>
            <a:off x="2962004" y="3056912"/>
            <a:ext cx="1899222" cy="1159560"/>
            <a:chOff x="2962004" y="3056912"/>
            <a:chExt cx="1899222" cy="1159560"/>
          </a:xfrm>
        </p:grpSpPr>
        <p:sp>
          <p:nvSpPr>
            <p:cNvPr id="34" name="PPT世界-13-1"/>
            <p:cNvSpPr/>
            <p:nvPr/>
          </p:nvSpPr>
          <p:spPr>
            <a:xfrm>
              <a:off x="3816071" y="3431434"/>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13-2"/>
            <p:cNvSpPr/>
            <p:nvPr/>
          </p:nvSpPr>
          <p:spPr>
            <a:xfrm>
              <a:off x="3854880" y="3470243"/>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13-3"/>
            <p:cNvSpPr/>
            <p:nvPr/>
          </p:nvSpPr>
          <p:spPr>
            <a:xfrm>
              <a:off x="3343054" y="3056912"/>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kumimoji="1" lang="en-US" altLang="zh-CN" sz="1600" b="1" dirty="0">
                  <a:solidFill>
                    <a:schemeClr val="accent1"/>
                  </a:solidFill>
                  <a:latin typeface="+mj-ea"/>
                  <a:ea typeface="+mj-ea"/>
                  <a:cs typeface="思源黑体 CN Bold" panose="020B0800000000000000" pitchFamily="34" charset="-122"/>
                </a:rPr>
                <a:t>X</a:t>
              </a:r>
              <a:r>
                <a:rPr kumimoji="1" lang="zh-CN" altLang="en-US" sz="1600" b="1" dirty="0">
                  <a:solidFill>
                    <a:schemeClr val="accent1"/>
                  </a:solidFill>
                  <a:latin typeface="+mj-ea"/>
                  <a:ea typeface="+mj-ea"/>
                  <a:cs typeface="思源黑体 CN Bold" panose="020B0800000000000000" pitchFamily="34" charset="-122"/>
                </a:rPr>
                <a:t>月</a:t>
              </a:r>
            </a:p>
          </p:txBody>
        </p:sp>
        <p:sp>
          <p:nvSpPr>
            <p:cNvPr id="52" name="PPT世界-13-4"/>
            <p:cNvSpPr txBox="1"/>
            <p:nvPr/>
          </p:nvSpPr>
          <p:spPr>
            <a:xfrm>
              <a:off x="2962004" y="3659332"/>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200" dirty="0">
                  <a:cs typeface="思源黑体 CN Bold" panose="020B0800000000000000" pitchFamily="34" charset="-122"/>
                </a:rPr>
                <a:t>单击此处键入文本单击单击此处键入文本单击</a:t>
              </a:r>
              <a:endParaRPr kumimoji="1" lang="zh-CN" altLang="en-US" sz="1200" dirty="0">
                <a:solidFill>
                  <a:srgbClr val="000000">
                    <a:lumMod val="75000"/>
                    <a:lumOff val="25000"/>
                  </a:srgbClr>
                </a:solidFill>
                <a:latin typeface="+mn-ea"/>
                <a:cs typeface="思源黑体 CN Light" panose="020B0300000000000000" pitchFamily="34" charset="-122"/>
              </a:endParaRPr>
            </a:p>
          </p:txBody>
        </p:sp>
      </p:grpSp>
      <p:grpSp>
        <p:nvGrpSpPr>
          <p:cNvPr id="8" name="PPT世界-14">
            <a:extLst>
              <a:ext uri="{FF2B5EF4-FFF2-40B4-BE49-F238E27FC236}">
                <a16:creationId xmlns:a16="http://schemas.microsoft.com/office/drawing/2014/main" id="{CE739996-A8F3-4384-9760-35806B42967D}"/>
              </a:ext>
            </a:extLst>
          </p:cNvPr>
          <p:cNvGrpSpPr/>
          <p:nvPr/>
        </p:nvGrpSpPr>
        <p:grpSpPr>
          <a:xfrm>
            <a:off x="4984412" y="3056912"/>
            <a:ext cx="1899222" cy="1178800"/>
            <a:chOff x="4984412" y="3056912"/>
            <a:chExt cx="1899222" cy="1178800"/>
          </a:xfrm>
        </p:grpSpPr>
        <p:sp>
          <p:nvSpPr>
            <p:cNvPr id="36" name="PPT世界-14-1"/>
            <p:cNvSpPr/>
            <p:nvPr/>
          </p:nvSpPr>
          <p:spPr>
            <a:xfrm>
              <a:off x="5849085" y="3431434"/>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14-2"/>
            <p:cNvSpPr/>
            <p:nvPr/>
          </p:nvSpPr>
          <p:spPr>
            <a:xfrm>
              <a:off x="5887894" y="3470243"/>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14-3"/>
            <p:cNvSpPr/>
            <p:nvPr/>
          </p:nvSpPr>
          <p:spPr>
            <a:xfrm>
              <a:off x="5403277" y="3056912"/>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kumimoji="1" lang="en-US" altLang="zh-CN" sz="1600" dirty="0">
                  <a:solidFill>
                    <a:schemeClr val="accent2"/>
                  </a:solidFill>
                  <a:latin typeface="+mj-ea"/>
                  <a:ea typeface="+mj-ea"/>
                  <a:cs typeface="思源黑体 CN Bold" panose="020B0800000000000000" pitchFamily="34" charset="-122"/>
                </a:rPr>
                <a:t>X</a:t>
              </a:r>
              <a:r>
                <a:rPr kumimoji="1" lang="zh-CN" altLang="en-US" sz="1600" dirty="0">
                  <a:solidFill>
                    <a:schemeClr val="accent2"/>
                  </a:solidFill>
                  <a:latin typeface="+mj-ea"/>
                  <a:ea typeface="+mj-ea"/>
                  <a:cs typeface="思源黑体 CN Bold" panose="020B0800000000000000" pitchFamily="34" charset="-122"/>
                </a:rPr>
                <a:t>月</a:t>
              </a:r>
            </a:p>
          </p:txBody>
        </p:sp>
        <p:sp>
          <p:nvSpPr>
            <p:cNvPr id="53" name="PPT世界-14-4"/>
            <p:cNvSpPr txBox="1"/>
            <p:nvPr/>
          </p:nvSpPr>
          <p:spPr>
            <a:xfrm>
              <a:off x="4984412" y="3678572"/>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200" dirty="0">
                  <a:cs typeface="思源黑体 CN Bold" panose="020B0800000000000000" pitchFamily="34" charset="-122"/>
                </a:rPr>
                <a:t>单击此处键入文本单击单击此处键入文本单击</a:t>
              </a:r>
              <a:endParaRPr kumimoji="1" lang="zh-CN" altLang="en-US" sz="1200" dirty="0">
                <a:solidFill>
                  <a:srgbClr val="000000">
                    <a:lumMod val="75000"/>
                    <a:lumOff val="25000"/>
                  </a:srgbClr>
                </a:solidFill>
                <a:latin typeface="+mn-ea"/>
                <a:cs typeface="思源黑体 CN Light" panose="020B0300000000000000" pitchFamily="34" charset="-122"/>
              </a:endParaRPr>
            </a:p>
          </p:txBody>
        </p:sp>
      </p:grpSp>
      <p:grpSp>
        <p:nvGrpSpPr>
          <p:cNvPr id="9" name="PPT世界-15">
            <a:extLst>
              <a:ext uri="{FF2B5EF4-FFF2-40B4-BE49-F238E27FC236}">
                <a16:creationId xmlns:a16="http://schemas.microsoft.com/office/drawing/2014/main" id="{4A9B4720-C2EA-4F52-AAC1-3F7736ED470B}"/>
              </a:ext>
            </a:extLst>
          </p:cNvPr>
          <p:cNvGrpSpPr/>
          <p:nvPr/>
        </p:nvGrpSpPr>
        <p:grpSpPr>
          <a:xfrm>
            <a:off x="1850985" y="4798306"/>
            <a:ext cx="1899222" cy="1194380"/>
            <a:chOff x="1850985" y="4798306"/>
            <a:chExt cx="1899222" cy="1194380"/>
          </a:xfrm>
        </p:grpSpPr>
        <p:sp>
          <p:nvSpPr>
            <p:cNvPr id="38" name="PPT世界-15-1"/>
            <p:cNvSpPr/>
            <p:nvPr/>
          </p:nvSpPr>
          <p:spPr>
            <a:xfrm>
              <a:off x="2705052" y="5191850"/>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15-2"/>
            <p:cNvSpPr/>
            <p:nvPr/>
          </p:nvSpPr>
          <p:spPr>
            <a:xfrm>
              <a:off x="2743861" y="5230659"/>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7" name="PPT世界-15-3"/>
            <p:cNvSpPr/>
            <p:nvPr/>
          </p:nvSpPr>
          <p:spPr>
            <a:xfrm>
              <a:off x="2267289" y="4798306"/>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kumimoji="1" lang="en-US" altLang="zh-CN" sz="1600" dirty="0">
                  <a:solidFill>
                    <a:schemeClr val="accent2"/>
                  </a:solidFill>
                  <a:latin typeface="+mj-ea"/>
                  <a:ea typeface="+mj-ea"/>
                  <a:cs typeface="思源黑体 CN Bold" panose="020B0800000000000000" pitchFamily="34" charset="-122"/>
                </a:rPr>
                <a:t>X</a:t>
              </a:r>
              <a:r>
                <a:rPr kumimoji="1" lang="zh-CN" altLang="en-US" sz="1600" dirty="0">
                  <a:solidFill>
                    <a:schemeClr val="accent2"/>
                  </a:solidFill>
                  <a:latin typeface="+mj-ea"/>
                  <a:ea typeface="+mj-ea"/>
                  <a:cs typeface="思源黑体 CN Bold" panose="020B0800000000000000" pitchFamily="34" charset="-122"/>
                </a:rPr>
                <a:t>月</a:t>
              </a:r>
            </a:p>
          </p:txBody>
        </p:sp>
        <p:sp>
          <p:nvSpPr>
            <p:cNvPr id="54" name="PPT世界-15-4"/>
            <p:cNvSpPr txBox="1"/>
            <p:nvPr/>
          </p:nvSpPr>
          <p:spPr>
            <a:xfrm>
              <a:off x="1850985" y="5435546"/>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200" dirty="0">
                  <a:cs typeface="思源黑体 CN Bold" panose="020B0800000000000000" pitchFamily="34" charset="-122"/>
                </a:rPr>
                <a:t>单击此处键入文本单击单击此处键入文本单击</a:t>
              </a:r>
              <a:endParaRPr kumimoji="1" lang="zh-CN" altLang="en-US" sz="1200" dirty="0">
                <a:solidFill>
                  <a:srgbClr val="000000">
                    <a:lumMod val="75000"/>
                    <a:lumOff val="25000"/>
                  </a:srgbClr>
                </a:solidFill>
                <a:latin typeface="+mn-ea"/>
                <a:cs typeface="思源黑体 CN Light" panose="020B0300000000000000" pitchFamily="34" charset="-122"/>
              </a:endParaRPr>
            </a:p>
          </p:txBody>
        </p:sp>
      </p:grpSp>
      <p:grpSp>
        <p:nvGrpSpPr>
          <p:cNvPr id="15" name="PPT世界-16">
            <a:extLst>
              <a:ext uri="{FF2B5EF4-FFF2-40B4-BE49-F238E27FC236}">
                <a16:creationId xmlns:a16="http://schemas.microsoft.com/office/drawing/2014/main" id="{ACD4AF3A-EC0C-48B0-B533-74C04505968D}"/>
              </a:ext>
            </a:extLst>
          </p:cNvPr>
          <p:cNvGrpSpPr/>
          <p:nvPr/>
        </p:nvGrpSpPr>
        <p:grpSpPr>
          <a:xfrm>
            <a:off x="4016396" y="4798306"/>
            <a:ext cx="1899222" cy="1194380"/>
            <a:chOff x="4016396" y="4798306"/>
            <a:chExt cx="1899222" cy="1194380"/>
          </a:xfrm>
        </p:grpSpPr>
        <p:sp>
          <p:nvSpPr>
            <p:cNvPr id="40" name="PPT世界-16-1"/>
            <p:cNvSpPr/>
            <p:nvPr/>
          </p:nvSpPr>
          <p:spPr>
            <a:xfrm>
              <a:off x="4874332" y="5191850"/>
              <a:ext cx="181695" cy="18169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16-2"/>
            <p:cNvSpPr/>
            <p:nvPr/>
          </p:nvSpPr>
          <p:spPr>
            <a:xfrm>
              <a:off x="4913141" y="5230659"/>
              <a:ext cx="104077" cy="104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16-3"/>
            <p:cNvSpPr/>
            <p:nvPr/>
          </p:nvSpPr>
          <p:spPr>
            <a:xfrm>
              <a:off x="4418818" y="4798306"/>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kumimoji="1" lang="en-US" altLang="zh-CN" sz="1600" b="1" dirty="0">
                  <a:solidFill>
                    <a:schemeClr val="accent1"/>
                  </a:solidFill>
                  <a:latin typeface="+mj-ea"/>
                  <a:ea typeface="+mj-ea"/>
                  <a:cs typeface="思源黑体 CN Bold" panose="020B0800000000000000" pitchFamily="34" charset="-122"/>
                </a:rPr>
                <a:t>X</a:t>
              </a:r>
              <a:r>
                <a:rPr kumimoji="1" lang="zh-CN" altLang="en-US" sz="1600" b="1" dirty="0">
                  <a:solidFill>
                    <a:schemeClr val="accent1"/>
                  </a:solidFill>
                  <a:latin typeface="+mj-ea"/>
                  <a:ea typeface="+mj-ea"/>
                  <a:cs typeface="思源黑体 CN Bold" panose="020B0800000000000000" pitchFamily="34" charset="-122"/>
                </a:rPr>
                <a:t>月</a:t>
              </a:r>
            </a:p>
          </p:txBody>
        </p:sp>
        <p:sp>
          <p:nvSpPr>
            <p:cNvPr id="55" name="PPT世界-16-4"/>
            <p:cNvSpPr txBox="1"/>
            <p:nvPr/>
          </p:nvSpPr>
          <p:spPr>
            <a:xfrm>
              <a:off x="4016396" y="5435546"/>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200" dirty="0">
                  <a:cs typeface="思源黑体 CN Bold" panose="020B0800000000000000" pitchFamily="34" charset="-122"/>
                </a:rPr>
                <a:t>单击此处键入文本单击单击此处键入文本单击</a:t>
              </a:r>
              <a:endParaRPr kumimoji="1" lang="zh-CN" altLang="en-US" sz="1200" dirty="0">
                <a:solidFill>
                  <a:srgbClr val="000000">
                    <a:lumMod val="75000"/>
                    <a:lumOff val="25000"/>
                  </a:srgbClr>
                </a:solidFill>
                <a:latin typeface="+mn-ea"/>
                <a:cs typeface="思源黑体 CN Light" panose="020B0300000000000000" pitchFamily="34" charset="-122"/>
              </a:endParaRPr>
            </a:p>
          </p:txBody>
        </p:sp>
      </p:grpSp>
      <p:grpSp>
        <p:nvGrpSpPr>
          <p:cNvPr id="16" name="PPT世界-17">
            <a:extLst>
              <a:ext uri="{FF2B5EF4-FFF2-40B4-BE49-F238E27FC236}">
                <a16:creationId xmlns:a16="http://schemas.microsoft.com/office/drawing/2014/main" id="{A5589802-E5CB-49FB-87D0-E65A02727623}"/>
              </a:ext>
            </a:extLst>
          </p:cNvPr>
          <p:cNvGrpSpPr/>
          <p:nvPr/>
        </p:nvGrpSpPr>
        <p:grpSpPr>
          <a:xfrm>
            <a:off x="6189546" y="4798306"/>
            <a:ext cx="1899222" cy="1194380"/>
            <a:chOff x="6189546" y="4798306"/>
            <a:chExt cx="1899222" cy="1194380"/>
          </a:xfrm>
        </p:grpSpPr>
        <p:sp>
          <p:nvSpPr>
            <p:cNvPr id="57" name="PPT世界-17-1"/>
            <p:cNvSpPr/>
            <p:nvPr/>
          </p:nvSpPr>
          <p:spPr>
            <a:xfrm>
              <a:off x="7043613" y="5191850"/>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8" name="PPT世界-17-2"/>
            <p:cNvSpPr/>
            <p:nvPr/>
          </p:nvSpPr>
          <p:spPr>
            <a:xfrm>
              <a:off x="7082422" y="5230659"/>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9" name="PPT世界-17-3"/>
            <p:cNvSpPr/>
            <p:nvPr/>
          </p:nvSpPr>
          <p:spPr>
            <a:xfrm>
              <a:off x="6597241" y="4798306"/>
              <a:ext cx="1092870" cy="347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defRPr/>
              </a:pPr>
              <a:r>
                <a:rPr kumimoji="1" lang="en-US" altLang="zh-CN" sz="1600" dirty="0">
                  <a:solidFill>
                    <a:schemeClr val="accent2"/>
                  </a:solidFill>
                  <a:latin typeface="+mj-ea"/>
                  <a:ea typeface="+mj-ea"/>
                  <a:cs typeface="思源黑体 CN Bold" panose="020B0800000000000000" pitchFamily="34" charset="-122"/>
                </a:rPr>
                <a:t>X</a:t>
              </a:r>
              <a:r>
                <a:rPr kumimoji="1" lang="zh-CN" altLang="en-US" sz="1600" dirty="0">
                  <a:solidFill>
                    <a:schemeClr val="accent2"/>
                  </a:solidFill>
                  <a:latin typeface="+mj-ea"/>
                  <a:ea typeface="+mj-ea"/>
                  <a:cs typeface="思源黑体 CN Bold" panose="020B0800000000000000" pitchFamily="34" charset="-122"/>
                </a:rPr>
                <a:t>月</a:t>
              </a:r>
            </a:p>
          </p:txBody>
        </p:sp>
        <p:sp>
          <p:nvSpPr>
            <p:cNvPr id="60" name="PPT世界-17-4"/>
            <p:cNvSpPr txBox="1"/>
            <p:nvPr/>
          </p:nvSpPr>
          <p:spPr>
            <a:xfrm>
              <a:off x="6189546" y="5435546"/>
              <a:ext cx="1899222" cy="557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200" dirty="0">
                  <a:cs typeface="思源黑体 CN Bold" panose="020B0800000000000000" pitchFamily="34" charset="-122"/>
                </a:rPr>
                <a:t>单击此处键入文本单击单击此处键入文本单击</a:t>
              </a:r>
              <a:endParaRPr kumimoji="1" lang="zh-CN" altLang="en-US" sz="1200" dirty="0">
                <a:solidFill>
                  <a:srgbClr val="000000">
                    <a:lumMod val="75000"/>
                    <a:lumOff val="25000"/>
                  </a:srgbClr>
                </a:solidFill>
                <a:latin typeface="+mn-ea"/>
                <a:cs typeface="思源黑体 CN Light" panose="020B0300000000000000" pitchFamily="34" charset="-122"/>
              </a:endParaRPr>
            </a:p>
          </p:txBody>
        </p:sp>
      </p:grpSp>
      <p:pic>
        <p:nvPicPr>
          <p:cNvPr id="61" name="PPT世界-18" descr="图片包含 杯子, 室内, 桌子, 咖啡&#10;&#10;描述已自动生成">
            <a:extLst>
              <a:ext uri="{FF2B5EF4-FFF2-40B4-BE49-F238E27FC236}">
                <a16:creationId xmlns:a16="http://schemas.microsoft.com/office/drawing/2014/main" id="{EB71CD9A-1A56-499D-93F4-795AA52893B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28026" y="1993457"/>
            <a:ext cx="3880892" cy="392737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50"/>
                                        <p:tgtEl>
                                          <p:spTgt spid="4"/>
                                        </p:tgtEl>
                                      </p:cBhvr>
                                    </p:animEffect>
                                    <p:anim calcmode="lin" valueType="num">
                                      <p:cBhvr>
                                        <p:cTn id="14" dur="250" fill="hold"/>
                                        <p:tgtEl>
                                          <p:spTgt spid="4"/>
                                        </p:tgtEl>
                                        <p:attrNameLst>
                                          <p:attrName>ppt_x</p:attrName>
                                        </p:attrNameLst>
                                      </p:cBhvr>
                                      <p:tavLst>
                                        <p:tav tm="0">
                                          <p:val>
                                            <p:strVal val="#ppt_x"/>
                                          </p:val>
                                        </p:tav>
                                        <p:tav tm="100000">
                                          <p:val>
                                            <p:strVal val="#ppt_x"/>
                                          </p:val>
                                        </p:tav>
                                      </p:tavLst>
                                    </p:anim>
                                    <p:anim calcmode="lin" valueType="num">
                                      <p:cBhvr>
                                        <p:cTn id="15" dur="2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50"/>
                                        <p:tgtEl>
                                          <p:spTgt spid="5"/>
                                        </p:tgtEl>
                                      </p:cBhvr>
                                    </p:animEffect>
                                    <p:anim calcmode="lin" valueType="num">
                                      <p:cBhvr>
                                        <p:cTn id="20" dur="250" fill="hold"/>
                                        <p:tgtEl>
                                          <p:spTgt spid="5"/>
                                        </p:tgtEl>
                                        <p:attrNameLst>
                                          <p:attrName>ppt_x</p:attrName>
                                        </p:attrNameLst>
                                      </p:cBhvr>
                                      <p:tavLst>
                                        <p:tav tm="0">
                                          <p:val>
                                            <p:strVal val="#ppt_x"/>
                                          </p:val>
                                        </p:tav>
                                        <p:tav tm="100000">
                                          <p:val>
                                            <p:strVal val="#ppt_x"/>
                                          </p:val>
                                        </p:tav>
                                      </p:tavLst>
                                    </p:anim>
                                    <p:anim calcmode="lin" valueType="num">
                                      <p:cBhvr>
                                        <p:cTn id="21" dur="25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250"/>
                                        <p:tgtEl>
                                          <p:spTgt spid="6"/>
                                        </p:tgtEl>
                                      </p:cBhvr>
                                    </p:animEffect>
                                    <p:anim calcmode="lin" valueType="num">
                                      <p:cBhvr>
                                        <p:cTn id="26" dur="250" fill="hold"/>
                                        <p:tgtEl>
                                          <p:spTgt spid="6"/>
                                        </p:tgtEl>
                                        <p:attrNameLst>
                                          <p:attrName>ppt_x</p:attrName>
                                        </p:attrNameLst>
                                      </p:cBhvr>
                                      <p:tavLst>
                                        <p:tav tm="0">
                                          <p:val>
                                            <p:strVal val="#ppt_x"/>
                                          </p:val>
                                        </p:tav>
                                        <p:tav tm="100000">
                                          <p:val>
                                            <p:strVal val="#ppt_x"/>
                                          </p:val>
                                        </p:tav>
                                      </p:tavLst>
                                    </p:anim>
                                    <p:anim calcmode="lin" valueType="num">
                                      <p:cBhvr>
                                        <p:cTn id="27" dur="25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50"/>
                                        <p:tgtEl>
                                          <p:spTgt spid="9"/>
                                        </p:tgtEl>
                                      </p:cBhvr>
                                    </p:animEffect>
                                    <p:anim calcmode="lin" valueType="num">
                                      <p:cBhvr>
                                        <p:cTn id="38" dur="250" fill="hold"/>
                                        <p:tgtEl>
                                          <p:spTgt spid="9"/>
                                        </p:tgtEl>
                                        <p:attrNameLst>
                                          <p:attrName>ppt_x</p:attrName>
                                        </p:attrNameLst>
                                      </p:cBhvr>
                                      <p:tavLst>
                                        <p:tav tm="0">
                                          <p:val>
                                            <p:strVal val="#ppt_x"/>
                                          </p:val>
                                        </p:tav>
                                        <p:tav tm="100000">
                                          <p:val>
                                            <p:strVal val="#ppt_x"/>
                                          </p:val>
                                        </p:tav>
                                      </p:tavLst>
                                    </p:anim>
                                    <p:anim calcmode="lin" valueType="num">
                                      <p:cBhvr>
                                        <p:cTn id="39" dur="25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250"/>
                                        <p:tgtEl>
                                          <p:spTgt spid="15"/>
                                        </p:tgtEl>
                                      </p:cBhvr>
                                    </p:animEffect>
                                    <p:anim calcmode="lin" valueType="num">
                                      <p:cBhvr>
                                        <p:cTn id="44" dur="250" fill="hold"/>
                                        <p:tgtEl>
                                          <p:spTgt spid="15"/>
                                        </p:tgtEl>
                                        <p:attrNameLst>
                                          <p:attrName>ppt_x</p:attrName>
                                        </p:attrNameLst>
                                      </p:cBhvr>
                                      <p:tavLst>
                                        <p:tav tm="0">
                                          <p:val>
                                            <p:strVal val="#ppt_x"/>
                                          </p:val>
                                        </p:tav>
                                        <p:tav tm="100000">
                                          <p:val>
                                            <p:strVal val="#ppt_x"/>
                                          </p:val>
                                        </p:tav>
                                      </p:tavLst>
                                    </p:anim>
                                    <p:anim calcmode="lin" valueType="num">
                                      <p:cBhvr>
                                        <p:cTn id="45" dur="25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250"/>
                                        <p:tgtEl>
                                          <p:spTgt spid="16"/>
                                        </p:tgtEl>
                                      </p:cBhvr>
                                    </p:animEffect>
                                    <p:anim calcmode="lin" valueType="num">
                                      <p:cBhvr>
                                        <p:cTn id="50" dur="250" fill="hold"/>
                                        <p:tgtEl>
                                          <p:spTgt spid="16"/>
                                        </p:tgtEl>
                                        <p:attrNameLst>
                                          <p:attrName>ppt_x</p:attrName>
                                        </p:attrNameLst>
                                      </p:cBhvr>
                                      <p:tavLst>
                                        <p:tav tm="0">
                                          <p:val>
                                            <p:strVal val="#ppt_x"/>
                                          </p:val>
                                        </p:tav>
                                        <p:tav tm="100000">
                                          <p:val>
                                            <p:strVal val="#ppt_x"/>
                                          </p:val>
                                        </p:tav>
                                      </p:tavLst>
                                    </p:anim>
                                    <p:anim calcmode="lin" valueType="num">
                                      <p:cBhvr>
                                        <p:cTn id="51" dur="2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PT世界-1"/>
          <p:cNvSpPr/>
          <p:nvPr/>
        </p:nvSpPr>
        <p:spPr>
          <a:xfrm>
            <a:off x="1" y="4950473"/>
            <a:ext cx="4063999" cy="1907526"/>
          </a:xfrm>
          <a:custGeom>
            <a:avLst/>
            <a:gdLst>
              <a:gd name="connsiteX0" fmla="*/ 0 w 4646683"/>
              <a:gd name="connsiteY0" fmla="*/ 0 h 2491070"/>
              <a:gd name="connsiteX1" fmla="*/ 112660 w 4646683"/>
              <a:gd name="connsiteY1" fmla="*/ 88000 h 2491070"/>
              <a:gd name="connsiteX2" fmla="*/ 1947248 w 4646683"/>
              <a:gd name="connsiteY2" fmla="*/ 723396 h 2491070"/>
              <a:gd name="connsiteX3" fmla="*/ 4420084 w 4646683"/>
              <a:gd name="connsiteY3" fmla="*/ 2478912 h 2491070"/>
              <a:gd name="connsiteX4" fmla="*/ 4410015 w 4646683"/>
              <a:gd name="connsiteY4" fmla="*/ 2491070 h 2491070"/>
              <a:gd name="connsiteX5" fmla="*/ 0 w 4646683"/>
              <a:gd name="connsiteY5" fmla="*/ 2491070 h 249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683" h="2491070">
                <a:moveTo>
                  <a:pt x="0" y="0"/>
                </a:moveTo>
                <a:lnTo>
                  <a:pt x="112660" y="88000"/>
                </a:lnTo>
                <a:cubicBezTo>
                  <a:pt x="546063" y="415428"/>
                  <a:pt x="1107995" y="743375"/>
                  <a:pt x="1947248" y="723396"/>
                </a:cubicBezTo>
                <a:cubicBezTo>
                  <a:pt x="3506940" y="686232"/>
                  <a:pt x="5284292" y="1343667"/>
                  <a:pt x="4420084" y="2478912"/>
                </a:cubicBezTo>
                <a:lnTo>
                  <a:pt x="4410015" y="2491070"/>
                </a:lnTo>
                <a:lnTo>
                  <a:pt x="0" y="2491070"/>
                </a:lnTo>
                <a:close/>
              </a:path>
            </a:pathLst>
          </a:custGeom>
          <a:solidFill>
            <a:schemeClr val="accent1"/>
          </a:solidFill>
          <a:ln w="3403" cap="flat">
            <a:noFill/>
            <a:prstDash val="solid"/>
            <a:miter/>
          </a:ln>
        </p:spPr>
        <p:txBody>
          <a:bodyPr rtlCol="0" anchor="ctr"/>
          <a:lstStyle/>
          <a:p>
            <a:endParaRPr lang="zh-CN" altLang="en-US">
              <a:cs typeface="思源黑体 CN Bold" panose="020B0800000000000000" pitchFamily="34" charset="-122"/>
            </a:endParaRPr>
          </a:p>
        </p:txBody>
      </p:sp>
      <p:sp>
        <p:nvSpPr>
          <p:cNvPr id="19" name="PPT世界-2"/>
          <p:cNvSpPr/>
          <p:nvPr/>
        </p:nvSpPr>
        <p:spPr>
          <a:xfrm>
            <a:off x="0" y="5193251"/>
            <a:ext cx="5917941" cy="1664749"/>
          </a:xfrm>
          <a:custGeom>
            <a:avLst/>
            <a:gdLst>
              <a:gd name="connsiteX0" fmla="*/ 2498770 w 5917941"/>
              <a:gd name="connsiteY0" fmla="*/ 2058 h 1901405"/>
              <a:gd name="connsiteX1" fmla="*/ 5903639 w 5917941"/>
              <a:gd name="connsiteY1" fmla="*/ 1839359 h 1901405"/>
              <a:gd name="connsiteX2" fmla="*/ 5917941 w 5917941"/>
              <a:gd name="connsiteY2" fmla="*/ 1901405 h 1901405"/>
              <a:gd name="connsiteX3" fmla="*/ 0 w 5917941"/>
              <a:gd name="connsiteY3" fmla="*/ 1901405 h 1901405"/>
              <a:gd name="connsiteX4" fmla="*/ 0 w 5917941"/>
              <a:gd name="connsiteY4" fmla="*/ 339653 h 1901405"/>
              <a:gd name="connsiteX5" fmla="*/ 172772 w 5917941"/>
              <a:gd name="connsiteY5" fmla="*/ 324340 h 1901405"/>
              <a:gd name="connsiteX6" fmla="*/ 927588 w 5917941"/>
              <a:gd name="connsiteY6" fmla="*/ 182106 h 1901405"/>
              <a:gd name="connsiteX7" fmla="*/ 2498770 w 5917941"/>
              <a:gd name="connsiteY7" fmla="*/ 2058 h 190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7941" h="1901405">
                <a:moveTo>
                  <a:pt x="2498770" y="2058"/>
                </a:moveTo>
                <a:cubicBezTo>
                  <a:pt x="4143018" y="46381"/>
                  <a:pt x="5588771" y="802274"/>
                  <a:pt x="5903639" y="1839359"/>
                </a:cubicBezTo>
                <a:lnTo>
                  <a:pt x="5917941" y="1901405"/>
                </a:lnTo>
                <a:lnTo>
                  <a:pt x="0" y="1901405"/>
                </a:lnTo>
                <a:lnTo>
                  <a:pt x="0" y="339653"/>
                </a:lnTo>
                <a:lnTo>
                  <a:pt x="172772" y="324340"/>
                </a:lnTo>
                <a:cubicBezTo>
                  <a:pt x="411630" y="298382"/>
                  <a:pt x="662857" y="251941"/>
                  <a:pt x="927588" y="182106"/>
                </a:cubicBezTo>
                <a:cubicBezTo>
                  <a:pt x="1451730" y="43845"/>
                  <a:pt x="1984942" y="-11793"/>
                  <a:pt x="2498770" y="2058"/>
                </a:cubicBezTo>
                <a:close/>
              </a:path>
            </a:pathLst>
          </a:custGeom>
          <a:gradFill>
            <a:gsLst>
              <a:gs pos="91000">
                <a:srgbClr val="FFB400"/>
              </a:gs>
              <a:gs pos="0">
                <a:srgbClr val="FFB400">
                  <a:alpha val="0"/>
                </a:srgbClr>
              </a:gs>
            </a:gsLst>
            <a:lin ang="0" scaled="1"/>
          </a:gradFill>
          <a:ln w="3433" cap="flat">
            <a:noFill/>
            <a:prstDash val="solid"/>
            <a:miter/>
          </a:ln>
        </p:spPr>
        <p:txBody>
          <a:bodyPr rtlCol="0" anchor="ctr"/>
          <a:lstStyle/>
          <a:p>
            <a:endParaRPr lang="zh-CN" altLang="en-US">
              <a:cs typeface="思源黑体 CN Bold" panose="020B0800000000000000" pitchFamily="34" charset="-122"/>
            </a:endParaRPr>
          </a:p>
        </p:txBody>
      </p:sp>
      <p:sp>
        <p:nvSpPr>
          <p:cNvPr id="20" name="PPT世界-3"/>
          <p:cNvSpPr/>
          <p:nvPr/>
        </p:nvSpPr>
        <p:spPr>
          <a:xfrm>
            <a:off x="3404196" y="3663045"/>
            <a:ext cx="8787805" cy="3194955"/>
          </a:xfrm>
          <a:custGeom>
            <a:avLst/>
            <a:gdLst>
              <a:gd name="connsiteX0" fmla="*/ 6014541 w 8787805"/>
              <a:gd name="connsiteY0" fmla="*/ 92 h 3194955"/>
              <a:gd name="connsiteX1" fmla="*/ 8114799 w 8787805"/>
              <a:gd name="connsiteY1" fmla="*/ 651361 h 3194955"/>
              <a:gd name="connsiteX2" fmla="*/ 8694460 w 8787805"/>
              <a:gd name="connsiteY2" fmla="*/ 1065082 h 3194955"/>
              <a:gd name="connsiteX3" fmla="*/ 8787805 w 8787805"/>
              <a:gd name="connsiteY3" fmla="*/ 1150797 h 3194955"/>
              <a:gd name="connsiteX4" fmla="*/ 8787805 w 8787805"/>
              <a:gd name="connsiteY4" fmla="*/ 3194955 h 3194955"/>
              <a:gd name="connsiteX5" fmla="*/ 0 w 8787805"/>
              <a:gd name="connsiteY5" fmla="*/ 3194955 h 3194955"/>
              <a:gd name="connsiteX6" fmla="*/ 46863 w 8787805"/>
              <a:gd name="connsiteY6" fmla="*/ 3101762 h 3194955"/>
              <a:gd name="connsiteX7" fmla="*/ 1168324 w 8787805"/>
              <a:gd name="connsiteY7" fmla="*/ 2798560 h 3194955"/>
              <a:gd name="connsiteX8" fmla="*/ 4561019 w 8787805"/>
              <a:gd name="connsiteY8" fmla="*/ 396246 h 3194955"/>
              <a:gd name="connsiteX9" fmla="*/ 6014541 w 8787805"/>
              <a:gd name="connsiteY9" fmla="*/ 92 h 319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87805" h="3194955">
                <a:moveTo>
                  <a:pt x="6014541" y="92"/>
                </a:moveTo>
                <a:cubicBezTo>
                  <a:pt x="7163691" y="-8959"/>
                  <a:pt x="8023001" y="648823"/>
                  <a:pt x="8114799" y="651361"/>
                </a:cubicBezTo>
                <a:cubicBezTo>
                  <a:pt x="8162386" y="652686"/>
                  <a:pt x="8407582" y="811731"/>
                  <a:pt x="8694460" y="1065082"/>
                </a:cubicBezTo>
                <a:lnTo>
                  <a:pt x="8787805" y="1150797"/>
                </a:lnTo>
                <a:lnTo>
                  <a:pt x="8787805" y="3194955"/>
                </a:lnTo>
                <a:lnTo>
                  <a:pt x="0" y="3194955"/>
                </a:lnTo>
                <a:lnTo>
                  <a:pt x="46863" y="3101762"/>
                </a:lnTo>
                <a:cubicBezTo>
                  <a:pt x="233284" y="2770630"/>
                  <a:pt x="571238" y="2587570"/>
                  <a:pt x="1168324" y="2798560"/>
                </a:cubicBezTo>
                <a:cubicBezTo>
                  <a:pt x="3048167" y="3462811"/>
                  <a:pt x="2563700" y="1520519"/>
                  <a:pt x="4561019" y="396246"/>
                </a:cubicBezTo>
                <a:cubicBezTo>
                  <a:pt x="5070826" y="109281"/>
                  <a:pt x="5564873" y="3634"/>
                  <a:pt x="6014541" y="92"/>
                </a:cubicBezTo>
                <a:close/>
              </a:path>
            </a:pathLst>
          </a:custGeom>
          <a:solidFill>
            <a:schemeClr val="accent2"/>
          </a:solidFill>
          <a:ln w="3569" cap="flat">
            <a:noFill/>
            <a:prstDash val="solid"/>
            <a:miter/>
          </a:ln>
        </p:spPr>
        <p:txBody>
          <a:bodyPr rtlCol="0" anchor="ctr"/>
          <a:lstStyle/>
          <a:p>
            <a:endParaRPr lang="zh-CN" altLang="en-US">
              <a:cs typeface="思源黑体 CN Bold" panose="020B0800000000000000" pitchFamily="34" charset="-122"/>
            </a:endParaRPr>
          </a:p>
        </p:txBody>
      </p:sp>
      <p:sp>
        <p:nvSpPr>
          <p:cNvPr id="21" name="PPT世界-4"/>
          <p:cNvSpPr/>
          <p:nvPr/>
        </p:nvSpPr>
        <p:spPr>
          <a:xfrm>
            <a:off x="2818664" y="2755900"/>
            <a:ext cx="9373337" cy="4102100"/>
          </a:xfrm>
          <a:custGeom>
            <a:avLst/>
            <a:gdLst>
              <a:gd name="connsiteX0" fmla="*/ 6915166 w 9373337"/>
              <a:gd name="connsiteY0" fmla="*/ 554 h 4685243"/>
              <a:gd name="connsiteX1" fmla="*/ 9179849 w 9373337"/>
              <a:gd name="connsiteY1" fmla="*/ 826144 h 4685243"/>
              <a:gd name="connsiteX2" fmla="*/ 9373337 w 9373337"/>
              <a:gd name="connsiteY2" fmla="*/ 993168 h 4685243"/>
              <a:gd name="connsiteX3" fmla="*/ 9373337 w 9373337"/>
              <a:gd name="connsiteY3" fmla="*/ 4220471 h 4685243"/>
              <a:gd name="connsiteX4" fmla="*/ 9241335 w 9373337"/>
              <a:gd name="connsiteY4" fmla="*/ 4272663 h 4685243"/>
              <a:gd name="connsiteX5" fmla="*/ 7343787 w 9373337"/>
              <a:gd name="connsiteY5" fmla="*/ 4347661 h 4685243"/>
              <a:gd name="connsiteX6" fmla="*/ 5743557 w 9373337"/>
              <a:gd name="connsiteY6" fmla="*/ 4645676 h 4685243"/>
              <a:gd name="connsiteX7" fmla="*/ 5609829 w 9373337"/>
              <a:gd name="connsiteY7" fmla="*/ 4685243 h 4685243"/>
              <a:gd name="connsiteX8" fmla="*/ 6928 w 9373337"/>
              <a:gd name="connsiteY8" fmla="*/ 4685243 h 4685243"/>
              <a:gd name="connsiteX9" fmla="*/ 2344 w 9373337"/>
              <a:gd name="connsiteY9" fmla="*/ 4656219 h 4685243"/>
              <a:gd name="connsiteX10" fmla="*/ 3094451 w 9373337"/>
              <a:gd name="connsiteY10" fmla="*/ 3315335 h 4685243"/>
              <a:gd name="connsiteX11" fmla="*/ 5804228 w 9373337"/>
              <a:gd name="connsiteY11" fmla="*/ 268982 h 4685243"/>
              <a:gd name="connsiteX12" fmla="*/ 6915166 w 9373337"/>
              <a:gd name="connsiteY12" fmla="*/ 554 h 468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3337" h="4685243">
                <a:moveTo>
                  <a:pt x="6915166" y="554"/>
                </a:moveTo>
                <a:cubicBezTo>
                  <a:pt x="7736009" y="-15813"/>
                  <a:pt x="8545554" y="331907"/>
                  <a:pt x="9179849" y="826144"/>
                </a:cubicBezTo>
                <a:lnTo>
                  <a:pt x="9373337" y="993168"/>
                </a:lnTo>
                <a:lnTo>
                  <a:pt x="9373337" y="4220471"/>
                </a:lnTo>
                <a:lnTo>
                  <a:pt x="9241335" y="4272663"/>
                </a:lnTo>
                <a:cubicBezTo>
                  <a:pt x="8684769" y="4458821"/>
                  <a:pt x="8030143" y="4390027"/>
                  <a:pt x="7343787" y="4347661"/>
                </a:cubicBezTo>
                <a:cubicBezTo>
                  <a:pt x="6962767" y="4324146"/>
                  <a:pt x="6396080" y="4457518"/>
                  <a:pt x="5743557" y="4645676"/>
                </a:cubicBezTo>
                <a:lnTo>
                  <a:pt x="5609829" y="4685243"/>
                </a:lnTo>
                <a:lnTo>
                  <a:pt x="6928" y="4685243"/>
                </a:lnTo>
                <a:lnTo>
                  <a:pt x="2344" y="4656219"/>
                </a:lnTo>
                <a:cubicBezTo>
                  <a:pt x="-51506" y="4005287"/>
                  <a:pt x="817501" y="3269576"/>
                  <a:pt x="3094451" y="3315335"/>
                </a:cubicBezTo>
                <a:cubicBezTo>
                  <a:pt x="6589136" y="3385569"/>
                  <a:pt x="4915875" y="706136"/>
                  <a:pt x="5804228" y="268982"/>
                </a:cubicBezTo>
                <a:cubicBezTo>
                  <a:pt x="6166610" y="90659"/>
                  <a:pt x="6542055" y="7995"/>
                  <a:pt x="6915166" y="554"/>
                </a:cubicBezTo>
                <a:close/>
              </a:path>
            </a:pathLst>
          </a:custGeom>
          <a:solidFill>
            <a:schemeClr val="accent1"/>
          </a:solidFill>
          <a:ln w="3434" cap="flat">
            <a:noFill/>
            <a:prstDash val="solid"/>
            <a:miter/>
          </a:ln>
        </p:spPr>
        <p:txBody>
          <a:bodyPr rtlCol="0" anchor="ctr"/>
          <a:lstStyle/>
          <a:p>
            <a:endParaRPr lang="zh-CN" altLang="en-US">
              <a:cs typeface="思源黑体 CN Bold" panose="020B0800000000000000" pitchFamily="34" charset="-122"/>
            </a:endParaRPr>
          </a:p>
        </p:txBody>
      </p:sp>
      <p:sp>
        <p:nvSpPr>
          <p:cNvPr id="22" name="PPT世界-5"/>
          <p:cNvSpPr/>
          <p:nvPr/>
        </p:nvSpPr>
        <p:spPr>
          <a:xfrm>
            <a:off x="6289593" y="0"/>
            <a:ext cx="5902407" cy="6858000"/>
          </a:xfrm>
          <a:custGeom>
            <a:avLst/>
            <a:gdLst>
              <a:gd name="connsiteX0" fmla="*/ 5376591 w 5902407"/>
              <a:gd name="connsiteY0" fmla="*/ 0 h 6858000"/>
              <a:gd name="connsiteX1" fmla="*/ 5902407 w 5902407"/>
              <a:gd name="connsiteY1" fmla="*/ 0 h 6858000"/>
              <a:gd name="connsiteX2" fmla="*/ 5902407 w 5902407"/>
              <a:gd name="connsiteY2" fmla="*/ 6858000 h 6858000"/>
              <a:gd name="connsiteX3" fmla="*/ 0 w 5902407"/>
              <a:gd name="connsiteY3" fmla="*/ 6858000 h 6858000"/>
              <a:gd name="connsiteX4" fmla="*/ 192885 w 5902407"/>
              <a:gd name="connsiteY4" fmla="*/ 6712786 h 6858000"/>
              <a:gd name="connsiteX5" fmla="*/ 5346534 w 5902407"/>
              <a:gd name="connsiteY5" fmla="*/ 151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2407" h="6858000">
                <a:moveTo>
                  <a:pt x="5376591" y="0"/>
                </a:moveTo>
                <a:lnTo>
                  <a:pt x="5902407" y="0"/>
                </a:lnTo>
                <a:lnTo>
                  <a:pt x="5902407" y="6858000"/>
                </a:lnTo>
                <a:lnTo>
                  <a:pt x="0" y="6858000"/>
                </a:lnTo>
                <a:lnTo>
                  <a:pt x="192885" y="6712786"/>
                </a:lnTo>
                <a:cubicBezTo>
                  <a:pt x="2126000" y="5143208"/>
                  <a:pt x="2059194" y="1736395"/>
                  <a:pt x="5346534" y="15129"/>
                </a:cubicBezTo>
                <a:close/>
              </a:path>
            </a:pathLst>
          </a:custGeom>
          <a:gradFill flip="none" rotWithShape="1">
            <a:gsLst>
              <a:gs pos="17000">
                <a:srgbClr val="FFB400"/>
              </a:gs>
              <a:gs pos="100000">
                <a:srgbClr val="FFB400">
                  <a:alpha val="0"/>
                </a:srgbClr>
              </a:gs>
            </a:gsLst>
            <a:lin ang="16200000" scaled="1"/>
            <a:tileRect/>
          </a:gra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23" name="PPT世界-6"/>
          <p:cNvSpPr/>
          <p:nvPr/>
        </p:nvSpPr>
        <p:spPr>
          <a:xfrm>
            <a:off x="1" y="0"/>
            <a:ext cx="3032402" cy="1117600"/>
          </a:xfrm>
          <a:custGeom>
            <a:avLst/>
            <a:gdLst>
              <a:gd name="connsiteX0" fmla="*/ 0 w 2837111"/>
              <a:gd name="connsiteY0" fmla="*/ 0 h 1045625"/>
              <a:gd name="connsiteX1" fmla="*/ 2837111 w 2837111"/>
              <a:gd name="connsiteY1" fmla="*/ 0 h 1045625"/>
              <a:gd name="connsiteX2" fmla="*/ 2825614 w 2837111"/>
              <a:gd name="connsiteY2" fmla="*/ 20568 h 1045625"/>
              <a:gd name="connsiteX3" fmla="*/ 2537124 w 2837111"/>
              <a:gd name="connsiteY3" fmla="*/ 368052 h 1045625"/>
              <a:gd name="connsiteX4" fmla="*/ 446148 w 2837111"/>
              <a:gd name="connsiteY4" fmla="*/ 1044400 h 1045625"/>
              <a:gd name="connsiteX5" fmla="*/ 0 w 2837111"/>
              <a:gd name="connsiteY5" fmla="*/ 1045625 h 104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7111" h="1045625">
                <a:moveTo>
                  <a:pt x="0" y="0"/>
                </a:moveTo>
                <a:lnTo>
                  <a:pt x="2837111" y="0"/>
                </a:lnTo>
                <a:lnTo>
                  <a:pt x="2825614" y="20568"/>
                </a:lnTo>
                <a:cubicBezTo>
                  <a:pt x="2756038" y="131587"/>
                  <a:pt x="2660834" y="247488"/>
                  <a:pt x="2537124" y="368052"/>
                </a:cubicBezTo>
                <a:cubicBezTo>
                  <a:pt x="1907799" y="981379"/>
                  <a:pt x="1155741" y="1039592"/>
                  <a:pt x="446148" y="1044400"/>
                </a:cubicBezTo>
                <a:lnTo>
                  <a:pt x="0" y="1045625"/>
                </a:lnTo>
                <a:close/>
              </a:path>
            </a:pathLst>
          </a:custGeom>
          <a:solidFill>
            <a:schemeClr val="accent1"/>
          </a:solidFill>
          <a:ln w="3420" cap="flat">
            <a:noFill/>
            <a:prstDash val="solid"/>
            <a:miter/>
          </a:ln>
        </p:spPr>
        <p:txBody>
          <a:bodyPr rtlCol="0" anchor="ctr"/>
          <a:lstStyle/>
          <a:p>
            <a:endParaRPr lang="zh-CN" altLang="en-US">
              <a:cs typeface="思源黑体 CN Bold" panose="020B0800000000000000" pitchFamily="34" charset="-122"/>
            </a:endParaRPr>
          </a:p>
        </p:txBody>
      </p:sp>
      <p:sp>
        <p:nvSpPr>
          <p:cNvPr id="24" name="PPT世界-7"/>
          <p:cNvSpPr/>
          <p:nvPr/>
        </p:nvSpPr>
        <p:spPr>
          <a:xfrm>
            <a:off x="0" y="6068570"/>
            <a:ext cx="2988628" cy="789430"/>
          </a:xfrm>
          <a:custGeom>
            <a:avLst/>
            <a:gdLst>
              <a:gd name="connsiteX0" fmla="*/ 1594355 w 2988628"/>
              <a:gd name="connsiteY0" fmla="*/ 234 h 789430"/>
              <a:gd name="connsiteX1" fmla="*/ 2317816 w 2988628"/>
              <a:gd name="connsiteY1" fmla="*/ 121313 h 789430"/>
              <a:gd name="connsiteX2" fmla="*/ 2921365 w 2988628"/>
              <a:gd name="connsiteY2" fmla="*/ 680688 h 789430"/>
              <a:gd name="connsiteX3" fmla="*/ 2988628 w 2988628"/>
              <a:gd name="connsiteY3" fmla="*/ 789430 h 789430"/>
              <a:gd name="connsiteX4" fmla="*/ 0 w 2988628"/>
              <a:gd name="connsiteY4" fmla="*/ 789430 h 789430"/>
              <a:gd name="connsiteX5" fmla="*/ 0 w 2988628"/>
              <a:gd name="connsiteY5" fmla="*/ 168091 h 789430"/>
              <a:gd name="connsiteX6" fmla="*/ 233206 w 2988628"/>
              <a:gd name="connsiteY6" fmla="*/ 128027 h 789430"/>
              <a:gd name="connsiteX7" fmla="*/ 1594355 w 2988628"/>
              <a:gd name="connsiteY7" fmla="*/ 234 h 78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8628" h="789430">
                <a:moveTo>
                  <a:pt x="1594355" y="234"/>
                </a:moveTo>
                <a:cubicBezTo>
                  <a:pt x="1898760" y="3482"/>
                  <a:pt x="2147201" y="40619"/>
                  <a:pt x="2317816" y="121313"/>
                </a:cubicBezTo>
                <a:cubicBezTo>
                  <a:pt x="2556782" y="234326"/>
                  <a:pt x="2756719" y="437570"/>
                  <a:pt x="2921365" y="680688"/>
                </a:cubicBezTo>
                <a:lnTo>
                  <a:pt x="2988628" y="789430"/>
                </a:lnTo>
                <a:lnTo>
                  <a:pt x="0" y="789430"/>
                </a:lnTo>
                <a:lnTo>
                  <a:pt x="0" y="168091"/>
                </a:lnTo>
                <a:lnTo>
                  <a:pt x="233206" y="128027"/>
                </a:lnTo>
                <a:cubicBezTo>
                  <a:pt x="745900" y="45068"/>
                  <a:pt x="1213849" y="-3825"/>
                  <a:pt x="1594355" y="234"/>
                </a:cubicBezTo>
                <a:close/>
              </a:path>
            </a:pathLst>
          </a:custGeom>
          <a:gradFill flip="none" rotWithShape="1">
            <a:gsLst>
              <a:gs pos="76000">
                <a:srgbClr val="FFB400"/>
              </a:gs>
              <a:gs pos="0">
                <a:srgbClr val="FFB400">
                  <a:alpha val="0"/>
                </a:srgbClr>
              </a:gs>
            </a:gsLst>
            <a:lin ang="0" scaled="1"/>
            <a:tileRect/>
          </a:gradFill>
          <a:ln w="3613"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11">
            <a:extLst>
              <a:ext uri="{FF2B5EF4-FFF2-40B4-BE49-F238E27FC236}">
                <a16:creationId xmlns:a16="http://schemas.microsoft.com/office/drawing/2014/main" id="{2CFB7385-3F77-46EB-860D-552EB64348CA}"/>
              </a:ext>
            </a:extLst>
          </p:cNvPr>
          <p:cNvGrpSpPr/>
          <p:nvPr/>
        </p:nvGrpSpPr>
        <p:grpSpPr>
          <a:xfrm>
            <a:off x="1043792" y="2255069"/>
            <a:ext cx="5984632" cy="1783442"/>
            <a:chOff x="1043792" y="2255069"/>
            <a:chExt cx="5984632" cy="1783442"/>
          </a:xfrm>
        </p:grpSpPr>
        <p:sp>
          <p:nvSpPr>
            <p:cNvPr id="26" name="PPT世界-11-1"/>
            <p:cNvSpPr txBox="1"/>
            <p:nvPr>
              <p:custDataLst>
                <p:tags r:id="rId1"/>
              </p:custDataLst>
            </p:nvPr>
          </p:nvSpPr>
          <p:spPr>
            <a:xfrm>
              <a:off x="1043792" y="2255069"/>
              <a:ext cx="1552081" cy="1200329"/>
            </a:xfrm>
            <a:prstGeom prst="rect">
              <a:avLst/>
            </a:prstGeom>
            <a:noFill/>
          </p:spPr>
          <p:txBody>
            <a:bodyPr wrap="square" rtlCol="0">
              <a:spAutoFit/>
            </a:bodyPr>
            <a:lstStyle/>
            <a:p>
              <a:pPr algn="l"/>
              <a:r>
                <a:rPr lang="en-US" altLang="zh-CN" sz="7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p>
          </p:txBody>
        </p:sp>
        <p:sp>
          <p:nvSpPr>
            <p:cNvPr id="27" name="PPT世界-11-2"/>
            <p:cNvSpPr txBox="1"/>
            <p:nvPr>
              <p:custDataLst>
                <p:tags r:id="rId2"/>
              </p:custDataLst>
            </p:nvPr>
          </p:nvSpPr>
          <p:spPr>
            <a:xfrm>
              <a:off x="2595873" y="2350090"/>
              <a:ext cx="4002187" cy="1015663"/>
            </a:xfrm>
            <a:prstGeom prst="rect">
              <a:avLst/>
            </a:prstGeom>
            <a:noFill/>
          </p:spPr>
          <p:txBody>
            <a:bodyPr wrap="square" rtlCol="0">
              <a:spAutoFit/>
            </a:bodyPr>
            <a:lstStyle>
              <a:defPPr>
                <a:defRPr lang="zh-CN"/>
              </a:defPPr>
              <a:lvl1pPr algn="dist">
                <a:defRPr sz="3600">
                  <a:solidFill>
                    <a:srgbClr val="F8E095"/>
                  </a:solidFill>
                  <a:latin typeface="思源宋体" panose="02020400000000000000" pitchFamily="18" charset="-122"/>
                  <a:ea typeface="思源宋体" panose="02020400000000000000" pitchFamily="18" charset="-122"/>
                </a:defRPr>
              </a:lvl1pPr>
            </a:lstStyle>
            <a:p>
              <a:pPr algn="l"/>
              <a:r>
                <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lt"/>
                  <a:sym typeface="+mn-ea"/>
                </a:rPr>
                <a:t>证券投资学</a:t>
              </a:r>
            </a:p>
          </p:txBody>
        </p:sp>
        <p:cxnSp>
          <p:nvCxnSpPr>
            <p:cNvPr id="29" name="PPT世界-11-3"/>
            <p:cNvCxnSpPr/>
            <p:nvPr/>
          </p:nvCxnSpPr>
          <p:spPr>
            <a:xfrm>
              <a:off x="1167568" y="3498585"/>
              <a:ext cx="586085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PPT世界-11-4"/>
            <p:cNvSpPr txBox="1"/>
            <p:nvPr/>
          </p:nvSpPr>
          <p:spPr>
            <a:xfrm>
              <a:off x="1096978" y="3615510"/>
              <a:ext cx="5372646" cy="42300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2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SECURITIES INVESTMENT</a:t>
              </a:r>
            </a:p>
          </p:txBody>
        </p:sp>
      </p:grpSp>
      <p:pic>
        <p:nvPicPr>
          <p:cNvPr id="3" name="PPT世界-12" descr="图片包含 杯子, 咖啡, 食物, 小&#10;&#10;描述已自动生成"/>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21190" y="686390"/>
            <a:ext cx="3641268" cy="5485220"/>
          </a:xfrm>
          <a:prstGeom prst="rect">
            <a:avLst/>
          </a:prstGeom>
        </p:spPr>
      </p:pic>
      <p:pic>
        <p:nvPicPr>
          <p:cNvPr id="25" name="图形 24">
            <a:hlinkClick r:id="rId5"/>
            <a:extLst>
              <a:ext uri="{FF2B5EF4-FFF2-40B4-BE49-F238E27FC236}">
                <a16:creationId xmlns:a16="http://schemas.microsoft.com/office/drawing/2014/main" id="{15DC2CCF-9261-49CE-9606-785DBFDBFC7D}"/>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40152" y="373796"/>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 name="PPT世界-2"/>
          <p:cNvSpPr txBox="1"/>
          <p:nvPr/>
        </p:nvSpPr>
        <p:spPr>
          <a:xfrm>
            <a:off x="1439522" y="298017"/>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04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证券投资学</a:t>
            </a:r>
          </a:p>
        </p:txBody>
      </p:sp>
      <p:sp>
        <p:nvSpPr>
          <p:cNvPr id="12" name="PPT世界-3"/>
          <p:cNvSpPr txBox="1"/>
          <p:nvPr/>
        </p:nvSpPr>
        <p:spPr>
          <a:xfrm>
            <a:off x="1448577" y="722403"/>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SECURITIES INVESTMENT</a:t>
            </a:r>
          </a:p>
        </p:txBody>
      </p:sp>
      <p:sp>
        <p:nvSpPr>
          <p:cNvPr id="13" name="PPT世界-4"/>
          <p:cNvSpPr>
            <a:spLocks noChangeAspect="1"/>
          </p:cNvSpPr>
          <p:nvPr/>
        </p:nvSpPr>
        <p:spPr bwMode="auto">
          <a:xfrm>
            <a:off x="569128" y="463911"/>
            <a:ext cx="422566" cy="366840"/>
          </a:xfrm>
          <a:custGeom>
            <a:avLst/>
            <a:gdLst>
              <a:gd name="T0" fmla="*/ 6793 w 9319"/>
              <a:gd name="T1" fmla="*/ 7384 h 8091"/>
              <a:gd name="T2" fmla="*/ 7084 w 9319"/>
              <a:gd name="T3" fmla="*/ 6348 h 8091"/>
              <a:gd name="T4" fmla="*/ 7369 w 9319"/>
              <a:gd name="T5" fmla="*/ 7384 h 8091"/>
              <a:gd name="T6" fmla="*/ 2915 w 9319"/>
              <a:gd name="T7" fmla="*/ 7384 h 8091"/>
              <a:gd name="T8" fmla="*/ 3206 w 9319"/>
              <a:gd name="T9" fmla="*/ 6348 h 8091"/>
              <a:gd name="T10" fmla="*/ 3497 w 9319"/>
              <a:gd name="T11" fmla="*/ 7384 h 8091"/>
              <a:gd name="T12" fmla="*/ 2095 w 9319"/>
              <a:gd name="T13" fmla="*/ 6930 h 8091"/>
              <a:gd name="T14" fmla="*/ 2095 w 9319"/>
              <a:gd name="T15" fmla="*/ 6853 h 8091"/>
              <a:gd name="T16" fmla="*/ 5628 w 9319"/>
              <a:gd name="T17" fmla="*/ 2245 h 8091"/>
              <a:gd name="T18" fmla="*/ 6435 w 9319"/>
              <a:gd name="T19" fmla="*/ 1624 h 8091"/>
              <a:gd name="T20" fmla="*/ 7075 w 9319"/>
              <a:gd name="T21" fmla="*/ 2264 h 8091"/>
              <a:gd name="T22" fmla="*/ 6435 w 9319"/>
              <a:gd name="T23" fmla="*/ 3058 h 8091"/>
              <a:gd name="T24" fmla="*/ 5622 w 9319"/>
              <a:gd name="T25" fmla="*/ 3698 h 8091"/>
              <a:gd name="T26" fmla="*/ 5014 w 9319"/>
              <a:gd name="T27" fmla="*/ 3058 h 8091"/>
              <a:gd name="T28" fmla="*/ 9289 w 9319"/>
              <a:gd name="T29" fmla="*/ 6232 h 8091"/>
              <a:gd name="T30" fmla="*/ 8975 w 9319"/>
              <a:gd name="T31" fmla="*/ 4907 h 8091"/>
              <a:gd name="T32" fmla="*/ 8227 w 9319"/>
              <a:gd name="T33" fmla="*/ 4619 h 8091"/>
              <a:gd name="T34" fmla="*/ 9020 w 9319"/>
              <a:gd name="T35" fmla="*/ 651 h 8091"/>
              <a:gd name="T36" fmla="*/ 3516 w 9319"/>
              <a:gd name="T37" fmla="*/ 459 h 8091"/>
              <a:gd name="T38" fmla="*/ 3030 w 9319"/>
              <a:gd name="T39" fmla="*/ 1035 h 8091"/>
              <a:gd name="T40" fmla="*/ 3151 w 9319"/>
              <a:gd name="T41" fmla="*/ 4619 h 8091"/>
              <a:gd name="T42" fmla="*/ 2236 w 9319"/>
              <a:gd name="T43" fmla="*/ 926 h 8091"/>
              <a:gd name="T44" fmla="*/ 566 w 9319"/>
              <a:gd name="T45" fmla="*/ 24 h 8091"/>
              <a:gd name="T46" fmla="*/ 86 w 9319"/>
              <a:gd name="T47" fmla="*/ 331 h 8091"/>
              <a:gd name="T48" fmla="*/ 860 w 9319"/>
              <a:gd name="T49" fmla="*/ 1067 h 8091"/>
              <a:gd name="T50" fmla="*/ 1923 w 9319"/>
              <a:gd name="T51" fmla="*/ 5157 h 8091"/>
              <a:gd name="T52" fmla="*/ 8355 w 9319"/>
              <a:gd name="T53" fmla="*/ 5560 h 8091"/>
              <a:gd name="T54" fmla="*/ 8406 w 9319"/>
              <a:gd name="T55" fmla="*/ 6290 h 8091"/>
              <a:gd name="T56" fmla="*/ 8297 w 9319"/>
              <a:gd name="T57" fmla="*/ 6443 h 8091"/>
              <a:gd name="T58" fmla="*/ 7116 w 9319"/>
              <a:gd name="T59" fmla="*/ 5744 h 8091"/>
              <a:gd name="T60" fmla="*/ 4233 w 9319"/>
              <a:gd name="T61" fmla="*/ 6443 h 8091"/>
              <a:gd name="T62" fmla="*/ 2159 w 9319"/>
              <a:gd name="T63" fmla="*/ 6443 h 8091"/>
              <a:gd name="T64" fmla="*/ 2057 w 9319"/>
              <a:gd name="T65" fmla="*/ 7384 h 8091"/>
              <a:gd name="T66" fmla="*/ 3203 w 9319"/>
              <a:gd name="T67" fmla="*/ 8075 h 8091"/>
              <a:gd name="T68" fmla="*/ 6038 w 9319"/>
              <a:gd name="T69" fmla="*/ 7384 h 8091"/>
              <a:gd name="T70" fmla="*/ 8111 w 9319"/>
              <a:gd name="T71" fmla="*/ 7384 h 8091"/>
              <a:gd name="T72" fmla="*/ 9027 w 9319"/>
              <a:gd name="T73" fmla="*/ 7064 h 8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19" h="8091">
                <a:moveTo>
                  <a:pt x="7369" y="7384"/>
                </a:moveTo>
                <a:cubicBezTo>
                  <a:pt x="7195" y="7500"/>
                  <a:pt x="6967" y="7500"/>
                  <a:pt x="6793" y="7384"/>
                </a:cubicBezTo>
                <a:cubicBezTo>
                  <a:pt x="6584" y="7244"/>
                  <a:pt x="6495" y="6982"/>
                  <a:pt x="6575" y="6744"/>
                </a:cubicBezTo>
                <a:cubicBezTo>
                  <a:pt x="6634" y="6511"/>
                  <a:pt x="6844" y="6348"/>
                  <a:pt x="7084" y="6348"/>
                </a:cubicBezTo>
                <a:cubicBezTo>
                  <a:pt x="7325" y="6348"/>
                  <a:pt x="7534" y="6511"/>
                  <a:pt x="7593" y="6744"/>
                </a:cubicBezTo>
                <a:cubicBezTo>
                  <a:pt x="7672" y="6983"/>
                  <a:pt x="7580" y="7246"/>
                  <a:pt x="7369" y="7384"/>
                </a:cubicBezTo>
                <a:close/>
                <a:moveTo>
                  <a:pt x="3497" y="7384"/>
                </a:moveTo>
                <a:cubicBezTo>
                  <a:pt x="3321" y="7503"/>
                  <a:pt x="3090" y="7503"/>
                  <a:pt x="2915" y="7384"/>
                </a:cubicBezTo>
                <a:cubicBezTo>
                  <a:pt x="2706" y="7244"/>
                  <a:pt x="2617" y="6982"/>
                  <a:pt x="2697" y="6744"/>
                </a:cubicBezTo>
                <a:cubicBezTo>
                  <a:pt x="2756" y="6511"/>
                  <a:pt x="2965" y="6348"/>
                  <a:pt x="3206" y="6348"/>
                </a:cubicBezTo>
                <a:cubicBezTo>
                  <a:pt x="3446" y="6348"/>
                  <a:pt x="3656" y="6511"/>
                  <a:pt x="3715" y="6744"/>
                </a:cubicBezTo>
                <a:cubicBezTo>
                  <a:pt x="3795" y="6982"/>
                  <a:pt x="3706" y="7244"/>
                  <a:pt x="3497" y="7384"/>
                </a:cubicBezTo>
                <a:close/>
                <a:moveTo>
                  <a:pt x="2095" y="6853"/>
                </a:moveTo>
                <a:cubicBezTo>
                  <a:pt x="2089" y="6878"/>
                  <a:pt x="2089" y="6904"/>
                  <a:pt x="2095" y="6930"/>
                </a:cubicBezTo>
                <a:cubicBezTo>
                  <a:pt x="2090" y="6900"/>
                  <a:pt x="2090" y="6870"/>
                  <a:pt x="2095" y="6840"/>
                </a:cubicBezTo>
                <a:lnTo>
                  <a:pt x="2095" y="6853"/>
                </a:lnTo>
                <a:close/>
                <a:moveTo>
                  <a:pt x="5020" y="2245"/>
                </a:moveTo>
                <a:lnTo>
                  <a:pt x="5628" y="2245"/>
                </a:lnTo>
                <a:lnTo>
                  <a:pt x="5628" y="1624"/>
                </a:lnTo>
                <a:lnTo>
                  <a:pt x="6435" y="1624"/>
                </a:lnTo>
                <a:lnTo>
                  <a:pt x="6435" y="2264"/>
                </a:lnTo>
                <a:lnTo>
                  <a:pt x="7075" y="2264"/>
                </a:lnTo>
                <a:lnTo>
                  <a:pt x="7075" y="3058"/>
                </a:lnTo>
                <a:lnTo>
                  <a:pt x="6435" y="3058"/>
                </a:lnTo>
                <a:lnTo>
                  <a:pt x="6435" y="3698"/>
                </a:lnTo>
                <a:lnTo>
                  <a:pt x="5622" y="3698"/>
                </a:lnTo>
                <a:lnTo>
                  <a:pt x="5622" y="3058"/>
                </a:lnTo>
                <a:lnTo>
                  <a:pt x="5014" y="3058"/>
                </a:lnTo>
                <a:lnTo>
                  <a:pt x="5020" y="2245"/>
                </a:lnTo>
                <a:close/>
                <a:moveTo>
                  <a:pt x="9289" y="6232"/>
                </a:moveTo>
                <a:lnTo>
                  <a:pt x="9289" y="5778"/>
                </a:lnTo>
                <a:cubicBezTo>
                  <a:pt x="9306" y="5457"/>
                  <a:pt x="9193" y="5143"/>
                  <a:pt x="8975" y="4907"/>
                </a:cubicBezTo>
                <a:cubicBezTo>
                  <a:pt x="8797" y="4728"/>
                  <a:pt x="8556" y="4625"/>
                  <a:pt x="8303" y="4619"/>
                </a:cubicBezTo>
                <a:lnTo>
                  <a:pt x="8227" y="4619"/>
                </a:lnTo>
                <a:lnTo>
                  <a:pt x="9110" y="1086"/>
                </a:lnTo>
                <a:cubicBezTo>
                  <a:pt x="9148" y="935"/>
                  <a:pt x="9115" y="775"/>
                  <a:pt x="9020" y="651"/>
                </a:cubicBezTo>
                <a:cubicBezTo>
                  <a:pt x="8929" y="531"/>
                  <a:pt x="8787" y="460"/>
                  <a:pt x="8636" y="459"/>
                </a:cubicBezTo>
                <a:lnTo>
                  <a:pt x="3516" y="459"/>
                </a:lnTo>
                <a:cubicBezTo>
                  <a:pt x="3373" y="458"/>
                  <a:pt x="3237" y="522"/>
                  <a:pt x="3145" y="632"/>
                </a:cubicBezTo>
                <a:cubicBezTo>
                  <a:pt x="3051" y="744"/>
                  <a:pt x="3009" y="891"/>
                  <a:pt x="3030" y="1035"/>
                </a:cubicBezTo>
                <a:lnTo>
                  <a:pt x="3548" y="4619"/>
                </a:lnTo>
                <a:lnTo>
                  <a:pt x="3151" y="4619"/>
                </a:lnTo>
                <a:cubicBezTo>
                  <a:pt x="2910" y="4613"/>
                  <a:pt x="2713" y="4425"/>
                  <a:pt x="2697" y="4184"/>
                </a:cubicBezTo>
                <a:lnTo>
                  <a:pt x="2236" y="926"/>
                </a:lnTo>
                <a:cubicBezTo>
                  <a:pt x="2195" y="615"/>
                  <a:pt x="1966" y="360"/>
                  <a:pt x="1660" y="286"/>
                </a:cubicBezTo>
                <a:lnTo>
                  <a:pt x="566" y="24"/>
                </a:lnTo>
                <a:cubicBezTo>
                  <a:pt x="463" y="0"/>
                  <a:pt x="354" y="18"/>
                  <a:pt x="265" y="75"/>
                </a:cubicBezTo>
                <a:cubicBezTo>
                  <a:pt x="174" y="133"/>
                  <a:pt x="109" y="226"/>
                  <a:pt x="86" y="331"/>
                </a:cubicBezTo>
                <a:cubicBezTo>
                  <a:pt x="0" y="612"/>
                  <a:pt x="171" y="906"/>
                  <a:pt x="457" y="971"/>
                </a:cubicBezTo>
                <a:lnTo>
                  <a:pt x="860" y="1067"/>
                </a:lnTo>
                <a:cubicBezTo>
                  <a:pt x="1165" y="1143"/>
                  <a:pt x="1393" y="1396"/>
                  <a:pt x="1436" y="1707"/>
                </a:cubicBezTo>
                <a:lnTo>
                  <a:pt x="1923" y="5157"/>
                </a:lnTo>
                <a:cubicBezTo>
                  <a:pt x="1951" y="5386"/>
                  <a:pt x="2146" y="5559"/>
                  <a:pt x="2377" y="5560"/>
                </a:cubicBezTo>
                <a:lnTo>
                  <a:pt x="8355" y="5560"/>
                </a:lnTo>
                <a:cubicBezTo>
                  <a:pt x="8396" y="5625"/>
                  <a:pt x="8414" y="5701"/>
                  <a:pt x="8406" y="5778"/>
                </a:cubicBezTo>
                <a:lnTo>
                  <a:pt x="8406" y="6290"/>
                </a:lnTo>
                <a:cubicBezTo>
                  <a:pt x="8420" y="6340"/>
                  <a:pt x="8420" y="6393"/>
                  <a:pt x="8406" y="6443"/>
                </a:cubicBezTo>
                <a:cubicBezTo>
                  <a:pt x="8370" y="6454"/>
                  <a:pt x="8332" y="6454"/>
                  <a:pt x="8297" y="6443"/>
                </a:cubicBezTo>
                <a:lnTo>
                  <a:pt x="8150" y="6443"/>
                </a:lnTo>
                <a:cubicBezTo>
                  <a:pt x="7980" y="6021"/>
                  <a:pt x="7571" y="5744"/>
                  <a:pt x="7116" y="5744"/>
                </a:cubicBezTo>
                <a:cubicBezTo>
                  <a:pt x="6661" y="5744"/>
                  <a:pt x="6252" y="6021"/>
                  <a:pt x="6083" y="6443"/>
                </a:cubicBezTo>
                <a:lnTo>
                  <a:pt x="4233" y="6443"/>
                </a:lnTo>
                <a:cubicBezTo>
                  <a:pt x="4066" y="6017"/>
                  <a:pt x="3654" y="5736"/>
                  <a:pt x="3196" y="5736"/>
                </a:cubicBezTo>
                <a:cubicBezTo>
                  <a:pt x="2738" y="5736"/>
                  <a:pt x="2327" y="6017"/>
                  <a:pt x="2159" y="6443"/>
                </a:cubicBezTo>
                <a:lnTo>
                  <a:pt x="2057" y="6443"/>
                </a:lnTo>
                <a:lnTo>
                  <a:pt x="2057" y="7384"/>
                </a:lnTo>
                <a:lnTo>
                  <a:pt x="2172" y="7384"/>
                </a:lnTo>
                <a:cubicBezTo>
                  <a:pt x="2344" y="7802"/>
                  <a:pt x="2751" y="8075"/>
                  <a:pt x="3203" y="8075"/>
                </a:cubicBezTo>
                <a:cubicBezTo>
                  <a:pt x="3655" y="8075"/>
                  <a:pt x="4062" y="7802"/>
                  <a:pt x="4233" y="7384"/>
                </a:cubicBezTo>
                <a:lnTo>
                  <a:pt x="6038" y="7384"/>
                </a:lnTo>
                <a:cubicBezTo>
                  <a:pt x="6205" y="7811"/>
                  <a:pt x="6616" y="8091"/>
                  <a:pt x="7075" y="8091"/>
                </a:cubicBezTo>
                <a:cubicBezTo>
                  <a:pt x="7533" y="8091"/>
                  <a:pt x="7944" y="7811"/>
                  <a:pt x="8111" y="7384"/>
                </a:cubicBezTo>
                <a:lnTo>
                  <a:pt x="8259" y="7384"/>
                </a:lnTo>
                <a:cubicBezTo>
                  <a:pt x="8550" y="7398"/>
                  <a:pt x="8831" y="7280"/>
                  <a:pt x="9027" y="7064"/>
                </a:cubicBezTo>
                <a:cubicBezTo>
                  <a:pt x="9224" y="6834"/>
                  <a:pt x="9319" y="6534"/>
                  <a:pt x="9289" y="6232"/>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5"/>
          <p:cNvSpPr/>
          <p:nvPr/>
        </p:nvSpPr>
        <p:spPr>
          <a:xfrm>
            <a:off x="394335" y="261256"/>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22" name="PPT世界-6"/>
          <p:cNvSpPr/>
          <p:nvPr/>
        </p:nvSpPr>
        <p:spPr>
          <a:xfrm>
            <a:off x="938591" y="1633747"/>
            <a:ext cx="3989778" cy="3989778"/>
          </a:xfrm>
          <a:prstGeom prst="ellipse">
            <a:avLst/>
          </a:prstGeom>
          <a:noFill/>
          <a:ln w="9525">
            <a:solidFill>
              <a:schemeClr val="accent2">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3" name="PPT世界-7"/>
          <p:cNvSpPr/>
          <p:nvPr/>
        </p:nvSpPr>
        <p:spPr>
          <a:xfrm>
            <a:off x="28972" y="596607"/>
            <a:ext cx="5987164" cy="5987164"/>
          </a:xfrm>
          <a:prstGeom prst="ellipse">
            <a:avLst/>
          </a:prstGeom>
          <a:noFill/>
          <a:ln w="9525">
            <a:solidFill>
              <a:schemeClr val="accent2">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2" name="PPT世界-8">
            <a:extLst>
              <a:ext uri="{FF2B5EF4-FFF2-40B4-BE49-F238E27FC236}">
                <a16:creationId xmlns:a16="http://schemas.microsoft.com/office/drawing/2014/main" id="{0A04D39B-E2AC-44D6-B423-40AC40A49207}"/>
              </a:ext>
            </a:extLst>
          </p:cNvPr>
          <p:cNvGrpSpPr/>
          <p:nvPr/>
        </p:nvGrpSpPr>
        <p:grpSpPr>
          <a:xfrm>
            <a:off x="4147398" y="1300000"/>
            <a:ext cx="7082576" cy="1383468"/>
            <a:chOff x="4549757" y="1454561"/>
            <a:chExt cx="7082576" cy="1383468"/>
          </a:xfrm>
        </p:grpSpPr>
        <p:sp>
          <p:nvSpPr>
            <p:cNvPr id="25" name="PPT世界-8-1"/>
            <p:cNvSpPr/>
            <p:nvPr/>
          </p:nvSpPr>
          <p:spPr>
            <a:xfrm>
              <a:off x="4549757" y="1454561"/>
              <a:ext cx="7082576" cy="1383468"/>
            </a:xfrm>
            <a:prstGeom prst="roundRect">
              <a:avLst>
                <a:gd name="adj" fmla="val 8667"/>
              </a:avLst>
            </a:pr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ffectLst>
                  <a:outerShdw blurRad="63500" sx="102000" sy="102000" algn="ctr" rotWithShape="0">
                    <a:schemeClr val="tx1">
                      <a:alpha val="40000"/>
                    </a:schemeClr>
                  </a:outerShdw>
                </a:effectLst>
                <a:cs typeface="思源黑体 CN Bold" panose="020B0800000000000000" pitchFamily="34" charset="-122"/>
              </a:endParaRPr>
            </a:p>
          </p:txBody>
        </p:sp>
        <p:grpSp>
          <p:nvGrpSpPr>
            <p:cNvPr id="41" name="组合 40">
              <a:extLst>
                <a:ext uri="{FF2B5EF4-FFF2-40B4-BE49-F238E27FC236}">
                  <a16:creationId xmlns:a16="http://schemas.microsoft.com/office/drawing/2014/main" id="{D3ECB425-BC49-4FF4-B12F-35FB69818EB1}"/>
                </a:ext>
              </a:extLst>
            </p:cNvPr>
            <p:cNvGrpSpPr/>
            <p:nvPr/>
          </p:nvGrpSpPr>
          <p:grpSpPr>
            <a:xfrm>
              <a:off x="4918075" y="1709051"/>
              <a:ext cx="6311899" cy="874489"/>
              <a:chOff x="6090926" y="1815937"/>
              <a:chExt cx="6311899" cy="874489"/>
            </a:xfrm>
          </p:grpSpPr>
          <p:sp>
            <p:nvSpPr>
              <p:cNvPr id="42" name="PPT世界-8-2">
                <a:extLst>
                  <a:ext uri="{FF2B5EF4-FFF2-40B4-BE49-F238E27FC236}">
                    <a16:creationId xmlns:a16="http://schemas.microsoft.com/office/drawing/2014/main" id="{37131116-1717-4D58-A8B3-1A1D3DA9D847}"/>
                  </a:ext>
                </a:extLst>
              </p:cNvPr>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3" name="PPT世界-8-3">
                <a:extLst>
                  <a:ext uri="{FF2B5EF4-FFF2-40B4-BE49-F238E27FC236}">
                    <a16:creationId xmlns:a16="http://schemas.microsoft.com/office/drawing/2014/main" id="{D1034A41-8701-4057-A57F-8B4CEDEA5FAF}"/>
                  </a:ext>
                </a:extLst>
              </p:cNvPr>
              <p:cNvSpPr txBox="1"/>
              <p:nvPr/>
            </p:nvSpPr>
            <p:spPr>
              <a:xfrm>
                <a:off x="6090926" y="2127072"/>
                <a:ext cx="6311899" cy="563354"/>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a:t>
                </a:r>
              </a:p>
            </p:txBody>
          </p:sp>
        </p:grpSp>
      </p:grpSp>
      <p:grpSp>
        <p:nvGrpSpPr>
          <p:cNvPr id="44" name="PPT世界-9">
            <a:extLst>
              <a:ext uri="{FF2B5EF4-FFF2-40B4-BE49-F238E27FC236}">
                <a16:creationId xmlns:a16="http://schemas.microsoft.com/office/drawing/2014/main" id="{A3AD3B79-48F8-4547-839D-18DB0422C8C9}"/>
              </a:ext>
            </a:extLst>
          </p:cNvPr>
          <p:cNvGrpSpPr/>
          <p:nvPr/>
        </p:nvGrpSpPr>
        <p:grpSpPr>
          <a:xfrm>
            <a:off x="4549757" y="3097691"/>
            <a:ext cx="7082576" cy="1383468"/>
            <a:chOff x="4549757" y="1454561"/>
            <a:chExt cx="7082576" cy="1383468"/>
          </a:xfrm>
        </p:grpSpPr>
        <p:sp>
          <p:nvSpPr>
            <p:cNvPr id="45" name="PPT世界-9-1">
              <a:extLst>
                <a:ext uri="{FF2B5EF4-FFF2-40B4-BE49-F238E27FC236}">
                  <a16:creationId xmlns:a16="http://schemas.microsoft.com/office/drawing/2014/main" id="{C75577A5-52DA-4080-838B-A320AF1AEFB5}"/>
                </a:ext>
              </a:extLst>
            </p:cNvPr>
            <p:cNvSpPr/>
            <p:nvPr/>
          </p:nvSpPr>
          <p:spPr>
            <a:xfrm>
              <a:off x="4549757" y="1454561"/>
              <a:ext cx="7082576" cy="1383468"/>
            </a:xfrm>
            <a:prstGeom prst="roundRect">
              <a:avLst>
                <a:gd name="adj" fmla="val 8667"/>
              </a:avLst>
            </a:prstGeom>
            <a:solidFill>
              <a:schemeClr val="bg1"/>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ffectLst>
                  <a:outerShdw blurRad="63500" sx="102000" sy="102000" algn="ctr" rotWithShape="0">
                    <a:schemeClr val="tx1">
                      <a:alpha val="40000"/>
                    </a:schemeClr>
                  </a:outerShdw>
                </a:effectLst>
                <a:cs typeface="思源黑体 CN Bold" panose="020B0800000000000000" pitchFamily="34" charset="-122"/>
              </a:endParaRPr>
            </a:p>
          </p:txBody>
        </p:sp>
        <p:grpSp>
          <p:nvGrpSpPr>
            <p:cNvPr id="46" name="组合 45">
              <a:extLst>
                <a:ext uri="{FF2B5EF4-FFF2-40B4-BE49-F238E27FC236}">
                  <a16:creationId xmlns:a16="http://schemas.microsoft.com/office/drawing/2014/main" id="{ED31D548-DD50-4A00-8352-AC5D631D00FF}"/>
                </a:ext>
              </a:extLst>
            </p:cNvPr>
            <p:cNvGrpSpPr/>
            <p:nvPr/>
          </p:nvGrpSpPr>
          <p:grpSpPr>
            <a:xfrm>
              <a:off x="4918075" y="1709051"/>
              <a:ext cx="6311899" cy="874489"/>
              <a:chOff x="6090926" y="1815937"/>
              <a:chExt cx="6311899" cy="874489"/>
            </a:xfrm>
          </p:grpSpPr>
          <p:sp>
            <p:nvSpPr>
              <p:cNvPr id="47" name="PPT世界-9-2">
                <a:extLst>
                  <a:ext uri="{FF2B5EF4-FFF2-40B4-BE49-F238E27FC236}">
                    <a16:creationId xmlns:a16="http://schemas.microsoft.com/office/drawing/2014/main" id="{3E0C60E4-2336-40B3-9393-5C7A4528129D}"/>
                  </a:ext>
                </a:extLst>
              </p:cNvPr>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2"/>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8" name="PPT世界-9-3">
                <a:extLst>
                  <a:ext uri="{FF2B5EF4-FFF2-40B4-BE49-F238E27FC236}">
                    <a16:creationId xmlns:a16="http://schemas.microsoft.com/office/drawing/2014/main" id="{CE200ADD-473F-4C92-AA13-042051BD4220}"/>
                  </a:ext>
                </a:extLst>
              </p:cNvPr>
              <p:cNvSpPr txBox="1"/>
              <p:nvPr/>
            </p:nvSpPr>
            <p:spPr>
              <a:xfrm>
                <a:off x="6090926" y="2127072"/>
                <a:ext cx="6311899" cy="563354"/>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a:t>
                </a:r>
              </a:p>
            </p:txBody>
          </p:sp>
        </p:grpSp>
      </p:grpSp>
      <p:grpSp>
        <p:nvGrpSpPr>
          <p:cNvPr id="49" name="PPT世界-10">
            <a:extLst>
              <a:ext uri="{FF2B5EF4-FFF2-40B4-BE49-F238E27FC236}">
                <a16:creationId xmlns:a16="http://schemas.microsoft.com/office/drawing/2014/main" id="{06973F66-ED3F-4AE9-BEC9-9856922F2EE2}"/>
              </a:ext>
            </a:extLst>
          </p:cNvPr>
          <p:cNvGrpSpPr/>
          <p:nvPr/>
        </p:nvGrpSpPr>
        <p:grpSpPr>
          <a:xfrm>
            <a:off x="4147398" y="4895383"/>
            <a:ext cx="7082576" cy="1383468"/>
            <a:chOff x="4549757" y="1454561"/>
            <a:chExt cx="7082576" cy="1383468"/>
          </a:xfrm>
        </p:grpSpPr>
        <p:sp>
          <p:nvSpPr>
            <p:cNvPr id="50" name="PPT世界-10-1">
              <a:extLst>
                <a:ext uri="{FF2B5EF4-FFF2-40B4-BE49-F238E27FC236}">
                  <a16:creationId xmlns:a16="http://schemas.microsoft.com/office/drawing/2014/main" id="{D91D918E-5321-433D-AEC5-9DB3109B1AC9}"/>
                </a:ext>
              </a:extLst>
            </p:cNvPr>
            <p:cNvSpPr/>
            <p:nvPr/>
          </p:nvSpPr>
          <p:spPr>
            <a:xfrm>
              <a:off x="4549757" y="1454561"/>
              <a:ext cx="7082576" cy="1383468"/>
            </a:xfrm>
            <a:prstGeom prst="roundRect">
              <a:avLst>
                <a:gd name="adj" fmla="val 8667"/>
              </a:avLst>
            </a:pr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ffectLst>
                  <a:outerShdw blurRad="63500" sx="102000" sy="102000" algn="ctr" rotWithShape="0">
                    <a:schemeClr val="tx1">
                      <a:alpha val="40000"/>
                    </a:schemeClr>
                  </a:outerShdw>
                </a:effectLst>
                <a:cs typeface="思源黑体 CN Bold" panose="020B0800000000000000" pitchFamily="34" charset="-122"/>
              </a:endParaRPr>
            </a:p>
          </p:txBody>
        </p:sp>
        <p:grpSp>
          <p:nvGrpSpPr>
            <p:cNvPr id="51" name="组合 50">
              <a:extLst>
                <a:ext uri="{FF2B5EF4-FFF2-40B4-BE49-F238E27FC236}">
                  <a16:creationId xmlns:a16="http://schemas.microsoft.com/office/drawing/2014/main" id="{6C955728-F3A5-4B75-AC5F-073B956714C3}"/>
                </a:ext>
              </a:extLst>
            </p:cNvPr>
            <p:cNvGrpSpPr/>
            <p:nvPr/>
          </p:nvGrpSpPr>
          <p:grpSpPr>
            <a:xfrm>
              <a:off x="4918075" y="1709051"/>
              <a:ext cx="6311899" cy="874489"/>
              <a:chOff x="6090926" y="1815937"/>
              <a:chExt cx="6311899" cy="874489"/>
            </a:xfrm>
          </p:grpSpPr>
          <p:sp>
            <p:nvSpPr>
              <p:cNvPr id="52" name="PPT世界-10-2">
                <a:extLst>
                  <a:ext uri="{FF2B5EF4-FFF2-40B4-BE49-F238E27FC236}">
                    <a16:creationId xmlns:a16="http://schemas.microsoft.com/office/drawing/2014/main" id="{86E40283-CB95-4224-BE0C-280B62369F3F}"/>
                  </a:ext>
                </a:extLst>
              </p:cNvPr>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3" name="PPT世界-10-3">
                <a:extLst>
                  <a:ext uri="{FF2B5EF4-FFF2-40B4-BE49-F238E27FC236}">
                    <a16:creationId xmlns:a16="http://schemas.microsoft.com/office/drawing/2014/main" id="{C25EE4F8-DDCE-4D5C-B4B5-393BB510DC05}"/>
                  </a:ext>
                </a:extLst>
              </p:cNvPr>
              <p:cNvSpPr txBox="1"/>
              <p:nvPr/>
            </p:nvSpPr>
            <p:spPr>
              <a:xfrm>
                <a:off x="6090926" y="2127072"/>
                <a:ext cx="6311899" cy="563354"/>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a:t>
                </a:r>
              </a:p>
            </p:txBody>
          </p:sp>
        </p:grpSp>
      </p:grpSp>
      <p:sp>
        <p:nvSpPr>
          <p:cNvPr id="39" name="PPT世界-11"/>
          <p:cNvSpPr/>
          <p:nvPr>
            <p:custDataLst>
              <p:tags r:id="rId1"/>
            </p:custDataLst>
          </p:nvPr>
        </p:nvSpPr>
        <p:spPr>
          <a:xfrm rot="10800000">
            <a:off x="10601058" y="4252841"/>
            <a:ext cx="1371614" cy="1371614"/>
          </a:xfrm>
          <a:prstGeom prst="ellipse">
            <a:avLst/>
          </a:prstGeom>
          <a:solidFill>
            <a:schemeClr val="accent1"/>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A7A04"/>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4" name="PPT世界-12">
            <a:extLst>
              <a:ext uri="{FF2B5EF4-FFF2-40B4-BE49-F238E27FC236}">
                <a16:creationId xmlns:a16="http://schemas.microsoft.com/office/drawing/2014/main" id="{326CD642-B9DD-40AE-AC18-D440F33459BF}"/>
              </a:ext>
            </a:extLst>
          </p:cNvPr>
          <p:cNvSpPr/>
          <p:nvPr>
            <p:custDataLst>
              <p:tags r:id="rId2"/>
            </p:custDataLst>
          </p:nvPr>
        </p:nvSpPr>
        <p:spPr>
          <a:xfrm rot="10800000">
            <a:off x="8074024" y="1025427"/>
            <a:ext cx="519256" cy="519256"/>
          </a:xfrm>
          <a:prstGeom prst="ellipse">
            <a:avLst/>
          </a:prstGeom>
          <a:solidFill>
            <a:schemeClr val="accent1"/>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A7A04"/>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 name="PPT世界-13">
            <a:extLst>
              <a:ext uri="{FF2B5EF4-FFF2-40B4-BE49-F238E27FC236}">
                <a16:creationId xmlns:a16="http://schemas.microsoft.com/office/drawing/2014/main" id="{36E02772-1EBE-4007-92FF-DCDD7F42EF1A}"/>
              </a:ext>
            </a:extLst>
          </p:cNvPr>
          <p:cNvGrpSpPr/>
          <p:nvPr/>
        </p:nvGrpSpPr>
        <p:grpSpPr>
          <a:xfrm>
            <a:off x="1340387" y="1966403"/>
            <a:ext cx="3323716" cy="3477571"/>
            <a:chOff x="1340387" y="1966403"/>
            <a:chExt cx="3323716" cy="3477571"/>
          </a:xfrm>
        </p:grpSpPr>
        <p:sp>
          <p:nvSpPr>
            <p:cNvPr id="38" name="PPT世界-13-1"/>
            <p:cNvSpPr/>
            <p:nvPr>
              <p:custDataLst>
                <p:tags r:id="rId3"/>
              </p:custDataLst>
            </p:nvPr>
          </p:nvSpPr>
          <p:spPr>
            <a:xfrm rot="20260114">
              <a:off x="1673480" y="2495220"/>
              <a:ext cx="2520000" cy="2520000"/>
            </a:xfrm>
            <a:prstGeom prst="ellipse">
              <a:avLst/>
            </a:prstGeom>
            <a:solidFill>
              <a:schemeClr val="accent1"/>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A7A04"/>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13-2"/>
            <p:cNvSpPr/>
            <p:nvPr>
              <p:custDataLst>
                <p:tags r:id="rId4"/>
              </p:custDataLst>
            </p:nvPr>
          </p:nvSpPr>
          <p:spPr>
            <a:xfrm rot="10800000">
              <a:off x="1775919" y="4373134"/>
              <a:ext cx="656218" cy="656220"/>
            </a:xfrm>
            <a:prstGeom prst="ellipse">
              <a:avLst/>
            </a:prstGeom>
            <a:solidFill>
              <a:schemeClr val="accent2"/>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A7A04"/>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60" name="PPT世界-13-3" descr="杯子里有饮料&#10;&#10;低可信度描述已自动生成">
              <a:extLst>
                <a:ext uri="{FF2B5EF4-FFF2-40B4-BE49-F238E27FC236}">
                  <a16:creationId xmlns:a16="http://schemas.microsoft.com/office/drawing/2014/main" id="{C13DE94F-DFDD-4F59-9967-BB3F8FC9FD2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27157">
              <a:off x="1340387" y="1966403"/>
              <a:ext cx="3323716" cy="3477571"/>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anim calcmode="lin" valueType="num">
                                      <p:cBhvr>
                                        <p:cTn id="20" dur="500" fill="hold"/>
                                        <p:tgtEl>
                                          <p:spTgt spid="44"/>
                                        </p:tgtEl>
                                        <p:attrNameLst>
                                          <p:attrName>ppt_x</p:attrName>
                                        </p:attrNameLst>
                                      </p:cBhvr>
                                      <p:tavLst>
                                        <p:tav tm="0">
                                          <p:val>
                                            <p:strVal val="#ppt_x"/>
                                          </p:val>
                                        </p:tav>
                                        <p:tav tm="100000">
                                          <p:val>
                                            <p:strVal val="#ppt_x"/>
                                          </p:val>
                                        </p:tav>
                                      </p:tavLst>
                                    </p:anim>
                                    <p:anim calcmode="lin" valueType="num">
                                      <p:cBhvr>
                                        <p:cTn id="21" dur="5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anim calcmode="lin" valueType="num">
                                      <p:cBhvr>
                                        <p:cTn id="26" dur="500" fill="hold"/>
                                        <p:tgtEl>
                                          <p:spTgt spid="49"/>
                                        </p:tgtEl>
                                        <p:attrNameLst>
                                          <p:attrName>ppt_x</p:attrName>
                                        </p:attrNameLst>
                                      </p:cBhvr>
                                      <p:tavLst>
                                        <p:tav tm="0">
                                          <p:val>
                                            <p:strVal val="#ppt_x"/>
                                          </p:val>
                                        </p:tav>
                                        <p:tav tm="100000">
                                          <p:val>
                                            <p:strVal val="#ppt_x"/>
                                          </p:val>
                                        </p:tav>
                                      </p:tavLst>
                                    </p:anim>
                                    <p:anim calcmode="lin" valueType="num">
                                      <p:cBhvr>
                                        <p:cTn id="27" dur="500" fill="hold"/>
                                        <p:tgtEl>
                                          <p:spTgt spid="4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anim calcmode="lin" valueType="num">
                                      <p:cBhvr>
                                        <p:cTn id="32" dur="500" fill="hold"/>
                                        <p:tgtEl>
                                          <p:spTgt spid="54"/>
                                        </p:tgtEl>
                                        <p:attrNameLst>
                                          <p:attrName>ppt_x</p:attrName>
                                        </p:attrNameLst>
                                      </p:cBhvr>
                                      <p:tavLst>
                                        <p:tav tm="0">
                                          <p:val>
                                            <p:strVal val="#ppt_x"/>
                                          </p:val>
                                        </p:tav>
                                        <p:tav tm="100000">
                                          <p:val>
                                            <p:strVal val="#ppt_x"/>
                                          </p:val>
                                        </p:tav>
                                      </p:tavLst>
                                    </p:anim>
                                    <p:anim calcmode="lin" valueType="num">
                                      <p:cBhvr>
                                        <p:cTn id="33" dur="500" fill="hold"/>
                                        <p:tgtEl>
                                          <p:spTgt spid="5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5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PT世界-1"/>
          <p:cNvSpPr txBox="1"/>
          <p:nvPr/>
        </p:nvSpPr>
        <p:spPr>
          <a:xfrm>
            <a:off x="1439522" y="298017"/>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04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证券投资学</a:t>
            </a:r>
          </a:p>
        </p:txBody>
      </p:sp>
      <p:sp>
        <p:nvSpPr>
          <p:cNvPr id="12" name="PPT世界-2"/>
          <p:cNvSpPr txBox="1"/>
          <p:nvPr/>
        </p:nvSpPr>
        <p:spPr>
          <a:xfrm>
            <a:off x="1448577" y="722403"/>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SECURITIES INVESTMENT</a:t>
            </a:r>
          </a:p>
        </p:txBody>
      </p:sp>
      <p:sp>
        <p:nvSpPr>
          <p:cNvPr id="13" name="PPT世界-3"/>
          <p:cNvSpPr>
            <a:spLocks noChangeAspect="1"/>
          </p:cNvSpPr>
          <p:nvPr/>
        </p:nvSpPr>
        <p:spPr bwMode="auto">
          <a:xfrm>
            <a:off x="569128" y="463911"/>
            <a:ext cx="422566" cy="366840"/>
          </a:xfrm>
          <a:custGeom>
            <a:avLst/>
            <a:gdLst>
              <a:gd name="T0" fmla="*/ 6793 w 9319"/>
              <a:gd name="T1" fmla="*/ 7384 h 8091"/>
              <a:gd name="T2" fmla="*/ 7084 w 9319"/>
              <a:gd name="T3" fmla="*/ 6348 h 8091"/>
              <a:gd name="T4" fmla="*/ 7369 w 9319"/>
              <a:gd name="T5" fmla="*/ 7384 h 8091"/>
              <a:gd name="T6" fmla="*/ 2915 w 9319"/>
              <a:gd name="T7" fmla="*/ 7384 h 8091"/>
              <a:gd name="T8" fmla="*/ 3206 w 9319"/>
              <a:gd name="T9" fmla="*/ 6348 h 8091"/>
              <a:gd name="T10" fmla="*/ 3497 w 9319"/>
              <a:gd name="T11" fmla="*/ 7384 h 8091"/>
              <a:gd name="T12" fmla="*/ 2095 w 9319"/>
              <a:gd name="T13" fmla="*/ 6930 h 8091"/>
              <a:gd name="T14" fmla="*/ 2095 w 9319"/>
              <a:gd name="T15" fmla="*/ 6853 h 8091"/>
              <a:gd name="T16" fmla="*/ 5628 w 9319"/>
              <a:gd name="T17" fmla="*/ 2245 h 8091"/>
              <a:gd name="T18" fmla="*/ 6435 w 9319"/>
              <a:gd name="T19" fmla="*/ 1624 h 8091"/>
              <a:gd name="T20" fmla="*/ 7075 w 9319"/>
              <a:gd name="T21" fmla="*/ 2264 h 8091"/>
              <a:gd name="T22" fmla="*/ 6435 w 9319"/>
              <a:gd name="T23" fmla="*/ 3058 h 8091"/>
              <a:gd name="T24" fmla="*/ 5622 w 9319"/>
              <a:gd name="T25" fmla="*/ 3698 h 8091"/>
              <a:gd name="T26" fmla="*/ 5014 w 9319"/>
              <a:gd name="T27" fmla="*/ 3058 h 8091"/>
              <a:gd name="T28" fmla="*/ 9289 w 9319"/>
              <a:gd name="T29" fmla="*/ 6232 h 8091"/>
              <a:gd name="T30" fmla="*/ 8975 w 9319"/>
              <a:gd name="T31" fmla="*/ 4907 h 8091"/>
              <a:gd name="T32" fmla="*/ 8227 w 9319"/>
              <a:gd name="T33" fmla="*/ 4619 h 8091"/>
              <a:gd name="T34" fmla="*/ 9020 w 9319"/>
              <a:gd name="T35" fmla="*/ 651 h 8091"/>
              <a:gd name="T36" fmla="*/ 3516 w 9319"/>
              <a:gd name="T37" fmla="*/ 459 h 8091"/>
              <a:gd name="T38" fmla="*/ 3030 w 9319"/>
              <a:gd name="T39" fmla="*/ 1035 h 8091"/>
              <a:gd name="T40" fmla="*/ 3151 w 9319"/>
              <a:gd name="T41" fmla="*/ 4619 h 8091"/>
              <a:gd name="T42" fmla="*/ 2236 w 9319"/>
              <a:gd name="T43" fmla="*/ 926 h 8091"/>
              <a:gd name="T44" fmla="*/ 566 w 9319"/>
              <a:gd name="T45" fmla="*/ 24 h 8091"/>
              <a:gd name="T46" fmla="*/ 86 w 9319"/>
              <a:gd name="T47" fmla="*/ 331 h 8091"/>
              <a:gd name="T48" fmla="*/ 860 w 9319"/>
              <a:gd name="T49" fmla="*/ 1067 h 8091"/>
              <a:gd name="T50" fmla="*/ 1923 w 9319"/>
              <a:gd name="T51" fmla="*/ 5157 h 8091"/>
              <a:gd name="T52" fmla="*/ 8355 w 9319"/>
              <a:gd name="T53" fmla="*/ 5560 h 8091"/>
              <a:gd name="T54" fmla="*/ 8406 w 9319"/>
              <a:gd name="T55" fmla="*/ 6290 h 8091"/>
              <a:gd name="T56" fmla="*/ 8297 w 9319"/>
              <a:gd name="T57" fmla="*/ 6443 h 8091"/>
              <a:gd name="T58" fmla="*/ 7116 w 9319"/>
              <a:gd name="T59" fmla="*/ 5744 h 8091"/>
              <a:gd name="T60" fmla="*/ 4233 w 9319"/>
              <a:gd name="T61" fmla="*/ 6443 h 8091"/>
              <a:gd name="T62" fmla="*/ 2159 w 9319"/>
              <a:gd name="T63" fmla="*/ 6443 h 8091"/>
              <a:gd name="T64" fmla="*/ 2057 w 9319"/>
              <a:gd name="T65" fmla="*/ 7384 h 8091"/>
              <a:gd name="T66" fmla="*/ 3203 w 9319"/>
              <a:gd name="T67" fmla="*/ 8075 h 8091"/>
              <a:gd name="T68" fmla="*/ 6038 w 9319"/>
              <a:gd name="T69" fmla="*/ 7384 h 8091"/>
              <a:gd name="T70" fmla="*/ 8111 w 9319"/>
              <a:gd name="T71" fmla="*/ 7384 h 8091"/>
              <a:gd name="T72" fmla="*/ 9027 w 9319"/>
              <a:gd name="T73" fmla="*/ 7064 h 8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19" h="8091">
                <a:moveTo>
                  <a:pt x="7369" y="7384"/>
                </a:moveTo>
                <a:cubicBezTo>
                  <a:pt x="7195" y="7500"/>
                  <a:pt x="6967" y="7500"/>
                  <a:pt x="6793" y="7384"/>
                </a:cubicBezTo>
                <a:cubicBezTo>
                  <a:pt x="6584" y="7244"/>
                  <a:pt x="6495" y="6982"/>
                  <a:pt x="6575" y="6744"/>
                </a:cubicBezTo>
                <a:cubicBezTo>
                  <a:pt x="6634" y="6511"/>
                  <a:pt x="6844" y="6348"/>
                  <a:pt x="7084" y="6348"/>
                </a:cubicBezTo>
                <a:cubicBezTo>
                  <a:pt x="7325" y="6348"/>
                  <a:pt x="7534" y="6511"/>
                  <a:pt x="7593" y="6744"/>
                </a:cubicBezTo>
                <a:cubicBezTo>
                  <a:pt x="7672" y="6983"/>
                  <a:pt x="7580" y="7246"/>
                  <a:pt x="7369" y="7384"/>
                </a:cubicBezTo>
                <a:close/>
                <a:moveTo>
                  <a:pt x="3497" y="7384"/>
                </a:moveTo>
                <a:cubicBezTo>
                  <a:pt x="3321" y="7503"/>
                  <a:pt x="3090" y="7503"/>
                  <a:pt x="2915" y="7384"/>
                </a:cubicBezTo>
                <a:cubicBezTo>
                  <a:pt x="2706" y="7244"/>
                  <a:pt x="2617" y="6982"/>
                  <a:pt x="2697" y="6744"/>
                </a:cubicBezTo>
                <a:cubicBezTo>
                  <a:pt x="2756" y="6511"/>
                  <a:pt x="2965" y="6348"/>
                  <a:pt x="3206" y="6348"/>
                </a:cubicBezTo>
                <a:cubicBezTo>
                  <a:pt x="3446" y="6348"/>
                  <a:pt x="3656" y="6511"/>
                  <a:pt x="3715" y="6744"/>
                </a:cubicBezTo>
                <a:cubicBezTo>
                  <a:pt x="3795" y="6982"/>
                  <a:pt x="3706" y="7244"/>
                  <a:pt x="3497" y="7384"/>
                </a:cubicBezTo>
                <a:close/>
                <a:moveTo>
                  <a:pt x="2095" y="6853"/>
                </a:moveTo>
                <a:cubicBezTo>
                  <a:pt x="2089" y="6878"/>
                  <a:pt x="2089" y="6904"/>
                  <a:pt x="2095" y="6930"/>
                </a:cubicBezTo>
                <a:cubicBezTo>
                  <a:pt x="2090" y="6900"/>
                  <a:pt x="2090" y="6870"/>
                  <a:pt x="2095" y="6840"/>
                </a:cubicBezTo>
                <a:lnTo>
                  <a:pt x="2095" y="6853"/>
                </a:lnTo>
                <a:close/>
                <a:moveTo>
                  <a:pt x="5020" y="2245"/>
                </a:moveTo>
                <a:lnTo>
                  <a:pt x="5628" y="2245"/>
                </a:lnTo>
                <a:lnTo>
                  <a:pt x="5628" y="1624"/>
                </a:lnTo>
                <a:lnTo>
                  <a:pt x="6435" y="1624"/>
                </a:lnTo>
                <a:lnTo>
                  <a:pt x="6435" y="2264"/>
                </a:lnTo>
                <a:lnTo>
                  <a:pt x="7075" y="2264"/>
                </a:lnTo>
                <a:lnTo>
                  <a:pt x="7075" y="3058"/>
                </a:lnTo>
                <a:lnTo>
                  <a:pt x="6435" y="3058"/>
                </a:lnTo>
                <a:lnTo>
                  <a:pt x="6435" y="3698"/>
                </a:lnTo>
                <a:lnTo>
                  <a:pt x="5622" y="3698"/>
                </a:lnTo>
                <a:lnTo>
                  <a:pt x="5622" y="3058"/>
                </a:lnTo>
                <a:lnTo>
                  <a:pt x="5014" y="3058"/>
                </a:lnTo>
                <a:lnTo>
                  <a:pt x="5020" y="2245"/>
                </a:lnTo>
                <a:close/>
                <a:moveTo>
                  <a:pt x="9289" y="6232"/>
                </a:moveTo>
                <a:lnTo>
                  <a:pt x="9289" y="5778"/>
                </a:lnTo>
                <a:cubicBezTo>
                  <a:pt x="9306" y="5457"/>
                  <a:pt x="9193" y="5143"/>
                  <a:pt x="8975" y="4907"/>
                </a:cubicBezTo>
                <a:cubicBezTo>
                  <a:pt x="8797" y="4728"/>
                  <a:pt x="8556" y="4625"/>
                  <a:pt x="8303" y="4619"/>
                </a:cubicBezTo>
                <a:lnTo>
                  <a:pt x="8227" y="4619"/>
                </a:lnTo>
                <a:lnTo>
                  <a:pt x="9110" y="1086"/>
                </a:lnTo>
                <a:cubicBezTo>
                  <a:pt x="9148" y="935"/>
                  <a:pt x="9115" y="775"/>
                  <a:pt x="9020" y="651"/>
                </a:cubicBezTo>
                <a:cubicBezTo>
                  <a:pt x="8929" y="531"/>
                  <a:pt x="8787" y="460"/>
                  <a:pt x="8636" y="459"/>
                </a:cubicBezTo>
                <a:lnTo>
                  <a:pt x="3516" y="459"/>
                </a:lnTo>
                <a:cubicBezTo>
                  <a:pt x="3373" y="458"/>
                  <a:pt x="3237" y="522"/>
                  <a:pt x="3145" y="632"/>
                </a:cubicBezTo>
                <a:cubicBezTo>
                  <a:pt x="3051" y="744"/>
                  <a:pt x="3009" y="891"/>
                  <a:pt x="3030" y="1035"/>
                </a:cubicBezTo>
                <a:lnTo>
                  <a:pt x="3548" y="4619"/>
                </a:lnTo>
                <a:lnTo>
                  <a:pt x="3151" y="4619"/>
                </a:lnTo>
                <a:cubicBezTo>
                  <a:pt x="2910" y="4613"/>
                  <a:pt x="2713" y="4425"/>
                  <a:pt x="2697" y="4184"/>
                </a:cubicBezTo>
                <a:lnTo>
                  <a:pt x="2236" y="926"/>
                </a:lnTo>
                <a:cubicBezTo>
                  <a:pt x="2195" y="615"/>
                  <a:pt x="1966" y="360"/>
                  <a:pt x="1660" y="286"/>
                </a:cubicBezTo>
                <a:lnTo>
                  <a:pt x="566" y="24"/>
                </a:lnTo>
                <a:cubicBezTo>
                  <a:pt x="463" y="0"/>
                  <a:pt x="354" y="18"/>
                  <a:pt x="265" y="75"/>
                </a:cubicBezTo>
                <a:cubicBezTo>
                  <a:pt x="174" y="133"/>
                  <a:pt x="109" y="226"/>
                  <a:pt x="86" y="331"/>
                </a:cubicBezTo>
                <a:cubicBezTo>
                  <a:pt x="0" y="612"/>
                  <a:pt x="171" y="906"/>
                  <a:pt x="457" y="971"/>
                </a:cubicBezTo>
                <a:lnTo>
                  <a:pt x="860" y="1067"/>
                </a:lnTo>
                <a:cubicBezTo>
                  <a:pt x="1165" y="1143"/>
                  <a:pt x="1393" y="1396"/>
                  <a:pt x="1436" y="1707"/>
                </a:cubicBezTo>
                <a:lnTo>
                  <a:pt x="1923" y="5157"/>
                </a:lnTo>
                <a:cubicBezTo>
                  <a:pt x="1951" y="5386"/>
                  <a:pt x="2146" y="5559"/>
                  <a:pt x="2377" y="5560"/>
                </a:cubicBezTo>
                <a:lnTo>
                  <a:pt x="8355" y="5560"/>
                </a:lnTo>
                <a:cubicBezTo>
                  <a:pt x="8396" y="5625"/>
                  <a:pt x="8414" y="5701"/>
                  <a:pt x="8406" y="5778"/>
                </a:cubicBezTo>
                <a:lnTo>
                  <a:pt x="8406" y="6290"/>
                </a:lnTo>
                <a:cubicBezTo>
                  <a:pt x="8420" y="6340"/>
                  <a:pt x="8420" y="6393"/>
                  <a:pt x="8406" y="6443"/>
                </a:cubicBezTo>
                <a:cubicBezTo>
                  <a:pt x="8370" y="6454"/>
                  <a:pt x="8332" y="6454"/>
                  <a:pt x="8297" y="6443"/>
                </a:cubicBezTo>
                <a:lnTo>
                  <a:pt x="8150" y="6443"/>
                </a:lnTo>
                <a:cubicBezTo>
                  <a:pt x="7980" y="6021"/>
                  <a:pt x="7571" y="5744"/>
                  <a:pt x="7116" y="5744"/>
                </a:cubicBezTo>
                <a:cubicBezTo>
                  <a:pt x="6661" y="5744"/>
                  <a:pt x="6252" y="6021"/>
                  <a:pt x="6083" y="6443"/>
                </a:cubicBezTo>
                <a:lnTo>
                  <a:pt x="4233" y="6443"/>
                </a:lnTo>
                <a:cubicBezTo>
                  <a:pt x="4066" y="6017"/>
                  <a:pt x="3654" y="5736"/>
                  <a:pt x="3196" y="5736"/>
                </a:cubicBezTo>
                <a:cubicBezTo>
                  <a:pt x="2738" y="5736"/>
                  <a:pt x="2327" y="6017"/>
                  <a:pt x="2159" y="6443"/>
                </a:cubicBezTo>
                <a:lnTo>
                  <a:pt x="2057" y="6443"/>
                </a:lnTo>
                <a:lnTo>
                  <a:pt x="2057" y="7384"/>
                </a:lnTo>
                <a:lnTo>
                  <a:pt x="2172" y="7384"/>
                </a:lnTo>
                <a:cubicBezTo>
                  <a:pt x="2344" y="7802"/>
                  <a:pt x="2751" y="8075"/>
                  <a:pt x="3203" y="8075"/>
                </a:cubicBezTo>
                <a:cubicBezTo>
                  <a:pt x="3655" y="8075"/>
                  <a:pt x="4062" y="7802"/>
                  <a:pt x="4233" y="7384"/>
                </a:cubicBezTo>
                <a:lnTo>
                  <a:pt x="6038" y="7384"/>
                </a:lnTo>
                <a:cubicBezTo>
                  <a:pt x="6205" y="7811"/>
                  <a:pt x="6616" y="8091"/>
                  <a:pt x="7075" y="8091"/>
                </a:cubicBezTo>
                <a:cubicBezTo>
                  <a:pt x="7533" y="8091"/>
                  <a:pt x="7944" y="7811"/>
                  <a:pt x="8111" y="7384"/>
                </a:cubicBezTo>
                <a:lnTo>
                  <a:pt x="8259" y="7384"/>
                </a:lnTo>
                <a:cubicBezTo>
                  <a:pt x="8550" y="7398"/>
                  <a:pt x="8831" y="7280"/>
                  <a:pt x="9027" y="7064"/>
                </a:cubicBezTo>
                <a:cubicBezTo>
                  <a:pt x="9224" y="6834"/>
                  <a:pt x="9319" y="6534"/>
                  <a:pt x="9289" y="6232"/>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4"/>
          <p:cNvSpPr/>
          <p:nvPr/>
        </p:nvSpPr>
        <p:spPr>
          <a:xfrm>
            <a:off x="394335" y="261256"/>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6">
            <a:extLst>
              <a:ext uri="{FF2B5EF4-FFF2-40B4-BE49-F238E27FC236}">
                <a16:creationId xmlns:a16="http://schemas.microsoft.com/office/drawing/2014/main" id="{3EB882EA-C153-4C6C-989B-266C34B615D9}"/>
              </a:ext>
            </a:extLst>
          </p:cNvPr>
          <p:cNvGrpSpPr/>
          <p:nvPr/>
        </p:nvGrpSpPr>
        <p:grpSpPr>
          <a:xfrm>
            <a:off x="4688876" y="1310726"/>
            <a:ext cx="2814248" cy="461665"/>
            <a:chOff x="4688876" y="1310726"/>
            <a:chExt cx="2814248" cy="461665"/>
          </a:xfrm>
        </p:grpSpPr>
        <p:sp>
          <p:nvSpPr>
            <p:cNvPr id="31" name="PPT世界-6-1"/>
            <p:cNvSpPr txBox="1"/>
            <p:nvPr/>
          </p:nvSpPr>
          <p:spPr>
            <a:xfrm>
              <a:off x="5030164" y="1310726"/>
              <a:ext cx="2131672"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ea typeface="+mj-ea"/>
                  <a:cs typeface="思源黑体 CN Bold" panose="020B0800000000000000" pitchFamily="34" charset="-122"/>
                </a:rPr>
                <a:t>标题文字添加</a:t>
              </a:r>
            </a:p>
          </p:txBody>
        </p:sp>
        <p:sp>
          <p:nvSpPr>
            <p:cNvPr id="30" name="PPT世界-6-2"/>
            <p:cNvSpPr/>
            <p:nvPr/>
          </p:nvSpPr>
          <p:spPr>
            <a:xfrm>
              <a:off x="4688876" y="1480598"/>
              <a:ext cx="121920" cy="121920"/>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2" name="PPT世界-6-3"/>
            <p:cNvSpPr/>
            <p:nvPr/>
          </p:nvSpPr>
          <p:spPr>
            <a:xfrm>
              <a:off x="7381204" y="1480598"/>
              <a:ext cx="121920" cy="121920"/>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19" name="PPT世界-7">
            <a:extLst>
              <a:ext uri="{FF2B5EF4-FFF2-40B4-BE49-F238E27FC236}">
                <a16:creationId xmlns:a16="http://schemas.microsoft.com/office/drawing/2014/main" id="{D2820B2E-FEC2-4E23-9FC9-263EB26DA339}"/>
              </a:ext>
            </a:extLst>
          </p:cNvPr>
          <p:cNvGrpSpPr/>
          <p:nvPr/>
        </p:nvGrpSpPr>
        <p:grpSpPr>
          <a:xfrm>
            <a:off x="847254" y="1940310"/>
            <a:ext cx="10497492" cy="4061995"/>
            <a:chOff x="847254" y="1940310"/>
            <a:chExt cx="10497492" cy="4061995"/>
          </a:xfrm>
        </p:grpSpPr>
        <p:sp>
          <p:nvSpPr>
            <p:cNvPr id="25" name="PPT世界-7-1"/>
            <p:cNvSpPr txBox="1"/>
            <p:nvPr/>
          </p:nvSpPr>
          <p:spPr>
            <a:xfrm>
              <a:off x="8666184" y="1940310"/>
              <a:ext cx="1527988" cy="1107996"/>
            </a:xfrm>
            <a:prstGeom prst="rect">
              <a:avLst/>
            </a:prstGeom>
            <a:noFill/>
          </p:spPr>
          <p:txBody>
            <a:bodyPr wrap="square" rtlCol="0">
              <a:spAutoFit/>
            </a:bodyPr>
            <a:lstStyle/>
            <a:p>
              <a:pPr algn="ctr"/>
              <a:r>
                <a:rPr lang="en-US" altLang="zh-CN" sz="6600" dirty="0">
                  <a:ln>
                    <a:solidFill>
                      <a:schemeClr val="accent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6600" dirty="0">
                <a:ln>
                  <a:solidFill>
                    <a:schemeClr val="accent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7-2"/>
            <p:cNvSpPr txBox="1"/>
            <p:nvPr/>
          </p:nvSpPr>
          <p:spPr>
            <a:xfrm>
              <a:off x="1858709" y="1940310"/>
              <a:ext cx="1527988" cy="1107996"/>
            </a:xfrm>
            <a:prstGeom prst="rect">
              <a:avLst/>
            </a:prstGeom>
            <a:noFill/>
          </p:spPr>
          <p:txBody>
            <a:bodyPr wrap="square" rtlCol="0">
              <a:spAutoFit/>
            </a:bodyPr>
            <a:lstStyle/>
            <a:p>
              <a:pPr algn="ctr"/>
              <a:r>
                <a:rPr lang="en-US" altLang="zh-CN" sz="6600" dirty="0">
                  <a:ln>
                    <a:solidFill>
                      <a:schemeClr val="accent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6600" dirty="0">
                <a:ln>
                  <a:solidFill>
                    <a:schemeClr val="accent1"/>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 name="PPT世界-7-3"/>
            <p:cNvSpPr txBox="1"/>
            <p:nvPr/>
          </p:nvSpPr>
          <p:spPr>
            <a:xfrm>
              <a:off x="5332006" y="1940310"/>
              <a:ext cx="1527988" cy="1107996"/>
            </a:xfrm>
            <a:prstGeom prst="rect">
              <a:avLst/>
            </a:prstGeom>
            <a:noFill/>
          </p:spPr>
          <p:txBody>
            <a:bodyPr wrap="square" rtlCol="0">
              <a:spAutoFit/>
            </a:bodyPr>
            <a:lstStyle/>
            <a:p>
              <a:pPr algn="ctr"/>
              <a:r>
                <a:rPr lang="en-US" altLang="zh-CN" sz="6600" dirty="0">
                  <a:ln>
                    <a:solidFill>
                      <a:schemeClr val="tx1">
                        <a:lumMod val="75000"/>
                        <a:lumOff val="2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6600" dirty="0">
                <a:ln>
                  <a:solidFill>
                    <a:schemeClr val="tx1">
                      <a:lumMod val="75000"/>
                      <a:lumOff val="25000"/>
                    </a:schemeClr>
                  </a:solidFill>
                </a:ln>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7-4"/>
            <p:cNvSpPr/>
            <p:nvPr/>
          </p:nvSpPr>
          <p:spPr>
            <a:xfrm>
              <a:off x="847254" y="2544551"/>
              <a:ext cx="10497492" cy="3457754"/>
            </a:xfrm>
            <a:prstGeom prst="roundRect">
              <a:avLst>
                <a:gd name="adj" fmla="val 8120"/>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cxnSp>
          <p:nvCxnSpPr>
            <p:cNvPr id="28" name="PPT世界-7-5"/>
            <p:cNvCxnSpPr/>
            <p:nvPr/>
          </p:nvCxnSpPr>
          <p:spPr>
            <a:xfrm>
              <a:off x="4398151" y="2832380"/>
              <a:ext cx="0" cy="2882096"/>
            </a:xfrm>
            <a:prstGeom prst="straightConnector1">
              <a:avLst/>
            </a:prstGeom>
            <a:ln>
              <a:solidFill>
                <a:schemeClr val="bg1">
                  <a:lumMod val="75000"/>
                  <a:alpha val="43000"/>
                </a:schemeClr>
              </a:solidFill>
              <a:prstDash val="lgDash"/>
              <a:tailEnd type="none"/>
            </a:ln>
          </p:spPr>
          <p:style>
            <a:lnRef idx="1">
              <a:schemeClr val="accent1"/>
            </a:lnRef>
            <a:fillRef idx="0">
              <a:schemeClr val="accent1"/>
            </a:fillRef>
            <a:effectRef idx="0">
              <a:schemeClr val="accent1"/>
            </a:effectRef>
            <a:fontRef idx="minor">
              <a:schemeClr val="tx1"/>
            </a:fontRef>
          </p:style>
        </p:cxnSp>
        <p:cxnSp>
          <p:nvCxnSpPr>
            <p:cNvPr id="29" name="PPT世界-7-6"/>
            <p:cNvCxnSpPr/>
            <p:nvPr/>
          </p:nvCxnSpPr>
          <p:spPr>
            <a:xfrm>
              <a:off x="7793849" y="2832380"/>
              <a:ext cx="0" cy="2882096"/>
            </a:xfrm>
            <a:prstGeom prst="straightConnector1">
              <a:avLst/>
            </a:prstGeom>
            <a:ln>
              <a:solidFill>
                <a:schemeClr val="bg1">
                  <a:lumMod val="75000"/>
                  <a:alpha val="43000"/>
                </a:schemeClr>
              </a:solidFill>
              <a:prstDash val="lgDash"/>
              <a:tailEnd type="none"/>
            </a:ln>
          </p:spPr>
          <p:style>
            <a:lnRef idx="1">
              <a:schemeClr val="accent1"/>
            </a:lnRef>
            <a:fillRef idx="0">
              <a:schemeClr val="accent1"/>
            </a:fillRef>
            <a:effectRef idx="0">
              <a:schemeClr val="accent1"/>
            </a:effectRef>
            <a:fontRef idx="minor">
              <a:schemeClr val="tx1"/>
            </a:fontRef>
          </p:style>
        </p:cxnSp>
      </p:grpSp>
      <p:grpSp>
        <p:nvGrpSpPr>
          <p:cNvPr id="16" name="PPT世界-8">
            <a:extLst>
              <a:ext uri="{FF2B5EF4-FFF2-40B4-BE49-F238E27FC236}">
                <a16:creationId xmlns:a16="http://schemas.microsoft.com/office/drawing/2014/main" id="{FD2AA7CC-6376-4FB3-BF47-77FEDAA1A303}"/>
              </a:ext>
            </a:extLst>
          </p:cNvPr>
          <p:cNvGrpSpPr/>
          <p:nvPr/>
        </p:nvGrpSpPr>
        <p:grpSpPr>
          <a:xfrm>
            <a:off x="1443977" y="2938663"/>
            <a:ext cx="2357452" cy="2645092"/>
            <a:chOff x="1443977" y="2938663"/>
            <a:chExt cx="2357452" cy="2645092"/>
          </a:xfrm>
        </p:grpSpPr>
        <p:sp>
          <p:nvSpPr>
            <p:cNvPr id="33" name="PPT世界-8-1"/>
            <p:cNvSpPr/>
            <p:nvPr/>
          </p:nvSpPr>
          <p:spPr>
            <a:xfrm>
              <a:off x="1633089" y="5253272"/>
              <a:ext cx="1979229" cy="33048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标题文字添加</a:t>
              </a:r>
            </a:p>
          </p:txBody>
        </p:sp>
        <p:sp>
          <p:nvSpPr>
            <p:cNvPr id="36" name="PPT世界-8-2"/>
            <p:cNvSpPr txBox="1"/>
            <p:nvPr/>
          </p:nvSpPr>
          <p:spPr>
            <a:xfrm>
              <a:off x="1804232" y="3379628"/>
              <a:ext cx="1636942" cy="369332"/>
            </a:xfrm>
            <a:prstGeom prst="rect">
              <a:avLst/>
            </a:prstGeom>
            <a:noFill/>
          </p:spPr>
          <p:txBody>
            <a:bodyPr wrap="square" rtlCol="0">
              <a:spAutoFit/>
            </a:bodyPr>
            <a:lstStyle/>
            <a:p>
              <a:pPr algn="ctr"/>
              <a:r>
                <a:rPr lang="zh-CN" altLang="en-US" dirty="0">
                  <a:solidFill>
                    <a:schemeClr val="accent1"/>
                  </a:solidFill>
                  <a:latin typeface="+mj-ea"/>
                  <a:ea typeface="+mj-ea"/>
                  <a:cs typeface="思源黑体 CN Bold" panose="020B0800000000000000" pitchFamily="34" charset="-122"/>
                </a:rPr>
                <a:t>标题文字添加</a:t>
              </a:r>
            </a:p>
          </p:txBody>
        </p:sp>
        <p:sp>
          <p:nvSpPr>
            <p:cNvPr id="37" name="PPT世界-8-3"/>
            <p:cNvSpPr txBox="1"/>
            <p:nvPr/>
          </p:nvSpPr>
          <p:spPr>
            <a:xfrm>
              <a:off x="1443977" y="3815940"/>
              <a:ext cx="2357452" cy="1171603"/>
            </a:xfrm>
            <a:prstGeom prst="rect">
              <a:avLst/>
            </a:prstGeom>
            <a:noFill/>
          </p:spPr>
          <p:txBody>
            <a:bodyPr wrap="square" rtlCol="0">
              <a:spAutoFit/>
            </a:bodyPr>
            <a:lstStyle/>
            <a:p>
              <a:pPr algn="ct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单击此处键入文本单击单击此处键入文本单击单击此处键入文本单击单击此处键入文本单击单击此处键入文本单击</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8-4"/>
            <p:cNvSpPr>
              <a:spLocks noEditPoints="1"/>
            </p:cNvSpPr>
            <p:nvPr/>
          </p:nvSpPr>
          <p:spPr bwMode="auto">
            <a:xfrm>
              <a:off x="2446081" y="2938663"/>
              <a:ext cx="353245" cy="353245"/>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7" name="PPT世界-9">
            <a:extLst>
              <a:ext uri="{FF2B5EF4-FFF2-40B4-BE49-F238E27FC236}">
                <a16:creationId xmlns:a16="http://schemas.microsoft.com/office/drawing/2014/main" id="{C6C13974-15D2-4A99-ACC5-0678870B56A5}"/>
              </a:ext>
            </a:extLst>
          </p:cNvPr>
          <p:cNvGrpSpPr/>
          <p:nvPr/>
        </p:nvGrpSpPr>
        <p:grpSpPr>
          <a:xfrm>
            <a:off x="4917274" y="2938663"/>
            <a:ext cx="2357452" cy="2645092"/>
            <a:chOff x="4917274" y="2938663"/>
            <a:chExt cx="2357452" cy="2645092"/>
          </a:xfrm>
        </p:grpSpPr>
        <p:sp>
          <p:nvSpPr>
            <p:cNvPr id="34" name="PPT世界-9-1"/>
            <p:cNvSpPr/>
            <p:nvPr/>
          </p:nvSpPr>
          <p:spPr>
            <a:xfrm>
              <a:off x="5106386" y="5253272"/>
              <a:ext cx="1979229" cy="33048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latin typeface="+mj-ea"/>
                  <a:ea typeface="+mj-ea"/>
                  <a:cs typeface="思源黑体 CN Bold" panose="020B0800000000000000" pitchFamily="34" charset="-122"/>
                </a:rPr>
                <a:t>标题文字添加</a:t>
              </a:r>
            </a:p>
          </p:txBody>
        </p:sp>
        <p:sp>
          <p:nvSpPr>
            <p:cNvPr id="39" name="PPT世界-9-2"/>
            <p:cNvSpPr txBox="1"/>
            <p:nvPr/>
          </p:nvSpPr>
          <p:spPr>
            <a:xfrm>
              <a:off x="5277529" y="3379628"/>
              <a:ext cx="1636942"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mj-ea"/>
                  <a:ea typeface="+mj-ea"/>
                  <a:cs typeface="思源黑体 CN Bold" panose="020B0800000000000000" pitchFamily="34" charset="-122"/>
                </a:rPr>
                <a:t>标题文字添加</a:t>
              </a:r>
            </a:p>
          </p:txBody>
        </p:sp>
        <p:sp>
          <p:nvSpPr>
            <p:cNvPr id="41" name="PPT世界-9-3"/>
            <p:cNvSpPr>
              <a:spLocks noEditPoints="1"/>
            </p:cNvSpPr>
            <p:nvPr/>
          </p:nvSpPr>
          <p:spPr bwMode="auto">
            <a:xfrm>
              <a:off x="5919378" y="2938663"/>
              <a:ext cx="353245" cy="353245"/>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solidFill>
              <a:schemeClr val="accent2"/>
            </a:solidFill>
            <a:ln>
              <a:no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5" name="PPT世界-9-4">
              <a:extLst>
                <a:ext uri="{FF2B5EF4-FFF2-40B4-BE49-F238E27FC236}">
                  <a16:creationId xmlns:a16="http://schemas.microsoft.com/office/drawing/2014/main" id="{6282EF59-98A7-4568-818A-A77842940A2F}"/>
                </a:ext>
              </a:extLst>
            </p:cNvPr>
            <p:cNvSpPr txBox="1"/>
            <p:nvPr/>
          </p:nvSpPr>
          <p:spPr>
            <a:xfrm>
              <a:off x="4917274" y="3815940"/>
              <a:ext cx="2357452" cy="1171603"/>
            </a:xfrm>
            <a:prstGeom prst="rect">
              <a:avLst/>
            </a:prstGeom>
            <a:noFill/>
          </p:spPr>
          <p:txBody>
            <a:bodyPr wrap="square" rtlCol="0">
              <a:spAutoFit/>
            </a:bodyPr>
            <a:lstStyle/>
            <a:p>
              <a:pPr algn="ct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单击此处键入文本单击单击此处键入文本单击单击此处键入文本单击单击此处键入文本单击单击此处键入文本单击</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8" name="PPT世界-10">
            <a:extLst>
              <a:ext uri="{FF2B5EF4-FFF2-40B4-BE49-F238E27FC236}">
                <a16:creationId xmlns:a16="http://schemas.microsoft.com/office/drawing/2014/main" id="{2BEB906E-C7FF-426F-A254-074EB55289CE}"/>
              </a:ext>
            </a:extLst>
          </p:cNvPr>
          <p:cNvGrpSpPr/>
          <p:nvPr/>
        </p:nvGrpSpPr>
        <p:grpSpPr>
          <a:xfrm>
            <a:off x="8251452" y="2938663"/>
            <a:ext cx="2357452" cy="2645092"/>
            <a:chOff x="8251452" y="2938663"/>
            <a:chExt cx="2357452" cy="2645092"/>
          </a:xfrm>
        </p:grpSpPr>
        <p:sp>
          <p:nvSpPr>
            <p:cNvPr id="35" name="PPT世界-10-1"/>
            <p:cNvSpPr/>
            <p:nvPr/>
          </p:nvSpPr>
          <p:spPr>
            <a:xfrm>
              <a:off x="8440564" y="5253272"/>
              <a:ext cx="1979229" cy="33048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标题文字添加</a:t>
              </a:r>
            </a:p>
          </p:txBody>
        </p:sp>
        <p:sp>
          <p:nvSpPr>
            <p:cNvPr id="42" name="PPT世界-10-2"/>
            <p:cNvSpPr txBox="1"/>
            <p:nvPr/>
          </p:nvSpPr>
          <p:spPr>
            <a:xfrm>
              <a:off x="8611707" y="3379628"/>
              <a:ext cx="1636942" cy="369332"/>
            </a:xfrm>
            <a:prstGeom prst="rect">
              <a:avLst/>
            </a:prstGeom>
            <a:noFill/>
          </p:spPr>
          <p:txBody>
            <a:bodyPr wrap="square" rtlCol="0">
              <a:spAutoFit/>
            </a:bodyPr>
            <a:lstStyle/>
            <a:p>
              <a:pPr algn="ctr"/>
              <a:r>
                <a:rPr lang="zh-CN" altLang="en-US" dirty="0">
                  <a:solidFill>
                    <a:schemeClr val="accent1"/>
                  </a:solidFill>
                  <a:latin typeface="+mj-ea"/>
                  <a:ea typeface="+mj-ea"/>
                  <a:cs typeface="思源黑体 CN Bold" panose="020B0800000000000000" pitchFamily="34" charset="-122"/>
                </a:rPr>
                <a:t>标题文字添加</a:t>
              </a:r>
            </a:p>
          </p:txBody>
        </p:sp>
        <p:sp>
          <p:nvSpPr>
            <p:cNvPr id="44" name="PPT世界-10-3"/>
            <p:cNvSpPr>
              <a:spLocks noEditPoints="1"/>
            </p:cNvSpPr>
            <p:nvPr/>
          </p:nvSpPr>
          <p:spPr bwMode="auto">
            <a:xfrm>
              <a:off x="9253556" y="2938663"/>
              <a:ext cx="353245" cy="353245"/>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10-4">
              <a:extLst>
                <a:ext uri="{FF2B5EF4-FFF2-40B4-BE49-F238E27FC236}">
                  <a16:creationId xmlns:a16="http://schemas.microsoft.com/office/drawing/2014/main" id="{CB7D3056-DBA7-4A3F-9078-451623D80F18}"/>
                </a:ext>
              </a:extLst>
            </p:cNvPr>
            <p:cNvSpPr txBox="1"/>
            <p:nvPr/>
          </p:nvSpPr>
          <p:spPr>
            <a:xfrm>
              <a:off x="8251452" y="3815940"/>
              <a:ext cx="2357452" cy="1171603"/>
            </a:xfrm>
            <a:prstGeom prst="rect">
              <a:avLst/>
            </a:prstGeom>
            <a:noFill/>
          </p:spPr>
          <p:txBody>
            <a:bodyPr wrap="square" rtlCol="0">
              <a:spAutoFit/>
            </a:bodyPr>
            <a:lstStyle/>
            <a:p>
              <a:pPr algn="ct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单击此处键入文本单击单击此处键入文本单击单击此处键入文本单击单击此处键入文本单击单击此处键入文本单击</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anim calcmode="lin" valueType="num">
                                      <p:cBhvr>
                                        <p:cTn id="20" dur="500" fill="hold"/>
                                        <p:tgtEl>
                                          <p:spTgt spid="16"/>
                                        </p:tgtEl>
                                        <p:attrNameLst>
                                          <p:attrName>ppt_x</p:attrName>
                                        </p:attrNameLst>
                                      </p:cBhvr>
                                      <p:tavLst>
                                        <p:tav tm="0">
                                          <p:val>
                                            <p:strVal val="#ppt_x"/>
                                          </p:val>
                                        </p:tav>
                                        <p:tav tm="100000">
                                          <p:val>
                                            <p:strVal val="#ppt_x"/>
                                          </p:val>
                                        </p:tav>
                                      </p:tavLst>
                                    </p:anim>
                                    <p:anim calcmode="lin" valueType="num">
                                      <p:cBhvr>
                                        <p:cTn id="21" dur="5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anim calcmode="lin" valueType="num">
                                      <p:cBhvr>
                                        <p:cTn id="32" dur="500" fill="hold"/>
                                        <p:tgtEl>
                                          <p:spTgt spid="18"/>
                                        </p:tgtEl>
                                        <p:attrNameLst>
                                          <p:attrName>ppt_x</p:attrName>
                                        </p:attrNameLst>
                                      </p:cBhvr>
                                      <p:tavLst>
                                        <p:tav tm="0">
                                          <p:val>
                                            <p:strVal val="#ppt_x"/>
                                          </p:val>
                                        </p:tav>
                                        <p:tav tm="100000">
                                          <p:val>
                                            <p:strVal val="#ppt_x"/>
                                          </p:val>
                                        </p:tav>
                                      </p:tavLst>
                                    </p:anim>
                                    <p:anim calcmode="lin" valueType="num">
                                      <p:cBhvr>
                                        <p:cTn id="33"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 name="PPT世界-2"/>
          <p:cNvSpPr txBox="1"/>
          <p:nvPr/>
        </p:nvSpPr>
        <p:spPr>
          <a:xfrm>
            <a:off x="1439522" y="298017"/>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04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证券投资学</a:t>
            </a:r>
          </a:p>
        </p:txBody>
      </p:sp>
      <p:sp>
        <p:nvSpPr>
          <p:cNvPr id="12" name="PPT世界-3"/>
          <p:cNvSpPr txBox="1"/>
          <p:nvPr/>
        </p:nvSpPr>
        <p:spPr>
          <a:xfrm>
            <a:off x="1448577" y="722403"/>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SECURITIES INVESTMENT</a:t>
            </a:r>
          </a:p>
        </p:txBody>
      </p:sp>
      <p:sp>
        <p:nvSpPr>
          <p:cNvPr id="13" name="PPT世界-4"/>
          <p:cNvSpPr>
            <a:spLocks noChangeAspect="1"/>
          </p:cNvSpPr>
          <p:nvPr/>
        </p:nvSpPr>
        <p:spPr bwMode="auto">
          <a:xfrm>
            <a:off x="569128" y="463911"/>
            <a:ext cx="422566" cy="366840"/>
          </a:xfrm>
          <a:custGeom>
            <a:avLst/>
            <a:gdLst>
              <a:gd name="T0" fmla="*/ 6793 w 9319"/>
              <a:gd name="T1" fmla="*/ 7384 h 8091"/>
              <a:gd name="T2" fmla="*/ 7084 w 9319"/>
              <a:gd name="T3" fmla="*/ 6348 h 8091"/>
              <a:gd name="T4" fmla="*/ 7369 w 9319"/>
              <a:gd name="T5" fmla="*/ 7384 h 8091"/>
              <a:gd name="T6" fmla="*/ 2915 w 9319"/>
              <a:gd name="T7" fmla="*/ 7384 h 8091"/>
              <a:gd name="T8" fmla="*/ 3206 w 9319"/>
              <a:gd name="T9" fmla="*/ 6348 h 8091"/>
              <a:gd name="T10" fmla="*/ 3497 w 9319"/>
              <a:gd name="T11" fmla="*/ 7384 h 8091"/>
              <a:gd name="T12" fmla="*/ 2095 w 9319"/>
              <a:gd name="T13" fmla="*/ 6930 h 8091"/>
              <a:gd name="T14" fmla="*/ 2095 w 9319"/>
              <a:gd name="T15" fmla="*/ 6853 h 8091"/>
              <a:gd name="T16" fmla="*/ 5628 w 9319"/>
              <a:gd name="T17" fmla="*/ 2245 h 8091"/>
              <a:gd name="T18" fmla="*/ 6435 w 9319"/>
              <a:gd name="T19" fmla="*/ 1624 h 8091"/>
              <a:gd name="T20" fmla="*/ 7075 w 9319"/>
              <a:gd name="T21" fmla="*/ 2264 h 8091"/>
              <a:gd name="T22" fmla="*/ 6435 w 9319"/>
              <a:gd name="T23" fmla="*/ 3058 h 8091"/>
              <a:gd name="T24" fmla="*/ 5622 w 9319"/>
              <a:gd name="T25" fmla="*/ 3698 h 8091"/>
              <a:gd name="T26" fmla="*/ 5014 w 9319"/>
              <a:gd name="T27" fmla="*/ 3058 h 8091"/>
              <a:gd name="T28" fmla="*/ 9289 w 9319"/>
              <a:gd name="T29" fmla="*/ 6232 h 8091"/>
              <a:gd name="T30" fmla="*/ 8975 w 9319"/>
              <a:gd name="T31" fmla="*/ 4907 h 8091"/>
              <a:gd name="T32" fmla="*/ 8227 w 9319"/>
              <a:gd name="T33" fmla="*/ 4619 h 8091"/>
              <a:gd name="T34" fmla="*/ 9020 w 9319"/>
              <a:gd name="T35" fmla="*/ 651 h 8091"/>
              <a:gd name="T36" fmla="*/ 3516 w 9319"/>
              <a:gd name="T37" fmla="*/ 459 h 8091"/>
              <a:gd name="T38" fmla="*/ 3030 w 9319"/>
              <a:gd name="T39" fmla="*/ 1035 h 8091"/>
              <a:gd name="T40" fmla="*/ 3151 w 9319"/>
              <a:gd name="T41" fmla="*/ 4619 h 8091"/>
              <a:gd name="T42" fmla="*/ 2236 w 9319"/>
              <a:gd name="T43" fmla="*/ 926 h 8091"/>
              <a:gd name="T44" fmla="*/ 566 w 9319"/>
              <a:gd name="T45" fmla="*/ 24 h 8091"/>
              <a:gd name="T46" fmla="*/ 86 w 9319"/>
              <a:gd name="T47" fmla="*/ 331 h 8091"/>
              <a:gd name="T48" fmla="*/ 860 w 9319"/>
              <a:gd name="T49" fmla="*/ 1067 h 8091"/>
              <a:gd name="T50" fmla="*/ 1923 w 9319"/>
              <a:gd name="T51" fmla="*/ 5157 h 8091"/>
              <a:gd name="T52" fmla="*/ 8355 w 9319"/>
              <a:gd name="T53" fmla="*/ 5560 h 8091"/>
              <a:gd name="T54" fmla="*/ 8406 w 9319"/>
              <a:gd name="T55" fmla="*/ 6290 h 8091"/>
              <a:gd name="T56" fmla="*/ 8297 w 9319"/>
              <a:gd name="T57" fmla="*/ 6443 h 8091"/>
              <a:gd name="T58" fmla="*/ 7116 w 9319"/>
              <a:gd name="T59" fmla="*/ 5744 h 8091"/>
              <a:gd name="T60" fmla="*/ 4233 w 9319"/>
              <a:gd name="T61" fmla="*/ 6443 h 8091"/>
              <a:gd name="T62" fmla="*/ 2159 w 9319"/>
              <a:gd name="T63" fmla="*/ 6443 h 8091"/>
              <a:gd name="T64" fmla="*/ 2057 w 9319"/>
              <a:gd name="T65" fmla="*/ 7384 h 8091"/>
              <a:gd name="T66" fmla="*/ 3203 w 9319"/>
              <a:gd name="T67" fmla="*/ 8075 h 8091"/>
              <a:gd name="T68" fmla="*/ 6038 w 9319"/>
              <a:gd name="T69" fmla="*/ 7384 h 8091"/>
              <a:gd name="T70" fmla="*/ 8111 w 9319"/>
              <a:gd name="T71" fmla="*/ 7384 h 8091"/>
              <a:gd name="T72" fmla="*/ 9027 w 9319"/>
              <a:gd name="T73" fmla="*/ 7064 h 8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19" h="8091">
                <a:moveTo>
                  <a:pt x="7369" y="7384"/>
                </a:moveTo>
                <a:cubicBezTo>
                  <a:pt x="7195" y="7500"/>
                  <a:pt x="6967" y="7500"/>
                  <a:pt x="6793" y="7384"/>
                </a:cubicBezTo>
                <a:cubicBezTo>
                  <a:pt x="6584" y="7244"/>
                  <a:pt x="6495" y="6982"/>
                  <a:pt x="6575" y="6744"/>
                </a:cubicBezTo>
                <a:cubicBezTo>
                  <a:pt x="6634" y="6511"/>
                  <a:pt x="6844" y="6348"/>
                  <a:pt x="7084" y="6348"/>
                </a:cubicBezTo>
                <a:cubicBezTo>
                  <a:pt x="7325" y="6348"/>
                  <a:pt x="7534" y="6511"/>
                  <a:pt x="7593" y="6744"/>
                </a:cubicBezTo>
                <a:cubicBezTo>
                  <a:pt x="7672" y="6983"/>
                  <a:pt x="7580" y="7246"/>
                  <a:pt x="7369" y="7384"/>
                </a:cubicBezTo>
                <a:close/>
                <a:moveTo>
                  <a:pt x="3497" y="7384"/>
                </a:moveTo>
                <a:cubicBezTo>
                  <a:pt x="3321" y="7503"/>
                  <a:pt x="3090" y="7503"/>
                  <a:pt x="2915" y="7384"/>
                </a:cubicBezTo>
                <a:cubicBezTo>
                  <a:pt x="2706" y="7244"/>
                  <a:pt x="2617" y="6982"/>
                  <a:pt x="2697" y="6744"/>
                </a:cubicBezTo>
                <a:cubicBezTo>
                  <a:pt x="2756" y="6511"/>
                  <a:pt x="2965" y="6348"/>
                  <a:pt x="3206" y="6348"/>
                </a:cubicBezTo>
                <a:cubicBezTo>
                  <a:pt x="3446" y="6348"/>
                  <a:pt x="3656" y="6511"/>
                  <a:pt x="3715" y="6744"/>
                </a:cubicBezTo>
                <a:cubicBezTo>
                  <a:pt x="3795" y="6982"/>
                  <a:pt x="3706" y="7244"/>
                  <a:pt x="3497" y="7384"/>
                </a:cubicBezTo>
                <a:close/>
                <a:moveTo>
                  <a:pt x="2095" y="6853"/>
                </a:moveTo>
                <a:cubicBezTo>
                  <a:pt x="2089" y="6878"/>
                  <a:pt x="2089" y="6904"/>
                  <a:pt x="2095" y="6930"/>
                </a:cubicBezTo>
                <a:cubicBezTo>
                  <a:pt x="2090" y="6900"/>
                  <a:pt x="2090" y="6870"/>
                  <a:pt x="2095" y="6840"/>
                </a:cubicBezTo>
                <a:lnTo>
                  <a:pt x="2095" y="6853"/>
                </a:lnTo>
                <a:close/>
                <a:moveTo>
                  <a:pt x="5020" y="2245"/>
                </a:moveTo>
                <a:lnTo>
                  <a:pt x="5628" y="2245"/>
                </a:lnTo>
                <a:lnTo>
                  <a:pt x="5628" y="1624"/>
                </a:lnTo>
                <a:lnTo>
                  <a:pt x="6435" y="1624"/>
                </a:lnTo>
                <a:lnTo>
                  <a:pt x="6435" y="2264"/>
                </a:lnTo>
                <a:lnTo>
                  <a:pt x="7075" y="2264"/>
                </a:lnTo>
                <a:lnTo>
                  <a:pt x="7075" y="3058"/>
                </a:lnTo>
                <a:lnTo>
                  <a:pt x="6435" y="3058"/>
                </a:lnTo>
                <a:lnTo>
                  <a:pt x="6435" y="3698"/>
                </a:lnTo>
                <a:lnTo>
                  <a:pt x="5622" y="3698"/>
                </a:lnTo>
                <a:lnTo>
                  <a:pt x="5622" y="3058"/>
                </a:lnTo>
                <a:lnTo>
                  <a:pt x="5014" y="3058"/>
                </a:lnTo>
                <a:lnTo>
                  <a:pt x="5020" y="2245"/>
                </a:lnTo>
                <a:close/>
                <a:moveTo>
                  <a:pt x="9289" y="6232"/>
                </a:moveTo>
                <a:lnTo>
                  <a:pt x="9289" y="5778"/>
                </a:lnTo>
                <a:cubicBezTo>
                  <a:pt x="9306" y="5457"/>
                  <a:pt x="9193" y="5143"/>
                  <a:pt x="8975" y="4907"/>
                </a:cubicBezTo>
                <a:cubicBezTo>
                  <a:pt x="8797" y="4728"/>
                  <a:pt x="8556" y="4625"/>
                  <a:pt x="8303" y="4619"/>
                </a:cubicBezTo>
                <a:lnTo>
                  <a:pt x="8227" y="4619"/>
                </a:lnTo>
                <a:lnTo>
                  <a:pt x="9110" y="1086"/>
                </a:lnTo>
                <a:cubicBezTo>
                  <a:pt x="9148" y="935"/>
                  <a:pt x="9115" y="775"/>
                  <a:pt x="9020" y="651"/>
                </a:cubicBezTo>
                <a:cubicBezTo>
                  <a:pt x="8929" y="531"/>
                  <a:pt x="8787" y="460"/>
                  <a:pt x="8636" y="459"/>
                </a:cubicBezTo>
                <a:lnTo>
                  <a:pt x="3516" y="459"/>
                </a:lnTo>
                <a:cubicBezTo>
                  <a:pt x="3373" y="458"/>
                  <a:pt x="3237" y="522"/>
                  <a:pt x="3145" y="632"/>
                </a:cubicBezTo>
                <a:cubicBezTo>
                  <a:pt x="3051" y="744"/>
                  <a:pt x="3009" y="891"/>
                  <a:pt x="3030" y="1035"/>
                </a:cubicBezTo>
                <a:lnTo>
                  <a:pt x="3548" y="4619"/>
                </a:lnTo>
                <a:lnTo>
                  <a:pt x="3151" y="4619"/>
                </a:lnTo>
                <a:cubicBezTo>
                  <a:pt x="2910" y="4613"/>
                  <a:pt x="2713" y="4425"/>
                  <a:pt x="2697" y="4184"/>
                </a:cubicBezTo>
                <a:lnTo>
                  <a:pt x="2236" y="926"/>
                </a:lnTo>
                <a:cubicBezTo>
                  <a:pt x="2195" y="615"/>
                  <a:pt x="1966" y="360"/>
                  <a:pt x="1660" y="286"/>
                </a:cubicBezTo>
                <a:lnTo>
                  <a:pt x="566" y="24"/>
                </a:lnTo>
                <a:cubicBezTo>
                  <a:pt x="463" y="0"/>
                  <a:pt x="354" y="18"/>
                  <a:pt x="265" y="75"/>
                </a:cubicBezTo>
                <a:cubicBezTo>
                  <a:pt x="174" y="133"/>
                  <a:pt x="109" y="226"/>
                  <a:pt x="86" y="331"/>
                </a:cubicBezTo>
                <a:cubicBezTo>
                  <a:pt x="0" y="612"/>
                  <a:pt x="171" y="906"/>
                  <a:pt x="457" y="971"/>
                </a:cubicBezTo>
                <a:lnTo>
                  <a:pt x="860" y="1067"/>
                </a:lnTo>
                <a:cubicBezTo>
                  <a:pt x="1165" y="1143"/>
                  <a:pt x="1393" y="1396"/>
                  <a:pt x="1436" y="1707"/>
                </a:cubicBezTo>
                <a:lnTo>
                  <a:pt x="1923" y="5157"/>
                </a:lnTo>
                <a:cubicBezTo>
                  <a:pt x="1951" y="5386"/>
                  <a:pt x="2146" y="5559"/>
                  <a:pt x="2377" y="5560"/>
                </a:cubicBezTo>
                <a:lnTo>
                  <a:pt x="8355" y="5560"/>
                </a:lnTo>
                <a:cubicBezTo>
                  <a:pt x="8396" y="5625"/>
                  <a:pt x="8414" y="5701"/>
                  <a:pt x="8406" y="5778"/>
                </a:cubicBezTo>
                <a:lnTo>
                  <a:pt x="8406" y="6290"/>
                </a:lnTo>
                <a:cubicBezTo>
                  <a:pt x="8420" y="6340"/>
                  <a:pt x="8420" y="6393"/>
                  <a:pt x="8406" y="6443"/>
                </a:cubicBezTo>
                <a:cubicBezTo>
                  <a:pt x="8370" y="6454"/>
                  <a:pt x="8332" y="6454"/>
                  <a:pt x="8297" y="6443"/>
                </a:cubicBezTo>
                <a:lnTo>
                  <a:pt x="8150" y="6443"/>
                </a:lnTo>
                <a:cubicBezTo>
                  <a:pt x="7980" y="6021"/>
                  <a:pt x="7571" y="5744"/>
                  <a:pt x="7116" y="5744"/>
                </a:cubicBezTo>
                <a:cubicBezTo>
                  <a:pt x="6661" y="5744"/>
                  <a:pt x="6252" y="6021"/>
                  <a:pt x="6083" y="6443"/>
                </a:cubicBezTo>
                <a:lnTo>
                  <a:pt x="4233" y="6443"/>
                </a:lnTo>
                <a:cubicBezTo>
                  <a:pt x="4066" y="6017"/>
                  <a:pt x="3654" y="5736"/>
                  <a:pt x="3196" y="5736"/>
                </a:cubicBezTo>
                <a:cubicBezTo>
                  <a:pt x="2738" y="5736"/>
                  <a:pt x="2327" y="6017"/>
                  <a:pt x="2159" y="6443"/>
                </a:cubicBezTo>
                <a:lnTo>
                  <a:pt x="2057" y="6443"/>
                </a:lnTo>
                <a:lnTo>
                  <a:pt x="2057" y="7384"/>
                </a:lnTo>
                <a:lnTo>
                  <a:pt x="2172" y="7384"/>
                </a:lnTo>
                <a:cubicBezTo>
                  <a:pt x="2344" y="7802"/>
                  <a:pt x="2751" y="8075"/>
                  <a:pt x="3203" y="8075"/>
                </a:cubicBezTo>
                <a:cubicBezTo>
                  <a:pt x="3655" y="8075"/>
                  <a:pt x="4062" y="7802"/>
                  <a:pt x="4233" y="7384"/>
                </a:cubicBezTo>
                <a:lnTo>
                  <a:pt x="6038" y="7384"/>
                </a:lnTo>
                <a:cubicBezTo>
                  <a:pt x="6205" y="7811"/>
                  <a:pt x="6616" y="8091"/>
                  <a:pt x="7075" y="8091"/>
                </a:cubicBezTo>
                <a:cubicBezTo>
                  <a:pt x="7533" y="8091"/>
                  <a:pt x="7944" y="7811"/>
                  <a:pt x="8111" y="7384"/>
                </a:cubicBezTo>
                <a:lnTo>
                  <a:pt x="8259" y="7384"/>
                </a:lnTo>
                <a:cubicBezTo>
                  <a:pt x="8550" y="7398"/>
                  <a:pt x="8831" y="7280"/>
                  <a:pt x="9027" y="7064"/>
                </a:cubicBezTo>
                <a:cubicBezTo>
                  <a:pt x="9224" y="6834"/>
                  <a:pt x="9319" y="6534"/>
                  <a:pt x="9289" y="6232"/>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5"/>
          <p:cNvSpPr/>
          <p:nvPr/>
        </p:nvSpPr>
        <p:spPr>
          <a:xfrm>
            <a:off x="394335" y="261256"/>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nvGrpSpPr>
          <p:cNvPr id="4" name="PPT世界-6">
            <a:extLst>
              <a:ext uri="{FF2B5EF4-FFF2-40B4-BE49-F238E27FC236}">
                <a16:creationId xmlns:a16="http://schemas.microsoft.com/office/drawing/2014/main" id="{133C471F-90F8-479D-97A7-D12F151D086C}"/>
              </a:ext>
            </a:extLst>
          </p:cNvPr>
          <p:cNvGrpSpPr/>
          <p:nvPr/>
        </p:nvGrpSpPr>
        <p:grpSpPr>
          <a:xfrm>
            <a:off x="876302" y="1421031"/>
            <a:ext cx="5457824" cy="2699214"/>
            <a:chOff x="876302" y="1295807"/>
            <a:chExt cx="5457824" cy="2699214"/>
          </a:xfrm>
        </p:grpSpPr>
        <p:sp>
          <p:nvSpPr>
            <p:cNvPr id="24" name="PPT世界-6-1"/>
            <p:cNvSpPr/>
            <p:nvPr/>
          </p:nvSpPr>
          <p:spPr>
            <a:xfrm>
              <a:off x="876302" y="1295807"/>
              <a:ext cx="4981574" cy="2191662"/>
            </a:xfrm>
            <a:prstGeom prst="roundRect">
              <a:avLst>
                <a:gd name="adj" fmla="val 2600"/>
              </a:avLst>
            </a:pr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85000"/>
                  </a:schemeClr>
                </a:solidFill>
                <a:effectLst>
                  <a:outerShdw blurRad="63500" sx="102000" sy="102000" algn="ctr" rotWithShape="0">
                    <a:schemeClr val="tx1">
                      <a:alpha val="40000"/>
                    </a:schemeClr>
                  </a:outerShdw>
                </a:effectLst>
                <a:cs typeface="思源黑体 CN Bold" panose="020B0800000000000000" pitchFamily="34" charset="-122"/>
              </a:endParaRPr>
            </a:p>
          </p:txBody>
        </p:sp>
        <p:sp>
          <p:nvSpPr>
            <p:cNvPr id="29" name="PPT世界-6-2"/>
            <p:cNvSpPr txBox="1"/>
            <p:nvPr/>
          </p:nvSpPr>
          <p:spPr>
            <a:xfrm>
              <a:off x="4637035" y="2132973"/>
              <a:ext cx="1697091" cy="1862048"/>
            </a:xfrm>
            <a:prstGeom prst="rect">
              <a:avLst/>
            </a:prstGeom>
            <a:noFill/>
          </p:spPr>
          <p:txBody>
            <a:bodyPr wrap="square" rtlCol="0">
              <a:spAutoFit/>
            </a:bodyPr>
            <a:lstStyle/>
            <a:p>
              <a:pPr algn="ctr"/>
              <a:r>
                <a:rPr lang="en-US" altLang="zh-CN" sz="11500" b="1"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S</a:t>
              </a:r>
              <a:endParaRPr lang="zh-CN" altLang="en-US" sz="11500" b="1"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7" name="组合 36">
              <a:extLst>
                <a:ext uri="{FF2B5EF4-FFF2-40B4-BE49-F238E27FC236}">
                  <a16:creationId xmlns:a16="http://schemas.microsoft.com/office/drawing/2014/main" id="{41423BC8-B779-4616-A0D4-3CD5BD94D817}"/>
                </a:ext>
              </a:extLst>
            </p:cNvPr>
            <p:cNvGrpSpPr/>
            <p:nvPr/>
          </p:nvGrpSpPr>
          <p:grpSpPr>
            <a:xfrm>
              <a:off x="1212851" y="1607001"/>
              <a:ext cx="3835400" cy="1592848"/>
              <a:chOff x="6090927" y="1815937"/>
              <a:chExt cx="3835400" cy="1592848"/>
            </a:xfrm>
          </p:grpSpPr>
          <p:sp>
            <p:nvSpPr>
              <p:cNvPr id="38" name="PPT世界-6-3">
                <a:extLst>
                  <a:ext uri="{FF2B5EF4-FFF2-40B4-BE49-F238E27FC236}">
                    <a16:creationId xmlns:a16="http://schemas.microsoft.com/office/drawing/2014/main" id="{BD1B6F03-A870-4E19-BE0F-E200226F0C27}"/>
                  </a:ext>
                </a:extLst>
              </p:cNvPr>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9" name="PPT世界-6-4">
                <a:extLst>
                  <a:ext uri="{FF2B5EF4-FFF2-40B4-BE49-F238E27FC236}">
                    <a16:creationId xmlns:a16="http://schemas.microsoft.com/office/drawing/2014/main" id="{22F6EA39-1669-4840-9FEC-C848BB869205}"/>
                  </a:ext>
                </a:extLst>
              </p:cNvPr>
              <p:cNvSpPr txBox="1"/>
              <p:nvPr/>
            </p:nvSpPr>
            <p:spPr>
              <a:xfrm>
                <a:off x="6090927" y="2127071"/>
                <a:ext cx="3835400" cy="1281714"/>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a:t>
                </a:r>
              </a:p>
            </p:txBody>
          </p:sp>
        </p:grpSp>
      </p:grpSp>
      <p:grpSp>
        <p:nvGrpSpPr>
          <p:cNvPr id="6" name="PPT世界-7">
            <a:extLst>
              <a:ext uri="{FF2B5EF4-FFF2-40B4-BE49-F238E27FC236}">
                <a16:creationId xmlns:a16="http://schemas.microsoft.com/office/drawing/2014/main" id="{C3453189-1371-4CEE-BDEF-F3B7E1FCC81A}"/>
              </a:ext>
            </a:extLst>
          </p:cNvPr>
          <p:cNvGrpSpPr/>
          <p:nvPr/>
        </p:nvGrpSpPr>
        <p:grpSpPr>
          <a:xfrm>
            <a:off x="876302" y="3585888"/>
            <a:ext cx="5335309" cy="2683823"/>
            <a:chOff x="876302" y="3460664"/>
            <a:chExt cx="5335309" cy="2683823"/>
          </a:xfrm>
        </p:grpSpPr>
        <p:sp>
          <p:nvSpPr>
            <p:cNvPr id="25" name="PPT世界-7-1"/>
            <p:cNvSpPr/>
            <p:nvPr/>
          </p:nvSpPr>
          <p:spPr>
            <a:xfrm flipV="1">
              <a:off x="876302" y="3952825"/>
              <a:ext cx="4981574" cy="2191662"/>
            </a:xfrm>
            <a:prstGeom prst="roundRect">
              <a:avLst>
                <a:gd name="adj" fmla="val 2600"/>
              </a:avLst>
            </a:pr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85000"/>
                  </a:schemeClr>
                </a:solidFill>
                <a:effectLst>
                  <a:outerShdw blurRad="63500" sx="102000" sy="102000" algn="ctr" rotWithShape="0">
                    <a:schemeClr val="tx1">
                      <a:alpha val="40000"/>
                    </a:schemeClr>
                  </a:outerShdw>
                </a:effectLst>
                <a:cs typeface="思源黑体 CN Bold" panose="020B0800000000000000" pitchFamily="34" charset="-122"/>
              </a:endParaRPr>
            </a:p>
          </p:txBody>
        </p:sp>
        <p:sp>
          <p:nvSpPr>
            <p:cNvPr id="31" name="PPT世界-7-2"/>
            <p:cNvSpPr txBox="1"/>
            <p:nvPr/>
          </p:nvSpPr>
          <p:spPr>
            <a:xfrm>
              <a:off x="4857417" y="3460664"/>
              <a:ext cx="1354194" cy="1446550"/>
            </a:xfrm>
            <a:prstGeom prst="rect">
              <a:avLst/>
            </a:prstGeom>
            <a:noFill/>
          </p:spPr>
          <p:txBody>
            <a:bodyPr wrap="square" rtlCol="0">
              <a:spAutoFit/>
            </a:bodyPr>
            <a:lstStyle/>
            <a:p>
              <a:pPr algn="ctr"/>
              <a:r>
                <a:rPr lang="en-US" altLang="zh-CN" sz="8800" b="1" dirty="0">
                  <a:solidFill>
                    <a:schemeClr val="accent2"/>
                  </a:solidFill>
                  <a:latin typeface="思源黑体 CN Bold" panose="020B0800000000000000" pitchFamily="34" charset="-122"/>
                  <a:ea typeface="思源黑体 CN Bold" panose="020B0800000000000000" pitchFamily="34" charset="-122"/>
                  <a:cs typeface="思源黑体 CN Bold" panose="020B0800000000000000" pitchFamily="34" charset="-122"/>
                </a:rPr>
                <a:t>O</a:t>
              </a:r>
              <a:endParaRPr lang="zh-CN" altLang="en-US" sz="8800" b="1" dirty="0">
                <a:solidFill>
                  <a:schemeClr val="accent2"/>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43" name="组合 42">
              <a:extLst>
                <a:ext uri="{FF2B5EF4-FFF2-40B4-BE49-F238E27FC236}">
                  <a16:creationId xmlns:a16="http://schemas.microsoft.com/office/drawing/2014/main" id="{7F331B50-26B4-44E7-A112-AEF6E6084981}"/>
                </a:ext>
              </a:extLst>
            </p:cNvPr>
            <p:cNvGrpSpPr/>
            <p:nvPr/>
          </p:nvGrpSpPr>
          <p:grpSpPr>
            <a:xfrm>
              <a:off x="1212851" y="4301254"/>
              <a:ext cx="3835400" cy="1592848"/>
              <a:chOff x="6090927" y="1815937"/>
              <a:chExt cx="3835400" cy="1592848"/>
            </a:xfrm>
          </p:grpSpPr>
          <p:sp>
            <p:nvSpPr>
              <p:cNvPr id="44" name="PPT世界-7-3">
                <a:extLst>
                  <a:ext uri="{FF2B5EF4-FFF2-40B4-BE49-F238E27FC236}">
                    <a16:creationId xmlns:a16="http://schemas.microsoft.com/office/drawing/2014/main" id="{9BA9F2F1-354F-4D82-BD81-FA3769030E5A}"/>
                  </a:ext>
                </a:extLst>
              </p:cNvPr>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5" name="PPT世界-7-4">
                <a:extLst>
                  <a:ext uri="{FF2B5EF4-FFF2-40B4-BE49-F238E27FC236}">
                    <a16:creationId xmlns:a16="http://schemas.microsoft.com/office/drawing/2014/main" id="{7AA4F080-57BE-4065-8818-D228F115A301}"/>
                  </a:ext>
                </a:extLst>
              </p:cNvPr>
              <p:cNvSpPr txBox="1"/>
              <p:nvPr/>
            </p:nvSpPr>
            <p:spPr>
              <a:xfrm>
                <a:off x="6090927" y="2127071"/>
                <a:ext cx="3835400" cy="1281714"/>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a:t>
                </a:r>
              </a:p>
            </p:txBody>
          </p:sp>
        </p:grpSp>
      </p:grpSp>
      <p:grpSp>
        <p:nvGrpSpPr>
          <p:cNvPr id="5" name="PPT世界-8">
            <a:extLst>
              <a:ext uri="{FF2B5EF4-FFF2-40B4-BE49-F238E27FC236}">
                <a16:creationId xmlns:a16="http://schemas.microsoft.com/office/drawing/2014/main" id="{9CF0AB5D-D54F-4E42-8A2C-7F3A82CE3A57}"/>
              </a:ext>
            </a:extLst>
          </p:cNvPr>
          <p:cNvGrpSpPr/>
          <p:nvPr/>
        </p:nvGrpSpPr>
        <p:grpSpPr>
          <a:xfrm>
            <a:off x="5705566" y="1421031"/>
            <a:ext cx="5372008" cy="2436030"/>
            <a:chOff x="5705566" y="1295807"/>
            <a:chExt cx="5372008" cy="2436030"/>
          </a:xfrm>
        </p:grpSpPr>
        <p:sp>
          <p:nvSpPr>
            <p:cNvPr id="22" name="PPT世界-8-1"/>
            <p:cNvSpPr/>
            <p:nvPr/>
          </p:nvSpPr>
          <p:spPr>
            <a:xfrm>
              <a:off x="6096000" y="1295807"/>
              <a:ext cx="4981574" cy="2191662"/>
            </a:xfrm>
            <a:prstGeom prst="roundRect">
              <a:avLst>
                <a:gd name="adj" fmla="val 2600"/>
              </a:avLst>
            </a:pr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85000"/>
                  </a:schemeClr>
                </a:solidFill>
                <a:effectLst>
                  <a:outerShdw blurRad="63500" sx="102000" sy="102000" algn="ctr" rotWithShape="0">
                    <a:schemeClr val="tx1">
                      <a:alpha val="40000"/>
                    </a:schemeClr>
                  </a:outerShdw>
                </a:effectLst>
                <a:cs typeface="思源黑体 CN Bold" panose="020B0800000000000000" pitchFamily="34" charset="-122"/>
              </a:endParaRPr>
            </a:p>
          </p:txBody>
        </p:sp>
        <p:sp>
          <p:nvSpPr>
            <p:cNvPr id="30" name="PPT世界-8-2"/>
            <p:cNvSpPr txBox="1"/>
            <p:nvPr/>
          </p:nvSpPr>
          <p:spPr>
            <a:xfrm>
              <a:off x="5705566" y="2531508"/>
              <a:ext cx="1354194" cy="1200329"/>
            </a:xfrm>
            <a:prstGeom prst="rect">
              <a:avLst/>
            </a:prstGeom>
            <a:noFill/>
          </p:spPr>
          <p:txBody>
            <a:bodyPr wrap="square" rtlCol="0">
              <a:spAutoFit/>
            </a:bodyPr>
            <a:lstStyle/>
            <a:p>
              <a:pPr algn="ctr"/>
              <a:r>
                <a:rPr lang="en-US" altLang="zh-CN" sz="7200" b="1" dirty="0">
                  <a:solidFill>
                    <a:schemeClr val="accent2"/>
                  </a:solidFill>
                  <a:latin typeface="思源黑体 CN Bold" panose="020B0800000000000000" pitchFamily="34" charset="-122"/>
                  <a:ea typeface="思源黑体 CN Bold" panose="020B0800000000000000" pitchFamily="34" charset="-122"/>
                  <a:cs typeface="思源黑体 CN Bold" panose="020B0800000000000000" pitchFamily="34" charset="-122"/>
                </a:rPr>
                <a:t>W</a:t>
              </a:r>
              <a:endParaRPr lang="zh-CN" altLang="en-US" sz="7200" b="1" dirty="0">
                <a:solidFill>
                  <a:schemeClr val="accent2"/>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46" name="组合 45">
              <a:extLst>
                <a:ext uri="{FF2B5EF4-FFF2-40B4-BE49-F238E27FC236}">
                  <a16:creationId xmlns:a16="http://schemas.microsoft.com/office/drawing/2014/main" id="{55E1D0A3-8899-49DF-B7FF-3A9364268AAE}"/>
                </a:ext>
              </a:extLst>
            </p:cNvPr>
            <p:cNvGrpSpPr/>
            <p:nvPr/>
          </p:nvGrpSpPr>
          <p:grpSpPr>
            <a:xfrm flipH="1">
              <a:off x="6942290" y="1607001"/>
              <a:ext cx="3835400" cy="1592848"/>
              <a:chOff x="6090927" y="1815937"/>
              <a:chExt cx="3835400" cy="1592848"/>
            </a:xfrm>
          </p:grpSpPr>
          <p:sp>
            <p:nvSpPr>
              <p:cNvPr id="47" name="PPT世界-8-3">
                <a:extLst>
                  <a:ext uri="{FF2B5EF4-FFF2-40B4-BE49-F238E27FC236}">
                    <a16:creationId xmlns:a16="http://schemas.microsoft.com/office/drawing/2014/main" id="{90238057-F387-4126-A925-A89AA684E909}"/>
                  </a:ext>
                </a:extLst>
              </p:cNvPr>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8" name="PPT世界-8-4">
                <a:extLst>
                  <a:ext uri="{FF2B5EF4-FFF2-40B4-BE49-F238E27FC236}">
                    <a16:creationId xmlns:a16="http://schemas.microsoft.com/office/drawing/2014/main" id="{0DB363C5-1F55-4283-A9AA-5D1C193F6B7E}"/>
                  </a:ext>
                </a:extLst>
              </p:cNvPr>
              <p:cNvSpPr txBox="1"/>
              <p:nvPr/>
            </p:nvSpPr>
            <p:spPr>
              <a:xfrm>
                <a:off x="6090927" y="2127071"/>
                <a:ext cx="3835400" cy="1281714"/>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a:t>
                </a:r>
              </a:p>
            </p:txBody>
          </p:sp>
        </p:grpSp>
      </p:grpSp>
      <p:grpSp>
        <p:nvGrpSpPr>
          <p:cNvPr id="8" name="PPT世界-9">
            <a:extLst>
              <a:ext uri="{FF2B5EF4-FFF2-40B4-BE49-F238E27FC236}">
                <a16:creationId xmlns:a16="http://schemas.microsoft.com/office/drawing/2014/main" id="{13AE0EA8-14B2-4876-B620-1FFADBAC329D}"/>
              </a:ext>
            </a:extLst>
          </p:cNvPr>
          <p:cNvGrpSpPr/>
          <p:nvPr/>
        </p:nvGrpSpPr>
        <p:grpSpPr>
          <a:xfrm>
            <a:off x="5718287" y="3495454"/>
            <a:ext cx="5359287" cy="2774257"/>
            <a:chOff x="5718287" y="3370230"/>
            <a:chExt cx="5359287" cy="2774257"/>
          </a:xfrm>
        </p:grpSpPr>
        <p:sp>
          <p:nvSpPr>
            <p:cNvPr id="23" name="PPT世界-9-1"/>
            <p:cNvSpPr/>
            <p:nvPr/>
          </p:nvSpPr>
          <p:spPr>
            <a:xfrm flipV="1">
              <a:off x="6096000" y="3952825"/>
              <a:ext cx="4981574" cy="2191662"/>
            </a:xfrm>
            <a:prstGeom prst="roundRect">
              <a:avLst>
                <a:gd name="adj" fmla="val 2600"/>
              </a:avLst>
            </a:pr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85000"/>
                  </a:schemeClr>
                </a:solidFill>
                <a:effectLst>
                  <a:outerShdw blurRad="63500" sx="102000" sy="102000" algn="ctr" rotWithShape="0">
                    <a:schemeClr val="tx1">
                      <a:alpha val="40000"/>
                    </a:schemeClr>
                  </a:outerShdw>
                </a:effectLst>
                <a:cs typeface="思源黑体 CN Bold" panose="020B0800000000000000" pitchFamily="34" charset="-122"/>
              </a:endParaRPr>
            </a:p>
          </p:txBody>
        </p:sp>
        <p:sp>
          <p:nvSpPr>
            <p:cNvPr id="32" name="PPT世界-9-2"/>
            <p:cNvSpPr txBox="1"/>
            <p:nvPr/>
          </p:nvSpPr>
          <p:spPr>
            <a:xfrm>
              <a:off x="5718287" y="3370230"/>
              <a:ext cx="1354194" cy="1862048"/>
            </a:xfrm>
            <a:prstGeom prst="rect">
              <a:avLst/>
            </a:prstGeom>
            <a:noFill/>
          </p:spPr>
          <p:txBody>
            <a:bodyPr wrap="square" rtlCol="0">
              <a:spAutoFit/>
            </a:bodyPr>
            <a:lstStyle/>
            <a:p>
              <a:pPr algn="ctr"/>
              <a:r>
                <a:rPr lang="en-US" altLang="zh-CN" sz="11500" b="1"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T</a:t>
              </a:r>
              <a:endParaRPr lang="zh-CN" altLang="en-US" sz="11500" b="1"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49" name="组合 48">
              <a:extLst>
                <a:ext uri="{FF2B5EF4-FFF2-40B4-BE49-F238E27FC236}">
                  <a16:creationId xmlns:a16="http://schemas.microsoft.com/office/drawing/2014/main" id="{9ACAAF04-5B0B-4447-A6DD-2DC8C82BDC30}"/>
                </a:ext>
              </a:extLst>
            </p:cNvPr>
            <p:cNvGrpSpPr/>
            <p:nvPr/>
          </p:nvGrpSpPr>
          <p:grpSpPr>
            <a:xfrm flipH="1">
              <a:off x="6942290" y="4301254"/>
              <a:ext cx="3835400" cy="1592848"/>
              <a:chOff x="6090927" y="1815937"/>
              <a:chExt cx="3835400" cy="1592848"/>
            </a:xfrm>
          </p:grpSpPr>
          <p:sp>
            <p:nvSpPr>
              <p:cNvPr id="50" name="PPT世界-9-3">
                <a:extLst>
                  <a:ext uri="{FF2B5EF4-FFF2-40B4-BE49-F238E27FC236}">
                    <a16:creationId xmlns:a16="http://schemas.microsoft.com/office/drawing/2014/main" id="{0DAB7D43-F85B-4C97-825F-F838F0C5E44E}"/>
                  </a:ext>
                </a:extLst>
              </p:cNvPr>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1" name="PPT世界-9-4">
                <a:extLst>
                  <a:ext uri="{FF2B5EF4-FFF2-40B4-BE49-F238E27FC236}">
                    <a16:creationId xmlns:a16="http://schemas.microsoft.com/office/drawing/2014/main" id="{1322241A-A32F-44EF-8076-274A4DD4FD78}"/>
                  </a:ext>
                </a:extLst>
              </p:cNvPr>
              <p:cNvSpPr txBox="1"/>
              <p:nvPr/>
            </p:nvSpPr>
            <p:spPr>
              <a:xfrm>
                <a:off x="6090927" y="2127071"/>
                <a:ext cx="3835400" cy="1281714"/>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a:t>
                </a: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PT世界-1"/>
          <p:cNvSpPr/>
          <p:nvPr/>
        </p:nvSpPr>
        <p:spPr>
          <a:xfrm>
            <a:off x="1" y="4950473"/>
            <a:ext cx="4063999" cy="1907526"/>
          </a:xfrm>
          <a:custGeom>
            <a:avLst/>
            <a:gdLst>
              <a:gd name="connsiteX0" fmla="*/ 0 w 4646683"/>
              <a:gd name="connsiteY0" fmla="*/ 0 h 2491070"/>
              <a:gd name="connsiteX1" fmla="*/ 112660 w 4646683"/>
              <a:gd name="connsiteY1" fmla="*/ 88000 h 2491070"/>
              <a:gd name="connsiteX2" fmla="*/ 1947248 w 4646683"/>
              <a:gd name="connsiteY2" fmla="*/ 723396 h 2491070"/>
              <a:gd name="connsiteX3" fmla="*/ 4420084 w 4646683"/>
              <a:gd name="connsiteY3" fmla="*/ 2478912 h 2491070"/>
              <a:gd name="connsiteX4" fmla="*/ 4410015 w 4646683"/>
              <a:gd name="connsiteY4" fmla="*/ 2491070 h 2491070"/>
              <a:gd name="connsiteX5" fmla="*/ 0 w 4646683"/>
              <a:gd name="connsiteY5" fmla="*/ 2491070 h 249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683" h="2491070">
                <a:moveTo>
                  <a:pt x="0" y="0"/>
                </a:moveTo>
                <a:lnTo>
                  <a:pt x="112660" y="88000"/>
                </a:lnTo>
                <a:cubicBezTo>
                  <a:pt x="546063" y="415428"/>
                  <a:pt x="1107995" y="743375"/>
                  <a:pt x="1947248" y="723396"/>
                </a:cubicBezTo>
                <a:cubicBezTo>
                  <a:pt x="3506940" y="686232"/>
                  <a:pt x="5284292" y="1343667"/>
                  <a:pt x="4420084" y="2478912"/>
                </a:cubicBezTo>
                <a:lnTo>
                  <a:pt x="4410015" y="2491070"/>
                </a:lnTo>
                <a:lnTo>
                  <a:pt x="0" y="2491070"/>
                </a:lnTo>
                <a:close/>
              </a:path>
            </a:pathLst>
          </a:custGeom>
          <a:solidFill>
            <a:schemeClr val="accent1"/>
          </a:solidFill>
          <a:ln w="3403" cap="flat">
            <a:noFill/>
            <a:prstDash val="solid"/>
            <a:miter/>
          </a:ln>
        </p:spPr>
        <p:txBody>
          <a:bodyPr rtlCol="0" anchor="ctr"/>
          <a:lstStyle/>
          <a:p>
            <a:endParaRPr lang="zh-CN" altLang="en-US">
              <a:cs typeface="思源黑体 CN Bold" panose="020B0800000000000000" pitchFamily="34" charset="-122"/>
            </a:endParaRPr>
          </a:p>
        </p:txBody>
      </p:sp>
      <p:sp>
        <p:nvSpPr>
          <p:cNvPr id="26" name="PPT世界-2"/>
          <p:cNvSpPr/>
          <p:nvPr/>
        </p:nvSpPr>
        <p:spPr>
          <a:xfrm>
            <a:off x="0" y="5193251"/>
            <a:ext cx="5917941" cy="1664749"/>
          </a:xfrm>
          <a:custGeom>
            <a:avLst/>
            <a:gdLst>
              <a:gd name="connsiteX0" fmla="*/ 2498770 w 5917941"/>
              <a:gd name="connsiteY0" fmla="*/ 2058 h 1901405"/>
              <a:gd name="connsiteX1" fmla="*/ 5903639 w 5917941"/>
              <a:gd name="connsiteY1" fmla="*/ 1839359 h 1901405"/>
              <a:gd name="connsiteX2" fmla="*/ 5917941 w 5917941"/>
              <a:gd name="connsiteY2" fmla="*/ 1901405 h 1901405"/>
              <a:gd name="connsiteX3" fmla="*/ 0 w 5917941"/>
              <a:gd name="connsiteY3" fmla="*/ 1901405 h 1901405"/>
              <a:gd name="connsiteX4" fmla="*/ 0 w 5917941"/>
              <a:gd name="connsiteY4" fmla="*/ 339653 h 1901405"/>
              <a:gd name="connsiteX5" fmla="*/ 172772 w 5917941"/>
              <a:gd name="connsiteY5" fmla="*/ 324340 h 1901405"/>
              <a:gd name="connsiteX6" fmla="*/ 927588 w 5917941"/>
              <a:gd name="connsiteY6" fmla="*/ 182106 h 1901405"/>
              <a:gd name="connsiteX7" fmla="*/ 2498770 w 5917941"/>
              <a:gd name="connsiteY7" fmla="*/ 2058 h 190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7941" h="1901405">
                <a:moveTo>
                  <a:pt x="2498770" y="2058"/>
                </a:moveTo>
                <a:cubicBezTo>
                  <a:pt x="4143018" y="46381"/>
                  <a:pt x="5588771" y="802274"/>
                  <a:pt x="5903639" y="1839359"/>
                </a:cubicBezTo>
                <a:lnTo>
                  <a:pt x="5917941" y="1901405"/>
                </a:lnTo>
                <a:lnTo>
                  <a:pt x="0" y="1901405"/>
                </a:lnTo>
                <a:lnTo>
                  <a:pt x="0" y="339653"/>
                </a:lnTo>
                <a:lnTo>
                  <a:pt x="172772" y="324340"/>
                </a:lnTo>
                <a:cubicBezTo>
                  <a:pt x="411630" y="298382"/>
                  <a:pt x="662857" y="251941"/>
                  <a:pt x="927588" y="182106"/>
                </a:cubicBezTo>
                <a:cubicBezTo>
                  <a:pt x="1451730" y="43845"/>
                  <a:pt x="1984942" y="-11793"/>
                  <a:pt x="2498770" y="2058"/>
                </a:cubicBezTo>
                <a:close/>
              </a:path>
            </a:pathLst>
          </a:custGeom>
          <a:gradFill>
            <a:gsLst>
              <a:gs pos="91000">
                <a:srgbClr val="FFB400"/>
              </a:gs>
              <a:gs pos="0">
                <a:srgbClr val="FFB400">
                  <a:alpha val="0"/>
                </a:srgbClr>
              </a:gs>
            </a:gsLst>
            <a:lin ang="0" scaled="1"/>
          </a:gradFill>
          <a:ln w="3433" cap="flat">
            <a:noFill/>
            <a:prstDash val="solid"/>
            <a:miter/>
          </a:ln>
        </p:spPr>
        <p:txBody>
          <a:bodyPr rtlCol="0" anchor="ctr"/>
          <a:lstStyle/>
          <a:p>
            <a:endParaRPr lang="zh-CN" altLang="en-US">
              <a:cs typeface="思源黑体 CN Bold" panose="020B0800000000000000" pitchFamily="34" charset="-122"/>
            </a:endParaRPr>
          </a:p>
        </p:txBody>
      </p:sp>
      <p:sp>
        <p:nvSpPr>
          <p:cNvPr id="27" name="PPT世界-3"/>
          <p:cNvSpPr/>
          <p:nvPr/>
        </p:nvSpPr>
        <p:spPr>
          <a:xfrm>
            <a:off x="3404196" y="3663045"/>
            <a:ext cx="8787805" cy="3194955"/>
          </a:xfrm>
          <a:custGeom>
            <a:avLst/>
            <a:gdLst>
              <a:gd name="connsiteX0" fmla="*/ 6014541 w 8787805"/>
              <a:gd name="connsiteY0" fmla="*/ 92 h 3194955"/>
              <a:gd name="connsiteX1" fmla="*/ 8114799 w 8787805"/>
              <a:gd name="connsiteY1" fmla="*/ 651361 h 3194955"/>
              <a:gd name="connsiteX2" fmla="*/ 8694460 w 8787805"/>
              <a:gd name="connsiteY2" fmla="*/ 1065082 h 3194955"/>
              <a:gd name="connsiteX3" fmla="*/ 8787805 w 8787805"/>
              <a:gd name="connsiteY3" fmla="*/ 1150797 h 3194955"/>
              <a:gd name="connsiteX4" fmla="*/ 8787805 w 8787805"/>
              <a:gd name="connsiteY4" fmla="*/ 3194955 h 3194955"/>
              <a:gd name="connsiteX5" fmla="*/ 0 w 8787805"/>
              <a:gd name="connsiteY5" fmla="*/ 3194955 h 3194955"/>
              <a:gd name="connsiteX6" fmla="*/ 46863 w 8787805"/>
              <a:gd name="connsiteY6" fmla="*/ 3101762 h 3194955"/>
              <a:gd name="connsiteX7" fmla="*/ 1168324 w 8787805"/>
              <a:gd name="connsiteY7" fmla="*/ 2798560 h 3194955"/>
              <a:gd name="connsiteX8" fmla="*/ 4561019 w 8787805"/>
              <a:gd name="connsiteY8" fmla="*/ 396246 h 3194955"/>
              <a:gd name="connsiteX9" fmla="*/ 6014541 w 8787805"/>
              <a:gd name="connsiteY9" fmla="*/ 92 h 319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87805" h="3194955">
                <a:moveTo>
                  <a:pt x="6014541" y="92"/>
                </a:moveTo>
                <a:cubicBezTo>
                  <a:pt x="7163691" y="-8959"/>
                  <a:pt x="8023001" y="648823"/>
                  <a:pt x="8114799" y="651361"/>
                </a:cubicBezTo>
                <a:cubicBezTo>
                  <a:pt x="8162386" y="652686"/>
                  <a:pt x="8407582" y="811731"/>
                  <a:pt x="8694460" y="1065082"/>
                </a:cubicBezTo>
                <a:lnTo>
                  <a:pt x="8787805" y="1150797"/>
                </a:lnTo>
                <a:lnTo>
                  <a:pt x="8787805" y="3194955"/>
                </a:lnTo>
                <a:lnTo>
                  <a:pt x="0" y="3194955"/>
                </a:lnTo>
                <a:lnTo>
                  <a:pt x="46863" y="3101762"/>
                </a:lnTo>
                <a:cubicBezTo>
                  <a:pt x="233284" y="2770630"/>
                  <a:pt x="571238" y="2587570"/>
                  <a:pt x="1168324" y="2798560"/>
                </a:cubicBezTo>
                <a:cubicBezTo>
                  <a:pt x="3048167" y="3462811"/>
                  <a:pt x="2563700" y="1520519"/>
                  <a:pt x="4561019" y="396246"/>
                </a:cubicBezTo>
                <a:cubicBezTo>
                  <a:pt x="5070826" y="109281"/>
                  <a:pt x="5564873" y="3634"/>
                  <a:pt x="6014541" y="92"/>
                </a:cubicBezTo>
                <a:close/>
              </a:path>
            </a:pathLst>
          </a:custGeom>
          <a:solidFill>
            <a:schemeClr val="accent2"/>
          </a:solidFill>
          <a:ln w="3569" cap="flat">
            <a:noFill/>
            <a:prstDash val="solid"/>
            <a:miter/>
          </a:ln>
        </p:spPr>
        <p:txBody>
          <a:bodyPr rtlCol="0" anchor="ctr"/>
          <a:lstStyle/>
          <a:p>
            <a:endParaRPr lang="zh-CN" altLang="en-US">
              <a:cs typeface="思源黑体 CN Bold" panose="020B0800000000000000" pitchFamily="34" charset="-122"/>
            </a:endParaRPr>
          </a:p>
        </p:txBody>
      </p:sp>
      <p:sp>
        <p:nvSpPr>
          <p:cNvPr id="28" name="PPT世界-4"/>
          <p:cNvSpPr/>
          <p:nvPr/>
        </p:nvSpPr>
        <p:spPr>
          <a:xfrm>
            <a:off x="2818664" y="2755900"/>
            <a:ext cx="9373337" cy="4102100"/>
          </a:xfrm>
          <a:custGeom>
            <a:avLst/>
            <a:gdLst>
              <a:gd name="connsiteX0" fmla="*/ 6915166 w 9373337"/>
              <a:gd name="connsiteY0" fmla="*/ 554 h 4685243"/>
              <a:gd name="connsiteX1" fmla="*/ 9179849 w 9373337"/>
              <a:gd name="connsiteY1" fmla="*/ 826144 h 4685243"/>
              <a:gd name="connsiteX2" fmla="*/ 9373337 w 9373337"/>
              <a:gd name="connsiteY2" fmla="*/ 993168 h 4685243"/>
              <a:gd name="connsiteX3" fmla="*/ 9373337 w 9373337"/>
              <a:gd name="connsiteY3" fmla="*/ 4220471 h 4685243"/>
              <a:gd name="connsiteX4" fmla="*/ 9241335 w 9373337"/>
              <a:gd name="connsiteY4" fmla="*/ 4272663 h 4685243"/>
              <a:gd name="connsiteX5" fmla="*/ 7343787 w 9373337"/>
              <a:gd name="connsiteY5" fmla="*/ 4347661 h 4685243"/>
              <a:gd name="connsiteX6" fmla="*/ 5743557 w 9373337"/>
              <a:gd name="connsiteY6" fmla="*/ 4645676 h 4685243"/>
              <a:gd name="connsiteX7" fmla="*/ 5609829 w 9373337"/>
              <a:gd name="connsiteY7" fmla="*/ 4685243 h 4685243"/>
              <a:gd name="connsiteX8" fmla="*/ 6928 w 9373337"/>
              <a:gd name="connsiteY8" fmla="*/ 4685243 h 4685243"/>
              <a:gd name="connsiteX9" fmla="*/ 2344 w 9373337"/>
              <a:gd name="connsiteY9" fmla="*/ 4656219 h 4685243"/>
              <a:gd name="connsiteX10" fmla="*/ 3094451 w 9373337"/>
              <a:gd name="connsiteY10" fmla="*/ 3315335 h 4685243"/>
              <a:gd name="connsiteX11" fmla="*/ 5804228 w 9373337"/>
              <a:gd name="connsiteY11" fmla="*/ 268982 h 4685243"/>
              <a:gd name="connsiteX12" fmla="*/ 6915166 w 9373337"/>
              <a:gd name="connsiteY12" fmla="*/ 554 h 468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3337" h="4685243">
                <a:moveTo>
                  <a:pt x="6915166" y="554"/>
                </a:moveTo>
                <a:cubicBezTo>
                  <a:pt x="7736009" y="-15813"/>
                  <a:pt x="8545554" y="331907"/>
                  <a:pt x="9179849" y="826144"/>
                </a:cubicBezTo>
                <a:lnTo>
                  <a:pt x="9373337" y="993168"/>
                </a:lnTo>
                <a:lnTo>
                  <a:pt x="9373337" y="4220471"/>
                </a:lnTo>
                <a:lnTo>
                  <a:pt x="9241335" y="4272663"/>
                </a:lnTo>
                <a:cubicBezTo>
                  <a:pt x="8684769" y="4458821"/>
                  <a:pt x="8030143" y="4390027"/>
                  <a:pt x="7343787" y="4347661"/>
                </a:cubicBezTo>
                <a:cubicBezTo>
                  <a:pt x="6962767" y="4324146"/>
                  <a:pt x="6396080" y="4457518"/>
                  <a:pt x="5743557" y="4645676"/>
                </a:cubicBezTo>
                <a:lnTo>
                  <a:pt x="5609829" y="4685243"/>
                </a:lnTo>
                <a:lnTo>
                  <a:pt x="6928" y="4685243"/>
                </a:lnTo>
                <a:lnTo>
                  <a:pt x="2344" y="4656219"/>
                </a:lnTo>
                <a:cubicBezTo>
                  <a:pt x="-51506" y="4005287"/>
                  <a:pt x="817501" y="3269576"/>
                  <a:pt x="3094451" y="3315335"/>
                </a:cubicBezTo>
                <a:cubicBezTo>
                  <a:pt x="6589136" y="3385569"/>
                  <a:pt x="4915875" y="706136"/>
                  <a:pt x="5804228" y="268982"/>
                </a:cubicBezTo>
                <a:cubicBezTo>
                  <a:pt x="6166610" y="90659"/>
                  <a:pt x="6542055" y="7995"/>
                  <a:pt x="6915166" y="554"/>
                </a:cubicBezTo>
                <a:close/>
              </a:path>
            </a:pathLst>
          </a:custGeom>
          <a:solidFill>
            <a:schemeClr val="accent1"/>
          </a:solidFill>
          <a:ln w="3434" cap="flat">
            <a:noFill/>
            <a:prstDash val="solid"/>
            <a:miter/>
          </a:ln>
        </p:spPr>
        <p:txBody>
          <a:bodyPr rtlCol="0" anchor="ctr"/>
          <a:lstStyle/>
          <a:p>
            <a:endParaRPr lang="zh-CN" altLang="en-US">
              <a:cs typeface="思源黑体 CN Bold" panose="020B0800000000000000" pitchFamily="34" charset="-122"/>
            </a:endParaRPr>
          </a:p>
        </p:txBody>
      </p:sp>
      <p:sp>
        <p:nvSpPr>
          <p:cNvPr id="29" name="PPT世界-5"/>
          <p:cNvSpPr/>
          <p:nvPr/>
        </p:nvSpPr>
        <p:spPr>
          <a:xfrm>
            <a:off x="6289593" y="0"/>
            <a:ext cx="5902407" cy="6858000"/>
          </a:xfrm>
          <a:custGeom>
            <a:avLst/>
            <a:gdLst>
              <a:gd name="connsiteX0" fmla="*/ 5376591 w 5902407"/>
              <a:gd name="connsiteY0" fmla="*/ 0 h 6858000"/>
              <a:gd name="connsiteX1" fmla="*/ 5902407 w 5902407"/>
              <a:gd name="connsiteY1" fmla="*/ 0 h 6858000"/>
              <a:gd name="connsiteX2" fmla="*/ 5902407 w 5902407"/>
              <a:gd name="connsiteY2" fmla="*/ 6858000 h 6858000"/>
              <a:gd name="connsiteX3" fmla="*/ 0 w 5902407"/>
              <a:gd name="connsiteY3" fmla="*/ 6858000 h 6858000"/>
              <a:gd name="connsiteX4" fmla="*/ 192885 w 5902407"/>
              <a:gd name="connsiteY4" fmla="*/ 6712786 h 6858000"/>
              <a:gd name="connsiteX5" fmla="*/ 5346534 w 5902407"/>
              <a:gd name="connsiteY5" fmla="*/ 151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2407" h="6858000">
                <a:moveTo>
                  <a:pt x="5376591" y="0"/>
                </a:moveTo>
                <a:lnTo>
                  <a:pt x="5902407" y="0"/>
                </a:lnTo>
                <a:lnTo>
                  <a:pt x="5902407" y="6858000"/>
                </a:lnTo>
                <a:lnTo>
                  <a:pt x="0" y="6858000"/>
                </a:lnTo>
                <a:lnTo>
                  <a:pt x="192885" y="6712786"/>
                </a:lnTo>
                <a:cubicBezTo>
                  <a:pt x="2126000" y="5143208"/>
                  <a:pt x="2059194" y="1736395"/>
                  <a:pt x="5346534" y="15129"/>
                </a:cubicBezTo>
                <a:close/>
              </a:path>
            </a:pathLst>
          </a:custGeom>
          <a:gradFill flip="none" rotWithShape="1">
            <a:gsLst>
              <a:gs pos="17000">
                <a:srgbClr val="FFB400"/>
              </a:gs>
              <a:gs pos="100000">
                <a:srgbClr val="FFB400">
                  <a:alpha val="0"/>
                </a:srgbClr>
              </a:gs>
            </a:gsLst>
            <a:lin ang="16200000" scaled="1"/>
            <a:tileRect/>
          </a:gra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30" name="PPT世界-6"/>
          <p:cNvSpPr/>
          <p:nvPr/>
        </p:nvSpPr>
        <p:spPr>
          <a:xfrm>
            <a:off x="1" y="0"/>
            <a:ext cx="3032402" cy="1117600"/>
          </a:xfrm>
          <a:custGeom>
            <a:avLst/>
            <a:gdLst>
              <a:gd name="connsiteX0" fmla="*/ 0 w 2837111"/>
              <a:gd name="connsiteY0" fmla="*/ 0 h 1045625"/>
              <a:gd name="connsiteX1" fmla="*/ 2837111 w 2837111"/>
              <a:gd name="connsiteY1" fmla="*/ 0 h 1045625"/>
              <a:gd name="connsiteX2" fmla="*/ 2825614 w 2837111"/>
              <a:gd name="connsiteY2" fmla="*/ 20568 h 1045625"/>
              <a:gd name="connsiteX3" fmla="*/ 2537124 w 2837111"/>
              <a:gd name="connsiteY3" fmla="*/ 368052 h 1045625"/>
              <a:gd name="connsiteX4" fmla="*/ 446148 w 2837111"/>
              <a:gd name="connsiteY4" fmla="*/ 1044400 h 1045625"/>
              <a:gd name="connsiteX5" fmla="*/ 0 w 2837111"/>
              <a:gd name="connsiteY5" fmla="*/ 1045625 h 104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7111" h="1045625">
                <a:moveTo>
                  <a:pt x="0" y="0"/>
                </a:moveTo>
                <a:lnTo>
                  <a:pt x="2837111" y="0"/>
                </a:lnTo>
                <a:lnTo>
                  <a:pt x="2825614" y="20568"/>
                </a:lnTo>
                <a:cubicBezTo>
                  <a:pt x="2756038" y="131587"/>
                  <a:pt x="2660834" y="247488"/>
                  <a:pt x="2537124" y="368052"/>
                </a:cubicBezTo>
                <a:cubicBezTo>
                  <a:pt x="1907799" y="981379"/>
                  <a:pt x="1155741" y="1039592"/>
                  <a:pt x="446148" y="1044400"/>
                </a:cubicBezTo>
                <a:lnTo>
                  <a:pt x="0" y="1045625"/>
                </a:lnTo>
                <a:close/>
              </a:path>
            </a:pathLst>
          </a:custGeom>
          <a:solidFill>
            <a:schemeClr val="accent1"/>
          </a:solidFill>
          <a:ln w="3420" cap="flat">
            <a:noFill/>
            <a:prstDash val="solid"/>
            <a:miter/>
          </a:ln>
        </p:spPr>
        <p:txBody>
          <a:bodyPr rtlCol="0" anchor="ctr"/>
          <a:lstStyle/>
          <a:p>
            <a:endParaRPr lang="zh-CN" altLang="en-US">
              <a:cs typeface="思源黑体 CN Bold" panose="020B0800000000000000" pitchFamily="34" charset="-122"/>
            </a:endParaRPr>
          </a:p>
        </p:txBody>
      </p:sp>
      <p:sp>
        <p:nvSpPr>
          <p:cNvPr id="31" name="PPT世界-7"/>
          <p:cNvSpPr/>
          <p:nvPr/>
        </p:nvSpPr>
        <p:spPr>
          <a:xfrm>
            <a:off x="0" y="6068570"/>
            <a:ext cx="2988628" cy="789430"/>
          </a:xfrm>
          <a:custGeom>
            <a:avLst/>
            <a:gdLst>
              <a:gd name="connsiteX0" fmla="*/ 1594355 w 2988628"/>
              <a:gd name="connsiteY0" fmla="*/ 234 h 789430"/>
              <a:gd name="connsiteX1" fmla="*/ 2317816 w 2988628"/>
              <a:gd name="connsiteY1" fmla="*/ 121313 h 789430"/>
              <a:gd name="connsiteX2" fmla="*/ 2921365 w 2988628"/>
              <a:gd name="connsiteY2" fmla="*/ 680688 h 789430"/>
              <a:gd name="connsiteX3" fmla="*/ 2988628 w 2988628"/>
              <a:gd name="connsiteY3" fmla="*/ 789430 h 789430"/>
              <a:gd name="connsiteX4" fmla="*/ 0 w 2988628"/>
              <a:gd name="connsiteY4" fmla="*/ 789430 h 789430"/>
              <a:gd name="connsiteX5" fmla="*/ 0 w 2988628"/>
              <a:gd name="connsiteY5" fmla="*/ 168091 h 789430"/>
              <a:gd name="connsiteX6" fmla="*/ 233206 w 2988628"/>
              <a:gd name="connsiteY6" fmla="*/ 128027 h 789430"/>
              <a:gd name="connsiteX7" fmla="*/ 1594355 w 2988628"/>
              <a:gd name="connsiteY7" fmla="*/ 234 h 78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8628" h="789430">
                <a:moveTo>
                  <a:pt x="1594355" y="234"/>
                </a:moveTo>
                <a:cubicBezTo>
                  <a:pt x="1898760" y="3482"/>
                  <a:pt x="2147201" y="40619"/>
                  <a:pt x="2317816" y="121313"/>
                </a:cubicBezTo>
                <a:cubicBezTo>
                  <a:pt x="2556782" y="234326"/>
                  <a:pt x="2756719" y="437570"/>
                  <a:pt x="2921365" y="680688"/>
                </a:cubicBezTo>
                <a:lnTo>
                  <a:pt x="2988628" y="789430"/>
                </a:lnTo>
                <a:lnTo>
                  <a:pt x="0" y="789430"/>
                </a:lnTo>
                <a:lnTo>
                  <a:pt x="0" y="168091"/>
                </a:lnTo>
                <a:lnTo>
                  <a:pt x="233206" y="128027"/>
                </a:lnTo>
                <a:cubicBezTo>
                  <a:pt x="745900" y="45068"/>
                  <a:pt x="1213849" y="-3825"/>
                  <a:pt x="1594355" y="234"/>
                </a:cubicBezTo>
                <a:close/>
              </a:path>
            </a:pathLst>
          </a:custGeom>
          <a:gradFill flip="none" rotWithShape="1">
            <a:gsLst>
              <a:gs pos="76000">
                <a:srgbClr val="FFB400"/>
              </a:gs>
              <a:gs pos="0">
                <a:srgbClr val="FFB400">
                  <a:alpha val="0"/>
                </a:srgbClr>
              </a:gs>
            </a:gsLst>
            <a:lin ang="0" scaled="1"/>
            <a:tileRect/>
          </a:gradFill>
          <a:ln w="3613"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70" name="PPT世界-11" descr="图片包含 杯子, 室内, 桌子, 咖啡&#10;&#10;描述已自动生成"/>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46995" y="977899"/>
            <a:ext cx="5129431" cy="5190861"/>
          </a:xfrm>
          <a:prstGeom prst="rect">
            <a:avLst/>
          </a:prstGeom>
        </p:spPr>
      </p:pic>
      <p:grpSp>
        <p:nvGrpSpPr>
          <p:cNvPr id="83" name="PPT世界-12"/>
          <p:cNvGrpSpPr/>
          <p:nvPr/>
        </p:nvGrpSpPr>
        <p:grpSpPr>
          <a:xfrm>
            <a:off x="754066" y="1491025"/>
            <a:ext cx="6874469" cy="2048159"/>
            <a:chOff x="529951" y="1720924"/>
            <a:chExt cx="5284481" cy="1574443"/>
          </a:xfrm>
        </p:grpSpPr>
        <p:sp>
          <p:nvSpPr>
            <p:cNvPr id="84" name="PPT世界-12-1"/>
            <p:cNvSpPr/>
            <p:nvPr/>
          </p:nvSpPr>
          <p:spPr>
            <a:xfrm>
              <a:off x="529951" y="1720924"/>
              <a:ext cx="3296505" cy="1017343"/>
            </a:xfrm>
            <a:prstGeom prst="rect">
              <a:avLst/>
            </a:prstGeom>
          </p:spPr>
          <p:txBody>
            <a:bodyPr wrap="none">
              <a:spAutoFit/>
            </a:bodyPr>
            <a:lstStyle/>
            <a:p>
              <a:r>
                <a:rPr lang="zh-CN" altLang="en-US" sz="8000" dirty="0">
                  <a:solidFill>
                    <a:schemeClr val="accent1"/>
                  </a:solidFill>
                  <a:effectLst>
                    <a:outerShdw dist="88900" dir="2700000" algn="tl" rotWithShape="0">
                      <a:schemeClr val="bg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sp>
          <p:nvSpPr>
            <p:cNvPr id="85" name="PPT世界-12-2"/>
            <p:cNvSpPr/>
            <p:nvPr/>
          </p:nvSpPr>
          <p:spPr>
            <a:xfrm>
              <a:off x="543818" y="2703889"/>
              <a:ext cx="5270614" cy="591478"/>
            </a:xfrm>
            <a:prstGeom prst="rect">
              <a:avLst/>
            </a:prstGeom>
          </p:spPr>
          <p:txBody>
            <a:bodyPr wrap="none">
              <a:spAutoFit/>
            </a:bodyPr>
            <a:lstStyle/>
            <a:p>
              <a:r>
                <a:rPr lang="en-US" altLang="zh-CN" sz="4400" dirty="0">
                  <a:solidFill>
                    <a:schemeClr val="accent1"/>
                  </a:solidFill>
                  <a:effectLst>
                    <a:outerShdw dist="88900" dir="2700000" algn="tl" rotWithShape="0">
                      <a:schemeClr val="bg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THANKS FOR WATCHING</a:t>
              </a:r>
              <a:endParaRPr lang="zh-CN" altLang="en-US" sz="4400" dirty="0">
                <a:solidFill>
                  <a:schemeClr val="accent1"/>
                </a:solidFill>
                <a:effectLst>
                  <a:outerShdw dist="88900" dir="2700000" algn="tl" rotWithShape="0">
                    <a:schemeClr val="bg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 name="PPT世界-13"/>
          <p:cNvGrpSpPr/>
          <p:nvPr/>
        </p:nvGrpSpPr>
        <p:grpSpPr>
          <a:xfrm>
            <a:off x="907228" y="4711642"/>
            <a:ext cx="2081400" cy="1366838"/>
            <a:chOff x="907228" y="4711642"/>
            <a:chExt cx="2081400" cy="1366838"/>
          </a:xfrm>
        </p:grpSpPr>
        <p:sp>
          <p:nvSpPr>
            <p:cNvPr id="86" name="PPT世界-13-1"/>
            <p:cNvSpPr/>
            <p:nvPr/>
          </p:nvSpPr>
          <p:spPr>
            <a:xfrm>
              <a:off x="907228" y="4711642"/>
              <a:ext cx="2081400" cy="39786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7" name="PPT世界-13-2"/>
            <p:cNvSpPr/>
            <p:nvPr/>
          </p:nvSpPr>
          <p:spPr>
            <a:xfrm>
              <a:off x="907230" y="5194845"/>
              <a:ext cx="1966145" cy="39786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8" name="PPT世界-13-3"/>
            <p:cNvSpPr/>
            <p:nvPr/>
          </p:nvSpPr>
          <p:spPr>
            <a:xfrm>
              <a:off x="907229" y="5680620"/>
              <a:ext cx="1857376" cy="39786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91" name="PPT世界-13-4"/>
            <p:cNvSpPr/>
            <p:nvPr/>
          </p:nvSpPr>
          <p:spPr>
            <a:xfrm>
              <a:off x="932629" y="5209109"/>
              <a:ext cx="1800493" cy="369332"/>
            </a:xfrm>
            <a:prstGeom prst="rect">
              <a:avLst/>
            </a:prstGeom>
          </p:spPr>
          <p:txBody>
            <a:bodyPr wrap="none">
              <a:spAutoFit/>
            </a:bodyPr>
            <a:lstStyle/>
            <a:p>
              <a:r>
                <a:rPr lang="zh-CN" altLang="en-US"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学校：某某高校</a:t>
              </a:r>
            </a:p>
          </p:txBody>
        </p:sp>
        <p:sp>
          <p:nvSpPr>
            <p:cNvPr id="92" name="PPT世界-13-5"/>
            <p:cNvSpPr/>
            <p:nvPr/>
          </p:nvSpPr>
          <p:spPr>
            <a:xfrm>
              <a:off x="932629" y="4725906"/>
              <a:ext cx="2017347" cy="369332"/>
            </a:xfrm>
            <a:prstGeom prst="rect">
              <a:avLst/>
            </a:prstGeom>
          </p:spPr>
          <p:txBody>
            <a:bodyPr wrap="none">
              <a:spAutoFit/>
            </a:bodyPr>
            <a:lstStyle/>
            <a:p>
              <a:r>
                <a:rPr lang="zh-CN" altLang="en-US"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授课人：</a:t>
              </a:r>
              <a:r>
                <a:rPr lang="en-US" altLang="zh-CN"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a:t>
              </a:r>
              <a:endParaRPr lang="en-US" altLang="zh-CN"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3" name="PPT世界-13-6"/>
            <p:cNvSpPr/>
            <p:nvPr/>
          </p:nvSpPr>
          <p:spPr>
            <a:xfrm>
              <a:off x="932629" y="5694884"/>
              <a:ext cx="1438214" cy="369332"/>
            </a:xfrm>
            <a:prstGeom prst="rect">
              <a:avLst/>
            </a:prstGeom>
          </p:spPr>
          <p:txBody>
            <a:bodyPr wrap="none">
              <a:spAutoFit/>
            </a:bodyPr>
            <a:lstStyle/>
            <a:p>
              <a:r>
                <a:rPr lang="zh-CN" altLang="en-US"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a:t>
              </a:r>
            </a:p>
          </p:txBody>
        </p:sp>
      </p:grpSp>
      <p:grpSp>
        <p:nvGrpSpPr>
          <p:cNvPr id="2" name="PPT世界-14"/>
          <p:cNvGrpSpPr/>
          <p:nvPr/>
        </p:nvGrpSpPr>
        <p:grpSpPr>
          <a:xfrm>
            <a:off x="819522" y="3572832"/>
            <a:ext cx="5634202" cy="836467"/>
            <a:chOff x="819522" y="3572832"/>
            <a:chExt cx="5634202" cy="836467"/>
          </a:xfrm>
        </p:grpSpPr>
        <p:sp>
          <p:nvSpPr>
            <p:cNvPr id="89" name="PPT世界-14-1"/>
            <p:cNvSpPr/>
            <p:nvPr/>
          </p:nvSpPr>
          <p:spPr>
            <a:xfrm>
              <a:off x="842382" y="4009249"/>
              <a:ext cx="5307330" cy="276999"/>
            </a:xfrm>
            <a:prstGeom prst="rect">
              <a:avLst/>
            </a:prstGeom>
            <a:effectLst>
              <a:outerShdw dist="12700" dir="2700000" algn="tl" rotWithShape="0">
                <a:schemeClr val="bg1"/>
              </a:outerShdw>
            </a:effectLst>
          </p:spPr>
          <p:txBody>
            <a:bodyPr wrap="square">
              <a:spAutoFit/>
            </a:bodyPr>
            <a:lstStyle/>
            <a:p>
              <a:pPr algn="dist"/>
              <a:r>
                <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PPT TEMPLATE OF UNIVERSITY FINANCIAL MANAGEMENT COURSE</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0" name="PPT世界-14-2"/>
            <p:cNvSpPr/>
            <p:nvPr/>
          </p:nvSpPr>
          <p:spPr>
            <a:xfrm>
              <a:off x="819522" y="3572832"/>
              <a:ext cx="4474879" cy="461665"/>
            </a:xfrm>
            <a:prstGeom prst="rect">
              <a:avLst/>
            </a:prstGeom>
            <a:effectLst>
              <a:outerShdw dist="12700" dir="2700000" algn="tl" rotWithShape="0">
                <a:schemeClr val="bg1"/>
              </a:outerShdw>
            </a:effectLst>
          </p:spPr>
          <p:txBody>
            <a:bodyPr wrap="none">
              <a:spAutoFit/>
            </a:bodyPr>
            <a:lstStyle/>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大学金融管理专业课程</a:t>
              </a:r>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cxnSp>
          <p:nvCxnSpPr>
            <p:cNvPr id="95" name="PPT世界-14-3"/>
            <p:cNvCxnSpPr/>
            <p:nvPr/>
          </p:nvCxnSpPr>
          <p:spPr>
            <a:xfrm>
              <a:off x="921743" y="4409299"/>
              <a:ext cx="553198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32" name="图形 31">
            <a:hlinkClick r:id="rId3"/>
            <a:extLst>
              <a:ext uri="{FF2B5EF4-FFF2-40B4-BE49-F238E27FC236}">
                <a16:creationId xmlns:a16="http://schemas.microsoft.com/office/drawing/2014/main" id="{7CB207DE-946E-47E8-8E9A-12F26E1085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40152" y="373796"/>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PPT世界-1"/>
          <p:cNvSpPr/>
          <p:nvPr/>
        </p:nvSpPr>
        <p:spPr>
          <a:xfrm flipH="1">
            <a:off x="7111998" y="6440684"/>
            <a:ext cx="5079999" cy="417314"/>
          </a:xfrm>
          <a:custGeom>
            <a:avLst/>
            <a:gdLst>
              <a:gd name="connsiteX0" fmla="*/ 0 w 4646683"/>
              <a:gd name="connsiteY0" fmla="*/ 0 h 2491070"/>
              <a:gd name="connsiteX1" fmla="*/ 112660 w 4646683"/>
              <a:gd name="connsiteY1" fmla="*/ 88000 h 2491070"/>
              <a:gd name="connsiteX2" fmla="*/ 1947248 w 4646683"/>
              <a:gd name="connsiteY2" fmla="*/ 723396 h 2491070"/>
              <a:gd name="connsiteX3" fmla="*/ 4420084 w 4646683"/>
              <a:gd name="connsiteY3" fmla="*/ 2478912 h 2491070"/>
              <a:gd name="connsiteX4" fmla="*/ 4410015 w 4646683"/>
              <a:gd name="connsiteY4" fmla="*/ 2491070 h 2491070"/>
              <a:gd name="connsiteX5" fmla="*/ 0 w 4646683"/>
              <a:gd name="connsiteY5" fmla="*/ 2491070 h 249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683" h="2491070">
                <a:moveTo>
                  <a:pt x="0" y="0"/>
                </a:moveTo>
                <a:lnTo>
                  <a:pt x="112660" y="88000"/>
                </a:lnTo>
                <a:cubicBezTo>
                  <a:pt x="546063" y="415428"/>
                  <a:pt x="1107995" y="743375"/>
                  <a:pt x="1947248" y="723396"/>
                </a:cubicBezTo>
                <a:cubicBezTo>
                  <a:pt x="3506940" y="686232"/>
                  <a:pt x="5284292" y="1343667"/>
                  <a:pt x="4420084" y="2478912"/>
                </a:cubicBezTo>
                <a:lnTo>
                  <a:pt x="4410015" y="2491070"/>
                </a:lnTo>
                <a:lnTo>
                  <a:pt x="0" y="2491070"/>
                </a:lnTo>
                <a:close/>
              </a:path>
            </a:pathLst>
          </a:custGeom>
          <a:solidFill>
            <a:schemeClr val="accent1"/>
          </a:solidFill>
          <a:ln w="3403" cap="flat">
            <a:noFill/>
            <a:prstDash val="solid"/>
            <a:miter/>
          </a:ln>
        </p:spPr>
        <p:txBody>
          <a:bodyPr rtlCol="0" anchor="ctr"/>
          <a:lstStyle/>
          <a:p>
            <a:endParaRPr lang="zh-CN" altLang="en-US">
              <a:cs typeface="思源黑体 CN Bold" panose="020B0800000000000000" pitchFamily="34" charset="-122"/>
            </a:endParaRPr>
          </a:p>
        </p:txBody>
      </p:sp>
      <p:sp>
        <p:nvSpPr>
          <p:cNvPr id="52" name="PPT世界-2"/>
          <p:cNvSpPr/>
          <p:nvPr/>
        </p:nvSpPr>
        <p:spPr>
          <a:xfrm flipH="1">
            <a:off x="6274059" y="6203721"/>
            <a:ext cx="5917941" cy="654279"/>
          </a:xfrm>
          <a:custGeom>
            <a:avLst/>
            <a:gdLst>
              <a:gd name="connsiteX0" fmla="*/ 2498770 w 5917941"/>
              <a:gd name="connsiteY0" fmla="*/ 2058 h 1901405"/>
              <a:gd name="connsiteX1" fmla="*/ 5903639 w 5917941"/>
              <a:gd name="connsiteY1" fmla="*/ 1839359 h 1901405"/>
              <a:gd name="connsiteX2" fmla="*/ 5917941 w 5917941"/>
              <a:gd name="connsiteY2" fmla="*/ 1901405 h 1901405"/>
              <a:gd name="connsiteX3" fmla="*/ 0 w 5917941"/>
              <a:gd name="connsiteY3" fmla="*/ 1901405 h 1901405"/>
              <a:gd name="connsiteX4" fmla="*/ 0 w 5917941"/>
              <a:gd name="connsiteY4" fmla="*/ 339653 h 1901405"/>
              <a:gd name="connsiteX5" fmla="*/ 172772 w 5917941"/>
              <a:gd name="connsiteY5" fmla="*/ 324340 h 1901405"/>
              <a:gd name="connsiteX6" fmla="*/ 927588 w 5917941"/>
              <a:gd name="connsiteY6" fmla="*/ 182106 h 1901405"/>
              <a:gd name="connsiteX7" fmla="*/ 2498770 w 5917941"/>
              <a:gd name="connsiteY7" fmla="*/ 2058 h 190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7941" h="1901405">
                <a:moveTo>
                  <a:pt x="2498770" y="2058"/>
                </a:moveTo>
                <a:cubicBezTo>
                  <a:pt x="4143018" y="46381"/>
                  <a:pt x="5588771" y="802274"/>
                  <a:pt x="5903639" y="1839359"/>
                </a:cubicBezTo>
                <a:lnTo>
                  <a:pt x="5917941" y="1901405"/>
                </a:lnTo>
                <a:lnTo>
                  <a:pt x="0" y="1901405"/>
                </a:lnTo>
                <a:lnTo>
                  <a:pt x="0" y="339653"/>
                </a:lnTo>
                <a:lnTo>
                  <a:pt x="172772" y="324340"/>
                </a:lnTo>
                <a:cubicBezTo>
                  <a:pt x="411630" y="298382"/>
                  <a:pt x="662857" y="251941"/>
                  <a:pt x="927588" y="182106"/>
                </a:cubicBezTo>
                <a:cubicBezTo>
                  <a:pt x="1451730" y="43845"/>
                  <a:pt x="1984942" y="-11793"/>
                  <a:pt x="2498770" y="2058"/>
                </a:cubicBezTo>
                <a:close/>
              </a:path>
            </a:pathLst>
          </a:custGeom>
          <a:gradFill>
            <a:gsLst>
              <a:gs pos="91000">
                <a:schemeClr val="accent2"/>
              </a:gs>
              <a:gs pos="0">
                <a:schemeClr val="accent2">
                  <a:alpha val="0"/>
                </a:schemeClr>
              </a:gs>
            </a:gsLst>
            <a:lin ang="0" scaled="1"/>
          </a:gradFill>
          <a:ln w="3433"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5" name="PPT世界-4"/>
          <p:cNvSpPr/>
          <p:nvPr/>
        </p:nvSpPr>
        <p:spPr>
          <a:xfrm flipH="1">
            <a:off x="-1" y="3259652"/>
            <a:ext cx="8222259" cy="3598348"/>
          </a:xfrm>
          <a:custGeom>
            <a:avLst/>
            <a:gdLst>
              <a:gd name="connsiteX0" fmla="*/ 6915166 w 9373337"/>
              <a:gd name="connsiteY0" fmla="*/ 554 h 4685243"/>
              <a:gd name="connsiteX1" fmla="*/ 9179849 w 9373337"/>
              <a:gd name="connsiteY1" fmla="*/ 826144 h 4685243"/>
              <a:gd name="connsiteX2" fmla="*/ 9373337 w 9373337"/>
              <a:gd name="connsiteY2" fmla="*/ 993168 h 4685243"/>
              <a:gd name="connsiteX3" fmla="*/ 9373337 w 9373337"/>
              <a:gd name="connsiteY3" fmla="*/ 4220471 h 4685243"/>
              <a:gd name="connsiteX4" fmla="*/ 9241335 w 9373337"/>
              <a:gd name="connsiteY4" fmla="*/ 4272663 h 4685243"/>
              <a:gd name="connsiteX5" fmla="*/ 7343787 w 9373337"/>
              <a:gd name="connsiteY5" fmla="*/ 4347661 h 4685243"/>
              <a:gd name="connsiteX6" fmla="*/ 5743557 w 9373337"/>
              <a:gd name="connsiteY6" fmla="*/ 4645676 h 4685243"/>
              <a:gd name="connsiteX7" fmla="*/ 5609829 w 9373337"/>
              <a:gd name="connsiteY7" fmla="*/ 4685243 h 4685243"/>
              <a:gd name="connsiteX8" fmla="*/ 6928 w 9373337"/>
              <a:gd name="connsiteY8" fmla="*/ 4685243 h 4685243"/>
              <a:gd name="connsiteX9" fmla="*/ 2344 w 9373337"/>
              <a:gd name="connsiteY9" fmla="*/ 4656219 h 4685243"/>
              <a:gd name="connsiteX10" fmla="*/ 3094451 w 9373337"/>
              <a:gd name="connsiteY10" fmla="*/ 3315335 h 4685243"/>
              <a:gd name="connsiteX11" fmla="*/ 5804228 w 9373337"/>
              <a:gd name="connsiteY11" fmla="*/ 268982 h 4685243"/>
              <a:gd name="connsiteX12" fmla="*/ 6915166 w 9373337"/>
              <a:gd name="connsiteY12" fmla="*/ 554 h 468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3337" h="4685243">
                <a:moveTo>
                  <a:pt x="6915166" y="554"/>
                </a:moveTo>
                <a:cubicBezTo>
                  <a:pt x="7736009" y="-15813"/>
                  <a:pt x="8545554" y="331907"/>
                  <a:pt x="9179849" y="826144"/>
                </a:cubicBezTo>
                <a:lnTo>
                  <a:pt x="9373337" y="993168"/>
                </a:lnTo>
                <a:lnTo>
                  <a:pt x="9373337" y="4220471"/>
                </a:lnTo>
                <a:lnTo>
                  <a:pt x="9241335" y="4272663"/>
                </a:lnTo>
                <a:cubicBezTo>
                  <a:pt x="8684769" y="4458821"/>
                  <a:pt x="8030143" y="4390027"/>
                  <a:pt x="7343787" y="4347661"/>
                </a:cubicBezTo>
                <a:cubicBezTo>
                  <a:pt x="6962767" y="4324146"/>
                  <a:pt x="6396080" y="4457518"/>
                  <a:pt x="5743557" y="4645676"/>
                </a:cubicBezTo>
                <a:lnTo>
                  <a:pt x="5609829" y="4685243"/>
                </a:lnTo>
                <a:lnTo>
                  <a:pt x="6928" y="4685243"/>
                </a:lnTo>
                <a:lnTo>
                  <a:pt x="2344" y="4656219"/>
                </a:lnTo>
                <a:cubicBezTo>
                  <a:pt x="-51506" y="4005287"/>
                  <a:pt x="817501" y="3269576"/>
                  <a:pt x="3094451" y="3315335"/>
                </a:cubicBezTo>
                <a:cubicBezTo>
                  <a:pt x="6589136" y="3385569"/>
                  <a:pt x="4915875" y="706136"/>
                  <a:pt x="5804228" y="268982"/>
                </a:cubicBezTo>
                <a:cubicBezTo>
                  <a:pt x="6166610" y="90659"/>
                  <a:pt x="6542055" y="7995"/>
                  <a:pt x="6915166" y="554"/>
                </a:cubicBezTo>
                <a:close/>
              </a:path>
            </a:pathLst>
          </a:custGeom>
          <a:solidFill>
            <a:schemeClr val="accent1"/>
          </a:solidFill>
          <a:ln w="3434" cap="flat">
            <a:noFill/>
            <a:prstDash val="solid"/>
            <a:miter/>
          </a:ln>
        </p:spPr>
        <p:txBody>
          <a:bodyPr rtlCol="0" anchor="ctr"/>
          <a:lstStyle/>
          <a:p>
            <a:endParaRPr lang="zh-CN" altLang="en-US">
              <a:cs typeface="思源黑体 CN Bold" panose="020B0800000000000000" pitchFamily="34" charset="-122"/>
            </a:endParaRPr>
          </a:p>
        </p:txBody>
      </p:sp>
      <p:sp>
        <p:nvSpPr>
          <p:cNvPr id="35" name="PPT世界-5"/>
          <p:cNvSpPr/>
          <p:nvPr/>
        </p:nvSpPr>
        <p:spPr>
          <a:xfrm flipH="1">
            <a:off x="1" y="0"/>
            <a:ext cx="5902407" cy="6858000"/>
          </a:xfrm>
          <a:custGeom>
            <a:avLst/>
            <a:gdLst>
              <a:gd name="connsiteX0" fmla="*/ 5376591 w 5902407"/>
              <a:gd name="connsiteY0" fmla="*/ 0 h 6858000"/>
              <a:gd name="connsiteX1" fmla="*/ 5902407 w 5902407"/>
              <a:gd name="connsiteY1" fmla="*/ 0 h 6858000"/>
              <a:gd name="connsiteX2" fmla="*/ 5902407 w 5902407"/>
              <a:gd name="connsiteY2" fmla="*/ 6858000 h 6858000"/>
              <a:gd name="connsiteX3" fmla="*/ 0 w 5902407"/>
              <a:gd name="connsiteY3" fmla="*/ 6858000 h 6858000"/>
              <a:gd name="connsiteX4" fmla="*/ 192885 w 5902407"/>
              <a:gd name="connsiteY4" fmla="*/ 6712786 h 6858000"/>
              <a:gd name="connsiteX5" fmla="*/ 5346534 w 5902407"/>
              <a:gd name="connsiteY5" fmla="*/ 151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2407" h="6858000">
                <a:moveTo>
                  <a:pt x="5376591" y="0"/>
                </a:moveTo>
                <a:lnTo>
                  <a:pt x="5902407" y="0"/>
                </a:lnTo>
                <a:lnTo>
                  <a:pt x="5902407" y="6858000"/>
                </a:lnTo>
                <a:lnTo>
                  <a:pt x="0" y="6858000"/>
                </a:lnTo>
                <a:lnTo>
                  <a:pt x="192885" y="6712786"/>
                </a:lnTo>
                <a:cubicBezTo>
                  <a:pt x="2126000" y="5143208"/>
                  <a:pt x="2059194" y="1736395"/>
                  <a:pt x="5346534" y="15129"/>
                </a:cubicBezTo>
                <a:close/>
              </a:path>
            </a:pathLst>
          </a:custGeom>
          <a:gradFill flip="none" rotWithShape="1">
            <a:gsLst>
              <a:gs pos="17000">
                <a:schemeClr val="accent2"/>
              </a:gs>
              <a:gs pos="100000">
                <a:schemeClr val="accent2">
                  <a:alpha val="0"/>
                </a:schemeClr>
              </a:gs>
            </a:gsLst>
            <a:lin ang="16200000" scaled="1"/>
            <a:tileRect/>
          </a:gra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38" name="PPT世界-6"/>
          <p:cNvSpPr/>
          <p:nvPr/>
        </p:nvSpPr>
        <p:spPr>
          <a:xfrm flipH="1">
            <a:off x="10076201" y="5902191"/>
            <a:ext cx="2115799" cy="955809"/>
          </a:xfrm>
          <a:custGeom>
            <a:avLst/>
            <a:gdLst>
              <a:gd name="connsiteX0" fmla="*/ 1594355 w 2988628"/>
              <a:gd name="connsiteY0" fmla="*/ 234 h 789430"/>
              <a:gd name="connsiteX1" fmla="*/ 2317816 w 2988628"/>
              <a:gd name="connsiteY1" fmla="*/ 121313 h 789430"/>
              <a:gd name="connsiteX2" fmla="*/ 2921365 w 2988628"/>
              <a:gd name="connsiteY2" fmla="*/ 680688 h 789430"/>
              <a:gd name="connsiteX3" fmla="*/ 2988628 w 2988628"/>
              <a:gd name="connsiteY3" fmla="*/ 789430 h 789430"/>
              <a:gd name="connsiteX4" fmla="*/ 0 w 2988628"/>
              <a:gd name="connsiteY4" fmla="*/ 789430 h 789430"/>
              <a:gd name="connsiteX5" fmla="*/ 0 w 2988628"/>
              <a:gd name="connsiteY5" fmla="*/ 168091 h 789430"/>
              <a:gd name="connsiteX6" fmla="*/ 233206 w 2988628"/>
              <a:gd name="connsiteY6" fmla="*/ 128027 h 789430"/>
              <a:gd name="connsiteX7" fmla="*/ 1594355 w 2988628"/>
              <a:gd name="connsiteY7" fmla="*/ 234 h 78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8628" h="789430">
                <a:moveTo>
                  <a:pt x="1594355" y="234"/>
                </a:moveTo>
                <a:cubicBezTo>
                  <a:pt x="1898760" y="3482"/>
                  <a:pt x="2147201" y="40619"/>
                  <a:pt x="2317816" y="121313"/>
                </a:cubicBezTo>
                <a:cubicBezTo>
                  <a:pt x="2556782" y="234326"/>
                  <a:pt x="2756719" y="437570"/>
                  <a:pt x="2921365" y="680688"/>
                </a:cubicBezTo>
                <a:lnTo>
                  <a:pt x="2988628" y="789430"/>
                </a:lnTo>
                <a:lnTo>
                  <a:pt x="0" y="789430"/>
                </a:lnTo>
                <a:lnTo>
                  <a:pt x="0" y="168091"/>
                </a:lnTo>
                <a:lnTo>
                  <a:pt x="233206" y="128027"/>
                </a:lnTo>
                <a:cubicBezTo>
                  <a:pt x="745900" y="45068"/>
                  <a:pt x="1213849" y="-3825"/>
                  <a:pt x="1594355" y="234"/>
                </a:cubicBezTo>
                <a:close/>
              </a:path>
            </a:pathLst>
          </a:custGeom>
          <a:gradFill flip="none" rotWithShape="1">
            <a:gsLst>
              <a:gs pos="76000">
                <a:schemeClr val="accent2"/>
              </a:gs>
              <a:gs pos="0">
                <a:schemeClr val="accent2">
                  <a:alpha val="0"/>
                </a:schemeClr>
              </a:gs>
            </a:gsLst>
            <a:lin ang="0" scaled="1"/>
            <a:tileRect/>
          </a:gradFill>
          <a:ln w="3613" cap="flat">
            <a:noFill/>
            <a:prstDash val="solid"/>
            <a:miter/>
          </a:ln>
        </p:spPr>
        <p:txBody>
          <a:bodyPr rtlCol="0" anchor="ctr"/>
          <a:lstStyle/>
          <a:p>
            <a:endParaRPr lang="zh-CN" altLang="en-US">
              <a:cs typeface="思源黑体 CN Bold" panose="020B0800000000000000" pitchFamily="34" charset="-122"/>
            </a:endParaRPr>
          </a:p>
        </p:txBody>
      </p:sp>
      <p:sp>
        <p:nvSpPr>
          <p:cNvPr id="26" name="PPT世界-7"/>
          <p:cNvSpPr/>
          <p:nvPr/>
        </p:nvSpPr>
        <p:spPr>
          <a:xfrm>
            <a:off x="1" y="0"/>
            <a:ext cx="3032402" cy="1117600"/>
          </a:xfrm>
          <a:custGeom>
            <a:avLst/>
            <a:gdLst>
              <a:gd name="connsiteX0" fmla="*/ 0 w 2837111"/>
              <a:gd name="connsiteY0" fmla="*/ 0 h 1045625"/>
              <a:gd name="connsiteX1" fmla="*/ 2837111 w 2837111"/>
              <a:gd name="connsiteY1" fmla="*/ 0 h 1045625"/>
              <a:gd name="connsiteX2" fmla="*/ 2825614 w 2837111"/>
              <a:gd name="connsiteY2" fmla="*/ 20568 h 1045625"/>
              <a:gd name="connsiteX3" fmla="*/ 2537124 w 2837111"/>
              <a:gd name="connsiteY3" fmla="*/ 368052 h 1045625"/>
              <a:gd name="connsiteX4" fmla="*/ 446148 w 2837111"/>
              <a:gd name="connsiteY4" fmla="*/ 1044400 h 1045625"/>
              <a:gd name="connsiteX5" fmla="*/ 0 w 2837111"/>
              <a:gd name="connsiteY5" fmla="*/ 1045625 h 104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7111" h="1045625">
                <a:moveTo>
                  <a:pt x="0" y="0"/>
                </a:moveTo>
                <a:lnTo>
                  <a:pt x="2837111" y="0"/>
                </a:lnTo>
                <a:lnTo>
                  <a:pt x="2825614" y="20568"/>
                </a:lnTo>
                <a:cubicBezTo>
                  <a:pt x="2756038" y="131587"/>
                  <a:pt x="2660834" y="247488"/>
                  <a:pt x="2537124" y="368052"/>
                </a:cubicBezTo>
                <a:cubicBezTo>
                  <a:pt x="1907799" y="981379"/>
                  <a:pt x="1155741" y="1039592"/>
                  <a:pt x="446148" y="1044400"/>
                </a:cubicBezTo>
                <a:lnTo>
                  <a:pt x="0" y="1045625"/>
                </a:lnTo>
                <a:close/>
              </a:path>
            </a:pathLst>
          </a:custGeom>
          <a:solidFill>
            <a:schemeClr val="accent1"/>
          </a:solidFill>
          <a:ln w="3420" cap="flat">
            <a:noFill/>
            <a:prstDash val="solid"/>
            <a:miter/>
          </a:ln>
        </p:spPr>
        <p:txBody>
          <a:bodyPr rtlCol="0" anchor="ctr"/>
          <a:lstStyle/>
          <a:p>
            <a:endParaRPr lang="zh-CN" altLang="en-US">
              <a:cs typeface="思源黑体 CN Bold" panose="020B0800000000000000" pitchFamily="34" charset="-122"/>
            </a:endParaRPr>
          </a:p>
        </p:txBody>
      </p:sp>
      <p:pic>
        <p:nvPicPr>
          <p:cNvPr id="6" name="PPT世界-10" descr="杯子里有饮料&#10;&#10;低可信度描述已自动生成"/>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327157">
            <a:off x="634278" y="686390"/>
            <a:ext cx="5242542" cy="5485220"/>
          </a:xfrm>
          <a:prstGeom prst="rect">
            <a:avLst/>
          </a:prstGeom>
        </p:spPr>
      </p:pic>
      <p:grpSp>
        <p:nvGrpSpPr>
          <p:cNvPr id="3" name="PPT世界-11"/>
          <p:cNvGrpSpPr/>
          <p:nvPr/>
        </p:nvGrpSpPr>
        <p:grpSpPr>
          <a:xfrm>
            <a:off x="7366635" y="1023256"/>
            <a:ext cx="3565189" cy="772150"/>
            <a:chOff x="7366635" y="1023256"/>
            <a:chExt cx="3565189" cy="772150"/>
          </a:xfrm>
        </p:grpSpPr>
        <p:grpSp>
          <p:nvGrpSpPr>
            <p:cNvPr id="14" name="组合 13"/>
            <p:cNvGrpSpPr/>
            <p:nvPr/>
          </p:nvGrpSpPr>
          <p:grpSpPr>
            <a:xfrm>
              <a:off x="8411824" y="1060017"/>
              <a:ext cx="2520000" cy="698628"/>
              <a:chOff x="8204960" y="1058683"/>
              <a:chExt cx="2520000" cy="698628"/>
            </a:xfrm>
          </p:grpSpPr>
          <p:sp>
            <p:nvSpPr>
              <p:cNvPr id="37" name="PPT世界-11-1"/>
              <p:cNvSpPr txBox="1"/>
              <p:nvPr/>
            </p:nvSpPr>
            <p:spPr>
              <a:xfrm>
                <a:off x="8204960" y="1058683"/>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01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政治经济学</a:t>
                </a:r>
              </a:p>
            </p:txBody>
          </p:sp>
          <p:sp>
            <p:nvSpPr>
              <p:cNvPr id="39" name="PPT世界-11-2"/>
              <p:cNvSpPr txBox="1"/>
              <p:nvPr/>
            </p:nvSpPr>
            <p:spPr>
              <a:xfrm>
                <a:off x="8231248" y="1483069"/>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POLITICAL ECONOMICS</a:t>
                </a:r>
              </a:p>
            </p:txBody>
          </p:sp>
        </p:grpSp>
        <p:sp>
          <p:nvSpPr>
            <p:cNvPr id="36" name="PPT世界-11-3"/>
            <p:cNvSpPr>
              <a:spLocks noChangeAspect="1"/>
            </p:cNvSpPr>
            <p:nvPr/>
          </p:nvSpPr>
          <p:spPr bwMode="auto">
            <a:xfrm>
              <a:off x="7541429" y="1198856"/>
              <a:ext cx="422564" cy="420950"/>
            </a:xfrm>
            <a:custGeom>
              <a:avLst/>
              <a:gdLst>
                <a:gd name="T0" fmla="*/ 9728 w 10375"/>
                <a:gd name="T1" fmla="*/ 1748 h 10337"/>
                <a:gd name="T2" fmla="*/ 6381 w 10375"/>
                <a:gd name="T3" fmla="*/ 0 h 10337"/>
                <a:gd name="T4" fmla="*/ 5648 w 10375"/>
                <a:gd name="T5" fmla="*/ 9837 h 10337"/>
                <a:gd name="T6" fmla="*/ 926 w 10375"/>
                <a:gd name="T7" fmla="*/ 1500 h 10337"/>
                <a:gd name="T8" fmla="*/ 250 w 10375"/>
                <a:gd name="T9" fmla="*/ 9837 h 10337"/>
                <a:gd name="T10" fmla="*/ 10125 w 10375"/>
                <a:gd name="T11" fmla="*/ 10337 h 10337"/>
                <a:gd name="T12" fmla="*/ 7430 w 10375"/>
                <a:gd name="T13" fmla="*/ 1607 h 10337"/>
                <a:gd name="T14" fmla="*/ 8430 w 10375"/>
                <a:gd name="T15" fmla="*/ 1607 h 10337"/>
                <a:gd name="T16" fmla="*/ 7555 w 10375"/>
                <a:gd name="T17" fmla="*/ 2482 h 10337"/>
                <a:gd name="T18" fmla="*/ 7430 w 10375"/>
                <a:gd name="T19" fmla="*/ 3221 h 10337"/>
                <a:gd name="T20" fmla="*/ 8430 w 10375"/>
                <a:gd name="T21" fmla="*/ 3221 h 10337"/>
                <a:gd name="T22" fmla="*/ 7555 w 10375"/>
                <a:gd name="T23" fmla="*/ 4096 h 10337"/>
                <a:gd name="T24" fmla="*/ 7430 w 10375"/>
                <a:gd name="T25" fmla="*/ 4833 h 10337"/>
                <a:gd name="T26" fmla="*/ 8430 w 10375"/>
                <a:gd name="T27" fmla="*/ 4833 h 10337"/>
                <a:gd name="T28" fmla="*/ 7555 w 10375"/>
                <a:gd name="T29" fmla="*/ 5708 h 10337"/>
                <a:gd name="T30" fmla="*/ 7430 w 10375"/>
                <a:gd name="T31" fmla="*/ 6447 h 10337"/>
                <a:gd name="T32" fmla="*/ 8430 w 10375"/>
                <a:gd name="T33" fmla="*/ 6447 h 10337"/>
                <a:gd name="T34" fmla="*/ 7555 w 10375"/>
                <a:gd name="T35" fmla="*/ 7322 h 10337"/>
                <a:gd name="T36" fmla="*/ 7430 w 10375"/>
                <a:gd name="T37" fmla="*/ 8060 h 10337"/>
                <a:gd name="T38" fmla="*/ 8430 w 10375"/>
                <a:gd name="T39" fmla="*/ 8060 h 10337"/>
                <a:gd name="T40" fmla="*/ 7555 w 10375"/>
                <a:gd name="T41" fmla="*/ 8935 h 10337"/>
                <a:gd name="T42" fmla="*/ 3440 w 10375"/>
                <a:gd name="T43" fmla="*/ 1607 h 10337"/>
                <a:gd name="T44" fmla="*/ 4440 w 10375"/>
                <a:gd name="T45" fmla="*/ 1607 h 10337"/>
                <a:gd name="T46" fmla="*/ 3565 w 10375"/>
                <a:gd name="T47" fmla="*/ 2482 h 10337"/>
                <a:gd name="T48" fmla="*/ 3440 w 10375"/>
                <a:gd name="T49" fmla="*/ 3221 h 10337"/>
                <a:gd name="T50" fmla="*/ 4440 w 10375"/>
                <a:gd name="T51" fmla="*/ 3221 h 10337"/>
                <a:gd name="T52" fmla="*/ 3565 w 10375"/>
                <a:gd name="T53" fmla="*/ 4096 h 10337"/>
                <a:gd name="T54" fmla="*/ 3440 w 10375"/>
                <a:gd name="T55" fmla="*/ 4833 h 10337"/>
                <a:gd name="T56" fmla="*/ 4440 w 10375"/>
                <a:gd name="T57" fmla="*/ 4833 h 10337"/>
                <a:gd name="T58" fmla="*/ 3565 w 10375"/>
                <a:gd name="T59" fmla="*/ 5708 h 10337"/>
                <a:gd name="T60" fmla="*/ 3440 w 10375"/>
                <a:gd name="T61" fmla="*/ 6447 h 10337"/>
                <a:gd name="T62" fmla="*/ 4440 w 10375"/>
                <a:gd name="T63" fmla="*/ 6447 h 10337"/>
                <a:gd name="T64" fmla="*/ 3565 w 10375"/>
                <a:gd name="T65" fmla="*/ 7322 h 10337"/>
                <a:gd name="T66" fmla="*/ 3440 w 10375"/>
                <a:gd name="T67" fmla="*/ 8060 h 10337"/>
                <a:gd name="T68" fmla="*/ 4440 w 10375"/>
                <a:gd name="T69" fmla="*/ 8060 h 10337"/>
                <a:gd name="T70" fmla="*/ 3565 w 10375"/>
                <a:gd name="T71" fmla="*/ 8935 h 10337"/>
                <a:gd name="T72" fmla="*/ 1885 w 10375"/>
                <a:gd name="T73" fmla="*/ 3221 h 10337"/>
                <a:gd name="T74" fmla="*/ 2885 w 10375"/>
                <a:gd name="T75" fmla="*/ 3221 h 10337"/>
                <a:gd name="T76" fmla="*/ 2010 w 10375"/>
                <a:gd name="T77" fmla="*/ 4096 h 10337"/>
                <a:gd name="T78" fmla="*/ 1885 w 10375"/>
                <a:gd name="T79" fmla="*/ 4833 h 10337"/>
                <a:gd name="T80" fmla="*/ 2885 w 10375"/>
                <a:gd name="T81" fmla="*/ 4833 h 10337"/>
                <a:gd name="T82" fmla="*/ 2010 w 10375"/>
                <a:gd name="T83" fmla="*/ 5708 h 10337"/>
                <a:gd name="T84" fmla="*/ 1885 w 10375"/>
                <a:gd name="T85" fmla="*/ 6447 h 10337"/>
                <a:gd name="T86" fmla="*/ 2885 w 10375"/>
                <a:gd name="T87" fmla="*/ 6447 h 10337"/>
                <a:gd name="T88" fmla="*/ 2010 w 10375"/>
                <a:gd name="T89" fmla="*/ 7322 h 10337"/>
                <a:gd name="T90" fmla="*/ 1885 w 10375"/>
                <a:gd name="T91" fmla="*/ 8060 h 10337"/>
                <a:gd name="T92" fmla="*/ 2885 w 10375"/>
                <a:gd name="T93" fmla="*/ 8060 h 10337"/>
                <a:gd name="T94" fmla="*/ 2010 w 10375"/>
                <a:gd name="T95" fmla="*/ 8935 h 10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375" h="10337">
                  <a:moveTo>
                    <a:pt x="10125" y="9836"/>
                  </a:moveTo>
                  <a:lnTo>
                    <a:pt x="9728" y="9836"/>
                  </a:lnTo>
                  <a:lnTo>
                    <a:pt x="9728" y="1748"/>
                  </a:lnTo>
                  <a:cubicBezTo>
                    <a:pt x="9728" y="1626"/>
                    <a:pt x="9640" y="1523"/>
                    <a:pt x="9522" y="1502"/>
                  </a:cubicBezTo>
                  <a:cubicBezTo>
                    <a:pt x="9522" y="1502"/>
                    <a:pt x="9537" y="1502"/>
                    <a:pt x="9522" y="1502"/>
                  </a:cubicBezTo>
                  <a:lnTo>
                    <a:pt x="6381" y="0"/>
                  </a:lnTo>
                  <a:cubicBezTo>
                    <a:pt x="6243" y="0"/>
                    <a:pt x="6131" y="112"/>
                    <a:pt x="6131" y="250"/>
                  </a:cubicBezTo>
                  <a:lnTo>
                    <a:pt x="6131" y="9837"/>
                  </a:lnTo>
                  <a:lnTo>
                    <a:pt x="5648" y="9837"/>
                  </a:lnTo>
                  <a:lnTo>
                    <a:pt x="5648" y="250"/>
                  </a:lnTo>
                  <a:cubicBezTo>
                    <a:pt x="5648" y="112"/>
                    <a:pt x="5536" y="0"/>
                    <a:pt x="5398" y="0"/>
                  </a:cubicBezTo>
                  <a:lnTo>
                    <a:pt x="926" y="1500"/>
                  </a:lnTo>
                  <a:cubicBezTo>
                    <a:pt x="788" y="1500"/>
                    <a:pt x="676" y="1612"/>
                    <a:pt x="676" y="1750"/>
                  </a:cubicBezTo>
                  <a:lnTo>
                    <a:pt x="676" y="9837"/>
                  </a:lnTo>
                  <a:lnTo>
                    <a:pt x="250" y="9837"/>
                  </a:lnTo>
                  <a:cubicBezTo>
                    <a:pt x="112" y="9837"/>
                    <a:pt x="0" y="9950"/>
                    <a:pt x="0" y="10087"/>
                  </a:cubicBezTo>
                  <a:cubicBezTo>
                    <a:pt x="0" y="10225"/>
                    <a:pt x="112" y="10337"/>
                    <a:pt x="250" y="10337"/>
                  </a:cubicBezTo>
                  <a:lnTo>
                    <a:pt x="10125" y="10337"/>
                  </a:lnTo>
                  <a:cubicBezTo>
                    <a:pt x="10262" y="10337"/>
                    <a:pt x="10375" y="10225"/>
                    <a:pt x="10375" y="10087"/>
                  </a:cubicBezTo>
                  <a:cubicBezTo>
                    <a:pt x="10375" y="9950"/>
                    <a:pt x="10262" y="9836"/>
                    <a:pt x="10125" y="9836"/>
                  </a:cubicBezTo>
                  <a:close/>
                  <a:moveTo>
                    <a:pt x="7430" y="1607"/>
                  </a:moveTo>
                  <a:cubicBezTo>
                    <a:pt x="7430" y="1538"/>
                    <a:pt x="7486" y="1482"/>
                    <a:pt x="7555" y="1482"/>
                  </a:cubicBezTo>
                  <a:lnTo>
                    <a:pt x="8305" y="1482"/>
                  </a:lnTo>
                  <a:cubicBezTo>
                    <a:pt x="8373" y="1482"/>
                    <a:pt x="8430" y="1538"/>
                    <a:pt x="8430" y="1607"/>
                  </a:cubicBezTo>
                  <a:lnTo>
                    <a:pt x="8430" y="2357"/>
                  </a:lnTo>
                  <a:cubicBezTo>
                    <a:pt x="8430" y="2426"/>
                    <a:pt x="8373" y="2482"/>
                    <a:pt x="8305" y="2482"/>
                  </a:cubicBezTo>
                  <a:lnTo>
                    <a:pt x="7555" y="2482"/>
                  </a:lnTo>
                  <a:cubicBezTo>
                    <a:pt x="7486" y="2482"/>
                    <a:pt x="7430" y="2426"/>
                    <a:pt x="7430" y="2357"/>
                  </a:cubicBezTo>
                  <a:lnTo>
                    <a:pt x="7430" y="1607"/>
                  </a:lnTo>
                  <a:close/>
                  <a:moveTo>
                    <a:pt x="7430" y="3221"/>
                  </a:moveTo>
                  <a:cubicBezTo>
                    <a:pt x="7430" y="3152"/>
                    <a:pt x="7486" y="3096"/>
                    <a:pt x="7555" y="3096"/>
                  </a:cubicBezTo>
                  <a:lnTo>
                    <a:pt x="8305" y="3096"/>
                  </a:lnTo>
                  <a:cubicBezTo>
                    <a:pt x="8373" y="3096"/>
                    <a:pt x="8430" y="3152"/>
                    <a:pt x="8430" y="3221"/>
                  </a:cubicBezTo>
                  <a:lnTo>
                    <a:pt x="8430" y="3971"/>
                  </a:lnTo>
                  <a:cubicBezTo>
                    <a:pt x="8430" y="4040"/>
                    <a:pt x="8373" y="4096"/>
                    <a:pt x="8305" y="4096"/>
                  </a:cubicBezTo>
                  <a:lnTo>
                    <a:pt x="7555" y="4096"/>
                  </a:lnTo>
                  <a:cubicBezTo>
                    <a:pt x="7486" y="4096"/>
                    <a:pt x="7430" y="4040"/>
                    <a:pt x="7430" y="3971"/>
                  </a:cubicBezTo>
                  <a:lnTo>
                    <a:pt x="7430" y="3221"/>
                  </a:lnTo>
                  <a:close/>
                  <a:moveTo>
                    <a:pt x="7430" y="4833"/>
                  </a:moveTo>
                  <a:cubicBezTo>
                    <a:pt x="7430" y="4765"/>
                    <a:pt x="7486" y="4708"/>
                    <a:pt x="7555" y="4708"/>
                  </a:cubicBezTo>
                  <a:lnTo>
                    <a:pt x="8305" y="4708"/>
                  </a:lnTo>
                  <a:cubicBezTo>
                    <a:pt x="8373" y="4708"/>
                    <a:pt x="8430" y="4765"/>
                    <a:pt x="8430" y="4833"/>
                  </a:cubicBezTo>
                  <a:lnTo>
                    <a:pt x="8430" y="5583"/>
                  </a:lnTo>
                  <a:cubicBezTo>
                    <a:pt x="8430" y="5652"/>
                    <a:pt x="8373" y="5708"/>
                    <a:pt x="8305" y="5708"/>
                  </a:cubicBezTo>
                  <a:lnTo>
                    <a:pt x="7555" y="5708"/>
                  </a:lnTo>
                  <a:cubicBezTo>
                    <a:pt x="7486" y="5708"/>
                    <a:pt x="7430" y="5652"/>
                    <a:pt x="7430" y="5583"/>
                  </a:cubicBezTo>
                  <a:lnTo>
                    <a:pt x="7430" y="4833"/>
                  </a:lnTo>
                  <a:close/>
                  <a:moveTo>
                    <a:pt x="7430" y="6447"/>
                  </a:moveTo>
                  <a:cubicBezTo>
                    <a:pt x="7430" y="6378"/>
                    <a:pt x="7486" y="6322"/>
                    <a:pt x="7555" y="6322"/>
                  </a:cubicBezTo>
                  <a:lnTo>
                    <a:pt x="8305" y="6322"/>
                  </a:lnTo>
                  <a:cubicBezTo>
                    <a:pt x="8373" y="6322"/>
                    <a:pt x="8430" y="6378"/>
                    <a:pt x="8430" y="6447"/>
                  </a:cubicBezTo>
                  <a:lnTo>
                    <a:pt x="8430" y="7197"/>
                  </a:lnTo>
                  <a:cubicBezTo>
                    <a:pt x="8430" y="7266"/>
                    <a:pt x="8373" y="7322"/>
                    <a:pt x="8305" y="7322"/>
                  </a:cubicBezTo>
                  <a:lnTo>
                    <a:pt x="7555" y="7322"/>
                  </a:lnTo>
                  <a:cubicBezTo>
                    <a:pt x="7486" y="7322"/>
                    <a:pt x="7430" y="7266"/>
                    <a:pt x="7430" y="7197"/>
                  </a:cubicBezTo>
                  <a:lnTo>
                    <a:pt x="7430" y="6447"/>
                  </a:lnTo>
                  <a:close/>
                  <a:moveTo>
                    <a:pt x="7430" y="8060"/>
                  </a:moveTo>
                  <a:cubicBezTo>
                    <a:pt x="7430" y="7991"/>
                    <a:pt x="7486" y="7935"/>
                    <a:pt x="7555" y="7935"/>
                  </a:cubicBezTo>
                  <a:lnTo>
                    <a:pt x="8305" y="7935"/>
                  </a:lnTo>
                  <a:cubicBezTo>
                    <a:pt x="8373" y="7935"/>
                    <a:pt x="8430" y="7991"/>
                    <a:pt x="8430" y="8060"/>
                  </a:cubicBezTo>
                  <a:lnTo>
                    <a:pt x="8430" y="8810"/>
                  </a:lnTo>
                  <a:cubicBezTo>
                    <a:pt x="8430" y="8878"/>
                    <a:pt x="8373" y="8935"/>
                    <a:pt x="8305" y="8935"/>
                  </a:cubicBezTo>
                  <a:lnTo>
                    <a:pt x="7555" y="8935"/>
                  </a:lnTo>
                  <a:cubicBezTo>
                    <a:pt x="7486" y="8935"/>
                    <a:pt x="7430" y="8878"/>
                    <a:pt x="7430" y="8810"/>
                  </a:cubicBezTo>
                  <a:lnTo>
                    <a:pt x="7430" y="8060"/>
                  </a:lnTo>
                  <a:close/>
                  <a:moveTo>
                    <a:pt x="3440" y="1607"/>
                  </a:moveTo>
                  <a:cubicBezTo>
                    <a:pt x="3440" y="1538"/>
                    <a:pt x="3496" y="1482"/>
                    <a:pt x="3565" y="1482"/>
                  </a:cubicBezTo>
                  <a:lnTo>
                    <a:pt x="4315" y="1482"/>
                  </a:lnTo>
                  <a:cubicBezTo>
                    <a:pt x="4383" y="1482"/>
                    <a:pt x="4440" y="1538"/>
                    <a:pt x="4440" y="1607"/>
                  </a:cubicBezTo>
                  <a:lnTo>
                    <a:pt x="4440" y="2357"/>
                  </a:lnTo>
                  <a:cubicBezTo>
                    <a:pt x="4440" y="2426"/>
                    <a:pt x="4383" y="2482"/>
                    <a:pt x="4315" y="2482"/>
                  </a:cubicBezTo>
                  <a:lnTo>
                    <a:pt x="3565" y="2482"/>
                  </a:lnTo>
                  <a:cubicBezTo>
                    <a:pt x="3496" y="2482"/>
                    <a:pt x="3440" y="2426"/>
                    <a:pt x="3440" y="2357"/>
                  </a:cubicBezTo>
                  <a:lnTo>
                    <a:pt x="3440" y="1607"/>
                  </a:lnTo>
                  <a:close/>
                  <a:moveTo>
                    <a:pt x="3440" y="3221"/>
                  </a:moveTo>
                  <a:cubicBezTo>
                    <a:pt x="3440" y="3152"/>
                    <a:pt x="3496" y="3096"/>
                    <a:pt x="3565" y="3096"/>
                  </a:cubicBezTo>
                  <a:lnTo>
                    <a:pt x="4315" y="3096"/>
                  </a:lnTo>
                  <a:cubicBezTo>
                    <a:pt x="4383" y="3096"/>
                    <a:pt x="4440" y="3152"/>
                    <a:pt x="4440" y="3221"/>
                  </a:cubicBezTo>
                  <a:lnTo>
                    <a:pt x="4440" y="3971"/>
                  </a:lnTo>
                  <a:cubicBezTo>
                    <a:pt x="4440" y="4040"/>
                    <a:pt x="4383" y="4096"/>
                    <a:pt x="4315" y="4096"/>
                  </a:cubicBezTo>
                  <a:lnTo>
                    <a:pt x="3565" y="4096"/>
                  </a:lnTo>
                  <a:cubicBezTo>
                    <a:pt x="3496" y="4096"/>
                    <a:pt x="3440" y="4040"/>
                    <a:pt x="3440" y="3971"/>
                  </a:cubicBezTo>
                  <a:lnTo>
                    <a:pt x="3440" y="3221"/>
                  </a:lnTo>
                  <a:close/>
                  <a:moveTo>
                    <a:pt x="3440" y="4833"/>
                  </a:moveTo>
                  <a:cubicBezTo>
                    <a:pt x="3440" y="4765"/>
                    <a:pt x="3496" y="4708"/>
                    <a:pt x="3565" y="4708"/>
                  </a:cubicBezTo>
                  <a:lnTo>
                    <a:pt x="4315" y="4708"/>
                  </a:lnTo>
                  <a:cubicBezTo>
                    <a:pt x="4383" y="4708"/>
                    <a:pt x="4440" y="4765"/>
                    <a:pt x="4440" y="4833"/>
                  </a:cubicBezTo>
                  <a:lnTo>
                    <a:pt x="4440" y="5583"/>
                  </a:lnTo>
                  <a:cubicBezTo>
                    <a:pt x="4440" y="5652"/>
                    <a:pt x="4383" y="5708"/>
                    <a:pt x="4315" y="5708"/>
                  </a:cubicBezTo>
                  <a:lnTo>
                    <a:pt x="3565" y="5708"/>
                  </a:lnTo>
                  <a:cubicBezTo>
                    <a:pt x="3496" y="5708"/>
                    <a:pt x="3440" y="5652"/>
                    <a:pt x="3440" y="5583"/>
                  </a:cubicBezTo>
                  <a:lnTo>
                    <a:pt x="3440" y="4833"/>
                  </a:lnTo>
                  <a:close/>
                  <a:moveTo>
                    <a:pt x="3440" y="6447"/>
                  </a:moveTo>
                  <a:cubicBezTo>
                    <a:pt x="3440" y="6378"/>
                    <a:pt x="3496" y="6322"/>
                    <a:pt x="3565" y="6322"/>
                  </a:cubicBezTo>
                  <a:lnTo>
                    <a:pt x="4315" y="6322"/>
                  </a:lnTo>
                  <a:cubicBezTo>
                    <a:pt x="4383" y="6322"/>
                    <a:pt x="4440" y="6378"/>
                    <a:pt x="4440" y="6447"/>
                  </a:cubicBezTo>
                  <a:lnTo>
                    <a:pt x="4440" y="7197"/>
                  </a:lnTo>
                  <a:cubicBezTo>
                    <a:pt x="4440" y="7266"/>
                    <a:pt x="4383" y="7322"/>
                    <a:pt x="4315" y="7322"/>
                  </a:cubicBezTo>
                  <a:lnTo>
                    <a:pt x="3565" y="7322"/>
                  </a:lnTo>
                  <a:cubicBezTo>
                    <a:pt x="3496" y="7322"/>
                    <a:pt x="3440" y="7266"/>
                    <a:pt x="3440" y="7197"/>
                  </a:cubicBezTo>
                  <a:lnTo>
                    <a:pt x="3440" y="6447"/>
                  </a:lnTo>
                  <a:close/>
                  <a:moveTo>
                    <a:pt x="3440" y="8060"/>
                  </a:moveTo>
                  <a:cubicBezTo>
                    <a:pt x="3440" y="7991"/>
                    <a:pt x="3496" y="7935"/>
                    <a:pt x="3565" y="7935"/>
                  </a:cubicBezTo>
                  <a:lnTo>
                    <a:pt x="4315" y="7935"/>
                  </a:lnTo>
                  <a:cubicBezTo>
                    <a:pt x="4383" y="7935"/>
                    <a:pt x="4440" y="7991"/>
                    <a:pt x="4440" y="8060"/>
                  </a:cubicBezTo>
                  <a:lnTo>
                    <a:pt x="4440" y="8810"/>
                  </a:lnTo>
                  <a:cubicBezTo>
                    <a:pt x="4440" y="8878"/>
                    <a:pt x="4383" y="8935"/>
                    <a:pt x="4315" y="8935"/>
                  </a:cubicBezTo>
                  <a:lnTo>
                    <a:pt x="3565" y="8935"/>
                  </a:lnTo>
                  <a:cubicBezTo>
                    <a:pt x="3496" y="8935"/>
                    <a:pt x="3440" y="8878"/>
                    <a:pt x="3440" y="8810"/>
                  </a:cubicBezTo>
                  <a:lnTo>
                    <a:pt x="3440" y="8060"/>
                  </a:lnTo>
                  <a:close/>
                  <a:moveTo>
                    <a:pt x="1885" y="3221"/>
                  </a:moveTo>
                  <a:cubicBezTo>
                    <a:pt x="1885" y="3152"/>
                    <a:pt x="1941" y="3096"/>
                    <a:pt x="2010" y="3096"/>
                  </a:cubicBezTo>
                  <a:lnTo>
                    <a:pt x="2760" y="3096"/>
                  </a:lnTo>
                  <a:cubicBezTo>
                    <a:pt x="2828" y="3096"/>
                    <a:pt x="2885" y="3152"/>
                    <a:pt x="2885" y="3221"/>
                  </a:cubicBezTo>
                  <a:lnTo>
                    <a:pt x="2885" y="3971"/>
                  </a:lnTo>
                  <a:cubicBezTo>
                    <a:pt x="2885" y="4040"/>
                    <a:pt x="2828" y="4096"/>
                    <a:pt x="2760" y="4096"/>
                  </a:cubicBezTo>
                  <a:lnTo>
                    <a:pt x="2010" y="4096"/>
                  </a:lnTo>
                  <a:cubicBezTo>
                    <a:pt x="1941" y="4096"/>
                    <a:pt x="1885" y="4040"/>
                    <a:pt x="1885" y="3971"/>
                  </a:cubicBezTo>
                  <a:lnTo>
                    <a:pt x="1885" y="3221"/>
                  </a:lnTo>
                  <a:close/>
                  <a:moveTo>
                    <a:pt x="1885" y="4833"/>
                  </a:moveTo>
                  <a:cubicBezTo>
                    <a:pt x="1885" y="4765"/>
                    <a:pt x="1941" y="4708"/>
                    <a:pt x="2010" y="4708"/>
                  </a:cubicBezTo>
                  <a:lnTo>
                    <a:pt x="2760" y="4708"/>
                  </a:lnTo>
                  <a:cubicBezTo>
                    <a:pt x="2828" y="4708"/>
                    <a:pt x="2885" y="4765"/>
                    <a:pt x="2885" y="4833"/>
                  </a:cubicBezTo>
                  <a:lnTo>
                    <a:pt x="2885" y="5583"/>
                  </a:lnTo>
                  <a:cubicBezTo>
                    <a:pt x="2885" y="5652"/>
                    <a:pt x="2828" y="5708"/>
                    <a:pt x="2760" y="5708"/>
                  </a:cubicBezTo>
                  <a:lnTo>
                    <a:pt x="2010" y="5708"/>
                  </a:lnTo>
                  <a:cubicBezTo>
                    <a:pt x="1941" y="5708"/>
                    <a:pt x="1885" y="5652"/>
                    <a:pt x="1885" y="5583"/>
                  </a:cubicBezTo>
                  <a:lnTo>
                    <a:pt x="1885" y="4833"/>
                  </a:lnTo>
                  <a:close/>
                  <a:moveTo>
                    <a:pt x="1885" y="6447"/>
                  </a:moveTo>
                  <a:cubicBezTo>
                    <a:pt x="1885" y="6378"/>
                    <a:pt x="1941" y="6322"/>
                    <a:pt x="2010" y="6322"/>
                  </a:cubicBezTo>
                  <a:lnTo>
                    <a:pt x="2760" y="6322"/>
                  </a:lnTo>
                  <a:cubicBezTo>
                    <a:pt x="2828" y="6322"/>
                    <a:pt x="2885" y="6378"/>
                    <a:pt x="2885" y="6447"/>
                  </a:cubicBezTo>
                  <a:lnTo>
                    <a:pt x="2885" y="7197"/>
                  </a:lnTo>
                  <a:cubicBezTo>
                    <a:pt x="2885" y="7266"/>
                    <a:pt x="2828" y="7322"/>
                    <a:pt x="2760" y="7322"/>
                  </a:cubicBezTo>
                  <a:lnTo>
                    <a:pt x="2010" y="7322"/>
                  </a:lnTo>
                  <a:cubicBezTo>
                    <a:pt x="1941" y="7322"/>
                    <a:pt x="1885" y="7266"/>
                    <a:pt x="1885" y="7197"/>
                  </a:cubicBezTo>
                  <a:lnTo>
                    <a:pt x="1885" y="6447"/>
                  </a:lnTo>
                  <a:close/>
                  <a:moveTo>
                    <a:pt x="1885" y="8060"/>
                  </a:moveTo>
                  <a:cubicBezTo>
                    <a:pt x="1885" y="7991"/>
                    <a:pt x="1941" y="7935"/>
                    <a:pt x="2010" y="7935"/>
                  </a:cubicBezTo>
                  <a:lnTo>
                    <a:pt x="2760" y="7935"/>
                  </a:lnTo>
                  <a:cubicBezTo>
                    <a:pt x="2828" y="7935"/>
                    <a:pt x="2885" y="7991"/>
                    <a:pt x="2885" y="8060"/>
                  </a:cubicBezTo>
                  <a:lnTo>
                    <a:pt x="2885" y="8810"/>
                  </a:lnTo>
                  <a:cubicBezTo>
                    <a:pt x="2885" y="8878"/>
                    <a:pt x="2828" y="8935"/>
                    <a:pt x="2760" y="8935"/>
                  </a:cubicBezTo>
                  <a:lnTo>
                    <a:pt x="2010" y="8935"/>
                  </a:lnTo>
                  <a:cubicBezTo>
                    <a:pt x="1941" y="8935"/>
                    <a:pt x="1885" y="8878"/>
                    <a:pt x="1885" y="8810"/>
                  </a:cubicBezTo>
                  <a:lnTo>
                    <a:pt x="1885" y="8060"/>
                  </a:ln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 name="PPT世界-11-4"/>
            <p:cNvSpPr/>
            <p:nvPr/>
          </p:nvSpPr>
          <p:spPr>
            <a:xfrm>
              <a:off x="7366635" y="1023256"/>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grpSp>
        <p:nvGrpSpPr>
          <p:cNvPr id="4" name="PPT世界-12"/>
          <p:cNvGrpSpPr/>
          <p:nvPr/>
        </p:nvGrpSpPr>
        <p:grpSpPr>
          <a:xfrm>
            <a:off x="7366635" y="2303700"/>
            <a:ext cx="3565189" cy="772150"/>
            <a:chOff x="7366635" y="2303700"/>
            <a:chExt cx="3565189" cy="772150"/>
          </a:xfrm>
        </p:grpSpPr>
        <p:grpSp>
          <p:nvGrpSpPr>
            <p:cNvPr id="15" name="组合 14"/>
            <p:cNvGrpSpPr/>
            <p:nvPr/>
          </p:nvGrpSpPr>
          <p:grpSpPr>
            <a:xfrm>
              <a:off x="8411824" y="2340461"/>
              <a:ext cx="2520000" cy="698628"/>
              <a:chOff x="8204960" y="2329086"/>
              <a:chExt cx="2520000" cy="698628"/>
            </a:xfrm>
          </p:grpSpPr>
          <p:sp>
            <p:nvSpPr>
              <p:cNvPr id="44" name="PPT世界-12-1"/>
              <p:cNvSpPr txBox="1"/>
              <p:nvPr/>
            </p:nvSpPr>
            <p:spPr>
              <a:xfrm>
                <a:off x="8204960" y="2329086"/>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02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西方经济学</a:t>
                </a:r>
              </a:p>
            </p:txBody>
          </p:sp>
          <p:sp>
            <p:nvSpPr>
              <p:cNvPr id="46" name="PPT世界-12-2"/>
              <p:cNvSpPr txBox="1"/>
              <p:nvPr/>
            </p:nvSpPr>
            <p:spPr>
              <a:xfrm>
                <a:off x="8204960" y="2753472"/>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WESTERN ECONOMICS</a:t>
                </a:r>
              </a:p>
            </p:txBody>
          </p:sp>
        </p:grpSp>
        <p:sp>
          <p:nvSpPr>
            <p:cNvPr id="43" name="PPT世界-12-3"/>
            <p:cNvSpPr>
              <a:spLocks noChangeAspect="1"/>
            </p:cNvSpPr>
            <p:nvPr/>
          </p:nvSpPr>
          <p:spPr bwMode="auto">
            <a:xfrm>
              <a:off x="7541429" y="2480909"/>
              <a:ext cx="422564" cy="417732"/>
            </a:xfrm>
            <a:custGeom>
              <a:avLst/>
              <a:gdLst>
                <a:gd name="T0" fmla="*/ 5194 w 10385"/>
                <a:gd name="T1" fmla="*/ 1501 h 10266"/>
                <a:gd name="T2" fmla="*/ 9529 w 10385"/>
                <a:gd name="T3" fmla="*/ 6358 h 10266"/>
                <a:gd name="T4" fmla="*/ 9705 w 10385"/>
                <a:gd name="T5" fmla="*/ 6368 h 10266"/>
                <a:gd name="T6" fmla="*/ 10287 w 10385"/>
                <a:gd name="T7" fmla="*/ 5847 h 10266"/>
                <a:gd name="T8" fmla="*/ 10297 w 10385"/>
                <a:gd name="T9" fmla="*/ 5671 h 10266"/>
                <a:gd name="T10" fmla="*/ 5286 w 10385"/>
                <a:gd name="T11" fmla="*/ 56 h 10266"/>
                <a:gd name="T12" fmla="*/ 5100 w 10385"/>
                <a:gd name="T13" fmla="*/ 56 h 10266"/>
                <a:gd name="T14" fmla="*/ 2100 w 10385"/>
                <a:gd name="T15" fmla="*/ 3419 h 10266"/>
                <a:gd name="T16" fmla="*/ 2100 w 10385"/>
                <a:gd name="T17" fmla="*/ 1734 h 10266"/>
                <a:gd name="T18" fmla="*/ 1975 w 10385"/>
                <a:gd name="T19" fmla="*/ 1609 h 10266"/>
                <a:gd name="T20" fmla="*/ 1192 w 10385"/>
                <a:gd name="T21" fmla="*/ 1609 h 10266"/>
                <a:gd name="T22" fmla="*/ 1067 w 10385"/>
                <a:gd name="T23" fmla="*/ 1734 h 10266"/>
                <a:gd name="T24" fmla="*/ 1067 w 10385"/>
                <a:gd name="T25" fmla="*/ 4575 h 10266"/>
                <a:gd name="T26" fmla="*/ 89 w 10385"/>
                <a:gd name="T27" fmla="*/ 5671 h 10266"/>
                <a:gd name="T28" fmla="*/ 99 w 10385"/>
                <a:gd name="T29" fmla="*/ 5848 h 10266"/>
                <a:gd name="T30" fmla="*/ 681 w 10385"/>
                <a:gd name="T31" fmla="*/ 6368 h 10266"/>
                <a:gd name="T32" fmla="*/ 857 w 10385"/>
                <a:gd name="T33" fmla="*/ 6358 h 10266"/>
                <a:gd name="T34" fmla="*/ 5194 w 10385"/>
                <a:gd name="T35" fmla="*/ 1501 h 10266"/>
                <a:gd name="T36" fmla="*/ 4804 w 10385"/>
                <a:gd name="T37" fmla="*/ 8203 h 10266"/>
                <a:gd name="T38" fmla="*/ 5586 w 10385"/>
                <a:gd name="T39" fmla="*/ 8203 h 10266"/>
                <a:gd name="T40" fmla="*/ 5711 w 10385"/>
                <a:gd name="T41" fmla="*/ 8328 h 10266"/>
                <a:gd name="T42" fmla="*/ 5711 w 10385"/>
                <a:gd name="T43" fmla="*/ 10139 h 10266"/>
                <a:gd name="T44" fmla="*/ 5586 w 10385"/>
                <a:gd name="T45" fmla="*/ 10264 h 10266"/>
                <a:gd name="T46" fmla="*/ 4803 w 10385"/>
                <a:gd name="T47" fmla="*/ 10264 h 10266"/>
                <a:gd name="T48" fmla="*/ 4678 w 10385"/>
                <a:gd name="T49" fmla="*/ 10139 h 10266"/>
                <a:gd name="T50" fmla="*/ 4678 w 10385"/>
                <a:gd name="T51" fmla="*/ 8328 h 10266"/>
                <a:gd name="T52" fmla="*/ 4804 w 10385"/>
                <a:gd name="T53" fmla="*/ 8203 h 10266"/>
                <a:gd name="T54" fmla="*/ 10124 w 10385"/>
                <a:gd name="T55" fmla="*/ 9766 h 10266"/>
                <a:gd name="T56" fmla="*/ 9319 w 10385"/>
                <a:gd name="T57" fmla="*/ 9766 h 10266"/>
                <a:gd name="T58" fmla="*/ 9319 w 10385"/>
                <a:gd name="T59" fmla="*/ 7236 h 10266"/>
                <a:gd name="T60" fmla="*/ 5274 w 10385"/>
                <a:gd name="T61" fmla="*/ 2629 h 10266"/>
                <a:gd name="T62" fmla="*/ 5085 w 10385"/>
                <a:gd name="T63" fmla="*/ 2629 h 10266"/>
                <a:gd name="T64" fmla="*/ 1067 w 10385"/>
                <a:gd name="T65" fmla="*/ 7236 h 10266"/>
                <a:gd name="T66" fmla="*/ 1067 w 10385"/>
                <a:gd name="T67" fmla="*/ 9766 h 10266"/>
                <a:gd name="T68" fmla="*/ 261 w 10385"/>
                <a:gd name="T69" fmla="*/ 9766 h 10266"/>
                <a:gd name="T70" fmla="*/ 5 w 10385"/>
                <a:gd name="T71" fmla="*/ 10007 h 10266"/>
                <a:gd name="T72" fmla="*/ 255 w 10385"/>
                <a:gd name="T73" fmla="*/ 10266 h 10266"/>
                <a:gd name="T74" fmla="*/ 3646 w 10385"/>
                <a:gd name="T75" fmla="*/ 10266 h 10266"/>
                <a:gd name="T76" fmla="*/ 3646 w 10385"/>
                <a:gd name="T77" fmla="*/ 7170 h 10266"/>
                <a:gd name="T78" fmla="*/ 6740 w 10385"/>
                <a:gd name="T79" fmla="*/ 7170 h 10266"/>
                <a:gd name="T80" fmla="*/ 6740 w 10385"/>
                <a:gd name="T81" fmla="*/ 9766 h 10266"/>
                <a:gd name="T82" fmla="*/ 6737 w 10385"/>
                <a:gd name="T83" fmla="*/ 9766 h 10266"/>
                <a:gd name="T84" fmla="*/ 6737 w 10385"/>
                <a:gd name="T85" fmla="*/ 10266 h 10266"/>
                <a:gd name="T86" fmla="*/ 10130 w 10385"/>
                <a:gd name="T87" fmla="*/ 10266 h 10266"/>
                <a:gd name="T88" fmla="*/ 10380 w 10385"/>
                <a:gd name="T89" fmla="*/ 10007 h 10266"/>
                <a:gd name="T90" fmla="*/ 10124 w 10385"/>
                <a:gd name="T91" fmla="*/ 9766 h 10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385" h="10266">
                  <a:moveTo>
                    <a:pt x="5194" y="1501"/>
                  </a:moveTo>
                  <a:lnTo>
                    <a:pt x="9529" y="6358"/>
                  </a:lnTo>
                  <a:cubicBezTo>
                    <a:pt x="9575" y="6409"/>
                    <a:pt x="9654" y="6414"/>
                    <a:pt x="9705" y="6368"/>
                  </a:cubicBezTo>
                  <a:lnTo>
                    <a:pt x="10287" y="5847"/>
                  </a:lnTo>
                  <a:cubicBezTo>
                    <a:pt x="10339" y="5801"/>
                    <a:pt x="10344" y="5722"/>
                    <a:pt x="10297" y="5671"/>
                  </a:cubicBezTo>
                  <a:lnTo>
                    <a:pt x="5286" y="56"/>
                  </a:lnTo>
                  <a:cubicBezTo>
                    <a:pt x="5236" y="0"/>
                    <a:pt x="5150" y="0"/>
                    <a:pt x="5100" y="56"/>
                  </a:cubicBezTo>
                  <a:lnTo>
                    <a:pt x="2100" y="3419"/>
                  </a:lnTo>
                  <a:lnTo>
                    <a:pt x="2100" y="1734"/>
                  </a:lnTo>
                  <a:cubicBezTo>
                    <a:pt x="2100" y="1665"/>
                    <a:pt x="2044" y="1609"/>
                    <a:pt x="1975" y="1609"/>
                  </a:cubicBezTo>
                  <a:lnTo>
                    <a:pt x="1192" y="1609"/>
                  </a:lnTo>
                  <a:cubicBezTo>
                    <a:pt x="1124" y="1609"/>
                    <a:pt x="1067" y="1665"/>
                    <a:pt x="1067" y="1734"/>
                  </a:cubicBezTo>
                  <a:lnTo>
                    <a:pt x="1067" y="4575"/>
                  </a:lnTo>
                  <a:lnTo>
                    <a:pt x="89" y="5671"/>
                  </a:lnTo>
                  <a:cubicBezTo>
                    <a:pt x="42" y="5723"/>
                    <a:pt x="47" y="5801"/>
                    <a:pt x="99" y="5848"/>
                  </a:cubicBezTo>
                  <a:lnTo>
                    <a:pt x="681" y="6368"/>
                  </a:lnTo>
                  <a:cubicBezTo>
                    <a:pt x="732" y="6414"/>
                    <a:pt x="811" y="6409"/>
                    <a:pt x="857" y="6358"/>
                  </a:cubicBezTo>
                  <a:lnTo>
                    <a:pt x="5194" y="1501"/>
                  </a:lnTo>
                  <a:close/>
                  <a:moveTo>
                    <a:pt x="4804" y="8203"/>
                  </a:moveTo>
                  <a:lnTo>
                    <a:pt x="5586" y="8203"/>
                  </a:lnTo>
                  <a:cubicBezTo>
                    <a:pt x="5655" y="8203"/>
                    <a:pt x="5711" y="8259"/>
                    <a:pt x="5711" y="8328"/>
                  </a:cubicBezTo>
                  <a:lnTo>
                    <a:pt x="5711" y="10139"/>
                  </a:lnTo>
                  <a:cubicBezTo>
                    <a:pt x="5711" y="10208"/>
                    <a:pt x="5655" y="10264"/>
                    <a:pt x="5586" y="10264"/>
                  </a:cubicBezTo>
                  <a:lnTo>
                    <a:pt x="4803" y="10264"/>
                  </a:lnTo>
                  <a:cubicBezTo>
                    <a:pt x="4735" y="10264"/>
                    <a:pt x="4678" y="10208"/>
                    <a:pt x="4678" y="10139"/>
                  </a:cubicBezTo>
                  <a:lnTo>
                    <a:pt x="4678" y="8328"/>
                  </a:lnTo>
                  <a:cubicBezTo>
                    <a:pt x="4678" y="8258"/>
                    <a:pt x="4735" y="8203"/>
                    <a:pt x="4804" y="8203"/>
                  </a:cubicBezTo>
                  <a:close/>
                  <a:moveTo>
                    <a:pt x="10124" y="9766"/>
                  </a:moveTo>
                  <a:lnTo>
                    <a:pt x="9319" y="9766"/>
                  </a:lnTo>
                  <a:lnTo>
                    <a:pt x="9319" y="7236"/>
                  </a:lnTo>
                  <a:lnTo>
                    <a:pt x="5274" y="2629"/>
                  </a:lnTo>
                  <a:cubicBezTo>
                    <a:pt x="5224" y="2573"/>
                    <a:pt x="5135" y="2573"/>
                    <a:pt x="5085" y="2629"/>
                  </a:cubicBezTo>
                  <a:lnTo>
                    <a:pt x="1067" y="7236"/>
                  </a:lnTo>
                  <a:lnTo>
                    <a:pt x="1067" y="9766"/>
                  </a:lnTo>
                  <a:lnTo>
                    <a:pt x="261" y="9766"/>
                  </a:lnTo>
                  <a:cubicBezTo>
                    <a:pt x="126" y="9766"/>
                    <a:pt x="10" y="9871"/>
                    <a:pt x="5" y="10007"/>
                  </a:cubicBezTo>
                  <a:cubicBezTo>
                    <a:pt x="0" y="10150"/>
                    <a:pt x="114" y="10266"/>
                    <a:pt x="255" y="10266"/>
                  </a:cubicBezTo>
                  <a:lnTo>
                    <a:pt x="3646" y="10266"/>
                  </a:lnTo>
                  <a:lnTo>
                    <a:pt x="3646" y="7170"/>
                  </a:lnTo>
                  <a:lnTo>
                    <a:pt x="6740" y="7170"/>
                  </a:lnTo>
                  <a:lnTo>
                    <a:pt x="6740" y="9766"/>
                  </a:lnTo>
                  <a:lnTo>
                    <a:pt x="6737" y="9766"/>
                  </a:lnTo>
                  <a:lnTo>
                    <a:pt x="6737" y="10266"/>
                  </a:lnTo>
                  <a:lnTo>
                    <a:pt x="10130" y="10266"/>
                  </a:lnTo>
                  <a:cubicBezTo>
                    <a:pt x="10271" y="10266"/>
                    <a:pt x="10385" y="10149"/>
                    <a:pt x="10380" y="10007"/>
                  </a:cubicBezTo>
                  <a:cubicBezTo>
                    <a:pt x="10375" y="9871"/>
                    <a:pt x="10259" y="9766"/>
                    <a:pt x="10124" y="9766"/>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2" name="PPT世界-12-4"/>
            <p:cNvSpPr/>
            <p:nvPr/>
          </p:nvSpPr>
          <p:spPr>
            <a:xfrm>
              <a:off x="7366635" y="2303700"/>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grpSp>
        <p:nvGrpSpPr>
          <p:cNvPr id="5" name="PPT世界-13"/>
          <p:cNvGrpSpPr/>
          <p:nvPr/>
        </p:nvGrpSpPr>
        <p:grpSpPr>
          <a:xfrm>
            <a:off x="7366635" y="3584144"/>
            <a:ext cx="3565189" cy="772150"/>
            <a:chOff x="7366635" y="3584144"/>
            <a:chExt cx="3565189" cy="772150"/>
          </a:xfrm>
        </p:grpSpPr>
        <p:grpSp>
          <p:nvGrpSpPr>
            <p:cNvPr id="16" name="组合 15"/>
            <p:cNvGrpSpPr/>
            <p:nvPr/>
          </p:nvGrpSpPr>
          <p:grpSpPr>
            <a:xfrm>
              <a:off x="8411824" y="3620905"/>
              <a:ext cx="2520000" cy="698628"/>
              <a:chOff x="8204960" y="3599489"/>
              <a:chExt cx="2520000" cy="698628"/>
            </a:xfrm>
          </p:grpSpPr>
          <p:sp>
            <p:nvSpPr>
              <p:cNvPr id="51" name="PPT世界-13-1"/>
              <p:cNvSpPr txBox="1"/>
              <p:nvPr/>
            </p:nvSpPr>
            <p:spPr>
              <a:xfrm>
                <a:off x="8204960" y="3599489"/>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03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国际经济学</a:t>
                </a:r>
              </a:p>
            </p:txBody>
          </p:sp>
          <p:sp>
            <p:nvSpPr>
              <p:cNvPr id="53" name="PPT世界-13-2"/>
              <p:cNvSpPr txBox="1"/>
              <p:nvPr/>
            </p:nvSpPr>
            <p:spPr>
              <a:xfrm>
                <a:off x="8222258" y="4023875"/>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ECONOMICS</a:t>
                </a:r>
              </a:p>
            </p:txBody>
          </p:sp>
        </p:grpSp>
        <p:sp>
          <p:nvSpPr>
            <p:cNvPr id="50" name="PPT世界-13-3"/>
            <p:cNvSpPr>
              <a:spLocks noChangeAspect="1"/>
            </p:cNvSpPr>
            <p:nvPr/>
          </p:nvSpPr>
          <p:spPr bwMode="auto">
            <a:xfrm>
              <a:off x="7541428" y="3789171"/>
              <a:ext cx="422566" cy="362096"/>
            </a:xfrm>
            <a:custGeom>
              <a:avLst/>
              <a:gdLst>
                <a:gd name="T0" fmla="*/ 10000 w 10000"/>
                <a:gd name="T1" fmla="*/ 8035 h 8570"/>
                <a:gd name="T2" fmla="*/ 9465 w 10000"/>
                <a:gd name="T3" fmla="*/ 8570 h 8570"/>
                <a:gd name="T4" fmla="*/ 7300 w 10000"/>
                <a:gd name="T5" fmla="*/ 8414 h 8570"/>
                <a:gd name="T6" fmla="*/ 7144 w 10000"/>
                <a:gd name="T7" fmla="*/ 6249 h 8570"/>
                <a:gd name="T8" fmla="*/ 7679 w 10000"/>
                <a:gd name="T9" fmla="*/ 5714 h 8570"/>
                <a:gd name="T10" fmla="*/ 8214 w 10000"/>
                <a:gd name="T11" fmla="*/ 4643 h 8570"/>
                <a:gd name="T12" fmla="*/ 5356 w 10000"/>
                <a:gd name="T13" fmla="*/ 5714 h 8570"/>
                <a:gd name="T14" fmla="*/ 6270 w 10000"/>
                <a:gd name="T15" fmla="*/ 5870 h 8570"/>
                <a:gd name="T16" fmla="*/ 6426 w 10000"/>
                <a:gd name="T17" fmla="*/ 8035 h 8570"/>
                <a:gd name="T18" fmla="*/ 5891 w 10000"/>
                <a:gd name="T19" fmla="*/ 8570 h 8570"/>
                <a:gd name="T20" fmla="*/ 3728 w 10000"/>
                <a:gd name="T21" fmla="*/ 8414 h 8570"/>
                <a:gd name="T22" fmla="*/ 3571 w 10000"/>
                <a:gd name="T23" fmla="*/ 6249 h 8570"/>
                <a:gd name="T24" fmla="*/ 4106 w 10000"/>
                <a:gd name="T25" fmla="*/ 5714 h 8570"/>
                <a:gd name="T26" fmla="*/ 4641 w 10000"/>
                <a:gd name="T27" fmla="*/ 4643 h 8570"/>
                <a:gd name="T28" fmla="*/ 1785 w 10000"/>
                <a:gd name="T29" fmla="*/ 5714 h 8570"/>
                <a:gd name="T30" fmla="*/ 2699 w 10000"/>
                <a:gd name="T31" fmla="*/ 5870 h 8570"/>
                <a:gd name="T32" fmla="*/ 2855 w 10000"/>
                <a:gd name="T33" fmla="*/ 8035 h 8570"/>
                <a:gd name="T34" fmla="*/ 2320 w 10000"/>
                <a:gd name="T35" fmla="*/ 8570 h 8570"/>
                <a:gd name="T36" fmla="*/ 156 w 10000"/>
                <a:gd name="T37" fmla="*/ 8414 h 8570"/>
                <a:gd name="T38" fmla="*/ 0 w 10000"/>
                <a:gd name="T39" fmla="*/ 6249 h 8570"/>
                <a:gd name="T40" fmla="*/ 535 w 10000"/>
                <a:gd name="T41" fmla="*/ 5714 h 8570"/>
                <a:gd name="T42" fmla="*/ 1070 w 10000"/>
                <a:gd name="T43" fmla="*/ 4643 h 8570"/>
                <a:gd name="T44" fmla="*/ 1785 w 10000"/>
                <a:gd name="T45" fmla="*/ 3928 h 8570"/>
                <a:gd name="T46" fmla="*/ 4641 w 10000"/>
                <a:gd name="T47" fmla="*/ 2856 h 8570"/>
                <a:gd name="T48" fmla="*/ 3728 w 10000"/>
                <a:gd name="T49" fmla="*/ 2700 h 8570"/>
                <a:gd name="T50" fmla="*/ 3571 w 10000"/>
                <a:gd name="T51" fmla="*/ 535 h 8570"/>
                <a:gd name="T52" fmla="*/ 4106 w 10000"/>
                <a:gd name="T53" fmla="*/ 0 h 8570"/>
                <a:gd name="T54" fmla="*/ 6270 w 10000"/>
                <a:gd name="T55" fmla="*/ 156 h 8570"/>
                <a:gd name="T56" fmla="*/ 6426 w 10000"/>
                <a:gd name="T57" fmla="*/ 2321 h 8570"/>
                <a:gd name="T58" fmla="*/ 5891 w 10000"/>
                <a:gd name="T59" fmla="*/ 2856 h 8570"/>
                <a:gd name="T60" fmla="*/ 5356 w 10000"/>
                <a:gd name="T61" fmla="*/ 3928 h 8570"/>
                <a:gd name="T62" fmla="*/ 8715 w 10000"/>
                <a:gd name="T63" fmla="*/ 4140 h 8570"/>
                <a:gd name="T64" fmla="*/ 8928 w 10000"/>
                <a:gd name="T65" fmla="*/ 5714 h 8570"/>
                <a:gd name="T66" fmla="*/ 9841 w 10000"/>
                <a:gd name="T67" fmla="*/ 5870 h 8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00" h="8570">
                  <a:moveTo>
                    <a:pt x="10000" y="6249"/>
                  </a:moveTo>
                  <a:lnTo>
                    <a:pt x="10000" y="8035"/>
                  </a:lnTo>
                  <a:cubicBezTo>
                    <a:pt x="10000" y="8184"/>
                    <a:pt x="9949" y="8311"/>
                    <a:pt x="9844" y="8414"/>
                  </a:cubicBezTo>
                  <a:cubicBezTo>
                    <a:pt x="9739" y="8519"/>
                    <a:pt x="9613" y="8570"/>
                    <a:pt x="9465" y="8570"/>
                  </a:cubicBezTo>
                  <a:lnTo>
                    <a:pt x="7679" y="8570"/>
                  </a:lnTo>
                  <a:cubicBezTo>
                    <a:pt x="7530" y="8570"/>
                    <a:pt x="7403" y="8519"/>
                    <a:pt x="7300" y="8414"/>
                  </a:cubicBezTo>
                  <a:cubicBezTo>
                    <a:pt x="7195" y="8309"/>
                    <a:pt x="7144" y="8183"/>
                    <a:pt x="7144" y="8035"/>
                  </a:cubicBezTo>
                  <a:lnTo>
                    <a:pt x="7144" y="6249"/>
                  </a:lnTo>
                  <a:cubicBezTo>
                    <a:pt x="7144" y="6100"/>
                    <a:pt x="7195" y="5973"/>
                    <a:pt x="7300" y="5870"/>
                  </a:cubicBezTo>
                  <a:cubicBezTo>
                    <a:pt x="7405" y="5765"/>
                    <a:pt x="7531" y="5714"/>
                    <a:pt x="7679" y="5714"/>
                  </a:cubicBezTo>
                  <a:lnTo>
                    <a:pt x="8214" y="5714"/>
                  </a:lnTo>
                  <a:lnTo>
                    <a:pt x="8214" y="4643"/>
                  </a:lnTo>
                  <a:lnTo>
                    <a:pt x="5356" y="4643"/>
                  </a:lnTo>
                  <a:lnTo>
                    <a:pt x="5356" y="5714"/>
                  </a:lnTo>
                  <a:lnTo>
                    <a:pt x="5891" y="5714"/>
                  </a:lnTo>
                  <a:cubicBezTo>
                    <a:pt x="6040" y="5714"/>
                    <a:pt x="6168" y="5765"/>
                    <a:pt x="6270" y="5870"/>
                  </a:cubicBezTo>
                  <a:cubicBezTo>
                    <a:pt x="6375" y="5975"/>
                    <a:pt x="6426" y="6101"/>
                    <a:pt x="6426" y="6249"/>
                  </a:cubicBezTo>
                  <a:lnTo>
                    <a:pt x="6426" y="8035"/>
                  </a:lnTo>
                  <a:cubicBezTo>
                    <a:pt x="6426" y="8184"/>
                    <a:pt x="6375" y="8311"/>
                    <a:pt x="6270" y="8414"/>
                  </a:cubicBezTo>
                  <a:cubicBezTo>
                    <a:pt x="6165" y="8519"/>
                    <a:pt x="6039" y="8570"/>
                    <a:pt x="5891" y="8570"/>
                  </a:cubicBezTo>
                  <a:lnTo>
                    <a:pt x="4106" y="8570"/>
                  </a:lnTo>
                  <a:cubicBezTo>
                    <a:pt x="3958" y="8570"/>
                    <a:pt x="3830" y="8519"/>
                    <a:pt x="3728" y="8414"/>
                  </a:cubicBezTo>
                  <a:cubicBezTo>
                    <a:pt x="3623" y="8309"/>
                    <a:pt x="3571" y="8183"/>
                    <a:pt x="3571" y="8035"/>
                  </a:cubicBezTo>
                  <a:lnTo>
                    <a:pt x="3571" y="6249"/>
                  </a:lnTo>
                  <a:cubicBezTo>
                    <a:pt x="3571" y="6100"/>
                    <a:pt x="3623" y="5973"/>
                    <a:pt x="3728" y="5870"/>
                  </a:cubicBezTo>
                  <a:cubicBezTo>
                    <a:pt x="3833" y="5765"/>
                    <a:pt x="3959" y="5714"/>
                    <a:pt x="4106" y="5714"/>
                  </a:cubicBezTo>
                  <a:lnTo>
                    <a:pt x="4641" y="5714"/>
                  </a:lnTo>
                  <a:lnTo>
                    <a:pt x="4641" y="4643"/>
                  </a:lnTo>
                  <a:lnTo>
                    <a:pt x="1785" y="4643"/>
                  </a:lnTo>
                  <a:lnTo>
                    <a:pt x="1785" y="5714"/>
                  </a:lnTo>
                  <a:lnTo>
                    <a:pt x="2320" y="5714"/>
                  </a:lnTo>
                  <a:cubicBezTo>
                    <a:pt x="2469" y="5714"/>
                    <a:pt x="2596" y="5765"/>
                    <a:pt x="2699" y="5870"/>
                  </a:cubicBezTo>
                  <a:cubicBezTo>
                    <a:pt x="2804" y="5975"/>
                    <a:pt x="2855" y="6101"/>
                    <a:pt x="2855" y="6249"/>
                  </a:cubicBezTo>
                  <a:lnTo>
                    <a:pt x="2855" y="8035"/>
                  </a:lnTo>
                  <a:cubicBezTo>
                    <a:pt x="2855" y="8184"/>
                    <a:pt x="2804" y="8311"/>
                    <a:pt x="2699" y="8414"/>
                  </a:cubicBezTo>
                  <a:cubicBezTo>
                    <a:pt x="2594" y="8519"/>
                    <a:pt x="2468" y="8570"/>
                    <a:pt x="2320" y="8570"/>
                  </a:cubicBezTo>
                  <a:lnTo>
                    <a:pt x="535" y="8570"/>
                  </a:lnTo>
                  <a:cubicBezTo>
                    <a:pt x="386" y="8570"/>
                    <a:pt x="259" y="8519"/>
                    <a:pt x="156" y="8414"/>
                  </a:cubicBezTo>
                  <a:cubicBezTo>
                    <a:pt x="51" y="8310"/>
                    <a:pt x="0" y="8184"/>
                    <a:pt x="0" y="8035"/>
                  </a:cubicBezTo>
                  <a:lnTo>
                    <a:pt x="0" y="6249"/>
                  </a:lnTo>
                  <a:cubicBezTo>
                    <a:pt x="0" y="6100"/>
                    <a:pt x="51" y="5973"/>
                    <a:pt x="156" y="5870"/>
                  </a:cubicBezTo>
                  <a:cubicBezTo>
                    <a:pt x="261" y="5765"/>
                    <a:pt x="388" y="5714"/>
                    <a:pt x="535" y="5714"/>
                  </a:cubicBezTo>
                  <a:lnTo>
                    <a:pt x="1070" y="5714"/>
                  </a:lnTo>
                  <a:lnTo>
                    <a:pt x="1070" y="4643"/>
                  </a:lnTo>
                  <a:cubicBezTo>
                    <a:pt x="1070" y="4449"/>
                    <a:pt x="1140" y="4283"/>
                    <a:pt x="1283" y="4140"/>
                  </a:cubicBezTo>
                  <a:cubicBezTo>
                    <a:pt x="1424" y="3999"/>
                    <a:pt x="1591" y="3928"/>
                    <a:pt x="1785" y="3928"/>
                  </a:cubicBezTo>
                  <a:lnTo>
                    <a:pt x="4641" y="3928"/>
                  </a:lnTo>
                  <a:lnTo>
                    <a:pt x="4641" y="2856"/>
                  </a:lnTo>
                  <a:lnTo>
                    <a:pt x="4106" y="2856"/>
                  </a:lnTo>
                  <a:cubicBezTo>
                    <a:pt x="3958" y="2856"/>
                    <a:pt x="3830" y="2805"/>
                    <a:pt x="3728" y="2700"/>
                  </a:cubicBezTo>
                  <a:cubicBezTo>
                    <a:pt x="3623" y="2595"/>
                    <a:pt x="3571" y="2469"/>
                    <a:pt x="3571" y="2321"/>
                  </a:cubicBezTo>
                  <a:lnTo>
                    <a:pt x="3571" y="535"/>
                  </a:lnTo>
                  <a:cubicBezTo>
                    <a:pt x="3571" y="386"/>
                    <a:pt x="3623" y="259"/>
                    <a:pt x="3728" y="156"/>
                  </a:cubicBezTo>
                  <a:cubicBezTo>
                    <a:pt x="3833" y="51"/>
                    <a:pt x="3959" y="0"/>
                    <a:pt x="4106" y="0"/>
                  </a:cubicBezTo>
                  <a:lnTo>
                    <a:pt x="5891" y="0"/>
                  </a:lnTo>
                  <a:cubicBezTo>
                    <a:pt x="6040" y="0"/>
                    <a:pt x="6168" y="51"/>
                    <a:pt x="6270" y="156"/>
                  </a:cubicBezTo>
                  <a:cubicBezTo>
                    <a:pt x="6375" y="261"/>
                    <a:pt x="6426" y="388"/>
                    <a:pt x="6426" y="535"/>
                  </a:cubicBezTo>
                  <a:lnTo>
                    <a:pt x="6426" y="2321"/>
                  </a:lnTo>
                  <a:cubicBezTo>
                    <a:pt x="6426" y="2470"/>
                    <a:pt x="6375" y="2598"/>
                    <a:pt x="6270" y="2700"/>
                  </a:cubicBezTo>
                  <a:cubicBezTo>
                    <a:pt x="6165" y="2805"/>
                    <a:pt x="6039" y="2856"/>
                    <a:pt x="5891" y="2856"/>
                  </a:cubicBezTo>
                  <a:lnTo>
                    <a:pt x="5356" y="2856"/>
                  </a:lnTo>
                  <a:lnTo>
                    <a:pt x="5356" y="3928"/>
                  </a:lnTo>
                  <a:lnTo>
                    <a:pt x="8213" y="3928"/>
                  </a:lnTo>
                  <a:cubicBezTo>
                    <a:pt x="8406" y="3928"/>
                    <a:pt x="8573" y="3998"/>
                    <a:pt x="8715" y="4140"/>
                  </a:cubicBezTo>
                  <a:cubicBezTo>
                    <a:pt x="8856" y="4282"/>
                    <a:pt x="8928" y="4449"/>
                    <a:pt x="8928" y="4643"/>
                  </a:cubicBezTo>
                  <a:lnTo>
                    <a:pt x="8928" y="5714"/>
                  </a:lnTo>
                  <a:lnTo>
                    <a:pt x="9463" y="5714"/>
                  </a:lnTo>
                  <a:cubicBezTo>
                    <a:pt x="9611" y="5714"/>
                    <a:pt x="9739" y="5765"/>
                    <a:pt x="9841" y="5870"/>
                  </a:cubicBezTo>
                  <a:cubicBezTo>
                    <a:pt x="9949" y="5975"/>
                    <a:pt x="10000" y="6100"/>
                    <a:pt x="10000" y="6249"/>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3" name="PPT世界-13-4"/>
            <p:cNvSpPr/>
            <p:nvPr/>
          </p:nvSpPr>
          <p:spPr>
            <a:xfrm>
              <a:off x="7366635" y="3584144"/>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grpSp>
        <p:nvGrpSpPr>
          <p:cNvPr id="13" name="PPT世界-14"/>
          <p:cNvGrpSpPr/>
          <p:nvPr/>
        </p:nvGrpSpPr>
        <p:grpSpPr>
          <a:xfrm>
            <a:off x="7366635" y="4864587"/>
            <a:ext cx="3565187" cy="772150"/>
            <a:chOff x="7366635" y="4864587"/>
            <a:chExt cx="3565187" cy="772150"/>
          </a:xfrm>
        </p:grpSpPr>
        <p:sp>
          <p:nvSpPr>
            <p:cNvPr id="58" name="PPT世界-14-1"/>
            <p:cNvSpPr txBox="1"/>
            <p:nvPr/>
          </p:nvSpPr>
          <p:spPr>
            <a:xfrm>
              <a:off x="8411822" y="4901348"/>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04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证券投资学</a:t>
              </a:r>
            </a:p>
          </p:txBody>
        </p:sp>
        <p:sp>
          <p:nvSpPr>
            <p:cNvPr id="61" name="PPT世界-14-2"/>
            <p:cNvSpPr txBox="1"/>
            <p:nvPr/>
          </p:nvSpPr>
          <p:spPr>
            <a:xfrm>
              <a:off x="8420877" y="5325734"/>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SECURITIES INVESTMENT</a:t>
              </a:r>
            </a:p>
          </p:txBody>
        </p:sp>
        <p:sp>
          <p:nvSpPr>
            <p:cNvPr id="57" name="PPT世界-14-3"/>
            <p:cNvSpPr>
              <a:spLocks noChangeAspect="1"/>
            </p:cNvSpPr>
            <p:nvPr/>
          </p:nvSpPr>
          <p:spPr bwMode="auto">
            <a:xfrm>
              <a:off x="7541428" y="5067242"/>
              <a:ext cx="422566" cy="366840"/>
            </a:xfrm>
            <a:custGeom>
              <a:avLst/>
              <a:gdLst>
                <a:gd name="T0" fmla="*/ 6793 w 9319"/>
                <a:gd name="T1" fmla="*/ 7384 h 8091"/>
                <a:gd name="T2" fmla="*/ 7084 w 9319"/>
                <a:gd name="T3" fmla="*/ 6348 h 8091"/>
                <a:gd name="T4" fmla="*/ 7369 w 9319"/>
                <a:gd name="T5" fmla="*/ 7384 h 8091"/>
                <a:gd name="T6" fmla="*/ 2915 w 9319"/>
                <a:gd name="T7" fmla="*/ 7384 h 8091"/>
                <a:gd name="T8" fmla="*/ 3206 w 9319"/>
                <a:gd name="T9" fmla="*/ 6348 h 8091"/>
                <a:gd name="T10" fmla="*/ 3497 w 9319"/>
                <a:gd name="T11" fmla="*/ 7384 h 8091"/>
                <a:gd name="T12" fmla="*/ 2095 w 9319"/>
                <a:gd name="T13" fmla="*/ 6930 h 8091"/>
                <a:gd name="T14" fmla="*/ 2095 w 9319"/>
                <a:gd name="T15" fmla="*/ 6853 h 8091"/>
                <a:gd name="T16" fmla="*/ 5628 w 9319"/>
                <a:gd name="T17" fmla="*/ 2245 h 8091"/>
                <a:gd name="T18" fmla="*/ 6435 w 9319"/>
                <a:gd name="T19" fmla="*/ 1624 h 8091"/>
                <a:gd name="T20" fmla="*/ 7075 w 9319"/>
                <a:gd name="T21" fmla="*/ 2264 h 8091"/>
                <a:gd name="T22" fmla="*/ 6435 w 9319"/>
                <a:gd name="T23" fmla="*/ 3058 h 8091"/>
                <a:gd name="T24" fmla="*/ 5622 w 9319"/>
                <a:gd name="T25" fmla="*/ 3698 h 8091"/>
                <a:gd name="T26" fmla="*/ 5014 w 9319"/>
                <a:gd name="T27" fmla="*/ 3058 h 8091"/>
                <a:gd name="T28" fmla="*/ 9289 w 9319"/>
                <a:gd name="T29" fmla="*/ 6232 h 8091"/>
                <a:gd name="T30" fmla="*/ 8975 w 9319"/>
                <a:gd name="T31" fmla="*/ 4907 h 8091"/>
                <a:gd name="T32" fmla="*/ 8227 w 9319"/>
                <a:gd name="T33" fmla="*/ 4619 h 8091"/>
                <a:gd name="T34" fmla="*/ 9020 w 9319"/>
                <a:gd name="T35" fmla="*/ 651 h 8091"/>
                <a:gd name="T36" fmla="*/ 3516 w 9319"/>
                <a:gd name="T37" fmla="*/ 459 h 8091"/>
                <a:gd name="T38" fmla="*/ 3030 w 9319"/>
                <a:gd name="T39" fmla="*/ 1035 h 8091"/>
                <a:gd name="T40" fmla="*/ 3151 w 9319"/>
                <a:gd name="T41" fmla="*/ 4619 h 8091"/>
                <a:gd name="T42" fmla="*/ 2236 w 9319"/>
                <a:gd name="T43" fmla="*/ 926 h 8091"/>
                <a:gd name="T44" fmla="*/ 566 w 9319"/>
                <a:gd name="T45" fmla="*/ 24 h 8091"/>
                <a:gd name="T46" fmla="*/ 86 w 9319"/>
                <a:gd name="T47" fmla="*/ 331 h 8091"/>
                <a:gd name="T48" fmla="*/ 860 w 9319"/>
                <a:gd name="T49" fmla="*/ 1067 h 8091"/>
                <a:gd name="T50" fmla="*/ 1923 w 9319"/>
                <a:gd name="T51" fmla="*/ 5157 h 8091"/>
                <a:gd name="T52" fmla="*/ 8355 w 9319"/>
                <a:gd name="T53" fmla="*/ 5560 h 8091"/>
                <a:gd name="T54" fmla="*/ 8406 w 9319"/>
                <a:gd name="T55" fmla="*/ 6290 h 8091"/>
                <a:gd name="T56" fmla="*/ 8297 w 9319"/>
                <a:gd name="T57" fmla="*/ 6443 h 8091"/>
                <a:gd name="T58" fmla="*/ 7116 w 9319"/>
                <a:gd name="T59" fmla="*/ 5744 h 8091"/>
                <a:gd name="T60" fmla="*/ 4233 w 9319"/>
                <a:gd name="T61" fmla="*/ 6443 h 8091"/>
                <a:gd name="T62" fmla="*/ 2159 w 9319"/>
                <a:gd name="T63" fmla="*/ 6443 h 8091"/>
                <a:gd name="T64" fmla="*/ 2057 w 9319"/>
                <a:gd name="T65" fmla="*/ 7384 h 8091"/>
                <a:gd name="T66" fmla="*/ 3203 w 9319"/>
                <a:gd name="T67" fmla="*/ 8075 h 8091"/>
                <a:gd name="T68" fmla="*/ 6038 w 9319"/>
                <a:gd name="T69" fmla="*/ 7384 h 8091"/>
                <a:gd name="T70" fmla="*/ 8111 w 9319"/>
                <a:gd name="T71" fmla="*/ 7384 h 8091"/>
                <a:gd name="T72" fmla="*/ 9027 w 9319"/>
                <a:gd name="T73" fmla="*/ 7064 h 8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19" h="8091">
                  <a:moveTo>
                    <a:pt x="7369" y="7384"/>
                  </a:moveTo>
                  <a:cubicBezTo>
                    <a:pt x="7195" y="7500"/>
                    <a:pt x="6967" y="7500"/>
                    <a:pt x="6793" y="7384"/>
                  </a:cubicBezTo>
                  <a:cubicBezTo>
                    <a:pt x="6584" y="7244"/>
                    <a:pt x="6495" y="6982"/>
                    <a:pt x="6575" y="6744"/>
                  </a:cubicBezTo>
                  <a:cubicBezTo>
                    <a:pt x="6634" y="6511"/>
                    <a:pt x="6844" y="6348"/>
                    <a:pt x="7084" y="6348"/>
                  </a:cubicBezTo>
                  <a:cubicBezTo>
                    <a:pt x="7325" y="6348"/>
                    <a:pt x="7534" y="6511"/>
                    <a:pt x="7593" y="6744"/>
                  </a:cubicBezTo>
                  <a:cubicBezTo>
                    <a:pt x="7672" y="6983"/>
                    <a:pt x="7580" y="7246"/>
                    <a:pt x="7369" y="7384"/>
                  </a:cubicBezTo>
                  <a:close/>
                  <a:moveTo>
                    <a:pt x="3497" y="7384"/>
                  </a:moveTo>
                  <a:cubicBezTo>
                    <a:pt x="3321" y="7503"/>
                    <a:pt x="3090" y="7503"/>
                    <a:pt x="2915" y="7384"/>
                  </a:cubicBezTo>
                  <a:cubicBezTo>
                    <a:pt x="2706" y="7244"/>
                    <a:pt x="2617" y="6982"/>
                    <a:pt x="2697" y="6744"/>
                  </a:cubicBezTo>
                  <a:cubicBezTo>
                    <a:pt x="2756" y="6511"/>
                    <a:pt x="2965" y="6348"/>
                    <a:pt x="3206" y="6348"/>
                  </a:cubicBezTo>
                  <a:cubicBezTo>
                    <a:pt x="3446" y="6348"/>
                    <a:pt x="3656" y="6511"/>
                    <a:pt x="3715" y="6744"/>
                  </a:cubicBezTo>
                  <a:cubicBezTo>
                    <a:pt x="3795" y="6982"/>
                    <a:pt x="3706" y="7244"/>
                    <a:pt x="3497" y="7384"/>
                  </a:cubicBezTo>
                  <a:close/>
                  <a:moveTo>
                    <a:pt x="2095" y="6853"/>
                  </a:moveTo>
                  <a:cubicBezTo>
                    <a:pt x="2089" y="6878"/>
                    <a:pt x="2089" y="6904"/>
                    <a:pt x="2095" y="6930"/>
                  </a:cubicBezTo>
                  <a:cubicBezTo>
                    <a:pt x="2090" y="6900"/>
                    <a:pt x="2090" y="6870"/>
                    <a:pt x="2095" y="6840"/>
                  </a:cubicBezTo>
                  <a:lnTo>
                    <a:pt x="2095" y="6853"/>
                  </a:lnTo>
                  <a:close/>
                  <a:moveTo>
                    <a:pt x="5020" y="2245"/>
                  </a:moveTo>
                  <a:lnTo>
                    <a:pt x="5628" y="2245"/>
                  </a:lnTo>
                  <a:lnTo>
                    <a:pt x="5628" y="1624"/>
                  </a:lnTo>
                  <a:lnTo>
                    <a:pt x="6435" y="1624"/>
                  </a:lnTo>
                  <a:lnTo>
                    <a:pt x="6435" y="2264"/>
                  </a:lnTo>
                  <a:lnTo>
                    <a:pt x="7075" y="2264"/>
                  </a:lnTo>
                  <a:lnTo>
                    <a:pt x="7075" y="3058"/>
                  </a:lnTo>
                  <a:lnTo>
                    <a:pt x="6435" y="3058"/>
                  </a:lnTo>
                  <a:lnTo>
                    <a:pt x="6435" y="3698"/>
                  </a:lnTo>
                  <a:lnTo>
                    <a:pt x="5622" y="3698"/>
                  </a:lnTo>
                  <a:lnTo>
                    <a:pt x="5622" y="3058"/>
                  </a:lnTo>
                  <a:lnTo>
                    <a:pt x="5014" y="3058"/>
                  </a:lnTo>
                  <a:lnTo>
                    <a:pt x="5020" y="2245"/>
                  </a:lnTo>
                  <a:close/>
                  <a:moveTo>
                    <a:pt x="9289" y="6232"/>
                  </a:moveTo>
                  <a:lnTo>
                    <a:pt x="9289" y="5778"/>
                  </a:lnTo>
                  <a:cubicBezTo>
                    <a:pt x="9306" y="5457"/>
                    <a:pt x="9193" y="5143"/>
                    <a:pt x="8975" y="4907"/>
                  </a:cubicBezTo>
                  <a:cubicBezTo>
                    <a:pt x="8797" y="4728"/>
                    <a:pt x="8556" y="4625"/>
                    <a:pt x="8303" y="4619"/>
                  </a:cubicBezTo>
                  <a:lnTo>
                    <a:pt x="8227" y="4619"/>
                  </a:lnTo>
                  <a:lnTo>
                    <a:pt x="9110" y="1086"/>
                  </a:lnTo>
                  <a:cubicBezTo>
                    <a:pt x="9148" y="935"/>
                    <a:pt x="9115" y="775"/>
                    <a:pt x="9020" y="651"/>
                  </a:cubicBezTo>
                  <a:cubicBezTo>
                    <a:pt x="8929" y="531"/>
                    <a:pt x="8787" y="460"/>
                    <a:pt x="8636" y="459"/>
                  </a:cubicBezTo>
                  <a:lnTo>
                    <a:pt x="3516" y="459"/>
                  </a:lnTo>
                  <a:cubicBezTo>
                    <a:pt x="3373" y="458"/>
                    <a:pt x="3237" y="522"/>
                    <a:pt x="3145" y="632"/>
                  </a:cubicBezTo>
                  <a:cubicBezTo>
                    <a:pt x="3051" y="744"/>
                    <a:pt x="3009" y="891"/>
                    <a:pt x="3030" y="1035"/>
                  </a:cubicBezTo>
                  <a:lnTo>
                    <a:pt x="3548" y="4619"/>
                  </a:lnTo>
                  <a:lnTo>
                    <a:pt x="3151" y="4619"/>
                  </a:lnTo>
                  <a:cubicBezTo>
                    <a:pt x="2910" y="4613"/>
                    <a:pt x="2713" y="4425"/>
                    <a:pt x="2697" y="4184"/>
                  </a:cubicBezTo>
                  <a:lnTo>
                    <a:pt x="2236" y="926"/>
                  </a:lnTo>
                  <a:cubicBezTo>
                    <a:pt x="2195" y="615"/>
                    <a:pt x="1966" y="360"/>
                    <a:pt x="1660" y="286"/>
                  </a:cubicBezTo>
                  <a:lnTo>
                    <a:pt x="566" y="24"/>
                  </a:lnTo>
                  <a:cubicBezTo>
                    <a:pt x="463" y="0"/>
                    <a:pt x="354" y="18"/>
                    <a:pt x="265" y="75"/>
                  </a:cubicBezTo>
                  <a:cubicBezTo>
                    <a:pt x="174" y="133"/>
                    <a:pt x="109" y="226"/>
                    <a:pt x="86" y="331"/>
                  </a:cubicBezTo>
                  <a:cubicBezTo>
                    <a:pt x="0" y="612"/>
                    <a:pt x="171" y="906"/>
                    <a:pt x="457" y="971"/>
                  </a:cubicBezTo>
                  <a:lnTo>
                    <a:pt x="860" y="1067"/>
                  </a:lnTo>
                  <a:cubicBezTo>
                    <a:pt x="1165" y="1143"/>
                    <a:pt x="1393" y="1396"/>
                    <a:pt x="1436" y="1707"/>
                  </a:cubicBezTo>
                  <a:lnTo>
                    <a:pt x="1923" y="5157"/>
                  </a:lnTo>
                  <a:cubicBezTo>
                    <a:pt x="1951" y="5386"/>
                    <a:pt x="2146" y="5559"/>
                    <a:pt x="2377" y="5560"/>
                  </a:cubicBezTo>
                  <a:lnTo>
                    <a:pt x="8355" y="5560"/>
                  </a:lnTo>
                  <a:cubicBezTo>
                    <a:pt x="8396" y="5625"/>
                    <a:pt x="8414" y="5701"/>
                    <a:pt x="8406" y="5778"/>
                  </a:cubicBezTo>
                  <a:lnTo>
                    <a:pt x="8406" y="6290"/>
                  </a:lnTo>
                  <a:cubicBezTo>
                    <a:pt x="8420" y="6340"/>
                    <a:pt x="8420" y="6393"/>
                    <a:pt x="8406" y="6443"/>
                  </a:cubicBezTo>
                  <a:cubicBezTo>
                    <a:pt x="8370" y="6454"/>
                    <a:pt x="8332" y="6454"/>
                    <a:pt x="8297" y="6443"/>
                  </a:cubicBezTo>
                  <a:lnTo>
                    <a:pt x="8150" y="6443"/>
                  </a:lnTo>
                  <a:cubicBezTo>
                    <a:pt x="7980" y="6021"/>
                    <a:pt x="7571" y="5744"/>
                    <a:pt x="7116" y="5744"/>
                  </a:cubicBezTo>
                  <a:cubicBezTo>
                    <a:pt x="6661" y="5744"/>
                    <a:pt x="6252" y="6021"/>
                    <a:pt x="6083" y="6443"/>
                  </a:cubicBezTo>
                  <a:lnTo>
                    <a:pt x="4233" y="6443"/>
                  </a:lnTo>
                  <a:cubicBezTo>
                    <a:pt x="4066" y="6017"/>
                    <a:pt x="3654" y="5736"/>
                    <a:pt x="3196" y="5736"/>
                  </a:cubicBezTo>
                  <a:cubicBezTo>
                    <a:pt x="2738" y="5736"/>
                    <a:pt x="2327" y="6017"/>
                    <a:pt x="2159" y="6443"/>
                  </a:cubicBezTo>
                  <a:lnTo>
                    <a:pt x="2057" y="6443"/>
                  </a:lnTo>
                  <a:lnTo>
                    <a:pt x="2057" y="7384"/>
                  </a:lnTo>
                  <a:lnTo>
                    <a:pt x="2172" y="7384"/>
                  </a:lnTo>
                  <a:cubicBezTo>
                    <a:pt x="2344" y="7802"/>
                    <a:pt x="2751" y="8075"/>
                    <a:pt x="3203" y="8075"/>
                  </a:cubicBezTo>
                  <a:cubicBezTo>
                    <a:pt x="3655" y="8075"/>
                    <a:pt x="4062" y="7802"/>
                    <a:pt x="4233" y="7384"/>
                  </a:cubicBezTo>
                  <a:lnTo>
                    <a:pt x="6038" y="7384"/>
                  </a:lnTo>
                  <a:cubicBezTo>
                    <a:pt x="6205" y="7811"/>
                    <a:pt x="6616" y="8091"/>
                    <a:pt x="7075" y="8091"/>
                  </a:cubicBezTo>
                  <a:cubicBezTo>
                    <a:pt x="7533" y="8091"/>
                    <a:pt x="7944" y="7811"/>
                    <a:pt x="8111" y="7384"/>
                  </a:cubicBezTo>
                  <a:lnTo>
                    <a:pt x="8259" y="7384"/>
                  </a:lnTo>
                  <a:cubicBezTo>
                    <a:pt x="8550" y="7398"/>
                    <a:pt x="8831" y="7280"/>
                    <a:pt x="9027" y="7064"/>
                  </a:cubicBezTo>
                  <a:cubicBezTo>
                    <a:pt x="9224" y="6834"/>
                    <a:pt x="9319" y="6534"/>
                    <a:pt x="9289" y="6232"/>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4" name="PPT世界-14-4"/>
            <p:cNvSpPr/>
            <p:nvPr/>
          </p:nvSpPr>
          <p:spPr>
            <a:xfrm>
              <a:off x="7366635" y="4864587"/>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pic>
        <p:nvPicPr>
          <p:cNvPr id="40" name="图形 39">
            <a:hlinkClick r:id="rId3"/>
            <a:extLst>
              <a:ext uri="{FF2B5EF4-FFF2-40B4-BE49-F238E27FC236}">
                <a16:creationId xmlns:a16="http://schemas.microsoft.com/office/drawing/2014/main" id="{B29C26CF-B804-4081-8343-9FEF641637F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40152" y="373796"/>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ïṡľidê">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ïṡľidê">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6E60915-095F-3206-6E40-36870E4F2817}"/>
              </a:ext>
            </a:extLst>
          </p:cNvPr>
          <p:cNvSpPr txBox="1"/>
          <p:nvPr/>
        </p:nvSpPr>
        <p:spPr>
          <a:xfrm>
            <a:off x="744117" y="2124661"/>
            <a:ext cx="6097554"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925525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PT世界-1"/>
          <p:cNvSpPr/>
          <p:nvPr/>
        </p:nvSpPr>
        <p:spPr>
          <a:xfrm>
            <a:off x="1" y="4950473"/>
            <a:ext cx="4063999" cy="1907526"/>
          </a:xfrm>
          <a:custGeom>
            <a:avLst/>
            <a:gdLst>
              <a:gd name="connsiteX0" fmla="*/ 0 w 4646683"/>
              <a:gd name="connsiteY0" fmla="*/ 0 h 2491070"/>
              <a:gd name="connsiteX1" fmla="*/ 112660 w 4646683"/>
              <a:gd name="connsiteY1" fmla="*/ 88000 h 2491070"/>
              <a:gd name="connsiteX2" fmla="*/ 1947248 w 4646683"/>
              <a:gd name="connsiteY2" fmla="*/ 723396 h 2491070"/>
              <a:gd name="connsiteX3" fmla="*/ 4420084 w 4646683"/>
              <a:gd name="connsiteY3" fmla="*/ 2478912 h 2491070"/>
              <a:gd name="connsiteX4" fmla="*/ 4410015 w 4646683"/>
              <a:gd name="connsiteY4" fmla="*/ 2491070 h 2491070"/>
              <a:gd name="connsiteX5" fmla="*/ 0 w 4646683"/>
              <a:gd name="connsiteY5" fmla="*/ 2491070 h 249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683" h="2491070">
                <a:moveTo>
                  <a:pt x="0" y="0"/>
                </a:moveTo>
                <a:lnTo>
                  <a:pt x="112660" y="88000"/>
                </a:lnTo>
                <a:cubicBezTo>
                  <a:pt x="546063" y="415428"/>
                  <a:pt x="1107995" y="743375"/>
                  <a:pt x="1947248" y="723396"/>
                </a:cubicBezTo>
                <a:cubicBezTo>
                  <a:pt x="3506940" y="686232"/>
                  <a:pt x="5284292" y="1343667"/>
                  <a:pt x="4420084" y="2478912"/>
                </a:cubicBezTo>
                <a:lnTo>
                  <a:pt x="4410015" y="2491070"/>
                </a:lnTo>
                <a:lnTo>
                  <a:pt x="0" y="2491070"/>
                </a:lnTo>
                <a:close/>
              </a:path>
            </a:pathLst>
          </a:custGeom>
          <a:solidFill>
            <a:schemeClr val="accent1"/>
          </a:solidFill>
          <a:ln w="3403" cap="flat">
            <a:noFill/>
            <a:prstDash val="solid"/>
            <a:miter/>
          </a:ln>
        </p:spPr>
        <p:txBody>
          <a:bodyPr rtlCol="0" anchor="ctr"/>
          <a:lstStyle/>
          <a:p>
            <a:endParaRPr lang="zh-CN" altLang="en-US">
              <a:cs typeface="思源黑体 CN Bold" panose="020B0800000000000000" pitchFamily="34" charset="-122"/>
            </a:endParaRPr>
          </a:p>
        </p:txBody>
      </p:sp>
      <p:sp>
        <p:nvSpPr>
          <p:cNvPr id="19" name="PPT世界-2"/>
          <p:cNvSpPr/>
          <p:nvPr/>
        </p:nvSpPr>
        <p:spPr>
          <a:xfrm>
            <a:off x="0" y="5193251"/>
            <a:ext cx="5917941" cy="1664749"/>
          </a:xfrm>
          <a:custGeom>
            <a:avLst/>
            <a:gdLst>
              <a:gd name="connsiteX0" fmla="*/ 2498770 w 5917941"/>
              <a:gd name="connsiteY0" fmla="*/ 2058 h 1901405"/>
              <a:gd name="connsiteX1" fmla="*/ 5903639 w 5917941"/>
              <a:gd name="connsiteY1" fmla="*/ 1839359 h 1901405"/>
              <a:gd name="connsiteX2" fmla="*/ 5917941 w 5917941"/>
              <a:gd name="connsiteY2" fmla="*/ 1901405 h 1901405"/>
              <a:gd name="connsiteX3" fmla="*/ 0 w 5917941"/>
              <a:gd name="connsiteY3" fmla="*/ 1901405 h 1901405"/>
              <a:gd name="connsiteX4" fmla="*/ 0 w 5917941"/>
              <a:gd name="connsiteY4" fmla="*/ 339653 h 1901405"/>
              <a:gd name="connsiteX5" fmla="*/ 172772 w 5917941"/>
              <a:gd name="connsiteY5" fmla="*/ 324340 h 1901405"/>
              <a:gd name="connsiteX6" fmla="*/ 927588 w 5917941"/>
              <a:gd name="connsiteY6" fmla="*/ 182106 h 1901405"/>
              <a:gd name="connsiteX7" fmla="*/ 2498770 w 5917941"/>
              <a:gd name="connsiteY7" fmla="*/ 2058 h 190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7941" h="1901405">
                <a:moveTo>
                  <a:pt x="2498770" y="2058"/>
                </a:moveTo>
                <a:cubicBezTo>
                  <a:pt x="4143018" y="46381"/>
                  <a:pt x="5588771" y="802274"/>
                  <a:pt x="5903639" y="1839359"/>
                </a:cubicBezTo>
                <a:lnTo>
                  <a:pt x="5917941" y="1901405"/>
                </a:lnTo>
                <a:lnTo>
                  <a:pt x="0" y="1901405"/>
                </a:lnTo>
                <a:lnTo>
                  <a:pt x="0" y="339653"/>
                </a:lnTo>
                <a:lnTo>
                  <a:pt x="172772" y="324340"/>
                </a:lnTo>
                <a:cubicBezTo>
                  <a:pt x="411630" y="298382"/>
                  <a:pt x="662857" y="251941"/>
                  <a:pt x="927588" y="182106"/>
                </a:cubicBezTo>
                <a:cubicBezTo>
                  <a:pt x="1451730" y="43845"/>
                  <a:pt x="1984942" y="-11793"/>
                  <a:pt x="2498770" y="2058"/>
                </a:cubicBezTo>
                <a:close/>
              </a:path>
            </a:pathLst>
          </a:custGeom>
          <a:gradFill>
            <a:gsLst>
              <a:gs pos="91000">
                <a:srgbClr val="FFB400"/>
              </a:gs>
              <a:gs pos="0">
                <a:srgbClr val="FFB400">
                  <a:alpha val="0"/>
                </a:srgbClr>
              </a:gs>
            </a:gsLst>
            <a:lin ang="0" scaled="1"/>
          </a:gradFill>
          <a:ln w="3433" cap="flat">
            <a:noFill/>
            <a:prstDash val="solid"/>
            <a:miter/>
          </a:ln>
        </p:spPr>
        <p:txBody>
          <a:bodyPr rtlCol="0" anchor="ctr"/>
          <a:lstStyle/>
          <a:p>
            <a:endParaRPr lang="zh-CN" altLang="en-US">
              <a:cs typeface="思源黑体 CN Bold" panose="020B0800000000000000" pitchFamily="34" charset="-122"/>
            </a:endParaRPr>
          </a:p>
        </p:txBody>
      </p:sp>
      <p:sp>
        <p:nvSpPr>
          <p:cNvPr id="20" name="PPT世界-3"/>
          <p:cNvSpPr/>
          <p:nvPr/>
        </p:nvSpPr>
        <p:spPr>
          <a:xfrm>
            <a:off x="3404196" y="3663045"/>
            <a:ext cx="8787805" cy="3194955"/>
          </a:xfrm>
          <a:custGeom>
            <a:avLst/>
            <a:gdLst>
              <a:gd name="connsiteX0" fmla="*/ 6014541 w 8787805"/>
              <a:gd name="connsiteY0" fmla="*/ 92 h 3194955"/>
              <a:gd name="connsiteX1" fmla="*/ 8114799 w 8787805"/>
              <a:gd name="connsiteY1" fmla="*/ 651361 h 3194955"/>
              <a:gd name="connsiteX2" fmla="*/ 8694460 w 8787805"/>
              <a:gd name="connsiteY2" fmla="*/ 1065082 h 3194955"/>
              <a:gd name="connsiteX3" fmla="*/ 8787805 w 8787805"/>
              <a:gd name="connsiteY3" fmla="*/ 1150797 h 3194955"/>
              <a:gd name="connsiteX4" fmla="*/ 8787805 w 8787805"/>
              <a:gd name="connsiteY4" fmla="*/ 3194955 h 3194955"/>
              <a:gd name="connsiteX5" fmla="*/ 0 w 8787805"/>
              <a:gd name="connsiteY5" fmla="*/ 3194955 h 3194955"/>
              <a:gd name="connsiteX6" fmla="*/ 46863 w 8787805"/>
              <a:gd name="connsiteY6" fmla="*/ 3101762 h 3194955"/>
              <a:gd name="connsiteX7" fmla="*/ 1168324 w 8787805"/>
              <a:gd name="connsiteY7" fmla="*/ 2798560 h 3194955"/>
              <a:gd name="connsiteX8" fmla="*/ 4561019 w 8787805"/>
              <a:gd name="connsiteY8" fmla="*/ 396246 h 3194955"/>
              <a:gd name="connsiteX9" fmla="*/ 6014541 w 8787805"/>
              <a:gd name="connsiteY9" fmla="*/ 92 h 319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87805" h="3194955">
                <a:moveTo>
                  <a:pt x="6014541" y="92"/>
                </a:moveTo>
                <a:cubicBezTo>
                  <a:pt x="7163691" y="-8959"/>
                  <a:pt x="8023001" y="648823"/>
                  <a:pt x="8114799" y="651361"/>
                </a:cubicBezTo>
                <a:cubicBezTo>
                  <a:pt x="8162386" y="652686"/>
                  <a:pt x="8407582" y="811731"/>
                  <a:pt x="8694460" y="1065082"/>
                </a:cubicBezTo>
                <a:lnTo>
                  <a:pt x="8787805" y="1150797"/>
                </a:lnTo>
                <a:lnTo>
                  <a:pt x="8787805" y="3194955"/>
                </a:lnTo>
                <a:lnTo>
                  <a:pt x="0" y="3194955"/>
                </a:lnTo>
                <a:lnTo>
                  <a:pt x="46863" y="3101762"/>
                </a:lnTo>
                <a:cubicBezTo>
                  <a:pt x="233284" y="2770630"/>
                  <a:pt x="571238" y="2587570"/>
                  <a:pt x="1168324" y="2798560"/>
                </a:cubicBezTo>
                <a:cubicBezTo>
                  <a:pt x="3048167" y="3462811"/>
                  <a:pt x="2563700" y="1520519"/>
                  <a:pt x="4561019" y="396246"/>
                </a:cubicBezTo>
                <a:cubicBezTo>
                  <a:pt x="5070826" y="109281"/>
                  <a:pt x="5564873" y="3634"/>
                  <a:pt x="6014541" y="92"/>
                </a:cubicBezTo>
                <a:close/>
              </a:path>
            </a:pathLst>
          </a:custGeom>
          <a:solidFill>
            <a:schemeClr val="accent2"/>
          </a:solidFill>
          <a:ln w="3569" cap="flat">
            <a:noFill/>
            <a:prstDash val="solid"/>
            <a:miter/>
          </a:ln>
        </p:spPr>
        <p:txBody>
          <a:bodyPr rtlCol="0" anchor="ctr"/>
          <a:lstStyle/>
          <a:p>
            <a:endParaRPr lang="zh-CN" altLang="en-US">
              <a:cs typeface="思源黑体 CN Bold" panose="020B0800000000000000" pitchFamily="34" charset="-122"/>
            </a:endParaRPr>
          </a:p>
        </p:txBody>
      </p:sp>
      <p:sp>
        <p:nvSpPr>
          <p:cNvPr id="21" name="PPT世界-4"/>
          <p:cNvSpPr/>
          <p:nvPr/>
        </p:nvSpPr>
        <p:spPr>
          <a:xfrm>
            <a:off x="2818664" y="2755900"/>
            <a:ext cx="9373337" cy="4102100"/>
          </a:xfrm>
          <a:custGeom>
            <a:avLst/>
            <a:gdLst>
              <a:gd name="connsiteX0" fmla="*/ 6915166 w 9373337"/>
              <a:gd name="connsiteY0" fmla="*/ 554 h 4685243"/>
              <a:gd name="connsiteX1" fmla="*/ 9179849 w 9373337"/>
              <a:gd name="connsiteY1" fmla="*/ 826144 h 4685243"/>
              <a:gd name="connsiteX2" fmla="*/ 9373337 w 9373337"/>
              <a:gd name="connsiteY2" fmla="*/ 993168 h 4685243"/>
              <a:gd name="connsiteX3" fmla="*/ 9373337 w 9373337"/>
              <a:gd name="connsiteY3" fmla="*/ 4220471 h 4685243"/>
              <a:gd name="connsiteX4" fmla="*/ 9241335 w 9373337"/>
              <a:gd name="connsiteY4" fmla="*/ 4272663 h 4685243"/>
              <a:gd name="connsiteX5" fmla="*/ 7343787 w 9373337"/>
              <a:gd name="connsiteY5" fmla="*/ 4347661 h 4685243"/>
              <a:gd name="connsiteX6" fmla="*/ 5743557 w 9373337"/>
              <a:gd name="connsiteY6" fmla="*/ 4645676 h 4685243"/>
              <a:gd name="connsiteX7" fmla="*/ 5609829 w 9373337"/>
              <a:gd name="connsiteY7" fmla="*/ 4685243 h 4685243"/>
              <a:gd name="connsiteX8" fmla="*/ 6928 w 9373337"/>
              <a:gd name="connsiteY8" fmla="*/ 4685243 h 4685243"/>
              <a:gd name="connsiteX9" fmla="*/ 2344 w 9373337"/>
              <a:gd name="connsiteY9" fmla="*/ 4656219 h 4685243"/>
              <a:gd name="connsiteX10" fmla="*/ 3094451 w 9373337"/>
              <a:gd name="connsiteY10" fmla="*/ 3315335 h 4685243"/>
              <a:gd name="connsiteX11" fmla="*/ 5804228 w 9373337"/>
              <a:gd name="connsiteY11" fmla="*/ 268982 h 4685243"/>
              <a:gd name="connsiteX12" fmla="*/ 6915166 w 9373337"/>
              <a:gd name="connsiteY12" fmla="*/ 554 h 468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3337" h="4685243">
                <a:moveTo>
                  <a:pt x="6915166" y="554"/>
                </a:moveTo>
                <a:cubicBezTo>
                  <a:pt x="7736009" y="-15813"/>
                  <a:pt x="8545554" y="331907"/>
                  <a:pt x="9179849" y="826144"/>
                </a:cubicBezTo>
                <a:lnTo>
                  <a:pt x="9373337" y="993168"/>
                </a:lnTo>
                <a:lnTo>
                  <a:pt x="9373337" y="4220471"/>
                </a:lnTo>
                <a:lnTo>
                  <a:pt x="9241335" y="4272663"/>
                </a:lnTo>
                <a:cubicBezTo>
                  <a:pt x="8684769" y="4458821"/>
                  <a:pt x="8030143" y="4390027"/>
                  <a:pt x="7343787" y="4347661"/>
                </a:cubicBezTo>
                <a:cubicBezTo>
                  <a:pt x="6962767" y="4324146"/>
                  <a:pt x="6396080" y="4457518"/>
                  <a:pt x="5743557" y="4645676"/>
                </a:cubicBezTo>
                <a:lnTo>
                  <a:pt x="5609829" y="4685243"/>
                </a:lnTo>
                <a:lnTo>
                  <a:pt x="6928" y="4685243"/>
                </a:lnTo>
                <a:lnTo>
                  <a:pt x="2344" y="4656219"/>
                </a:lnTo>
                <a:cubicBezTo>
                  <a:pt x="-51506" y="4005287"/>
                  <a:pt x="817501" y="3269576"/>
                  <a:pt x="3094451" y="3315335"/>
                </a:cubicBezTo>
                <a:cubicBezTo>
                  <a:pt x="6589136" y="3385569"/>
                  <a:pt x="4915875" y="706136"/>
                  <a:pt x="5804228" y="268982"/>
                </a:cubicBezTo>
                <a:cubicBezTo>
                  <a:pt x="6166610" y="90659"/>
                  <a:pt x="6542055" y="7995"/>
                  <a:pt x="6915166" y="554"/>
                </a:cubicBezTo>
                <a:close/>
              </a:path>
            </a:pathLst>
          </a:custGeom>
          <a:solidFill>
            <a:schemeClr val="accent1"/>
          </a:solidFill>
          <a:ln w="3434" cap="flat">
            <a:noFill/>
            <a:prstDash val="solid"/>
            <a:miter/>
          </a:ln>
        </p:spPr>
        <p:txBody>
          <a:bodyPr rtlCol="0" anchor="ctr"/>
          <a:lstStyle/>
          <a:p>
            <a:endParaRPr lang="zh-CN" altLang="en-US">
              <a:cs typeface="思源黑体 CN Bold" panose="020B0800000000000000" pitchFamily="34" charset="-122"/>
            </a:endParaRPr>
          </a:p>
        </p:txBody>
      </p:sp>
      <p:sp>
        <p:nvSpPr>
          <p:cNvPr id="22" name="PPT世界-5"/>
          <p:cNvSpPr/>
          <p:nvPr/>
        </p:nvSpPr>
        <p:spPr>
          <a:xfrm>
            <a:off x="6289593" y="0"/>
            <a:ext cx="5902407" cy="6858000"/>
          </a:xfrm>
          <a:custGeom>
            <a:avLst/>
            <a:gdLst>
              <a:gd name="connsiteX0" fmla="*/ 5376591 w 5902407"/>
              <a:gd name="connsiteY0" fmla="*/ 0 h 6858000"/>
              <a:gd name="connsiteX1" fmla="*/ 5902407 w 5902407"/>
              <a:gd name="connsiteY1" fmla="*/ 0 h 6858000"/>
              <a:gd name="connsiteX2" fmla="*/ 5902407 w 5902407"/>
              <a:gd name="connsiteY2" fmla="*/ 6858000 h 6858000"/>
              <a:gd name="connsiteX3" fmla="*/ 0 w 5902407"/>
              <a:gd name="connsiteY3" fmla="*/ 6858000 h 6858000"/>
              <a:gd name="connsiteX4" fmla="*/ 192885 w 5902407"/>
              <a:gd name="connsiteY4" fmla="*/ 6712786 h 6858000"/>
              <a:gd name="connsiteX5" fmla="*/ 5346534 w 5902407"/>
              <a:gd name="connsiteY5" fmla="*/ 151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2407" h="6858000">
                <a:moveTo>
                  <a:pt x="5376591" y="0"/>
                </a:moveTo>
                <a:lnTo>
                  <a:pt x="5902407" y="0"/>
                </a:lnTo>
                <a:lnTo>
                  <a:pt x="5902407" y="6858000"/>
                </a:lnTo>
                <a:lnTo>
                  <a:pt x="0" y="6858000"/>
                </a:lnTo>
                <a:lnTo>
                  <a:pt x="192885" y="6712786"/>
                </a:lnTo>
                <a:cubicBezTo>
                  <a:pt x="2126000" y="5143208"/>
                  <a:pt x="2059194" y="1736395"/>
                  <a:pt x="5346534" y="15129"/>
                </a:cubicBezTo>
                <a:close/>
              </a:path>
            </a:pathLst>
          </a:custGeom>
          <a:gradFill flip="none" rotWithShape="1">
            <a:gsLst>
              <a:gs pos="17000">
                <a:srgbClr val="FFB400"/>
              </a:gs>
              <a:gs pos="100000">
                <a:srgbClr val="FFB400">
                  <a:alpha val="0"/>
                </a:srgbClr>
              </a:gs>
            </a:gsLst>
            <a:lin ang="16200000" scaled="1"/>
            <a:tileRect/>
          </a:gra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23" name="PPT世界-6"/>
          <p:cNvSpPr/>
          <p:nvPr/>
        </p:nvSpPr>
        <p:spPr>
          <a:xfrm>
            <a:off x="1" y="0"/>
            <a:ext cx="3032402" cy="1117600"/>
          </a:xfrm>
          <a:custGeom>
            <a:avLst/>
            <a:gdLst>
              <a:gd name="connsiteX0" fmla="*/ 0 w 2837111"/>
              <a:gd name="connsiteY0" fmla="*/ 0 h 1045625"/>
              <a:gd name="connsiteX1" fmla="*/ 2837111 w 2837111"/>
              <a:gd name="connsiteY1" fmla="*/ 0 h 1045625"/>
              <a:gd name="connsiteX2" fmla="*/ 2825614 w 2837111"/>
              <a:gd name="connsiteY2" fmla="*/ 20568 h 1045625"/>
              <a:gd name="connsiteX3" fmla="*/ 2537124 w 2837111"/>
              <a:gd name="connsiteY3" fmla="*/ 368052 h 1045625"/>
              <a:gd name="connsiteX4" fmla="*/ 446148 w 2837111"/>
              <a:gd name="connsiteY4" fmla="*/ 1044400 h 1045625"/>
              <a:gd name="connsiteX5" fmla="*/ 0 w 2837111"/>
              <a:gd name="connsiteY5" fmla="*/ 1045625 h 104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7111" h="1045625">
                <a:moveTo>
                  <a:pt x="0" y="0"/>
                </a:moveTo>
                <a:lnTo>
                  <a:pt x="2837111" y="0"/>
                </a:lnTo>
                <a:lnTo>
                  <a:pt x="2825614" y="20568"/>
                </a:lnTo>
                <a:cubicBezTo>
                  <a:pt x="2756038" y="131587"/>
                  <a:pt x="2660834" y="247488"/>
                  <a:pt x="2537124" y="368052"/>
                </a:cubicBezTo>
                <a:cubicBezTo>
                  <a:pt x="1907799" y="981379"/>
                  <a:pt x="1155741" y="1039592"/>
                  <a:pt x="446148" y="1044400"/>
                </a:cubicBezTo>
                <a:lnTo>
                  <a:pt x="0" y="1045625"/>
                </a:lnTo>
                <a:close/>
              </a:path>
            </a:pathLst>
          </a:custGeom>
          <a:solidFill>
            <a:schemeClr val="accent1"/>
          </a:solidFill>
          <a:ln w="3420" cap="flat">
            <a:noFill/>
            <a:prstDash val="solid"/>
            <a:miter/>
          </a:ln>
        </p:spPr>
        <p:txBody>
          <a:bodyPr rtlCol="0" anchor="ctr"/>
          <a:lstStyle/>
          <a:p>
            <a:endParaRPr lang="zh-CN" altLang="en-US">
              <a:cs typeface="思源黑体 CN Bold" panose="020B0800000000000000" pitchFamily="34" charset="-122"/>
            </a:endParaRPr>
          </a:p>
        </p:txBody>
      </p:sp>
      <p:sp>
        <p:nvSpPr>
          <p:cNvPr id="24" name="PPT世界-7"/>
          <p:cNvSpPr/>
          <p:nvPr/>
        </p:nvSpPr>
        <p:spPr>
          <a:xfrm>
            <a:off x="0" y="6068570"/>
            <a:ext cx="2988628" cy="789430"/>
          </a:xfrm>
          <a:custGeom>
            <a:avLst/>
            <a:gdLst>
              <a:gd name="connsiteX0" fmla="*/ 1594355 w 2988628"/>
              <a:gd name="connsiteY0" fmla="*/ 234 h 789430"/>
              <a:gd name="connsiteX1" fmla="*/ 2317816 w 2988628"/>
              <a:gd name="connsiteY1" fmla="*/ 121313 h 789430"/>
              <a:gd name="connsiteX2" fmla="*/ 2921365 w 2988628"/>
              <a:gd name="connsiteY2" fmla="*/ 680688 h 789430"/>
              <a:gd name="connsiteX3" fmla="*/ 2988628 w 2988628"/>
              <a:gd name="connsiteY3" fmla="*/ 789430 h 789430"/>
              <a:gd name="connsiteX4" fmla="*/ 0 w 2988628"/>
              <a:gd name="connsiteY4" fmla="*/ 789430 h 789430"/>
              <a:gd name="connsiteX5" fmla="*/ 0 w 2988628"/>
              <a:gd name="connsiteY5" fmla="*/ 168091 h 789430"/>
              <a:gd name="connsiteX6" fmla="*/ 233206 w 2988628"/>
              <a:gd name="connsiteY6" fmla="*/ 128027 h 789430"/>
              <a:gd name="connsiteX7" fmla="*/ 1594355 w 2988628"/>
              <a:gd name="connsiteY7" fmla="*/ 234 h 78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8628" h="789430">
                <a:moveTo>
                  <a:pt x="1594355" y="234"/>
                </a:moveTo>
                <a:cubicBezTo>
                  <a:pt x="1898760" y="3482"/>
                  <a:pt x="2147201" y="40619"/>
                  <a:pt x="2317816" y="121313"/>
                </a:cubicBezTo>
                <a:cubicBezTo>
                  <a:pt x="2556782" y="234326"/>
                  <a:pt x="2756719" y="437570"/>
                  <a:pt x="2921365" y="680688"/>
                </a:cubicBezTo>
                <a:lnTo>
                  <a:pt x="2988628" y="789430"/>
                </a:lnTo>
                <a:lnTo>
                  <a:pt x="0" y="789430"/>
                </a:lnTo>
                <a:lnTo>
                  <a:pt x="0" y="168091"/>
                </a:lnTo>
                <a:lnTo>
                  <a:pt x="233206" y="128027"/>
                </a:lnTo>
                <a:cubicBezTo>
                  <a:pt x="745900" y="45068"/>
                  <a:pt x="1213849" y="-3825"/>
                  <a:pt x="1594355" y="234"/>
                </a:cubicBezTo>
                <a:close/>
              </a:path>
            </a:pathLst>
          </a:custGeom>
          <a:gradFill flip="none" rotWithShape="1">
            <a:gsLst>
              <a:gs pos="76000">
                <a:srgbClr val="FFB400"/>
              </a:gs>
              <a:gs pos="0">
                <a:srgbClr val="FFB400">
                  <a:alpha val="0"/>
                </a:srgbClr>
              </a:gs>
            </a:gsLst>
            <a:lin ang="0" scaled="1"/>
            <a:tileRect/>
          </a:gradFill>
          <a:ln w="3613"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11"/>
          <p:cNvGrpSpPr/>
          <p:nvPr/>
        </p:nvGrpSpPr>
        <p:grpSpPr>
          <a:xfrm>
            <a:off x="1043792" y="2255069"/>
            <a:ext cx="5984632" cy="1783442"/>
            <a:chOff x="1216268" y="2255069"/>
            <a:chExt cx="5984632" cy="1783442"/>
          </a:xfrm>
        </p:grpSpPr>
        <p:sp>
          <p:nvSpPr>
            <p:cNvPr id="26" name="PPT世界-11-1"/>
            <p:cNvSpPr txBox="1"/>
            <p:nvPr>
              <p:custDataLst>
                <p:tags r:id="rId1"/>
              </p:custDataLst>
            </p:nvPr>
          </p:nvSpPr>
          <p:spPr>
            <a:xfrm>
              <a:off x="1216268" y="2255069"/>
              <a:ext cx="1552081" cy="1200329"/>
            </a:xfrm>
            <a:prstGeom prst="rect">
              <a:avLst/>
            </a:prstGeom>
            <a:noFill/>
          </p:spPr>
          <p:txBody>
            <a:bodyPr wrap="square" rtlCol="0">
              <a:spAutoFit/>
            </a:bodyPr>
            <a:lstStyle/>
            <a:p>
              <a:pPr algn="l"/>
              <a:r>
                <a:rPr lang="en-US" altLang="zh-CN" sz="7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p>
          </p:txBody>
        </p:sp>
        <p:sp>
          <p:nvSpPr>
            <p:cNvPr id="27" name="PPT世界-11-2"/>
            <p:cNvSpPr txBox="1"/>
            <p:nvPr>
              <p:custDataLst>
                <p:tags r:id="rId2"/>
              </p:custDataLst>
            </p:nvPr>
          </p:nvSpPr>
          <p:spPr>
            <a:xfrm>
              <a:off x="2768349" y="2350090"/>
              <a:ext cx="4002187" cy="1015663"/>
            </a:xfrm>
            <a:prstGeom prst="rect">
              <a:avLst/>
            </a:prstGeom>
            <a:noFill/>
          </p:spPr>
          <p:txBody>
            <a:bodyPr wrap="square" rtlCol="0">
              <a:spAutoFit/>
            </a:bodyPr>
            <a:lstStyle>
              <a:defPPr>
                <a:defRPr lang="zh-CN"/>
              </a:defPPr>
              <a:lvl1pPr algn="dist">
                <a:defRPr sz="3600">
                  <a:solidFill>
                    <a:srgbClr val="F8E095"/>
                  </a:solidFill>
                  <a:latin typeface="思源宋体" panose="02020400000000000000" pitchFamily="18" charset="-122"/>
                  <a:ea typeface="思源宋体" panose="02020400000000000000" pitchFamily="18" charset="-122"/>
                </a:defRPr>
              </a:lvl1pPr>
            </a:lstStyle>
            <a:p>
              <a:pPr algn="l"/>
              <a:r>
                <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lt"/>
                  <a:sym typeface="+mn-ea"/>
                </a:rPr>
                <a:t>政治经济学</a:t>
              </a:r>
            </a:p>
          </p:txBody>
        </p:sp>
        <p:cxnSp>
          <p:nvCxnSpPr>
            <p:cNvPr id="29" name="PPT世界-11-3"/>
            <p:cNvCxnSpPr/>
            <p:nvPr/>
          </p:nvCxnSpPr>
          <p:spPr>
            <a:xfrm>
              <a:off x="1340044" y="3498585"/>
              <a:ext cx="586085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PPT世界-11-4"/>
            <p:cNvSpPr txBox="1"/>
            <p:nvPr/>
          </p:nvSpPr>
          <p:spPr>
            <a:xfrm>
              <a:off x="1269453" y="3615510"/>
              <a:ext cx="5449873" cy="42300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2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POLITICAL ECONOMICS</a:t>
              </a:r>
            </a:p>
          </p:txBody>
        </p:sp>
      </p:grpSp>
      <p:pic>
        <p:nvPicPr>
          <p:cNvPr id="3" name="PPT世界-12" descr="图片包含 杯子, 咖啡, 食物, 小&#10;&#10;描述已自动生成"/>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21190" y="686390"/>
            <a:ext cx="3641268" cy="5485220"/>
          </a:xfrm>
          <a:prstGeom prst="rect">
            <a:avLst/>
          </a:prstGeom>
        </p:spPr>
      </p:pic>
      <p:pic>
        <p:nvPicPr>
          <p:cNvPr id="25" name="图形 24">
            <a:hlinkClick r:id="rId5"/>
            <a:extLst>
              <a:ext uri="{FF2B5EF4-FFF2-40B4-BE49-F238E27FC236}">
                <a16:creationId xmlns:a16="http://schemas.microsoft.com/office/drawing/2014/main" id="{01A6FBE7-7158-4F94-A764-B64788F547E4}"/>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40152" y="373796"/>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PT世界-1"/>
          <p:cNvSpPr txBox="1"/>
          <p:nvPr/>
        </p:nvSpPr>
        <p:spPr>
          <a:xfrm>
            <a:off x="1439524" y="298017"/>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01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政治经济学</a:t>
            </a:r>
          </a:p>
        </p:txBody>
      </p:sp>
      <p:sp>
        <p:nvSpPr>
          <p:cNvPr id="20" name="PPT世界-2"/>
          <p:cNvSpPr txBox="1"/>
          <p:nvPr/>
        </p:nvSpPr>
        <p:spPr>
          <a:xfrm>
            <a:off x="1465812" y="722403"/>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POLITICAL ECONOMICS</a:t>
            </a:r>
          </a:p>
        </p:txBody>
      </p:sp>
      <p:sp>
        <p:nvSpPr>
          <p:cNvPr id="17" name="PPT世界-3"/>
          <p:cNvSpPr>
            <a:spLocks noChangeAspect="1"/>
          </p:cNvSpPr>
          <p:nvPr/>
        </p:nvSpPr>
        <p:spPr bwMode="auto">
          <a:xfrm>
            <a:off x="569129" y="436856"/>
            <a:ext cx="422564" cy="420950"/>
          </a:xfrm>
          <a:custGeom>
            <a:avLst/>
            <a:gdLst>
              <a:gd name="T0" fmla="*/ 9728 w 10375"/>
              <a:gd name="T1" fmla="*/ 1748 h 10337"/>
              <a:gd name="T2" fmla="*/ 6381 w 10375"/>
              <a:gd name="T3" fmla="*/ 0 h 10337"/>
              <a:gd name="T4" fmla="*/ 5648 w 10375"/>
              <a:gd name="T5" fmla="*/ 9837 h 10337"/>
              <a:gd name="T6" fmla="*/ 926 w 10375"/>
              <a:gd name="T7" fmla="*/ 1500 h 10337"/>
              <a:gd name="T8" fmla="*/ 250 w 10375"/>
              <a:gd name="T9" fmla="*/ 9837 h 10337"/>
              <a:gd name="T10" fmla="*/ 10125 w 10375"/>
              <a:gd name="T11" fmla="*/ 10337 h 10337"/>
              <a:gd name="T12" fmla="*/ 7430 w 10375"/>
              <a:gd name="T13" fmla="*/ 1607 h 10337"/>
              <a:gd name="T14" fmla="*/ 8430 w 10375"/>
              <a:gd name="T15" fmla="*/ 1607 h 10337"/>
              <a:gd name="T16" fmla="*/ 7555 w 10375"/>
              <a:gd name="T17" fmla="*/ 2482 h 10337"/>
              <a:gd name="T18" fmla="*/ 7430 w 10375"/>
              <a:gd name="T19" fmla="*/ 3221 h 10337"/>
              <a:gd name="T20" fmla="*/ 8430 w 10375"/>
              <a:gd name="T21" fmla="*/ 3221 h 10337"/>
              <a:gd name="T22" fmla="*/ 7555 w 10375"/>
              <a:gd name="T23" fmla="*/ 4096 h 10337"/>
              <a:gd name="T24" fmla="*/ 7430 w 10375"/>
              <a:gd name="T25" fmla="*/ 4833 h 10337"/>
              <a:gd name="T26" fmla="*/ 8430 w 10375"/>
              <a:gd name="T27" fmla="*/ 4833 h 10337"/>
              <a:gd name="T28" fmla="*/ 7555 w 10375"/>
              <a:gd name="T29" fmla="*/ 5708 h 10337"/>
              <a:gd name="T30" fmla="*/ 7430 w 10375"/>
              <a:gd name="T31" fmla="*/ 6447 h 10337"/>
              <a:gd name="T32" fmla="*/ 8430 w 10375"/>
              <a:gd name="T33" fmla="*/ 6447 h 10337"/>
              <a:gd name="T34" fmla="*/ 7555 w 10375"/>
              <a:gd name="T35" fmla="*/ 7322 h 10337"/>
              <a:gd name="T36" fmla="*/ 7430 w 10375"/>
              <a:gd name="T37" fmla="*/ 8060 h 10337"/>
              <a:gd name="T38" fmla="*/ 8430 w 10375"/>
              <a:gd name="T39" fmla="*/ 8060 h 10337"/>
              <a:gd name="T40" fmla="*/ 7555 w 10375"/>
              <a:gd name="T41" fmla="*/ 8935 h 10337"/>
              <a:gd name="T42" fmla="*/ 3440 w 10375"/>
              <a:gd name="T43" fmla="*/ 1607 h 10337"/>
              <a:gd name="T44" fmla="*/ 4440 w 10375"/>
              <a:gd name="T45" fmla="*/ 1607 h 10337"/>
              <a:gd name="T46" fmla="*/ 3565 w 10375"/>
              <a:gd name="T47" fmla="*/ 2482 h 10337"/>
              <a:gd name="T48" fmla="*/ 3440 w 10375"/>
              <a:gd name="T49" fmla="*/ 3221 h 10337"/>
              <a:gd name="T50" fmla="*/ 4440 w 10375"/>
              <a:gd name="T51" fmla="*/ 3221 h 10337"/>
              <a:gd name="T52" fmla="*/ 3565 w 10375"/>
              <a:gd name="T53" fmla="*/ 4096 h 10337"/>
              <a:gd name="T54" fmla="*/ 3440 w 10375"/>
              <a:gd name="T55" fmla="*/ 4833 h 10337"/>
              <a:gd name="T56" fmla="*/ 4440 w 10375"/>
              <a:gd name="T57" fmla="*/ 4833 h 10337"/>
              <a:gd name="T58" fmla="*/ 3565 w 10375"/>
              <a:gd name="T59" fmla="*/ 5708 h 10337"/>
              <a:gd name="T60" fmla="*/ 3440 w 10375"/>
              <a:gd name="T61" fmla="*/ 6447 h 10337"/>
              <a:gd name="T62" fmla="*/ 4440 w 10375"/>
              <a:gd name="T63" fmla="*/ 6447 h 10337"/>
              <a:gd name="T64" fmla="*/ 3565 w 10375"/>
              <a:gd name="T65" fmla="*/ 7322 h 10337"/>
              <a:gd name="T66" fmla="*/ 3440 w 10375"/>
              <a:gd name="T67" fmla="*/ 8060 h 10337"/>
              <a:gd name="T68" fmla="*/ 4440 w 10375"/>
              <a:gd name="T69" fmla="*/ 8060 h 10337"/>
              <a:gd name="T70" fmla="*/ 3565 w 10375"/>
              <a:gd name="T71" fmla="*/ 8935 h 10337"/>
              <a:gd name="T72" fmla="*/ 1885 w 10375"/>
              <a:gd name="T73" fmla="*/ 3221 h 10337"/>
              <a:gd name="T74" fmla="*/ 2885 w 10375"/>
              <a:gd name="T75" fmla="*/ 3221 h 10337"/>
              <a:gd name="T76" fmla="*/ 2010 w 10375"/>
              <a:gd name="T77" fmla="*/ 4096 h 10337"/>
              <a:gd name="T78" fmla="*/ 1885 w 10375"/>
              <a:gd name="T79" fmla="*/ 4833 h 10337"/>
              <a:gd name="T80" fmla="*/ 2885 w 10375"/>
              <a:gd name="T81" fmla="*/ 4833 h 10337"/>
              <a:gd name="T82" fmla="*/ 2010 w 10375"/>
              <a:gd name="T83" fmla="*/ 5708 h 10337"/>
              <a:gd name="T84" fmla="*/ 1885 w 10375"/>
              <a:gd name="T85" fmla="*/ 6447 h 10337"/>
              <a:gd name="T86" fmla="*/ 2885 w 10375"/>
              <a:gd name="T87" fmla="*/ 6447 h 10337"/>
              <a:gd name="T88" fmla="*/ 2010 w 10375"/>
              <a:gd name="T89" fmla="*/ 7322 h 10337"/>
              <a:gd name="T90" fmla="*/ 1885 w 10375"/>
              <a:gd name="T91" fmla="*/ 8060 h 10337"/>
              <a:gd name="T92" fmla="*/ 2885 w 10375"/>
              <a:gd name="T93" fmla="*/ 8060 h 10337"/>
              <a:gd name="T94" fmla="*/ 2010 w 10375"/>
              <a:gd name="T95" fmla="*/ 8935 h 10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375" h="10337">
                <a:moveTo>
                  <a:pt x="10125" y="9836"/>
                </a:moveTo>
                <a:lnTo>
                  <a:pt x="9728" y="9836"/>
                </a:lnTo>
                <a:lnTo>
                  <a:pt x="9728" y="1748"/>
                </a:lnTo>
                <a:cubicBezTo>
                  <a:pt x="9728" y="1626"/>
                  <a:pt x="9640" y="1523"/>
                  <a:pt x="9522" y="1502"/>
                </a:cubicBezTo>
                <a:cubicBezTo>
                  <a:pt x="9522" y="1502"/>
                  <a:pt x="9537" y="1502"/>
                  <a:pt x="9522" y="1502"/>
                </a:cubicBezTo>
                <a:lnTo>
                  <a:pt x="6381" y="0"/>
                </a:lnTo>
                <a:cubicBezTo>
                  <a:pt x="6243" y="0"/>
                  <a:pt x="6131" y="112"/>
                  <a:pt x="6131" y="250"/>
                </a:cubicBezTo>
                <a:lnTo>
                  <a:pt x="6131" y="9837"/>
                </a:lnTo>
                <a:lnTo>
                  <a:pt x="5648" y="9837"/>
                </a:lnTo>
                <a:lnTo>
                  <a:pt x="5648" y="250"/>
                </a:lnTo>
                <a:cubicBezTo>
                  <a:pt x="5648" y="112"/>
                  <a:pt x="5536" y="0"/>
                  <a:pt x="5398" y="0"/>
                </a:cubicBezTo>
                <a:lnTo>
                  <a:pt x="926" y="1500"/>
                </a:lnTo>
                <a:cubicBezTo>
                  <a:pt x="788" y="1500"/>
                  <a:pt x="676" y="1612"/>
                  <a:pt x="676" y="1750"/>
                </a:cubicBezTo>
                <a:lnTo>
                  <a:pt x="676" y="9837"/>
                </a:lnTo>
                <a:lnTo>
                  <a:pt x="250" y="9837"/>
                </a:lnTo>
                <a:cubicBezTo>
                  <a:pt x="112" y="9837"/>
                  <a:pt x="0" y="9950"/>
                  <a:pt x="0" y="10087"/>
                </a:cubicBezTo>
                <a:cubicBezTo>
                  <a:pt x="0" y="10225"/>
                  <a:pt x="112" y="10337"/>
                  <a:pt x="250" y="10337"/>
                </a:cubicBezTo>
                <a:lnTo>
                  <a:pt x="10125" y="10337"/>
                </a:lnTo>
                <a:cubicBezTo>
                  <a:pt x="10262" y="10337"/>
                  <a:pt x="10375" y="10225"/>
                  <a:pt x="10375" y="10087"/>
                </a:cubicBezTo>
                <a:cubicBezTo>
                  <a:pt x="10375" y="9950"/>
                  <a:pt x="10262" y="9836"/>
                  <a:pt x="10125" y="9836"/>
                </a:cubicBezTo>
                <a:close/>
                <a:moveTo>
                  <a:pt x="7430" y="1607"/>
                </a:moveTo>
                <a:cubicBezTo>
                  <a:pt x="7430" y="1538"/>
                  <a:pt x="7486" y="1482"/>
                  <a:pt x="7555" y="1482"/>
                </a:cubicBezTo>
                <a:lnTo>
                  <a:pt x="8305" y="1482"/>
                </a:lnTo>
                <a:cubicBezTo>
                  <a:pt x="8373" y="1482"/>
                  <a:pt x="8430" y="1538"/>
                  <a:pt x="8430" y="1607"/>
                </a:cubicBezTo>
                <a:lnTo>
                  <a:pt x="8430" y="2357"/>
                </a:lnTo>
                <a:cubicBezTo>
                  <a:pt x="8430" y="2426"/>
                  <a:pt x="8373" y="2482"/>
                  <a:pt x="8305" y="2482"/>
                </a:cubicBezTo>
                <a:lnTo>
                  <a:pt x="7555" y="2482"/>
                </a:lnTo>
                <a:cubicBezTo>
                  <a:pt x="7486" y="2482"/>
                  <a:pt x="7430" y="2426"/>
                  <a:pt x="7430" y="2357"/>
                </a:cubicBezTo>
                <a:lnTo>
                  <a:pt x="7430" y="1607"/>
                </a:lnTo>
                <a:close/>
                <a:moveTo>
                  <a:pt x="7430" y="3221"/>
                </a:moveTo>
                <a:cubicBezTo>
                  <a:pt x="7430" y="3152"/>
                  <a:pt x="7486" y="3096"/>
                  <a:pt x="7555" y="3096"/>
                </a:cubicBezTo>
                <a:lnTo>
                  <a:pt x="8305" y="3096"/>
                </a:lnTo>
                <a:cubicBezTo>
                  <a:pt x="8373" y="3096"/>
                  <a:pt x="8430" y="3152"/>
                  <a:pt x="8430" y="3221"/>
                </a:cubicBezTo>
                <a:lnTo>
                  <a:pt x="8430" y="3971"/>
                </a:lnTo>
                <a:cubicBezTo>
                  <a:pt x="8430" y="4040"/>
                  <a:pt x="8373" y="4096"/>
                  <a:pt x="8305" y="4096"/>
                </a:cubicBezTo>
                <a:lnTo>
                  <a:pt x="7555" y="4096"/>
                </a:lnTo>
                <a:cubicBezTo>
                  <a:pt x="7486" y="4096"/>
                  <a:pt x="7430" y="4040"/>
                  <a:pt x="7430" y="3971"/>
                </a:cubicBezTo>
                <a:lnTo>
                  <a:pt x="7430" y="3221"/>
                </a:lnTo>
                <a:close/>
                <a:moveTo>
                  <a:pt x="7430" y="4833"/>
                </a:moveTo>
                <a:cubicBezTo>
                  <a:pt x="7430" y="4765"/>
                  <a:pt x="7486" y="4708"/>
                  <a:pt x="7555" y="4708"/>
                </a:cubicBezTo>
                <a:lnTo>
                  <a:pt x="8305" y="4708"/>
                </a:lnTo>
                <a:cubicBezTo>
                  <a:pt x="8373" y="4708"/>
                  <a:pt x="8430" y="4765"/>
                  <a:pt x="8430" y="4833"/>
                </a:cubicBezTo>
                <a:lnTo>
                  <a:pt x="8430" y="5583"/>
                </a:lnTo>
                <a:cubicBezTo>
                  <a:pt x="8430" y="5652"/>
                  <a:pt x="8373" y="5708"/>
                  <a:pt x="8305" y="5708"/>
                </a:cubicBezTo>
                <a:lnTo>
                  <a:pt x="7555" y="5708"/>
                </a:lnTo>
                <a:cubicBezTo>
                  <a:pt x="7486" y="5708"/>
                  <a:pt x="7430" y="5652"/>
                  <a:pt x="7430" y="5583"/>
                </a:cubicBezTo>
                <a:lnTo>
                  <a:pt x="7430" y="4833"/>
                </a:lnTo>
                <a:close/>
                <a:moveTo>
                  <a:pt x="7430" y="6447"/>
                </a:moveTo>
                <a:cubicBezTo>
                  <a:pt x="7430" y="6378"/>
                  <a:pt x="7486" y="6322"/>
                  <a:pt x="7555" y="6322"/>
                </a:cubicBezTo>
                <a:lnTo>
                  <a:pt x="8305" y="6322"/>
                </a:lnTo>
                <a:cubicBezTo>
                  <a:pt x="8373" y="6322"/>
                  <a:pt x="8430" y="6378"/>
                  <a:pt x="8430" y="6447"/>
                </a:cubicBezTo>
                <a:lnTo>
                  <a:pt x="8430" y="7197"/>
                </a:lnTo>
                <a:cubicBezTo>
                  <a:pt x="8430" y="7266"/>
                  <a:pt x="8373" y="7322"/>
                  <a:pt x="8305" y="7322"/>
                </a:cubicBezTo>
                <a:lnTo>
                  <a:pt x="7555" y="7322"/>
                </a:lnTo>
                <a:cubicBezTo>
                  <a:pt x="7486" y="7322"/>
                  <a:pt x="7430" y="7266"/>
                  <a:pt x="7430" y="7197"/>
                </a:cubicBezTo>
                <a:lnTo>
                  <a:pt x="7430" y="6447"/>
                </a:lnTo>
                <a:close/>
                <a:moveTo>
                  <a:pt x="7430" y="8060"/>
                </a:moveTo>
                <a:cubicBezTo>
                  <a:pt x="7430" y="7991"/>
                  <a:pt x="7486" y="7935"/>
                  <a:pt x="7555" y="7935"/>
                </a:cubicBezTo>
                <a:lnTo>
                  <a:pt x="8305" y="7935"/>
                </a:lnTo>
                <a:cubicBezTo>
                  <a:pt x="8373" y="7935"/>
                  <a:pt x="8430" y="7991"/>
                  <a:pt x="8430" y="8060"/>
                </a:cubicBezTo>
                <a:lnTo>
                  <a:pt x="8430" y="8810"/>
                </a:lnTo>
                <a:cubicBezTo>
                  <a:pt x="8430" y="8878"/>
                  <a:pt x="8373" y="8935"/>
                  <a:pt x="8305" y="8935"/>
                </a:cubicBezTo>
                <a:lnTo>
                  <a:pt x="7555" y="8935"/>
                </a:lnTo>
                <a:cubicBezTo>
                  <a:pt x="7486" y="8935"/>
                  <a:pt x="7430" y="8878"/>
                  <a:pt x="7430" y="8810"/>
                </a:cubicBezTo>
                <a:lnTo>
                  <a:pt x="7430" y="8060"/>
                </a:lnTo>
                <a:close/>
                <a:moveTo>
                  <a:pt x="3440" y="1607"/>
                </a:moveTo>
                <a:cubicBezTo>
                  <a:pt x="3440" y="1538"/>
                  <a:pt x="3496" y="1482"/>
                  <a:pt x="3565" y="1482"/>
                </a:cubicBezTo>
                <a:lnTo>
                  <a:pt x="4315" y="1482"/>
                </a:lnTo>
                <a:cubicBezTo>
                  <a:pt x="4383" y="1482"/>
                  <a:pt x="4440" y="1538"/>
                  <a:pt x="4440" y="1607"/>
                </a:cubicBezTo>
                <a:lnTo>
                  <a:pt x="4440" y="2357"/>
                </a:lnTo>
                <a:cubicBezTo>
                  <a:pt x="4440" y="2426"/>
                  <a:pt x="4383" y="2482"/>
                  <a:pt x="4315" y="2482"/>
                </a:cubicBezTo>
                <a:lnTo>
                  <a:pt x="3565" y="2482"/>
                </a:lnTo>
                <a:cubicBezTo>
                  <a:pt x="3496" y="2482"/>
                  <a:pt x="3440" y="2426"/>
                  <a:pt x="3440" y="2357"/>
                </a:cubicBezTo>
                <a:lnTo>
                  <a:pt x="3440" y="1607"/>
                </a:lnTo>
                <a:close/>
                <a:moveTo>
                  <a:pt x="3440" y="3221"/>
                </a:moveTo>
                <a:cubicBezTo>
                  <a:pt x="3440" y="3152"/>
                  <a:pt x="3496" y="3096"/>
                  <a:pt x="3565" y="3096"/>
                </a:cubicBezTo>
                <a:lnTo>
                  <a:pt x="4315" y="3096"/>
                </a:lnTo>
                <a:cubicBezTo>
                  <a:pt x="4383" y="3096"/>
                  <a:pt x="4440" y="3152"/>
                  <a:pt x="4440" y="3221"/>
                </a:cubicBezTo>
                <a:lnTo>
                  <a:pt x="4440" y="3971"/>
                </a:lnTo>
                <a:cubicBezTo>
                  <a:pt x="4440" y="4040"/>
                  <a:pt x="4383" y="4096"/>
                  <a:pt x="4315" y="4096"/>
                </a:cubicBezTo>
                <a:lnTo>
                  <a:pt x="3565" y="4096"/>
                </a:lnTo>
                <a:cubicBezTo>
                  <a:pt x="3496" y="4096"/>
                  <a:pt x="3440" y="4040"/>
                  <a:pt x="3440" y="3971"/>
                </a:cubicBezTo>
                <a:lnTo>
                  <a:pt x="3440" y="3221"/>
                </a:lnTo>
                <a:close/>
                <a:moveTo>
                  <a:pt x="3440" y="4833"/>
                </a:moveTo>
                <a:cubicBezTo>
                  <a:pt x="3440" y="4765"/>
                  <a:pt x="3496" y="4708"/>
                  <a:pt x="3565" y="4708"/>
                </a:cubicBezTo>
                <a:lnTo>
                  <a:pt x="4315" y="4708"/>
                </a:lnTo>
                <a:cubicBezTo>
                  <a:pt x="4383" y="4708"/>
                  <a:pt x="4440" y="4765"/>
                  <a:pt x="4440" y="4833"/>
                </a:cubicBezTo>
                <a:lnTo>
                  <a:pt x="4440" y="5583"/>
                </a:lnTo>
                <a:cubicBezTo>
                  <a:pt x="4440" y="5652"/>
                  <a:pt x="4383" y="5708"/>
                  <a:pt x="4315" y="5708"/>
                </a:cubicBezTo>
                <a:lnTo>
                  <a:pt x="3565" y="5708"/>
                </a:lnTo>
                <a:cubicBezTo>
                  <a:pt x="3496" y="5708"/>
                  <a:pt x="3440" y="5652"/>
                  <a:pt x="3440" y="5583"/>
                </a:cubicBezTo>
                <a:lnTo>
                  <a:pt x="3440" y="4833"/>
                </a:lnTo>
                <a:close/>
                <a:moveTo>
                  <a:pt x="3440" y="6447"/>
                </a:moveTo>
                <a:cubicBezTo>
                  <a:pt x="3440" y="6378"/>
                  <a:pt x="3496" y="6322"/>
                  <a:pt x="3565" y="6322"/>
                </a:cubicBezTo>
                <a:lnTo>
                  <a:pt x="4315" y="6322"/>
                </a:lnTo>
                <a:cubicBezTo>
                  <a:pt x="4383" y="6322"/>
                  <a:pt x="4440" y="6378"/>
                  <a:pt x="4440" y="6447"/>
                </a:cubicBezTo>
                <a:lnTo>
                  <a:pt x="4440" y="7197"/>
                </a:lnTo>
                <a:cubicBezTo>
                  <a:pt x="4440" y="7266"/>
                  <a:pt x="4383" y="7322"/>
                  <a:pt x="4315" y="7322"/>
                </a:cubicBezTo>
                <a:lnTo>
                  <a:pt x="3565" y="7322"/>
                </a:lnTo>
                <a:cubicBezTo>
                  <a:pt x="3496" y="7322"/>
                  <a:pt x="3440" y="7266"/>
                  <a:pt x="3440" y="7197"/>
                </a:cubicBezTo>
                <a:lnTo>
                  <a:pt x="3440" y="6447"/>
                </a:lnTo>
                <a:close/>
                <a:moveTo>
                  <a:pt x="3440" y="8060"/>
                </a:moveTo>
                <a:cubicBezTo>
                  <a:pt x="3440" y="7991"/>
                  <a:pt x="3496" y="7935"/>
                  <a:pt x="3565" y="7935"/>
                </a:cubicBezTo>
                <a:lnTo>
                  <a:pt x="4315" y="7935"/>
                </a:lnTo>
                <a:cubicBezTo>
                  <a:pt x="4383" y="7935"/>
                  <a:pt x="4440" y="7991"/>
                  <a:pt x="4440" y="8060"/>
                </a:cubicBezTo>
                <a:lnTo>
                  <a:pt x="4440" y="8810"/>
                </a:lnTo>
                <a:cubicBezTo>
                  <a:pt x="4440" y="8878"/>
                  <a:pt x="4383" y="8935"/>
                  <a:pt x="4315" y="8935"/>
                </a:cubicBezTo>
                <a:lnTo>
                  <a:pt x="3565" y="8935"/>
                </a:lnTo>
                <a:cubicBezTo>
                  <a:pt x="3496" y="8935"/>
                  <a:pt x="3440" y="8878"/>
                  <a:pt x="3440" y="8810"/>
                </a:cubicBezTo>
                <a:lnTo>
                  <a:pt x="3440" y="8060"/>
                </a:lnTo>
                <a:close/>
                <a:moveTo>
                  <a:pt x="1885" y="3221"/>
                </a:moveTo>
                <a:cubicBezTo>
                  <a:pt x="1885" y="3152"/>
                  <a:pt x="1941" y="3096"/>
                  <a:pt x="2010" y="3096"/>
                </a:cubicBezTo>
                <a:lnTo>
                  <a:pt x="2760" y="3096"/>
                </a:lnTo>
                <a:cubicBezTo>
                  <a:pt x="2828" y="3096"/>
                  <a:pt x="2885" y="3152"/>
                  <a:pt x="2885" y="3221"/>
                </a:cubicBezTo>
                <a:lnTo>
                  <a:pt x="2885" y="3971"/>
                </a:lnTo>
                <a:cubicBezTo>
                  <a:pt x="2885" y="4040"/>
                  <a:pt x="2828" y="4096"/>
                  <a:pt x="2760" y="4096"/>
                </a:cubicBezTo>
                <a:lnTo>
                  <a:pt x="2010" y="4096"/>
                </a:lnTo>
                <a:cubicBezTo>
                  <a:pt x="1941" y="4096"/>
                  <a:pt x="1885" y="4040"/>
                  <a:pt x="1885" y="3971"/>
                </a:cubicBezTo>
                <a:lnTo>
                  <a:pt x="1885" y="3221"/>
                </a:lnTo>
                <a:close/>
                <a:moveTo>
                  <a:pt x="1885" y="4833"/>
                </a:moveTo>
                <a:cubicBezTo>
                  <a:pt x="1885" y="4765"/>
                  <a:pt x="1941" y="4708"/>
                  <a:pt x="2010" y="4708"/>
                </a:cubicBezTo>
                <a:lnTo>
                  <a:pt x="2760" y="4708"/>
                </a:lnTo>
                <a:cubicBezTo>
                  <a:pt x="2828" y="4708"/>
                  <a:pt x="2885" y="4765"/>
                  <a:pt x="2885" y="4833"/>
                </a:cubicBezTo>
                <a:lnTo>
                  <a:pt x="2885" y="5583"/>
                </a:lnTo>
                <a:cubicBezTo>
                  <a:pt x="2885" y="5652"/>
                  <a:pt x="2828" y="5708"/>
                  <a:pt x="2760" y="5708"/>
                </a:cubicBezTo>
                <a:lnTo>
                  <a:pt x="2010" y="5708"/>
                </a:lnTo>
                <a:cubicBezTo>
                  <a:pt x="1941" y="5708"/>
                  <a:pt x="1885" y="5652"/>
                  <a:pt x="1885" y="5583"/>
                </a:cubicBezTo>
                <a:lnTo>
                  <a:pt x="1885" y="4833"/>
                </a:lnTo>
                <a:close/>
                <a:moveTo>
                  <a:pt x="1885" y="6447"/>
                </a:moveTo>
                <a:cubicBezTo>
                  <a:pt x="1885" y="6378"/>
                  <a:pt x="1941" y="6322"/>
                  <a:pt x="2010" y="6322"/>
                </a:cubicBezTo>
                <a:lnTo>
                  <a:pt x="2760" y="6322"/>
                </a:lnTo>
                <a:cubicBezTo>
                  <a:pt x="2828" y="6322"/>
                  <a:pt x="2885" y="6378"/>
                  <a:pt x="2885" y="6447"/>
                </a:cubicBezTo>
                <a:lnTo>
                  <a:pt x="2885" y="7197"/>
                </a:lnTo>
                <a:cubicBezTo>
                  <a:pt x="2885" y="7266"/>
                  <a:pt x="2828" y="7322"/>
                  <a:pt x="2760" y="7322"/>
                </a:cubicBezTo>
                <a:lnTo>
                  <a:pt x="2010" y="7322"/>
                </a:lnTo>
                <a:cubicBezTo>
                  <a:pt x="1941" y="7322"/>
                  <a:pt x="1885" y="7266"/>
                  <a:pt x="1885" y="7197"/>
                </a:cubicBezTo>
                <a:lnTo>
                  <a:pt x="1885" y="6447"/>
                </a:lnTo>
                <a:close/>
                <a:moveTo>
                  <a:pt x="1885" y="8060"/>
                </a:moveTo>
                <a:cubicBezTo>
                  <a:pt x="1885" y="7991"/>
                  <a:pt x="1941" y="7935"/>
                  <a:pt x="2010" y="7935"/>
                </a:cubicBezTo>
                <a:lnTo>
                  <a:pt x="2760" y="7935"/>
                </a:lnTo>
                <a:cubicBezTo>
                  <a:pt x="2828" y="7935"/>
                  <a:pt x="2885" y="7991"/>
                  <a:pt x="2885" y="8060"/>
                </a:cubicBezTo>
                <a:lnTo>
                  <a:pt x="2885" y="8810"/>
                </a:lnTo>
                <a:cubicBezTo>
                  <a:pt x="2885" y="8878"/>
                  <a:pt x="2828" y="8935"/>
                  <a:pt x="2760" y="8935"/>
                </a:cubicBezTo>
                <a:lnTo>
                  <a:pt x="2010" y="8935"/>
                </a:lnTo>
                <a:cubicBezTo>
                  <a:pt x="1941" y="8935"/>
                  <a:pt x="1885" y="8878"/>
                  <a:pt x="1885" y="8810"/>
                </a:cubicBezTo>
                <a:lnTo>
                  <a:pt x="1885" y="8060"/>
                </a:ln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4"/>
          <p:cNvSpPr/>
          <p:nvPr/>
        </p:nvSpPr>
        <p:spPr>
          <a:xfrm>
            <a:off x="394335" y="261256"/>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 name="PPT世界-6">
            <a:extLst>
              <a:ext uri="{FF2B5EF4-FFF2-40B4-BE49-F238E27FC236}">
                <a16:creationId xmlns:a16="http://schemas.microsoft.com/office/drawing/2014/main" id="{A46DCAC2-CE58-43EF-A86C-19D0C49C5CC3}"/>
              </a:ext>
            </a:extLst>
          </p:cNvPr>
          <p:cNvGrpSpPr/>
          <p:nvPr/>
        </p:nvGrpSpPr>
        <p:grpSpPr>
          <a:xfrm>
            <a:off x="7857938" y="2021551"/>
            <a:ext cx="3833600" cy="4118664"/>
            <a:chOff x="7857938" y="2021551"/>
            <a:chExt cx="3833600" cy="4118664"/>
          </a:xfrm>
        </p:grpSpPr>
        <p:sp>
          <p:nvSpPr>
            <p:cNvPr id="67" name="PPT世界-6-1"/>
            <p:cNvSpPr/>
            <p:nvPr/>
          </p:nvSpPr>
          <p:spPr>
            <a:xfrm>
              <a:off x="9249329" y="2021551"/>
              <a:ext cx="2442209" cy="998290"/>
            </a:xfrm>
            <a:prstGeom prst="roundRect">
              <a:avLst>
                <a:gd name="adj" fmla="val 17104"/>
              </a:avLst>
            </a:prstGeom>
            <a:solidFill>
              <a:schemeClr val="accent2"/>
            </a:solidFill>
            <a:ln w="38100">
              <a:solidFill>
                <a:schemeClr val="bg1">
                  <a:alpha val="25000"/>
                </a:schemeClr>
              </a:solidFill>
            </a:ln>
            <a:effectLst>
              <a:outerShdw blurRad="635000" dist="152400" dir="2700000" sx="107000" sy="107000" algn="ctr" rotWithShape="0">
                <a:schemeClr val="accent3">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p>
          </p:txBody>
        </p:sp>
        <p:sp>
          <p:nvSpPr>
            <p:cNvPr id="68" name="PPT世界-6-2"/>
            <p:cNvSpPr/>
            <p:nvPr/>
          </p:nvSpPr>
          <p:spPr>
            <a:xfrm>
              <a:off x="7857938" y="5597147"/>
              <a:ext cx="2269464" cy="543068"/>
            </a:xfrm>
            <a:prstGeom prst="roundRect">
              <a:avLst>
                <a:gd name="adj" fmla="val 17104"/>
              </a:avLst>
            </a:prstGeom>
            <a:solidFill>
              <a:schemeClr val="accent2"/>
            </a:solidFill>
            <a:ln w="38100">
              <a:solidFill>
                <a:schemeClr val="bg1">
                  <a:alpha val="25000"/>
                </a:schemeClr>
              </a:solidFill>
            </a:ln>
            <a:effectLst>
              <a:outerShdw blurRad="635000" dist="152400" dir="2700000" sx="107000" sy="107000" algn="ctr" rotWithShape="0">
                <a:schemeClr val="accent3">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4" name="PPT世界-7">
            <a:extLst>
              <a:ext uri="{FF2B5EF4-FFF2-40B4-BE49-F238E27FC236}">
                <a16:creationId xmlns:a16="http://schemas.microsoft.com/office/drawing/2014/main" id="{0425D620-D13B-48C7-B50F-88DE090413F4}"/>
              </a:ext>
            </a:extLst>
          </p:cNvPr>
          <p:cNvGrpSpPr/>
          <p:nvPr/>
        </p:nvGrpSpPr>
        <p:grpSpPr>
          <a:xfrm>
            <a:off x="660400" y="2021551"/>
            <a:ext cx="3745696" cy="4118664"/>
            <a:chOff x="660400" y="2021551"/>
            <a:chExt cx="3745696" cy="4118664"/>
          </a:xfrm>
        </p:grpSpPr>
        <p:sp>
          <p:nvSpPr>
            <p:cNvPr id="66" name="PPT世界-7-1"/>
            <p:cNvSpPr/>
            <p:nvPr/>
          </p:nvSpPr>
          <p:spPr>
            <a:xfrm>
              <a:off x="660400" y="2021551"/>
              <a:ext cx="2377988" cy="998290"/>
            </a:xfrm>
            <a:prstGeom prst="roundRect">
              <a:avLst>
                <a:gd name="adj" fmla="val 17104"/>
              </a:avLst>
            </a:prstGeom>
            <a:solidFill>
              <a:schemeClr val="accent1"/>
            </a:solidFill>
            <a:ln w="38100">
              <a:solidFill>
                <a:schemeClr val="bg1">
                  <a:alpha val="25000"/>
                </a:schemeClr>
              </a:solidFill>
            </a:ln>
            <a:effectLst>
              <a:outerShdw blurRad="635000" dist="152400" dir="2700000" sx="107000" sy="107000" algn="ctr" rotWithShape="0">
                <a:schemeClr val="accent3">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p>
          </p:txBody>
        </p:sp>
        <p:sp>
          <p:nvSpPr>
            <p:cNvPr id="69" name="PPT世界-7-2"/>
            <p:cNvSpPr/>
            <p:nvPr/>
          </p:nvSpPr>
          <p:spPr>
            <a:xfrm>
              <a:off x="2136632" y="5597147"/>
              <a:ext cx="2269464" cy="543068"/>
            </a:xfrm>
            <a:prstGeom prst="roundRect">
              <a:avLst>
                <a:gd name="adj" fmla="val 17104"/>
              </a:avLst>
            </a:prstGeom>
            <a:solidFill>
              <a:schemeClr val="accent1"/>
            </a:solidFill>
            <a:ln w="38100">
              <a:solidFill>
                <a:schemeClr val="bg1">
                  <a:alpha val="25000"/>
                </a:schemeClr>
              </a:solidFill>
            </a:ln>
            <a:effectLst>
              <a:outerShdw blurRad="635000" dist="152400" dir="2700000" sx="107000" sy="107000" algn="ctr" rotWithShape="0">
                <a:schemeClr val="accent3">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6" name="PPT世界-8">
            <a:extLst>
              <a:ext uri="{FF2B5EF4-FFF2-40B4-BE49-F238E27FC236}">
                <a16:creationId xmlns:a16="http://schemas.microsoft.com/office/drawing/2014/main" id="{6D42F57A-FE12-40C3-8DE6-F47506BEC70D}"/>
              </a:ext>
            </a:extLst>
          </p:cNvPr>
          <p:cNvGrpSpPr/>
          <p:nvPr/>
        </p:nvGrpSpPr>
        <p:grpSpPr>
          <a:xfrm>
            <a:off x="3213131" y="1045390"/>
            <a:ext cx="5924645" cy="5047345"/>
            <a:chOff x="3213131" y="1045390"/>
            <a:chExt cx="5924645" cy="5047345"/>
          </a:xfrm>
        </p:grpSpPr>
        <p:sp>
          <p:nvSpPr>
            <p:cNvPr id="72" name="PPT世界-8-1"/>
            <p:cNvSpPr/>
            <p:nvPr/>
          </p:nvSpPr>
          <p:spPr>
            <a:xfrm rot="18900000" flipV="1">
              <a:off x="3680192" y="1128123"/>
              <a:ext cx="4964612" cy="4964612"/>
            </a:xfrm>
            <a:prstGeom prst="arc">
              <a:avLst>
                <a:gd name="adj1" fmla="val 19019864"/>
                <a:gd name="adj2" fmla="val 21368825"/>
              </a:avLst>
            </a:prstGeom>
            <a:ln w="38100">
              <a:solidFill>
                <a:schemeClr val="accent1"/>
              </a:solidFill>
              <a:headEnd type="triangle" w="lg"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cs typeface="思源黑体 CN Bold" panose="020B0800000000000000" pitchFamily="34" charset="-122"/>
              </a:endParaRPr>
            </a:p>
          </p:txBody>
        </p:sp>
        <p:sp>
          <p:nvSpPr>
            <p:cNvPr id="74" name="PPT世界-8-2"/>
            <p:cNvSpPr/>
            <p:nvPr/>
          </p:nvSpPr>
          <p:spPr>
            <a:xfrm rot="2700000" flipH="1" flipV="1">
              <a:off x="3757296" y="1128122"/>
              <a:ext cx="4964612" cy="4964612"/>
            </a:xfrm>
            <a:prstGeom prst="arc">
              <a:avLst>
                <a:gd name="adj1" fmla="val 19019864"/>
                <a:gd name="adj2" fmla="val 21368825"/>
              </a:avLst>
            </a:prstGeom>
            <a:ln w="38100">
              <a:solidFill>
                <a:schemeClr val="accent1"/>
              </a:solidFill>
              <a:headEnd type="triangle" w="lg"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cs typeface="思源黑体 CN Bold" panose="020B0800000000000000" pitchFamily="34" charset="-122"/>
              </a:endParaRPr>
            </a:p>
          </p:txBody>
        </p:sp>
        <p:grpSp>
          <p:nvGrpSpPr>
            <p:cNvPr id="3" name="组合 2">
              <a:extLst>
                <a:ext uri="{FF2B5EF4-FFF2-40B4-BE49-F238E27FC236}">
                  <a16:creationId xmlns:a16="http://schemas.microsoft.com/office/drawing/2014/main" id="{5828AF29-5263-4FF2-8C0C-8C7A95980F9D}"/>
                </a:ext>
              </a:extLst>
            </p:cNvPr>
            <p:cNvGrpSpPr/>
            <p:nvPr/>
          </p:nvGrpSpPr>
          <p:grpSpPr>
            <a:xfrm>
              <a:off x="3213131" y="1045390"/>
              <a:ext cx="5924645" cy="4964612"/>
              <a:chOff x="3213131" y="1045390"/>
              <a:chExt cx="5924645" cy="4964612"/>
            </a:xfrm>
          </p:grpSpPr>
          <p:sp>
            <p:nvSpPr>
              <p:cNvPr id="61" name="PPT世界-8-3"/>
              <p:cNvSpPr/>
              <p:nvPr/>
            </p:nvSpPr>
            <p:spPr>
              <a:xfrm>
                <a:off x="4521845" y="1143311"/>
                <a:ext cx="3148311" cy="1246163"/>
              </a:xfrm>
              <a:prstGeom prst="roundRect">
                <a:avLst>
                  <a:gd name="adj" fmla="val 17104"/>
                </a:avLst>
              </a:prstGeom>
              <a:solidFill>
                <a:schemeClr val="bg1"/>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a:p>
                <a:pPr algn="ctr">
                  <a:lnSpc>
                    <a:spcPct val="130000"/>
                  </a:lnSpc>
                </a:pPr>
                <a:r>
                  <a:rPr lang="zh-CN" altLang="en-US" dirty="0">
                    <a:solidFill>
                      <a:schemeClr val="tx1">
                        <a:lumMod val="75000"/>
                        <a:lumOff val="25000"/>
                      </a:schemeClr>
                    </a:solidFill>
                    <a:cs typeface="思源黑体 CN Bold" panose="020B0800000000000000" pitchFamily="34" charset="-122"/>
                  </a:rPr>
                  <a:t>单击此处键入文本单击</a:t>
                </a:r>
              </a:p>
            </p:txBody>
          </p:sp>
          <p:sp>
            <p:nvSpPr>
              <p:cNvPr id="62" name="PPT世界-8-4"/>
              <p:cNvSpPr/>
              <p:nvPr/>
            </p:nvSpPr>
            <p:spPr>
              <a:xfrm>
                <a:off x="7114571" y="3500412"/>
                <a:ext cx="1948727" cy="1948727"/>
              </a:xfrm>
              <a:prstGeom prst="ellipse">
                <a:avLst/>
              </a:prstGeom>
              <a:solidFill>
                <a:schemeClr val="bg1"/>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800" dirty="0">
                  <a:solidFill>
                    <a:schemeClr val="tx1">
                      <a:lumMod val="75000"/>
                      <a:lumOff val="25000"/>
                    </a:schemeClr>
                  </a:solidFill>
                  <a:latin typeface="+mj-ea"/>
                  <a:ea typeface="+mj-ea"/>
                </a:endParaRPr>
              </a:p>
            </p:txBody>
          </p:sp>
          <p:sp>
            <p:nvSpPr>
              <p:cNvPr id="63" name="PPT世界-8-5"/>
              <p:cNvSpPr/>
              <p:nvPr/>
            </p:nvSpPr>
            <p:spPr>
              <a:xfrm>
                <a:off x="3213131" y="3500412"/>
                <a:ext cx="1948727" cy="1948727"/>
              </a:xfrm>
              <a:prstGeom prst="ellipse">
                <a:avLst/>
              </a:prstGeom>
              <a:solidFill>
                <a:schemeClr val="bg1"/>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0" dirty="0">
                  <a:solidFill>
                    <a:schemeClr val="accent1"/>
                  </a:solidFill>
                  <a:latin typeface="+mj-ea"/>
                  <a:ea typeface="+mj-ea"/>
                </a:endParaRPr>
              </a:p>
            </p:txBody>
          </p:sp>
          <p:sp>
            <p:nvSpPr>
              <p:cNvPr id="64" name="PPT世界-8-6"/>
              <p:cNvSpPr/>
              <p:nvPr/>
            </p:nvSpPr>
            <p:spPr>
              <a:xfrm>
                <a:off x="4762818" y="2254152"/>
                <a:ext cx="2651592" cy="2651592"/>
              </a:xfrm>
              <a:prstGeom prst="ellipse">
                <a:avLst/>
              </a:prstGeom>
              <a:solidFill>
                <a:schemeClr val="bg1">
                  <a:lumMod val="95000"/>
                </a:schemeClr>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思源黑体 CN Bold" panose="020B0800000000000000" pitchFamily="34" charset="-122"/>
                </a:endParaRPr>
              </a:p>
            </p:txBody>
          </p:sp>
          <p:sp>
            <p:nvSpPr>
              <p:cNvPr id="65" name="PPT世界-8-7"/>
              <p:cNvSpPr/>
              <p:nvPr/>
            </p:nvSpPr>
            <p:spPr>
              <a:xfrm>
                <a:off x="5272680" y="2764014"/>
                <a:ext cx="1631868" cy="1631868"/>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b="1" dirty="0">
                  <a:latin typeface="+mj-ea"/>
                  <a:ea typeface="+mj-ea"/>
                  <a:cs typeface="思源黑体 CN Bold" panose="020B0800000000000000" pitchFamily="34" charset="-122"/>
                </a:endParaRPr>
              </a:p>
            </p:txBody>
          </p:sp>
          <p:sp>
            <p:nvSpPr>
              <p:cNvPr id="70" name="PPT世界-8-8"/>
              <p:cNvSpPr txBox="1"/>
              <p:nvPr/>
            </p:nvSpPr>
            <p:spPr>
              <a:xfrm>
                <a:off x="8704938" y="1569412"/>
                <a:ext cx="432838" cy="1938992"/>
              </a:xfrm>
              <a:prstGeom prst="rect">
                <a:avLst/>
              </a:prstGeom>
              <a:noFill/>
              <a:effectLst>
                <a:outerShdw blurRad="63500" sx="102000" sy="102000" algn="ctr" rotWithShape="0">
                  <a:schemeClr val="bg1">
                    <a:alpha val="40000"/>
                  </a:scheme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1" name="PPT世界-8-9"/>
              <p:cNvSpPr txBox="1"/>
              <p:nvPr/>
            </p:nvSpPr>
            <p:spPr>
              <a:xfrm>
                <a:off x="3237611" y="1569412"/>
                <a:ext cx="432838"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3" name="PPT世界-8-10"/>
              <p:cNvSpPr/>
              <p:nvPr/>
            </p:nvSpPr>
            <p:spPr>
              <a:xfrm>
                <a:off x="3628773" y="1045390"/>
                <a:ext cx="4964612" cy="4964612"/>
              </a:xfrm>
              <a:prstGeom prst="arc">
                <a:avLst>
                  <a:gd name="adj1" fmla="val 3160442"/>
                  <a:gd name="adj2" fmla="val 7528370"/>
                </a:avLst>
              </a:prstGeom>
              <a:ln w="38100">
                <a:solidFill>
                  <a:schemeClr val="accent1"/>
                </a:solidFill>
                <a:headEnd type="triangle" w="lg" len="med"/>
                <a:tailEnd type="triangle" w="lg"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zh-CN" altLang="en-US">
                  <a:cs typeface="思源黑体 CN Bold" panose="020B0800000000000000" pitchFamily="34" charset="-122"/>
                </a:endParaRPr>
              </a:p>
            </p:txBody>
          </p:sp>
          <p:sp>
            <p:nvSpPr>
              <p:cNvPr id="24" name="PPT世界-8-11">
                <a:extLst>
                  <a:ext uri="{FF2B5EF4-FFF2-40B4-BE49-F238E27FC236}">
                    <a16:creationId xmlns:a16="http://schemas.microsoft.com/office/drawing/2014/main" id="{529508FB-B468-48D8-B398-3001C28B20CE}"/>
                  </a:ext>
                </a:extLst>
              </p:cNvPr>
              <p:cNvSpPr txBox="1"/>
              <p:nvPr/>
            </p:nvSpPr>
            <p:spPr>
              <a:xfrm>
                <a:off x="3353073" y="3968386"/>
                <a:ext cx="1668842" cy="1012778"/>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462AE"/>
                    </a:solidFill>
                    <a:effectLst/>
                    <a:uLnTx/>
                    <a:uFillTx/>
                    <a:latin typeface="思源黑体 CN Bold"/>
                    <a:ea typeface="思源黑体 CN Bold"/>
                    <a:cs typeface="+mn-cs"/>
                  </a:rPr>
                  <a:t>标题</a:t>
                </a:r>
                <a:endParaRPr kumimoji="0" lang="en-US" altLang="zh-CN" sz="2400" b="0" i="0" u="none" strike="noStrike" kern="1200" cap="none" spc="0" normalizeH="0" baseline="0" noProof="0" dirty="0">
                  <a:ln>
                    <a:noFill/>
                  </a:ln>
                  <a:solidFill>
                    <a:srgbClr val="0462AE"/>
                  </a:solidFill>
                  <a:effectLst/>
                  <a:uLnTx/>
                  <a:uFillTx/>
                  <a:latin typeface="思源黑体 CN Bold"/>
                  <a:ea typeface="思源黑体 CN Bold"/>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462AE"/>
                    </a:solidFill>
                    <a:effectLst/>
                    <a:uLnTx/>
                    <a:uFillTx/>
                    <a:latin typeface="思源黑体 CN Bold"/>
                    <a:ea typeface="思源黑体 CN Bold"/>
                    <a:cs typeface="+mn-cs"/>
                  </a:rPr>
                  <a:t>文字添加</a:t>
                </a:r>
              </a:p>
            </p:txBody>
          </p:sp>
          <p:sp>
            <p:nvSpPr>
              <p:cNvPr id="25" name="PPT世界-8-12">
                <a:extLst>
                  <a:ext uri="{FF2B5EF4-FFF2-40B4-BE49-F238E27FC236}">
                    <a16:creationId xmlns:a16="http://schemas.microsoft.com/office/drawing/2014/main" id="{92C7CE2D-D85D-4BA4-8222-34DD81942AE1}"/>
                  </a:ext>
                </a:extLst>
              </p:cNvPr>
              <p:cNvSpPr txBox="1"/>
              <p:nvPr/>
            </p:nvSpPr>
            <p:spPr>
              <a:xfrm>
                <a:off x="7254513" y="3968386"/>
                <a:ext cx="1668842" cy="1012778"/>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462AE"/>
                    </a:solidFill>
                    <a:effectLst/>
                    <a:uLnTx/>
                    <a:uFillTx/>
                    <a:latin typeface="思源黑体 CN Bold"/>
                    <a:ea typeface="思源黑体 CN Bold"/>
                    <a:cs typeface="+mn-cs"/>
                  </a:rPr>
                  <a:t>标题</a:t>
                </a:r>
                <a:endParaRPr kumimoji="0" lang="en-US" altLang="zh-CN" sz="2400" b="0" i="0" u="none" strike="noStrike" kern="1200" cap="none" spc="0" normalizeH="0" baseline="0" noProof="0" dirty="0">
                  <a:ln>
                    <a:noFill/>
                  </a:ln>
                  <a:solidFill>
                    <a:srgbClr val="0462AE"/>
                  </a:solidFill>
                  <a:effectLst/>
                  <a:uLnTx/>
                  <a:uFillTx/>
                  <a:latin typeface="思源黑体 CN Bold"/>
                  <a:ea typeface="思源黑体 CN Bold"/>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462AE"/>
                    </a:solidFill>
                    <a:effectLst/>
                    <a:uLnTx/>
                    <a:uFillTx/>
                    <a:latin typeface="思源黑体 CN Bold"/>
                    <a:ea typeface="思源黑体 CN Bold"/>
                    <a:cs typeface="+mn-cs"/>
                  </a:rPr>
                  <a:t>文字添加</a:t>
                </a:r>
              </a:p>
            </p:txBody>
          </p:sp>
          <p:pic>
            <p:nvPicPr>
              <p:cNvPr id="26" name="PPT世界-8-13" descr="杯子里有饮料&#10;&#10;低可信度描述已自动生成">
                <a:extLst>
                  <a:ext uri="{FF2B5EF4-FFF2-40B4-BE49-F238E27FC236}">
                    <a16:creationId xmlns:a16="http://schemas.microsoft.com/office/drawing/2014/main" id="{CAE69EDD-894F-4283-B653-9BCF63527F8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327157">
                <a:off x="4897841" y="2278852"/>
                <a:ext cx="2426474" cy="2538796"/>
              </a:xfrm>
              <a:prstGeom prst="rect">
                <a:avLst/>
              </a:prstGeom>
            </p:spPr>
          </p:pic>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PT世界-1"/>
          <p:cNvSpPr txBox="1"/>
          <p:nvPr/>
        </p:nvSpPr>
        <p:spPr>
          <a:xfrm>
            <a:off x="1439524" y="298017"/>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01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政治经济学</a:t>
            </a:r>
          </a:p>
        </p:txBody>
      </p:sp>
      <p:sp>
        <p:nvSpPr>
          <p:cNvPr id="20" name="PPT世界-2"/>
          <p:cNvSpPr txBox="1"/>
          <p:nvPr/>
        </p:nvSpPr>
        <p:spPr>
          <a:xfrm>
            <a:off x="1465812" y="722403"/>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POLITICAL ECONOMICS</a:t>
            </a:r>
          </a:p>
        </p:txBody>
      </p:sp>
      <p:sp>
        <p:nvSpPr>
          <p:cNvPr id="17" name="PPT世界-3"/>
          <p:cNvSpPr>
            <a:spLocks noChangeAspect="1"/>
          </p:cNvSpPr>
          <p:nvPr/>
        </p:nvSpPr>
        <p:spPr bwMode="auto">
          <a:xfrm>
            <a:off x="569129" y="436856"/>
            <a:ext cx="422564" cy="420950"/>
          </a:xfrm>
          <a:custGeom>
            <a:avLst/>
            <a:gdLst>
              <a:gd name="T0" fmla="*/ 9728 w 10375"/>
              <a:gd name="T1" fmla="*/ 1748 h 10337"/>
              <a:gd name="T2" fmla="*/ 6381 w 10375"/>
              <a:gd name="T3" fmla="*/ 0 h 10337"/>
              <a:gd name="T4" fmla="*/ 5648 w 10375"/>
              <a:gd name="T5" fmla="*/ 9837 h 10337"/>
              <a:gd name="T6" fmla="*/ 926 w 10375"/>
              <a:gd name="T7" fmla="*/ 1500 h 10337"/>
              <a:gd name="T8" fmla="*/ 250 w 10375"/>
              <a:gd name="T9" fmla="*/ 9837 h 10337"/>
              <a:gd name="T10" fmla="*/ 10125 w 10375"/>
              <a:gd name="T11" fmla="*/ 10337 h 10337"/>
              <a:gd name="T12" fmla="*/ 7430 w 10375"/>
              <a:gd name="T13" fmla="*/ 1607 h 10337"/>
              <a:gd name="T14" fmla="*/ 8430 w 10375"/>
              <a:gd name="T15" fmla="*/ 1607 h 10337"/>
              <a:gd name="T16" fmla="*/ 7555 w 10375"/>
              <a:gd name="T17" fmla="*/ 2482 h 10337"/>
              <a:gd name="T18" fmla="*/ 7430 w 10375"/>
              <a:gd name="T19" fmla="*/ 3221 h 10337"/>
              <a:gd name="T20" fmla="*/ 8430 w 10375"/>
              <a:gd name="T21" fmla="*/ 3221 h 10337"/>
              <a:gd name="T22" fmla="*/ 7555 w 10375"/>
              <a:gd name="T23" fmla="*/ 4096 h 10337"/>
              <a:gd name="T24" fmla="*/ 7430 w 10375"/>
              <a:gd name="T25" fmla="*/ 4833 h 10337"/>
              <a:gd name="T26" fmla="*/ 8430 w 10375"/>
              <a:gd name="T27" fmla="*/ 4833 h 10337"/>
              <a:gd name="T28" fmla="*/ 7555 w 10375"/>
              <a:gd name="T29" fmla="*/ 5708 h 10337"/>
              <a:gd name="T30" fmla="*/ 7430 w 10375"/>
              <a:gd name="T31" fmla="*/ 6447 h 10337"/>
              <a:gd name="T32" fmla="*/ 8430 w 10375"/>
              <a:gd name="T33" fmla="*/ 6447 h 10337"/>
              <a:gd name="T34" fmla="*/ 7555 w 10375"/>
              <a:gd name="T35" fmla="*/ 7322 h 10337"/>
              <a:gd name="T36" fmla="*/ 7430 w 10375"/>
              <a:gd name="T37" fmla="*/ 8060 h 10337"/>
              <a:gd name="T38" fmla="*/ 8430 w 10375"/>
              <a:gd name="T39" fmla="*/ 8060 h 10337"/>
              <a:gd name="T40" fmla="*/ 7555 w 10375"/>
              <a:gd name="T41" fmla="*/ 8935 h 10337"/>
              <a:gd name="T42" fmla="*/ 3440 w 10375"/>
              <a:gd name="T43" fmla="*/ 1607 h 10337"/>
              <a:gd name="T44" fmla="*/ 4440 w 10375"/>
              <a:gd name="T45" fmla="*/ 1607 h 10337"/>
              <a:gd name="T46" fmla="*/ 3565 w 10375"/>
              <a:gd name="T47" fmla="*/ 2482 h 10337"/>
              <a:gd name="T48" fmla="*/ 3440 w 10375"/>
              <a:gd name="T49" fmla="*/ 3221 h 10337"/>
              <a:gd name="T50" fmla="*/ 4440 w 10375"/>
              <a:gd name="T51" fmla="*/ 3221 h 10337"/>
              <a:gd name="T52" fmla="*/ 3565 w 10375"/>
              <a:gd name="T53" fmla="*/ 4096 h 10337"/>
              <a:gd name="T54" fmla="*/ 3440 w 10375"/>
              <a:gd name="T55" fmla="*/ 4833 h 10337"/>
              <a:gd name="T56" fmla="*/ 4440 w 10375"/>
              <a:gd name="T57" fmla="*/ 4833 h 10337"/>
              <a:gd name="T58" fmla="*/ 3565 w 10375"/>
              <a:gd name="T59" fmla="*/ 5708 h 10337"/>
              <a:gd name="T60" fmla="*/ 3440 w 10375"/>
              <a:gd name="T61" fmla="*/ 6447 h 10337"/>
              <a:gd name="T62" fmla="*/ 4440 w 10375"/>
              <a:gd name="T63" fmla="*/ 6447 h 10337"/>
              <a:gd name="T64" fmla="*/ 3565 w 10375"/>
              <a:gd name="T65" fmla="*/ 7322 h 10337"/>
              <a:gd name="T66" fmla="*/ 3440 w 10375"/>
              <a:gd name="T67" fmla="*/ 8060 h 10337"/>
              <a:gd name="T68" fmla="*/ 4440 w 10375"/>
              <a:gd name="T69" fmla="*/ 8060 h 10337"/>
              <a:gd name="T70" fmla="*/ 3565 w 10375"/>
              <a:gd name="T71" fmla="*/ 8935 h 10337"/>
              <a:gd name="T72" fmla="*/ 1885 w 10375"/>
              <a:gd name="T73" fmla="*/ 3221 h 10337"/>
              <a:gd name="T74" fmla="*/ 2885 w 10375"/>
              <a:gd name="T75" fmla="*/ 3221 h 10337"/>
              <a:gd name="T76" fmla="*/ 2010 w 10375"/>
              <a:gd name="T77" fmla="*/ 4096 h 10337"/>
              <a:gd name="T78" fmla="*/ 1885 w 10375"/>
              <a:gd name="T79" fmla="*/ 4833 h 10337"/>
              <a:gd name="T80" fmla="*/ 2885 w 10375"/>
              <a:gd name="T81" fmla="*/ 4833 h 10337"/>
              <a:gd name="T82" fmla="*/ 2010 w 10375"/>
              <a:gd name="T83" fmla="*/ 5708 h 10337"/>
              <a:gd name="T84" fmla="*/ 1885 w 10375"/>
              <a:gd name="T85" fmla="*/ 6447 h 10337"/>
              <a:gd name="T86" fmla="*/ 2885 w 10375"/>
              <a:gd name="T87" fmla="*/ 6447 h 10337"/>
              <a:gd name="T88" fmla="*/ 2010 w 10375"/>
              <a:gd name="T89" fmla="*/ 7322 h 10337"/>
              <a:gd name="T90" fmla="*/ 1885 w 10375"/>
              <a:gd name="T91" fmla="*/ 8060 h 10337"/>
              <a:gd name="T92" fmla="*/ 2885 w 10375"/>
              <a:gd name="T93" fmla="*/ 8060 h 10337"/>
              <a:gd name="T94" fmla="*/ 2010 w 10375"/>
              <a:gd name="T95" fmla="*/ 8935 h 10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375" h="10337">
                <a:moveTo>
                  <a:pt x="10125" y="9836"/>
                </a:moveTo>
                <a:lnTo>
                  <a:pt x="9728" y="9836"/>
                </a:lnTo>
                <a:lnTo>
                  <a:pt x="9728" y="1748"/>
                </a:lnTo>
                <a:cubicBezTo>
                  <a:pt x="9728" y="1626"/>
                  <a:pt x="9640" y="1523"/>
                  <a:pt x="9522" y="1502"/>
                </a:cubicBezTo>
                <a:cubicBezTo>
                  <a:pt x="9522" y="1502"/>
                  <a:pt x="9537" y="1502"/>
                  <a:pt x="9522" y="1502"/>
                </a:cubicBezTo>
                <a:lnTo>
                  <a:pt x="6381" y="0"/>
                </a:lnTo>
                <a:cubicBezTo>
                  <a:pt x="6243" y="0"/>
                  <a:pt x="6131" y="112"/>
                  <a:pt x="6131" y="250"/>
                </a:cubicBezTo>
                <a:lnTo>
                  <a:pt x="6131" y="9837"/>
                </a:lnTo>
                <a:lnTo>
                  <a:pt x="5648" y="9837"/>
                </a:lnTo>
                <a:lnTo>
                  <a:pt x="5648" y="250"/>
                </a:lnTo>
                <a:cubicBezTo>
                  <a:pt x="5648" y="112"/>
                  <a:pt x="5536" y="0"/>
                  <a:pt x="5398" y="0"/>
                </a:cubicBezTo>
                <a:lnTo>
                  <a:pt x="926" y="1500"/>
                </a:lnTo>
                <a:cubicBezTo>
                  <a:pt x="788" y="1500"/>
                  <a:pt x="676" y="1612"/>
                  <a:pt x="676" y="1750"/>
                </a:cubicBezTo>
                <a:lnTo>
                  <a:pt x="676" y="9837"/>
                </a:lnTo>
                <a:lnTo>
                  <a:pt x="250" y="9837"/>
                </a:lnTo>
                <a:cubicBezTo>
                  <a:pt x="112" y="9837"/>
                  <a:pt x="0" y="9950"/>
                  <a:pt x="0" y="10087"/>
                </a:cubicBezTo>
                <a:cubicBezTo>
                  <a:pt x="0" y="10225"/>
                  <a:pt x="112" y="10337"/>
                  <a:pt x="250" y="10337"/>
                </a:cubicBezTo>
                <a:lnTo>
                  <a:pt x="10125" y="10337"/>
                </a:lnTo>
                <a:cubicBezTo>
                  <a:pt x="10262" y="10337"/>
                  <a:pt x="10375" y="10225"/>
                  <a:pt x="10375" y="10087"/>
                </a:cubicBezTo>
                <a:cubicBezTo>
                  <a:pt x="10375" y="9950"/>
                  <a:pt x="10262" y="9836"/>
                  <a:pt x="10125" y="9836"/>
                </a:cubicBezTo>
                <a:close/>
                <a:moveTo>
                  <a:pt x="7430" y="1607"/>
                </a:moveTo>
                <a:cubicBezTo>
                  <a:pt x="7430" y="1538"/>
                  <a:pt x="7486" y="1482"/>
                  <a:pt x="7555" y="1482"/>
                </a:cubicBezTo>
                <a:lnTo>
                  <a:pt x="8305" y="1482"/>
                </a:lnTo>
                <a:cubicBezTo>
                  <a:pt x="8373" y="1482"/>
                  <a:pt x="8430" y="1538"/>
                  <a:pt x="8430" y="1607"/>
                </a:cubicBezTo>
                <a:lnTo>
                  <a:pt x="8430" y="2357"/>
                </a:lnTo>
                <a:cubicBezTo>
                  <a:pt x="8430" y="2426"/>
                  <a:pt x="8373" y="2482"/>
                  <a:pt x="8305" y="2482"/>
                </a:cubicBezTo>
                <a:lnTo>
                  <a:pt x="7555" y="2482"/>
                </a:lnTo>
                <a:cubicBezTo>
                  <a:pt x="7486" y="2482"/>
                  <a:pt x="7430" y="2426"/>
                  <a:pt x="7430" y="2357"/>
                </a:cubicBezTo>
                <a:lnTo>
                  <a:pt x="7430" y="1607"/>
                </a:lnTo>
                <a:close/>
                <a:moveTo>
                  <a:pt x="7430" y="3221"/>
                </a:moveTo>
                <a:cubicBezTo>
                  <a:pt x="7430" y="3152"/>
                  <a:pt x="7486" y="3096"/>
                  <a:pt x="7555" y="3096"/>
                </a:cubicBezTo>
                <a:lnTo>
                  <a:pt x="8305" y="3096"/>
                </a:lnTo>
                <a:cubicBezTo>
                  <a:pt x="8373" y="3096"/>
                  <a:pt x="8430" y="3152"/>
                  <a:pt x="8430" y="3221"/>
                </a:cubicBezTo>
                <a:lnTo>
                  <a:pt x="8430" y="3971"/>
                </a:lnTo>
                <a:cubicBezTo>
                  <a:pt x="8430" y="4040"/>
                  <a:pt x="8373" y="4096"/>
                  <a:pt x="8305" y="4096"/>
                </a:cubicBezTo>
                <a:lnTo>
                  <a:pt x="7555" y="4096"/>
                </a:lnTo>
                <a:cubicBezTo>
                  <a:pt x="7486" y="4096"/>
                  <a:pt x="7430" y="4040"/>
                  <a:pt x="7430" y="3971"/>
                </a:cubicBezTo>
                <a:lnTo>
                  <a:pt x="7430" y="3221"/>
                </a:lnTo>
                <a:close/>
                <a:moveTo>
                  <a:pt x="7430" y="4833"/>
                </a:moveTo>
                <a:cubicBezTo>
                  <a:pt x="7430" y="4765"/>
                  <a:pt x="7486" y="4708"/>
                  <a:pt x="7555" y="4708"/>
                </a:cubicBezTo>
                <a:lnTo>
                  <a:pt x="8305" y="4708"/>
                </a:lnTo>
                <a:cubicBezTo>
                  <a:pt x="8373" y="4708"/>
                  <a:pt x="8430" y="4765"/>
                  <a:pt x="8430" y="4833"/>
                </a:cubicBezTo>
                <a:lnTo>
                  <a:pt x="8430" y="5583"/>
                </a:lnTo>
                <a:cubicBezTo>
                  <a:pt x="8430" y="5652"/>
                  <a:pt x="8373" y="5708"/>
                  <a:pt x="8305" y="5708"/>
                </a:cubicBezTo>
                <a:lnTo>
                  <a:pt x="7555" y="5708"/>
                </a:lnTo>
                <a:cubicBezTo>
                  <a:pt x="7486" y="5708"/>
                  <a:pt x="7430" y="5652"/>
                  <a:pt x="7430" y="5583"/>
                </a:cubicBezTo>
                <a:lnTo>
                  <a:pt x="7430" y="4833"/>
                </a:lnTo>
                <a:close/>
                <a:moveTo>
                  <a:pt x="7430" y="6447"/>
                </a:moveTo>
                <a:cubicBezTo>
                  <a:pt x="7430" y="6378"/>
                  <a:pt x="7486" y="6322"/>
                  <a:pt x="7555" y="6322"/>
                </a:cubicBezTo>
                <a:lnTo>
                  <a:pt x="8305" y="6322"/>
                </a:lnTo>
                <a:cubicBezTo>
                  <a:pt x="8373" y="6322"/>
                  <a:pt x="8430" y="6378"/>
                  <a:pt x="8430" y="6447"/>
                </a:cubicBezTo>
                <a:lnTo>
                  <a:pt x="8430" y="7197"/>
                </a:lnTo>
                <a:cubicBezTo>
                  <a:pt x="8430" y="7266"/>
                  <a:pt x="8373" y="7322"/>
                  <a:pt x="8305" y="7322"/>
                </a:cubicBezTo>
                <a:lnTo>
                  <a:pt x="7555" y="7322"/>
                </a:lnTo>
                <a:cubicBezTo>
                  <a:pt x="7486" y="7322"/>
                  <a:pt x="7430" y="7266"/>
                  <a:pt x="7430" y="7197"/>
                </a:cubicBezTo>
                <a:lnTo>
                  <a:pt x="7430" y="6447"/>
                </a:lnTo>
                <a:close/>
                <a:moveTo>
                  <a:pt x="7430" y="8060"/>
                </a:moveTo>
                <a:cubicBezTo>
                  <a:pt x="7430" y="7991"/>
                  <a:pt x="7486" y="7935"/>
                  <a:pt x="7555" y="7935"/>
                </a:cubicBezTo>
                <a:lnTo>
                  <a:pt x="8305" y="7935"/>
                </a:lnTo>
                <a:cubicBezTo>
                  <a:pt x="8373" y="7935"/>
                  <a:pt x="8430" y="7991"/>
                  <a:pt x="8430" y="8060"/>
                </a:cubicBezTo>
                <a:lnTo>
                  <a:pt x="8430" y="8810"/>
                </a:lnTo>
                <a:cubicBezTo>
                  <a:pt x="8430" y="8878"/>
                  <a:pt x="8373" y="8935"/>
                  <a:pt x="8305" y="8935"/>
                </a:cubicBezTo>
                <a:lnTo>
                  <a:pt x="7555" y="8935"/>
                </a:lnTo>
                <a:cubicBezTo>
                  <a:pt x="7486" y="8935"/>
                  <a:pt x="7430" y="8878"/>
                  <a:pt x="7430" y="8810"/>
                </a:cubicBezTo>
                <a:lnTo>
                  <a:pt x="7430" y="8060"/>
                </a:lnTo>
                <a:close/>
                <a:moveTo>
                  <a:pt x="3440" y="1607"/>
                </a:moveTo>
                <a:cubicBezTo>
                  <a:pt x="3440" y="1538"/>
                  <a:pt x="3496" y="1482"/>
                  <a:pt x="3565" y="1482"/>
                </a:cubicBezTo>
                <a:lnTo>
                  <a:pt x="4315" y="1482"/>
                </a:lnTo>
                <a:cubicBezTo>
                  <a:pt x="4383" y="1482"/>
                  <a:pt x="4440" y="1538"/>
                  <a:pt x="4440" y="1607"/>
                </a:cubicBezTo>
                <a:lnTo>
                  <a:pt x="4440" y="2357"/>
                </a:lnTo>
                <a:cubicBezTo>
                  <a:pt x="4440" y="2426"/>
                  <a:pt x="4383" y="2482"/>
                  <a:pt x="4315" y="2482"/>
                </a:cubicBezTo>
                <a:lnTo>
                  <a:pt x="3565" y="2482"/>
                </a:lnTo>
                <a:cubicBezTo>
                  <a:pt x="3496" y="2482"/>
                  <a:pt x="3440" y="2426"/>
                  <a:pt x="3440" y="2357"/>
                </a:cubicBezTo>
                <a:lnTo>
                  <a:pt x="3440" y="1607"/>
                </a:lnTo>
                <a:close/>
                <a:moveTo>
                  <a:pt x="3440" y="3221"/>
                </a:moveTo>
                <a:cubicBezTo>
                  <a:pt x="3440" y="3152"/>
                  <a:pt x="3496" y="3096"/>
                  <a:pt x="3565" y="3096"/>
                </a:cubicBezTo>
                <a:lnTo>
                  <a:pt x="4315" y="3096"/>
                </a:lnTo>
                <a:cubicBezTo>
                  <a:pt x="4383" y="3096"/>
                  <a:pt x="4440" y="3152"/>
                  <a:pt x="4440" y="3221"/>
                </a:cubicBezTo>
                <a:lnTo>
                  <a:pt x="4440" y="3971"/>
                </a:lnTo>
                <a:cubicBezTo>
                  <a:pt x="4440" y="4040"/>
                  <a:pt x="4383" y="4096"/>
                  <a:pt x="4315" y="4096"/>
                </a:cubicBezTo>
                <a:lnTo>
                  <a:pt x="3565" y="4096"/>
                </a:lnTo>
                <a:cubicBezTo>
                  <a:pt x="3496" y="4096"/>
                  <a:pt x="3440" y="4040"/>
                  <a:pt x="3440" y="3971"/>
                </a:cubicBezTo>
                <a:lnTo>
                  <a:pt x="3440" y="3221"/>
                </a:lnTo>
                <a:close/>
                <a:moveTo>
                  <a:pt x="3440" y="4833"/>
                </a:moveTo>
                <a:cubicBezTo>
                  <a:pt x="3440" y="4765"/>
                  <a:pt x="3496" y="4708"/>
                  <a:pt x="3565" y="4708"/>
                </a:cubicBezTo>
                <a:lnTo>
                  <a:pt x="4315" y="4708"/>
                </a:lnTo>
                <a:cubicBezTo>
                  <a:pt x="4383" y="4708"/>
                  <a:pt x="4440" y="4765"/>
                  <a:pt x="4440" y="4833"/>
                </a:cubicBezTo>
                <a:lnTo>
                  <a:pt x="4440" y="5583"/>
                </a:lnTo>
                <a:cubicBezTo>
                  <a:pt x="4440" y="5652"/>
                  <a:pt x="4383" y="5708"/>
                  <a:pt x="4315" y="5708"/>
                </a:cubicBezTo>
                <a:lnTo>
                  <a:pt x="3565" y="5708"/>
                </a:lnTo>
                <a:cubicBezTo>
                  <a:pt x="3496" y="5708"/>
                  <a:pt x="3440" y="5652"/>
                  <a:pt x="3440" y="5583"/>
                </a:cubicBezTo>
                <a:lnTo>
                  <a:pt x="3440" y="4833"/>
                </a:lnTo>
                <a:close/>
                <a:moveTo>
                  <a:pt x="3440" y="6447"/>
                </a:moveTo>
                <a:cubicBezTo>
                  <a:pt x="3440" y="6378"/>
                  <a:pt x="3496" y="6322"/>
                  <a:pt x="3565" y="6322"/>
                </a:cubicBezTo>
                <a:lnTo>
                  <a:pt x="4315" y="6322"/>
                </a:lnTo>
                <a:cubicBezTo>
                  <a:pt x="4383" y="6322"/>
                  <a:pt x="4440" y="6378"/>
                  <a:pt x="4440" y="6447"/>
                </a:cubicBezTo>
                <a:lnTo>
                  <a:pt x="4440" y="7197"/>
                </a:lnTo>
                <a:cubicBezTo>
                  <a:pt x="4440" y="7266"/>
                  <a:pt x="4383" y="7322"/>
                  <a:pt x="4315" y="7322"/>
                </a:cubicBezTo>
                <a:lnTo>
                  <a:pt x="3565" y="7322"/>
                </a:lnTo>
                <a:cubicBezTo>
                  <a:pt x="3496" y="7322"/>
                  <a:pt x="3440" y="7266"/>
                  <a:pt x="3440" y="7197"/>
                </a:cubicBezTo>
                <a:lnTo>
                  <a:pt x="3440" y="6447"/>
                </a:lnTo>
                <a:close/>
                <a:moveTo>
                  <a:pt x="3440" y="8060"/>
                </a:moveTo>
                <a:cubicBezTo>
                  <a:pt x="3440" y="7991"/>
                  <a:pt x="3496" y="7935"/>
                  <a:pt x="3565" y="7935"/>
                </a:cubicBezTo>
                <a:lnTo>
                  <a:pt x="4315" y="7935"/>
                </a:lnTo>
                <a:cubicBezTo>
                  <a:pt x="4383" y="7935"/>
                  <a:pt x="4440" y="7991"/>
                  <a:pt x="4440" y="8060"/>
                </a:cubicBezTo>
                <a:lnTo>
                  <a:pt x="4440" y="8810"/>
                </a:lnTo>
                <a:cubicBezTo>
                  <a:pt x="4440" y="8878"/>
                  <a:pt x="4383" y="8935"/>
                  <a:pt x="4315" y="8935"/>
                </a:cubicBezTo>
                <a:lnTo>
                  <a:pt x="3565" y="8935"/>
                </a:lnTo>
                <a:cubicBezTo>
                  <a:pt x="3496" y="8935"/>
                  <a:pt x="3440" y="8878"/>
                  <a:pt x="3440" y="8810"/>
                </a:cubicBezTo>
                <a:lnTo>
                  <a:pt x="3440" y="8060"/>
                </a:lnTo>
                <a:close/>
                <a:moveTo>
                  <a:pt x="1885" y="3221"/>
                </a:moveTo>
                <a:cubicBezTo>
                  <a:pt x="1885" y="3152"/>
                  <a:pt x="1941" y="3096"/>
                  <a:pt x="2010" y="3096"/>
                </a:cubicBezTo>
                <a:lnTo>
                  <a:pt x="2760" y="3096"/>
                </a:lnTo>
                <a:cubicBezTo>
                  <a:pt x="2828" y="3096"/>
                  <a:pt x="2885" y="3152"/>
                  <a:pt x="2885" y="3221"/>
                </a:cubicBezTo>
                <a:lnTo>
                  <a:pt x="2885" y="3971"/>
                </a:lnTo>
                <a:cubicBezTo>
                  <a:pt x="2885" y="4040"/>
                  <a:pt x="2828" y="4096"/>
                  <a:pt x="2760" y="4096"/>
                </a:cubicBezTo>
                <a:lnTo>
                  <a:pt x="2010" y="4096"/>
                </a:lnTo>
                <a:cubicBezTo>
                  <a:pt x="1941" y="4096"/>
                  <a:pt x="1885" y="4040"/>
                  <a:pt x="1885" y="3971"/>
                </a:cubicBezTo>
                <a:lnTo>
                  <a:pt x="1885" y="3221"/>
                </a:lnTo>
                <a:close/>
                <a:moveTo>
                  <a:pt x="1885" y="4833"/>
                </a:moveTo>
                <a:cubicBezTo>
                  <a:pt x="1885" y="4765"/>
                  <a:pt x="1941" y="4708"/>
                  <a:pt x="2010" y="4708"/>
                </a:cubicBezTo>
                <a:lnTo>
                  <a:pt x="2760" y="4708"/>
                </a:lnTo>
                <a:cubicBezTo>
                  <a:pt x="2828" y="4708"/>
                  <a:pt x="2885" y="4765"/>
                  <a:pt x="2885" y="4833"/>
                </a:cubicBezTo>
                <a:lnTo>
                  <a:pt x="2885" y="5583"/>
                </a:lnTo>
                <a:cubicBezTo>
                  <a:pt x="2885" y="5652"/>
                  <a:pt x="2828" y="5708"/>
                  <a:pt x="2760" y="5708"/>
                </a:cubicBezTo>
                <a:lnTo>
                  <a:pt x="2010" y="5708"/>
                </a:lnTo>
                <a:cubicBezTo>
                  <a:pt x="1941" y="5708"/>
                  <a:pt x="1885" y="5652"/>
                  <a:pt x="1885" y="5583"/>
                </a:cubicBezTo>
                <a:lnTo>
                  <a:pt x="1885" y="4833"/>
                </a:lnTo>
                <a:close/>
                <a:moveTo>
                  <a:pt x="1885" y="6447"/>
                </a:moveTo>
                <a:cubicBezTo>
                  <a:pt x="1885" y="6378"/>
                  <a:pt x="1941" y="6322"/>
                  <a:pt x="2010" y="6322"/>
                </a:cubicBezTo>
                <a:lnTo>
                  <a:pt x="2760" y="6322"/>
                </a:lnTo>
                <a:cubicBezTo>
                  <a:pt x="2828" y="6322"/>
                  <a:pt x="2885" y="6378"/>
                  <a:pt x="2885" y="6447"/>
                </a:cubicBezTo>
                <a:lnTo>
                  <a:pt x="2885" y="7197"/>
                </a:lnTo>
                <a:cubicBezTo>
                  <a:pt x="2885" y="7266"/>
                  <a:pt x="2828" y="7322"/>
                  <a:pt x="2760" y="7322"/>
                </a:cubicBezTo>
                <a:lnTo>
                  <a:pt x="2010" y="7322"/>
                </a:lnTo>
                <a:cubicBezTo>
                  <a:pt x="1941" y="7322"/>
                  <a:pt x="1885" y="7266"/>
                  <a:pt x="1885" y="7197"/>
                </a:cubicBezTo>
                <a:lnTo>
                  <a:pt x="1885" y="6447"/>
                </a:lnTo>
                <a:close/>
                <a:moveTo>
                  <a:pt x="1885" y="8060"/>
                </a:moveTo>
                <a:cubicBezTo>
                  <a:pt x="1885" y="7991"/>
                  <a:pt x="1941" y="7935"/>
                  <a:pt x="2010" y="7935"/>
                </a:cubicBezTo>
                <a:lnTo>
                  <a:pt x="2760" y="7935"/>
                </a:lnTo>
                <a:cubicBezTo>
                  <a:pt x="2828" y="7935"/>
                  <a:pt x="2885" y="7991"/>
                  <a:pt x="2885" y="8060"/>
                </a:cubicBezTo>
                <a:lnTo>
                  <a:pt x="2885" y="8810"/>
                </a:lnTo>
                <a:cubicBezTo>
                  <a:pt x="2885" y="8878"/>
                  <a:pt x="2828" y="8935"/>
                  <a:pt x="2760" y="8935"/>
                </a:cubicBezTo>
                <a:lnTo>
                  <a:pt x="2010" y="8935"/>
                </a:lnTo>
                <a:cubicBezTo>
                  <a:pt x="1941" y="8935"/>
                  <a:pt x="1885" y="8878"/>
                  <a:pt x="1885" y="8810"/>
                </a:cubicBezTo>
                <a:lnTo>
                  <a:pt x="1885" y="8060"/>
                </a:ln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4"/>
          <p:cNvSpPr/>
          <p:nvPr/>
        </p:nvSpPr>
        <p:spPr>
          <a:xfrm>
            <a:off x="394335" y="261256"/>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 name="PPT世界-6">
            <a:extLst>
              <a:ext uri="{FF2B5EF4-FFF2-40B4-BE49-F238E27FC236}">
                <a16:creationId xmlns:a16="http://schemas.microsoft.com/office/drawing/2014/main" id="{E1457973-73A6-469C-83BB-2A428C32A240}"/>
              </a:ext>
            </a:extLst>
          </p:cNvPr>
          <p:cNvGrpSpPr/>
          <p:nvPr/>
        </p:nvGrpSpPr>
        <p:grpSpPr>
          <a:xfrm>
            <a:off x="4815113" y="1907723"/>
            <a:ext cx="2561776" cy="2561774"/>
            <a:chOff x="4815113" y="2032001"/>
            <a:chExt cx="2561776" cy="2561774"/>
          </a:xfrm>
        </p:grpSpPr>
        <p:sp>
          <p:nvSpPr>
            <p:cNvPr id="23" name="PPT世界-6-1"/>
            <p:cNvSpPr/>
            <p:nvPr/>
          </p:nvSpPr>
          <p:spPr>
            <a:xfrm>
              <a:off x="4815113" y="2032001"/>
              <a:ext cx="2561776" cy="2561774"/>
            </a:xfrm>
            <a:prstGeom prst="ellipse">
              <a:avLst/>
            </a:prstGeom>
            <a:solidFill>
              <a:schemeClr val="bg1"/>
            </a:solidFill>
            <a:ln w="127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5" name="PPT世界-6-2"/>
            <p:cNvSpPr txBox="1"/>
            <p:nvPr/>
          </p:nvSpPr>
          <p:spPr>
            <a:xfrm>
              <a:off x="4977177" y="3717545"/>
              <a:ext cx="2237647" cy="461665"/>
            </a:xfrm>
            <a:prstGeom prst="rect">
              <a:avLst/>
            </a:prstGeom>
            <a:noFill/>
          </p:spPr>
          <p:txBody>
            <a:bodyPr wrap="square" rtlCol="0">
              <a:spAutoFit/>
            </a:bodyPr>
            <a:lstStyle/>
            <a:p>
              <a:pPr algn="ct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2" name="组合 1">
              <a:extLst>
                <a:ext uri="{FF2B5EF4-FFF2-40B4-BE49-F238E27FC236}">
                  <a16:creationId xmlns:a16="http://schemas.microsoft.com/office/drawing/2014/main" id="{B357691E-7784-4C7C-9D82-F68158651440}"/>
                </a:ext>
              </a:extLst>
            </p:cNvPr>
            <p:cNvGrpSpPr/>
            <p:nvPr/>
          </p:nvGrpSpPr>
          <p:grpSpPr>
            <a:xfrm>
              <a:off x="5637478" y="2659361"/>
              <a:ext cx="917045" cy="917044"/>
              <a:chOff x="5758112" y="2831299"/>
              <a:chExt cx="675776" cy="675776"/>
            </a:xfrm>
            <a:solidFill>
              <a:schemeClr val="accent1"/>
            </a:solidFill>
          </p:grpSpPr>
          <p:sp>
            <p:nvSpPr>
              <p:cNvPr id="37" name="PPT世界-6-3"/>
              <p:cNvSpPr>
                <a:spLocks noEditPoints="1"/>
              </p:cNvSpPr>
              <p:nvPr/>
            </p:nvSpPr>
            <p:spPr bwMode="auto">
              <a:xfrm>
                <a:off x="5758112" y="2831299"/>
                <a:ext cx="675776" cy="675776"/>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9" name="PPT世界-6-4"/>
              <p:cNvSpPr>
                <a:spLocks noChangeArrowheads="1"/>
              </p:cNvSpPr>
              <p:nvPr/>
            </p:nvSpPr>
            <p:spPr bwMode="auto">
              <a:xfrm>
                <a:off x="6009115" y="2831299"/>
                <a:ext cx="21239" cy="212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0" name="PPT世界-6-5"/>
              <p:cNvSpPr>
                <a:spLocks noChangeArrowheads="1"/>
              </p:cNvSpPr>
              <p:nvPr/>
            </p:nvSpPr>
            <p:spPr bwMode="auto">
              <a:xfrm>
                <a:off x="6009115" y="2873776"/>
                <a:ext cx="21239" cy="1216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1" name="PPT世界-6-6"/>
              <p:cNvSpPr>
                <a:spLocks noChangeArrowheads="1"/>
              </p:cNvSpPr>
              <p:nvPr/>
            </p:nvSpPr>
            <p:spPr bwMode="auto">
              <a:xfrm>
                <a:off x="6161648" y="2831299"/>
                <a:ext cx="21239" cy="212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2" name="PPT世界-6-7"/>
              <p:cNvSpPr>
                <a:spLocks noChangeArrowheads="1"/>
              </p:cNvSpPr>
              <p:nvPr/>
            </p:nvSpPr>
            <p:spPr bwMode="auto">
              <a:xfrm>
                <a:off x="6161648" y="2873776"/>
                <a:ext cx="21239" cy="1216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3" name="PPT世界-6-8"/>
              <p:cNvSpPr>
                <a:spLocks noChangeArrowheads="1"/>
              </p:cNvSpPr>
              <p:nvPr/>
            </p:nvSpPr>
            <p:spPr bwMode="auto">
              <a:xfrm>
                <a:off x="6051592" y="2873776"/>
                <a:ext cx="23169" cy="772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4" name="PPT世界-6-9"/>
              <p:cNvSpPr>
                <a:spLocks noChangeArrowheads="1"/>
              </p:cNvSpPr>
              <p:nvPr/>
            </p:nvSpPr>
            <p:spPr bwMode="auto">
              <a:xfrm>
                <a:off x="6051592" y="2972247"/>
                <a:ext cx="23169" cy="231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5" name="PPT世界-6-10"/>
              <p:cNvSpPr>
                <a:spLocks noChangeArrowheads="1"/>
              </p:cNvSpPr>
              <p:nvPr/>
            </p:nvSpPr>
            <p:spPr bwMode="auto">
              <a:xfrm>
                <a:off x="6117239" y="2873776"/>
                <a:ext cx="23169" cy="772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6-11"/>
              <p:cNvSpPr>
                <a:spLocks noChangeArrowheads="1"/>
              </p:cNvSpPr>
              <p:nvPr/>
            </p:nvSpPr>
            <p:spPr bwMode="auto">
              <a:xfrm>
                <a:off x="6117239" y="2972247"/>
                <a:ext cx="23169" cy="231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10" name="PPT世界-7">
            <a:extLst>
              <a:ext uri="{FF2B5EF4-FFF2-40B4-BE49-F238E27FC236}">
                <a16:creationId xmlns:a16="http://schemas.microsoft.com/office/drawing/2014/main" id="{09130CD4-2FF5-486C-A929-9421CD1744A0}"/>
              </a:ext>
            </a:extLst>
          </p:cNvPr>
          <p:cNvGrpSpPr/>
          <p:nvPr/>
        </p:nvGrpSpPr>
        <p:grpSpPr>
          <a:xfrm>
            <a:off x="955955" y="1400851"/>
            <a:ext cx="7470771" cy="2736566"/>
            <a:chOff x="955955" y="1400851"/>
            <a:chExt cx="7470771" cy="2736566"/>
          </a:xfrm>
        </p:grpSpPr>
        <p:sp>
          <p:nvSpPr>
            <p:cNvPr id="33" name="PPT世界-7-1"/>
            <p:cNvSpPr/>
            <p:nvPr/>
          </p:nvSpPr>
          <p:spPr>
            <a:xfrm flipH="1">
              <a:off x="3765275" y="1400851"/>
              <a:ext cx="4661451" cy="1495142"/>
            </a:xfrm>
            <a:prstGeom prst="arc">
              <a:avLst>
                <a:gd name="adj1" fmla="val 11244712"/>
                <a:gd name="adj2" fmla="val 21227123"/>
              </a:avLst>
            </a:prstGeom>
            <a:ln w="12700">
              <a:gradFill flip="none" rotWithShape="1">
                <a:gsLst>
                  <a:gs pos="0">
                    <a:schemeClr val="accent1">
                      <a:alpha val="0"/>
                    </a:schemeClr>
                  </a:gs>
                  <a:gs pos="83000">
                    <a:schemeClr val="accent1"/>
                  </a:gs>
                </a:gsLst>
                <a:lin ang="0" scaled="1"/>
                <a:tileRect/>
              </a:gradFill>
              <a:prstDash val="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思源黑体 CN Bold" panose="020B0800000000000000" pitchFamily="34" charset="-122"/>
              </a:endParaRPr>
            </a:p>
          </p:txBody>
        </p:sp>
        <p:grpSp>
          <p:nvGrpSpPr>
            <p:cNvPr id="9" name="组合 8">
              <a:extLst>
                <a:ext uri="{FF2B5EF4-FFF2-40B4-BE49-F238E27FC236}">
                  <a16:creationId xmlns:a16="http://schemas.microsoft.com/office/drawing/2014/main" id="{4C97A0AF-3C6A-48DF-95B9-E3FF7EB16453}"/>
                </a:ext>
              </a:extLst>
            </p:cNvPr>
            <p:cNvGrpSpPr/>
            <p:nvPr/>
          </p:nvGrpSpPr>
          <p:grpSpPr>
            <a:xfrm>
              <a:off x="955955" y="2230550"/>
              <a:ext cx="3911737" cy="1906867"/>
              <a:chOff x="955955" y="2230550"/>
              <a:chExt cx="3911737" cy="1906867"/>
            </a:xfrm>
          </p:grpSpPr>
          <p:sp>
            <p:nvSpPr>
              <p:cNvPr id="26" name="PPT世界-7-2"/>
              <p:cNvSpPr/>
              <p:nvPr/>
            </p:nvSpPr>
            <p:spPr>
              <a:xfrm flipH="1">
                <a:off x="2654872" y="2722548"/>
                <a:ext cx="1086214" cy="932122"/>
              </a:xfrm>
              <a:prstGeom prst="rightArrow">
                <a:avLst>
                  <a:gd name="adj1" fmla="val 54878"/>
                  <a:gd name="adj2" fmla="val 53069"/>
                </a:avLst>
              </a:prstGeom>
              <a:solidFill>
                <a:schemeClr val="accent1">
                  <a:alpha val="20000"/>
                </a:schemeClr>
              </a:solidFill>
              <a:ln w="12700">
                <a:noFill/>
              </a:ln>
              <a:effectLst>
                <a:outerShdw blurRad="469900" dist="266700" dir="6600000" sx="90000" sy="90000" algn="t" rotWithShape="0">
                  <a:schemeClr val="bg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1" name="PPT世界-7-3"/>
              <p:cNvSpPr/>
              <p:nvPr/>
            </p:nvSpPr>
            <p:spPr>
              <a:xfrm>
                <a:off x="3532638" y="2521082"/>
                <a:ext cx="1335054" cy="1335054"/>
              </a:xfrm>
              <a:prstGeom prst="ellipse">
                <a:avLst/>
              </a:prstGeom>
              <a:solidFill>
                <a:schemeClr val="accent1"/>
              </a:solidFill>
              <a:ln w="15875">
                <a:noFill/>
              </a:ln>
              <a:effectLst>
                <a:outerShdw blurRad="609600" dist="203200" dir="6600000" sx="84000" sy="84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7" name="PPT世界-7-4"/>
              <p:cNvSpPr/>
              <p:nvPr/>
            </p:nvSpPr>
            <p:spPr>
              <a:xfrm>
                <a:off x="955955" y="2230550"/>
                <a:ext cx="1866106" cy="39030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8" name="PPT世界-7-5"/>
              <p:cNvSpPr/>
              <p:nvPr/>
            </p:nvSpPr>
            <p:spPr>
              <a:xfrm>
                <a:off x="955955" y="2993456"/>
                <a:ext cx="1866106" cy="39030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9" name="PPT世界-7-6"/>
              <p:cNvSpPr/>
              <p:nvPr/>
            </p:nvSpPr>
            <p:spPr>
              <a:xfrm>
                <a:off x="955955" y="3747111"/>
                <a:ext cx="1866106" cy="39030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pic>
            <p:nvPicPr>
              <p:cNvPr id="49" name="PPT世界-7-7"/>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07547" y="2895993"/>
                <a:ext cx="585236" cy="585233"/>
              </a:xfrm>
              <a:prstGeom prst="rect">
                <a:avLst/>
              </a:prstGeom>
              <a:effectLst>
                <a:outerShdw blurRad="50800" dist="38100" dir="2700000" algn="tl" rotWithShape="0">
                  <a:prstClr val="black">
                    <a:alpha val="40000"/>
                  </a:prstClr>
                </a:outerShdw>
              </a:effectLst>
              <a:scene3d>
                <a:camera prst="perspectiveRight">
                  <a:rot lat="0" lon="20099996" rev="0"/>
                </a:camera>
                <a:lightRig rig="threePt" dir="t"/>
              </a:scene3d>
            </p:spPr>
          </p:pic>
        </p:grpSp>
      </p:grpSp>
      <p:grpSp>
        <p:nvGrpSpPr>
          <p:cNvPr id="12" name="PPT世界-8">
            <a:extLst>
              <a:ext uri="{FF2B5EF4-FFF2-40B4-BE49-F238E27FC236}">
                <a16:creationId xmlns:a16="http://schemas.microsoft.com/office/drawing/2014/main" id="{87E89D49-1448-4411-9664-E2913E1DDEB6}"/>
              </a:ext>
            </a:extLst>
          </p:cNvPr>
          <p:cNvGrpSpPr/>
          <p:nvPr/>
        </p:nvGrpSpPr>
        <p:grpSpPr>
          <a:xfrm>
            <a:off x="3765275" y="2251227"/>
            <a:ext cx="7371912" cy="2628848"/>
            <a:chOff x="3765275" y="2251227"/>
            <a:chExt cx="7371912" cy="2628848"/>
          </a:xfrm>
        </p:grpSpPr>
        <p:sp>
          <p:nvSpPr>
            <p:cNvPr id="25" name="PPT世界-8-1"/>
            <p:cNvSpPr/>
            <p:nvPr/>
          </p:nvSpPr>
          <p:spPr>
            <a:xfrm>
              <a:off x="8450915" y="2722548"/>
              <a:ext cx="1086214" cy="932122"/>
            </a:xfrm>
            <a:prstGeom prst="rightArrow">
              <a:avLst>
                <a:gd name="adj1" fmla="val 54878"/>
                <a:gd name="adj2" fmla="val 53069"/>
              </a:avLst>
            </a:prstGeom>
            <a:solidFill>
              <a:schemeClr val="accent2">
                <a:alpha val="20000"/>
              </a:schemeClr>
            </a:solidFill>
            <a:ln w="12700">
              <a:noFill/>
            </a:ln>
            <a:effectLst>
              <a:outerShdw blurRad="469900" dist="266700" dir="6600000" sx="90000" sy="90000" algn="t" rotWithShape="0">
                <a:schemeClr val="bg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2" name="PPT世界-8-2"/>
            <p:cNvSpPr/>
            <p:nvPr/>
          </p:nvSpPr>
          <p:spPr>
            <a:xfrm>
              <a:off x="7324309" y="2521082"/>
              <a:ext cx="1335054" cy="1335054"/>
            </a:xfrm>
            <a:prstGeom prst="ellipse">
              <a:avLst/>
            </a:prstGeom>
            <a:solidFill>
              <a:schemeClr val="accent2">
                <a:alpha val="66000"/>
              </a:schemeClr>
            </a:solidFill>
            <a:ln w="15875">
              <a:noFill/>
            </a:ln>
            <a:effectLst>
              <a:outerShdw blurRad="609600" dist="203200" dir="6600000" sx="84000" sy="84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0" name="PPT世界-8-3"/>
            <p:cNvSpPr/>
            <p:nvPr/>
          </p:nvSpPr>
          <p:spPr>
            <a:xfrm>
              <a:off x="9468799" y="2251227"/>
              <a:ext cx="1668388" cy="348952"/>
            </a:xfrm>
            <a:prstGeom prst="roundRect">
              <a:avLst>
                <a:gd name="adj" fmla="val 5000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1" name="PPT世界-8-4"/>
            <p:cNvSpPr/>
            <p:nvPr/>
          </p:nvSpPr>
          <p:spPr>
            <a:xfrm>
              <a:off x="9468799" y="3014133"/>
              <a:ext cx="1668388" cy="348952"/>
            </a:xfrm>
            <a:prstGeom prst="roundRect">
              <a:avLst>
                <a:gd name="adj" fmla="val 5000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2" name="PPT世界-8-5"/>
            <p:cNvSpPr/>
            <p:nvPr/>
          </p:nvSpPr>
          <p:spPr>
            <a:xfrm>
              <a:off x="9468799" y="3767788"/>
              <a:ext cx="1668388" cy="348952"/>
            </a:xfrm>
            <a:prstGeom prst="roundRect">
              <a:avLst>
                <a:gd name="adj" fmla="val 5000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4" name="PPT世界-8-6"/>
            <p:cNvSpPr/>
            <p:nvPr/>
          </p:nvSpPr>
          <p:spPr>
            <a:xfrm flipV="1">
              <a:off x="3765275" y="3384933"/>
              <a:ext cx="4661451" cy="1495142"/>
            </a:xfrm>
            <a:prstGeom prst="arc">
              <a:avLst>
                <a:gd name="adj1" fmla="val 11244712"/>
                <a:gd name="adj2" fmla="val 21227123"/>
              </a:avLst>
            </a:prstGeom>
            <a:ln w="12700">
              <a:gradFill flip="none" rotWithShape="1">
                <a:gsLst>
                  <a:gs pos="0">
                    <a:schemeClr val="accent2">
                      <a:alpha val="0"/>
                    </a:schemeClr>
                  </a:gs>
                  <a:gs pos="83000">
                    <a:schemeClr val="accent2"/>
                  </a:gs>
                </a:gsLst>
                <a:lin ang="0" scaled="1"/>
                <a:tileRect/>
              </a:gradFill>
              <a:prstDash val="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pic>
          <p:nvPicPr>
            <p:cNvPr id="50" name="PPT世界-8-7"/>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699218" y="2895993"/>
              <a:ext cx="585236" cy="585233"/>
            </a:xfrm>
            <a:prstGeom prst="rect">
              <a:avLst/>
            </a:prstGeom>
            <a:effectLst>
              <a:outerShdw blurRad="50800" dist="38100" dir="2700000" algn="tl" rotWithShape="0">
                <a:prstClr val="black">
                  <a:alpha val="40000"/>
                </a:prstClr>
              </a:outerShdw>
            </a:effectLst>
            <a:scene3d>
              <a:camera prst="perspectiveRight">
                <a:rot lat="0" lon="20099996" rev="0"/>
              </a:camera>
              <a:lightRig rig="threePt" dir="t"/>
            </a:scene3d>
          </p:spPr>
        </p:pic>
      </p:grpSp>
      <p:grpSp>
        <p:nvGrpSpPr>
          <p:cNvPr id="13" name="PPT世界-9">
            <a:extLst>
              <a:ext uri="{FF2B5EF4-FFF2-40B4-BE49-F238E27FC236}">
                <a16:creationId xmlns:a16="http://schemas.microsoft.com/office/drawing/2014/main" id="{7FC3A28B-6300-4AD4-9E03-7EBE6B55C259}"/>
              </a:ext>
            </a:extLst>
          </p:cNvPr>
          <p:cNvGrpSpPr/>
          <p:nvPr/>
        </p:nvGrpSpPr>
        <p:grpSpPr>
          <a:xfrm>
            <a:off x="1565950" y="5038003"/>
            <a:ext cx="9060100" cy="1229085"/>
            <a:chOff x="1565950" y="5038003"/>
            <a:chExt cx="9060100" cy="1229085"/>
          </a:xfrm>
        </p:grpSpPr>
        <p:sp>
          <p:nvSpPr>
            <p:cNvPr id="47" name="PPT世界-9-1"/>
            <p:cNvSpPr txBox="1"/>
            <p:nvPr/>
          </p:nvSpPr>
          <p:spPr>
            <a:xfrm>
              <a:off x="1565950" y="5561959"/>
              <a:ext cx="9060100" cy="705129"/>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mn-ea"/>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单击此处键入文本单击单击此处键入文本单击单击此处键入文本单击单击此处键入文本单击单击此处键入文本单击单击此处键入文本单击单击此处键入文本单击单击此处键入文本单击单击此处键入文本单击</a:t>
              </a:r>
              <a:endParaRPr lang="en-US" altLang="zh-CN" sz="1400" dirty="0">
                <a:solidFill>
                  <a:schemeClr val="tx1">
                    <a:lumMod val="75000"/>
                    <a:lumOff val="25000"/>
                  </a:schemeClr>
                </a:solidFill>
                <a:latin typeface="+mn-ea"/>
                <a:cs typeface="思源黑体 CN Bold" panose="020B0800000000000000" pitchFamily="34" charset="-122"/>
              </a:endParaRPr>
            </a:p>
          </p:txBody>
        </p:sp>
        <p:sp>
          <p:nvSpPr>
            <p:cNvPr id="51" name="PPT世界-9-2">
              <a:extLst>
                <a:ext uri="{FF2B5EF4-FFF2-40B4-BE49-F238E27FC236}">
                  <a16:creationId xmlns:a16="http://schemas.microsoft.com/office/drawing/2014/main" id="{E84B6217-7932-4C5F-8AEB-8ADC9850EAD9}"/>
                </a:ext>
              </a:extLst>
            </p:cNvPr>
            <p:cNvSpPr txBox="1"/>
            <p:nvPr/>
          </p:nvSpPr>
          <p:spPr>
            <a:xfrm>
              <a:off x="4762533" y="5038003"/>
              <a:ext cx="2666934" cy="523220"/>
            </a:xfrm>
            <a:prstGeom prst="rect">
              <a:avLst/>
            </a:prstGeom>
            <a:noFill/>
          </p:spPr>
          <p:txBody>
            <a:bodyPr wrap="square" rtlCol="0">
              <a:spAutoFit/>
            </a:bodyPr>
            <a:lstStyle/>
            <a:p>
              <a:pPr algn="ctr"/>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PPT世界-1"/>
          <p:cNvGrpSpPr/>
          <p:nvPr/>
        </p:nvGrpSpPr>
        <p:grpSpPr>
          <a:xfrm>
            <a:off x="1439524" y="298017"/>
            <a:ext cx="2520000" cy="698628"/>
            <a:chOff x="8204960" y="1058683"/>
            <a:chExt cx="2520000" cy="698628"/>
          </a:xfrm>
        </p:grpSpPr>
        <p:sp>
          <p:nvSpPr>
            <p:cNvPr id="75" name="PPT世界-1-1"/>
            <p:cNvSpPr txBox="1"/>
            <p:nvPr/>
          </p:nvSpPr>
          <p:spPr>
            <a:xfrm>
              <a:off x="8204960" y="1058683"/>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01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政治经济学</a:t>
              </a:r>
            </a:p>
          </p:txBody>
        </p:sp>
        <p:sp>
          <p:nvSpPr>
            <p:cNvPr id="76" name="PPT世界-1-2"/>
            <p:cNvSpPr txBox="1"/>
            <p:nvPr/>
          </p:nvSpPr>
          <p:spPr>
            <a:xfrm>
              <a:off x="8231248" y="1483069"/>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POLITICAL ECONOMICS</a:t>
              </a:r>
            </a:p>
          </p:txBody>
        </p:sp>
      </p:grpSp>
      <p:sp>
        <p:nvSpPr>
          <p:cNvPr id="73" name="PPT世界-2"/>
          <p:cNvSpPr>
            <a:spLocks noChangeAspect="1"/>
          </p:cNvSpPr>
          <p:nvPr/>
        </p:nvSpPr>
        <p:spPr bwMode="auto">
          <a:xfrm>
            <a:off x="569129" y="436856"/>
            <a:ext cx="422564" cy="420950"/>
          </a:xfrm>
          <a:custGeom>
            <a:avLst/>
            <a:gdLst>
              <a:gd name="T0" fmla="*/ 9728 w 10375"/>
              <a:gd name="T1" fmla="*/ 1748 h 10337"/>
              <a:gd name="T2" fmla="*/ 6381 w 10375"/>
              <a:gd name="T3" fmla="*/ 0 h 10337"/>
              <a:gd name="T4" fmla="*/ 5648 w 10375"/>
              <a:gd name="T5" fmla="*/ 9837 h 10337"/>
              <a:gd name="T6" fmla="*/ 926 w 10375"/>
              <a:gd name="T7" fmla="*/ 1500 h 10337"/>
              <a:gd name="T8" fmla="*/ 250 w 10375"/>
              <a:gd name="T9" fmla="*/ 9837 h 10337"/>
              <a:gd name="T10" fmla="*/ 10125 w 10375"/>
              <a:gd name="T11" fmla="*/ 10337 h 10337"/>
              <a:gd name="T12" fmla="*/ 7430 w 10375"/>
              <a:gd name="T13" fmla="*/ 1607 h 10337"/>
              <a:gd name="T14" fmla="*/ 8430 w 10375"/>
              <a:gd name="T15" fmla="*/ 1607 h 10337"/>
              <a:gd name="T16" fmla="*/ 7555 w 10375"/>
              <a:gd name="T17" fmla="*/ 2482 h 10337"/>
              <a:gd name="T18" fmla="*/ 7430 w 10375"/>
              <a:gd name="T19" fmla="*/ 3221 h 10337"/>
              <a:gd name="T20" fmla="*/ 8430 w 10375"/>
              <a:gd name="T21" fmla="*/ 3221 h 10337"/>
              <a:gd name="T22" fmla="*/ 7555 w 10375"/>
              <a:gd name="T23" fmla="*/ 4096 h 10337"/>
              <a:gd name="T24" fmla="*/ 7430 w 10375"/>
              <a:gd name="T25" fmla="*/ 4833 h 10337"/>
              <a:gd name="T26" fmla="*/ 8430 w 10375"/>
              <a:gd name="T27" fmla="*/ 4833 h 10337"/>
              <a:gd name="T28" fmla="*/ 7555 w 10375"/>
              <a:gd name="T29" fmla="*/ 5708 h 10337"/>
              <a:gd name="T30" fmla="*/ 7430 w 10375"/>
              <a:gd name="T31" fmla="*/ 6447 h 10337"/>
              <a:gd name="T32" fmla="*/ 8430 w 10375"/>
              <a:gd name="T33" fmla="*/ 6447 h 10337"/>
              <a:gd name="T34" fmla="*/ 7555 w 10375"/>
              <a:gd name="T35" fmla="*/ 7322 h 10337"/>
              <a:gd name="T36" fmla="*/ 7430 w 10375"/>
              <a:gd name="T37" fmla="*/ 8060 h 10337"/>
              <a:gd name="T38" fmla="*/ 8430 w 10375"/>
              <a:gd name="T39" fmla="*/ 8060 h 10337"/>
              <a:gd name="T40" fmla="*/ 7555 w 10375"/>
              <a:gd name="T41" fmla="*/ 8935 h 10337"/>
              <a:gd name="T42" fmla="*/ 3440 w 10375"/>
              <a:gd name="T43" fmla="*/ 1607 h 10337"/>
              <a:gd name="T44" fmla="*/ 4440 w 10375"/>
              <a:gd name="T45" fmla="*/ 1607 h 10337"/>
              <a:gd name="T46" fmla="*/ 3565 w 10375"/>
              <a:gd name="T47" fmla="*/ 2482 h 10337"/>
              <a:gd name="T48" fmla="*/ 3440 w 10375"/>
              <a:gd name="T49" fmla="*/ 3221 h 10337"/>
              <a:gd name="T50" fmla="*/ 4440 w 10375"/>
              <a:gd name="T51" fmla="*/ 3221 h 10337"/>
              <a:gd name="T52" fmla="*/ 3565 w 10375"/>
              <a:gd name="T53" fmla="*/ 4096 h 10337"/>
              <a:gd name="T54" fmla="*/ 3440 w 10375"/>
              <a:gd name="T55" fmla="*/ 4833 h 10337"/>
              <a:gd name="T56" fmla="*/ 4440 w 10375"/>
              <a:gd name="T57" fmla="*/ 4833 h 10337"/>
              <a:gd name="T58" fmla="*/ 3565 w 10375"/>
              <a:gd name="T59" fmla="*/ 5708 h 10337"/>
              <a:gd name="T60" fmla="*/ 3440 w 10375"/>
              <a:gd name="T61" fmla="*/ 6447 h 10337"/>
              <a:gd name="T62" fmla="*/ 4440 w 10375"/>
              <a:gd name="T63" fmla="*/ 6447 h 10337"/>
              <a:gd name="T64" fmla="*/ 3565 w 10375"/>
              <a:gd name="T65" fmla="*/ 7322 h 10337"/>
              <a:gd name="T66" fmla="*/ 3440 w 10375"/>
              <a:gd name="T67" fmla="*/ 8060 h 10337"/>
              <a:gd name="T68" fmla="*/ 4440 w 10375"/>
              <a:gd name="T69" fmla="*/ 8060 h 10337"/>
              <a:gd name="T70" fmla="*/ 3565 w 10375"/>
              <a:gd name="T71" fmla="*/ 8935 h 10337"/>
              <a:gd name="T72" fmla="*/ 1885 w 10375"/>
              <a:gd name="T73" fmla="*/ 3221 h 10337"/>
              <a:gd name="T74" fmla="*/ 2885 w 10375"/>
              <a:gd name="T75" fmla="*/ 3221 h 10337"/>
              <a:gd name="T76" fmla="*/ 2010 w 10375"/>
              <a:gd name="T77" fmla="*/ 4096 h 10337"/>
              <a:gd name="T78" fmla="*/ 1885 w 10375"/>
              <a:gd name="T79" fmla="*/ 4833 h 10337"/>
              <a:gd name="T80" fmla="*/ 2885 w 10375"/>
              <a:gd name="T81" fmla="*/ 4833 h 10337"/>
              <a:gd name="T82" fmla="*/ 2010 w 10375"/>
              <a:gd name="T83" fmla="*/ 5708 h 10337"/>
              <a:gd name="T84" fmla="*/ 1885 w 10375"/>
              <a:gd name="T85" fmla="*/ 6447 h 10337"/>
              <a:gd name="T86" fmla="*/ 2885 w 10375"/>
              <a:gd name="T87" fmla="*/ 6447 h 10337"/>
              <a:gd name="T88" fmla="*/ 2010 w 10375"/>
              <a:gd name="T89" fmla="*/ 7322 h 10337"/>
              <a:gd name="T90" fmla="*/ 1885 w 10375"/>
              <a:gd name="T91" fmla="*/ 8060 h 10337"/>
              <a:gd name="T92" fmla="*/ 2885 w 10375"/>
              <a:gd name="T93" fmla="*/ 8060 h 10337"/>
              <a:gd name="T94" fmla="*/ 2010 w 10375"/>
              <a:gd name="T95" fmla="*/ 8935 h 10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375" h="10337">
                <a:moveTo>
                  <a:pt x="10125" y="9836"/>
                </a:moveTo>
                <a:lnTo>
                  <a:pt x="9728" y="9836"/>
                </a:lnTo>
                <a:lnTo>
                  <a:pt x="9728" y="1748"/>
                </a:lnTo>
                <a:cubicBezTo>
                  <a:pt x="9728" y="1626"/>
                  <a:pt x="9640" y="1523"/>
                  <a:pt x="9522" y="1502"/>
                </a:cubicBezTo>
                <a:cubicBezTo>
                  <a:pt x="9522" y="1502"/>
                  <a:pt x="9537" y="1502"/>
                  <a:pt x="9522" y="1502"/>
                </a:cubicBezTo>
                <a:lnTo>
                  <a:pt x="6381" y="0"/>
                </a:lnTo>
                <a:cubicBezTo>
                  <a:pt x="6243" y="0"/>
                  <a:pt x="6131" y="112"/>
                  <a:pt x="6131" y="250"/>
                </a:cubicBezTo>
                <a:lnTo>
                  <a:pt x="6131" y="9837"/>
                </a:lnTo>
                <a:lnTo>
                  <a:pt x="5648" y="9837"/>
                </a:lnTo>
                <a:lnTo>
                  <a:pt x="5648" y="250"/>
                </a:lnTo>
                <a:cubicBezTo>
                  <a:pt x="5648" y="112"/>
                  <a:pt x="5536" y="0"/>
                  <a:pt x="5398" y="0"/>
                </a:cubicBezTo>
                <a:lnTo>
                  <a:pt x="926" y="1500"/>
                </a:lnTo>
                <a:cubicBezTo>
                  <a:pt x="788" y="1500"/>
                  <a:pt x="676" y="1612"/>
                  <a:pt x="676" y="1750"/>
                </a:cubicBezTo>
                <a:lnTo>
                  <a:pt x="676" y="9837"/>
                </a:lnTo>
                <a:lnTo>
                  <a:pt x="250" y="9837"/>
                </a:lnTo>
                <a:cubicBezTo>
                  <a:pt x="112" y="9837"/>
                  <a:pt x="0" y="9950"/>
                  <a:pt x="0" y="10087"/>
                </a:cubicBezTo>
                <a:cubicBezTo>
                  <a:pt x="0" y="10225"/>
                  <a:pt x="112" y="10337"/>
                  <a:pt x="250" y="10337"/>
                </a:cubicBezTo>
                <a:lnTo>
                  <a:pt x="10125" y="10337"/>
                </a:lnTo>
                <a:cubicBezTo>
                  <a:pt x="10262" y="10337"/>
                  <a:pt x="10375" y="10225"/>
                  <a:pt x="10375" y="10087"/>
                </a:cubicBezTo>
                <a:cubicBezTo>
                  <a:pt x="10375" y="9950"/>
                  <a:pt x="10262" y="9836"/>
                  <a:pt x="10125" y="9836"/>
                </a:cubicBezTo>
                <a:close/>
                <a:moveTo>
                  <a:pt x="7430" y="1607"/>
                </a:moveTo>
                <a:cubicBezTo>
                  <a:pt x="7430" y="1538"/>
                  <a:pt x="7486" y="1482"/>
                  <a:pt x="7555" y="1482"/>
                </a:cubicBezTo>
                <a:lnTo>
                  <a:pt x="8305" y="1482"/>
                </a:lnTo>
                <a:cubicBezTo>
                  <a:pt x="8373" y="1482"/>
                  <a:pt x="8430" y="1538"/>
                  <a:pt x="8430" y="1607"/>
                </a:cubicBezTo>
                <a:lnTo>
                  <a:pt x="8430" y="2357"/>
                </a:lnTo>
                <a:cubicBezTo>
                  <a:pt x="8430" y="2426"/>
                  <a:pt x="8373" y="2482"/>
                  <a:pt x="8305" y="2482"/>
                </a:cubicBezTo>
                <a:lnTo>
                  <a:pt x="7555" y="2482"/>
                </a:lnTo>
                <a:cubicBezTo>
                  <a:pt x="7486" y="2482"/>
                  <a:pt x="7430" y="2426"/>
                  <a:pt x="7430" y="2357"/>
                </a:cubicBezTo>
                <a:lnTo>
                  <a:pt x="7430" y="1607"/>
                </a:lnTo>
                <a:close/>
                <a:moveTo>
                  <a:pt x="7430" y="3221"/>
                </a:moveTo>
                <a:cubicBezTo>
                  <a:pt x="7430" y="3152"/>
                  <a:pt x="7486" y="3096"/>
                  <a:pt x="7555" y="3096"/>
                </a:cubicBezTo>
                <a:lnTo>
                  <a:pt x="8305" y="3096"/>
                </a:lnTo>
                <a:cubicBezTo>
                  <a:pt x="8373" y="3096"/>
                  <a:pt x="8430" y="3152"/>
                  <a:pt x="8430" y="3221"/>
                </a:cubicBezTo>
                <a:lnTo>
                  <a:pt x="8430" y="3971"/>
                </a:lnTo>
                <a:cubicBezTo>
                  <a:pt x="8430" y="4040"/>
                  <a:pt x="8373" y="4096"/>
                  <a:pt x="8305" y="4096"/>
                </a:cubicBezTo>
                <a:lnTo>
                  <a:pt x="7555" y="4096"/>
                </a:lnTo>
                <a:cubicBezTo>
                  <a:pt x="7486" y="4096"/>
                  <a:pt x="7430" y="4040"/>
                  <a:pt x="7430" y="3971"/>
                </a:cubicBezTo>
                <a:lnTo>
                  <a:pt x="7430" y="3221"/>
                </a:lnTo>
                <a:close/>
                <a:moveTo>
                  <a:pt x="7430" y="4833"/>
                </a:moveTo>
                <a:cubicBezTo>
                  <a:pt x="7430" y="4765"/>
                  <a:pt x="7486" y="4708"/>
                  <a:pt x="7555" y="4708"/>
                </a:cubicBezTo>
                <a:lnTo>
                  <a:pt x="8305" y="4708"/>
                </a:lnTo>
                <a:cubicBezTo>
                  <a:pt x="8373" y="4708"/>
                  <a:pt x="8430" y="4765"/>
                  <a:pt x="8430" y="4833"/>
                </a:cubicBezTo>
                <a:lnTo>
                  <a:pt x="8430" y="5583"/>
                </a:lnTo>
                <a:cubicBezTo>
                  <a:pt x="8430" y="5652"/>
                  <a:pt x="8373" y="5708"/>
                  <a:pt x="8305" y="5708"/>
                </a:cubicBezTo>
                <a:lnTo>
                  <a:pt x="7555" y="5708"/>
                </a:lnTo>
                <a:cubicBezTo>
                  <a:pt x="7486" y="5708"/>
                  <a:pt x="7430" y="5652"/>
                  <a:pt x="7430" y="5583"/>
                </a:cubicBezTo>
                <a:lnTo>
                  <a:pt x="7430" y="4833"/>
                </a:lnTo>
                <a:close/>
                <a:moveTo>
                  <a:pt x="7430" y="6447"/>
                </a:moveTo>
                <a:cubicBezTo>
                  <a:pt x="7430" y="6378"/>
                  <a:pt x="7486" y="6322"/>
                  <a:pt x="7555" y="6322"/>
                </a:cubicBezTo>
                <a:lnTo>
                  <a:pt x="8305" y="6322"/>
                </a:lnTo>
                <a:cubicBezTo>
                  <a:pt x="8373" y="6322"/>
                  <a:pt x="8430" y="6378"/>
                  <a:pt x="8430" y="6447"/>
                </a:cubicBezTo>
                <a:lnTo>
                  <a:pt x="8430" y="7197"/>
                </a:lnTo>
                <a:cubicBezTo>
                  <a:pt x="8430" y="7266"/>
                  <a:pt x="8373" y="7322"/>
                  <a:pt x="8305" y="7322"/>
                </a:cubicBezTo>
                <a:lnTo>
                  <a:pt x="7555" y="7322"/>
                </a:lnTo>
                <a:cubicBezTo>
                  <a:pt x="7486" y="7322"/>
                  <a:pt x="7430" y="7266"/>
                  <a:pt x="7430" y="7197"/>
                </a:cubicBezTo>
                <a:lnTo>
                  <a:pt x="7430" y="6447"/>
                </a:lnTo>
                <a:close/>
                <a:moveTo>
                  <a:pt x="7430" y="8060"/>
                </a:moveTo>
                <a:cubicBezTo>
                  <a:pt x="7430" y="7991"/>
                  <a:pt x="7486" y="7935"/>
                  <a:pt x="7555" y="7935"/>
                </a:cubicBezTo>
                <a:lnTo>
                  <a:pt x="8305" y="7935"/>
                </a:lnTo>
                <a:cubicBezTo>
                  <a:pt x="8373" y="7935"/>
                  <a:pt x="8430" y="7991"/>
                  <a:pt x="8430" y="8060"/>
                </a:cubicBezTo>
                <a:lnTo>
                  <a:pt x="8430" y="8810"/>
                </a:lnTo>
                <a:cubicBezTo>
                  <a:pt x="8430" y="8878"/>
                  <a:pt x="8373" y="8935"/>
                  <a:pt x="8305" y="8935"/>
                </a:cubicBezTo>
                <a:lnTo>
                  <a:pt x="7555" y="8935"/>
                </a:lnTo>
                <a:cubicBezTo>
                  <a:pt x="7486" y="8935"/>
                  <a:pt x="7430" y="8878"/>
                  <a:pt x="7430" y="8810"/>
                </a:cubicBezTo>
                <a:lnTo>
                  <a:pt x="7430" y="8060"/>
                </a:lnTo>
                <a:close/>
                <a:moveTo>
                  <a:pt x="3440" y="1607"/>
                </a:moveTo>
                <a:cubicBezTo>
                  <a:pt x="3440" y="1538"/>
                  <a:pt x="3496" y="1482"/>
                  <a:pt x="3565" y="1482"/>
                </a:cubicBezTo>
                <a:lnTo>
                  <a:pt x="4315" y="1482"/>
                </a:lnTo>
                <a:cubicBezTo>
                  <a:pt x="4383" y="1482"/>
                  <a:pt x="4440" y="1538"/>
                  <a:pt x="4440" y="1607"/>
                </a:cubicBezTo>
                <a:lnTo>
                  <a:pt x="4440" y="2357"/>
                </a:lnTo>
                <a:cubicBezTo>
                  <a:pt x="4440" y="2426"/>
                  <a:pt x="4383" y="2482"/>
                  <a:pt x="4315" y="2482"/>
                </a:cubicBezTo>
                <a:lnTo>
                  <a:pt x="3565" y="2482"/>
                </a:lnTo>
                <a:cubicBezTo>
                  <a:pt x="3496" y="2482"/>
                  <a:pt x="3440" y="2426"/>
                  <a:pt x="3440" y="2357"/>
                </a:cubicBezTo>
                <a:lnTo>
                  <a:pt x="3440" y="1607"/>
                </a:lnTo>
                <a:close/>
                <a:moveTo>
                  <a:pt x="3440" y="3221"/>
                </a:moveTo>
                <a:cubicBezTo>
                  <a:pt x="3440" y="3152"/>
                  <a:pt x="3496" y="3096"/>
                  <a:pt x="3565" y="3096"/>
                </a:cubicBezTo>
                <a:lnTo>
                  <a:pt x="4315" y="3096"/>
                </a:lnTo>
                <a:cubicBezTo>
                  <a:pt x="4383" y="3096"/>
                  <a:pt x="4440" y="3152"/>
                  <a:pt x="4440" y="3221"/>
                </a:cubicBezTo>
                <a:lnTo>
                  <a:pt x="4440" y="3971"/>
                </a:lnTo>
                <a:cubicBezTo>
                  <a:pt x="4440" y="4040"/>
                  <a:pt x="4383" y="4096"/>
                  <a:pt x="4315" y="4096"/>
                </a:cubicBezTo>
                <a:lnTo>
                  <a:pt x="3565" y="4096"/>
                </a:lnTo>
                <a:cubicBezTo>
                  <a:pt x="3496" y="4096"/>
                  <a:pt x="3440" y="4040"/>
                  <a:pt x="3440" y="3971"/>
                </a:cubicBezTo>
                <a:lnTo>
                  <a:pt x="3440" y="3221"/>
                </a:lnTo>
                <a:close/>
                <a:moveTo>
                  <a:pt x="3440" y="4833"/>
                </a:moveTo>
                <a:cubicBezTo>
                  <a:pt x="3440" y="4765"/>
                  <a:pt x="3496" y="4708"/>
                  <a:pt x="3565" y="4708"/>
                </a:cubicBezTo>
                <a:lnTo>
                  <a:pt x="4315" y="4708"/>
                </a:lnTo>
                <a:cubicBezTo>
                  <a:pt x="4383" y="4708"/>
                  <a:pt x="4440" y="4765"/>
                  <a:pt x="4440" y="4833"/>
                </a:cubicBezTo>
                <a:lnTo>
                  <a:pt x="4440" y="5583"/>
                </a:lnTo>
                <a:cubicBezTo>
                  <a:pt x="4440" y="5652"/>
                  <a:pt x="4383" y="5708"/>
                  <a:pt x="4315" y="5708"/>
                </a:cubicBezTo>
                <a:lnTo>
                  <a:pt x="3565" y="5708"/>
                </a:lnTo>
                <a:cubicBezTo>
                  <a:pt x="3496" y="5708"/>
                  <a:pt x="3440" y="5652"/>
                  <a:pt x="3440" y="5583"/>
                </a:cubicBezTo>
                <a:lnTo>
                  <a:pt x="3440" y="4833"/>
                </a:lnTo>
                <a:close/>
                <a:moveTo>
                  <a:pt x="3440" y="6447"/>
                </a:moveTo>
                <a:cubicBezTo>
                  <a:pt x="3440" y="6378"/>
                  <a:pt x="3496" y="6322"/>
                  <a:pt x="3565" y="6322"/>
                </a:cubicBezTo>
                <a:lnTo>
                  <a:pt x="4315" y="6322"/>
                </a:lnTo>
                <a:cubicBezTo>
                  <a:pt x="4383" y="6322"/>
                  <a:pt x="4440" y="6378"/>
                  <a:pt x="4440" y="6447"/>
                </a:cubicBezTo>
                <a:lnTo>
                  <a:pt x="4440" y="7197"/>
                </a:lnTo>
                <a:cubicBezTo>
                  <a:pt x="4440" y="7266"/>
                  <a:pt x="4383" y="7322"/>
                  <a:pt x="4315" y="7322"/>
                </a:cubicBezTo>
                <a:lnTo>
                  <a:pt x="3565" y="7322"/>
                </a:lnTo>
                <a:cubicBezTo>
                  <a:pt x="3496" y="7322"/>
                  <a:pt x="3440" y="7266"/>
                  <a:pt x="3440" y="7197"/>
                </a:cubicBezTo>
                <a:lnTo>
                  <a:pt x="3440" y="6447"/>
                </a:lnTo>
                <a:close/>
                <a:moveTo>
                  <a:pt x="3440" y="8060"/>
                </a:moveTo>
                <a:cubicBezTo>
                  <a:pt x="3440" y="7991"/>
                  <a:pt x="3496" y="7935"/>
                  <a:pt x="3565" y="7935"/>
                </a:cubicBezTo>
                <a:lnTo>
                  <a:pt x="4315" y="7935"/>
                </a:lnTo>
                <a:cubicBezTo>
                  <a:pt x="4383" y="7935"/>
                  <a:pt x="4440" y="7991"/>
                  <a:pt x="4440" y="8060"/>
                </a:cubicBezTo>
                <a:lnTo>
                  <a:pt x="4440" y="8810"/>
                </a:lnTo>
                <a:cubicBezTo>
                  <a:pt x="4440" y="8878"/>
                  <a:pt x="4383" y="8935"/>
                  <a:pt x="4315" y="8935"/>
                </a:cubicBezTo>
                <a:lnTo>
                  <a:pt x="3565" y="8935"/>
                </a:lnTo>
                <a:cubicBezTo>
                  <a:pt x="3496" y="8935"/>
                  <a:pt x="3440" y="8878"/>
                  <a:pt x="3440" y="8810"/>
                </a:cubicBezTo>
                <a:lnTo>
                  <a:pt x="3440" y="8060"/>
                </a:lnTo>
                <a:close/>
                <a:moveTo>
                  <a:pt x="1885" y="3221"/>
                </a:moveTo>
                <a:cubicBezTo>
                  <a:pt x="1885" y="3152"/>
                  <a:pt x="1941" y="3096"/>
                  <a:pt x="2010" y="3096"/>
                </a:cubicBezTo>
                <a:lnTo>
                  <a:pt x="2760" y="3096"/>
                </a:lnTo>
                <a:cubicBezTo>
                  <a:pt x="2828" y="3096"/>
                  <a:pt x="2885" y="3152"/>
                  <a:pt x="2885" y="3221"/>
                </a:cubicBezTo>
                <a:lnTo>
                  <a:pt x="2885" y="3971"/>
                </a:lnTo>
                <a:cubicBezTo>
                  <a:pt x="2885" y="4040"/>
                  <a:pt x="2828" y="4096"/>
                  <a:pt x="2760" y="4096"/>
                </a:cubicBezTo>
                <a:lnTo>
                  <a:pt x="2010" y="4096"/>
                </a:lnTo>
                <a:cubicBezTo>
                  <a:pt x="1941" y="4096"/>
                  <a:pt x="1885" y="4040"/>
                  <a:pt x="1885" y="3971"/>
                </a:cubicBezTo>
                <a:lnTo>
                  <a:pt x="1885" y="3221"/>
                </a:lnTo>
                <a:close/>
                <a:moveTo>
                  <a:pt x="1885" y="4833"/>
                </a:moveTo>
                <a:cubicBezTo>
                  <a:pt x="1885" y="4765"/>
                  <a:pt x="1941" y="4708"/>
                  <a:pt x="2010" y="4708"/>
                </a:cubicBezTo>
                <a:lnTo>
                  <a:pt x="2760" y="4708"/>
                </a:lnTo>
                <a:cubicBezTo>
                  <a:pt x="2828" y="4708"/>
                  <a:pt x="2885" y="4765"/>
                  <a:pt x="2885" y="4833"/>
                </a:cubicBezTo>
                <a:lnTo>
                  <a:pt x="2885" y="5583"/>
                </a:lnTo>
                <a:cubicBezTo>
                  <a:pt x="2885" y="5652"/>
                  <a:pt x="2828" y="5708"/>
                  <a:pt x="2760" y="5708"/>
                </a:cubicBezTo>
                <a:lnTo>
                  <a:pt x="2010" y="5708"/>
                </a:lnTo>
                <a:cubicBezTo>
                  <a:pt x="1941" y="5708"/>
                  <a:pt x="1885" y="5652"/>
                  <a:pt x="1885" y="5583"/>
                </a:cubicBezTo>
                <a:lnTo>
                  <a:pt x="1885" y="4833"/>
                </a:lnTo>
                <a:close/>
                <a:moveTo>
                  <a:pt x="1885" y="6447"/>
                </a:moveTo>
                <a:cubicBezTo>
                  <a:pt x="1885" y="6378"/>
                  <a:pt x="1941" y="6322"/>
                  <a:pt x="2010" y="6322"/>
                </a:cubicBezTo>
                <a:lnTo>
                  <a:pt x="2760" y="6322"/>
                </a:lnTo>
                <a:cubicBezTo>
                  <a:pt x="2828" y="6322"/>
                  <a:pt x="2885" y="6378"/>
                  <a:pt x="2885" y="6447"/>
                </a:cubicBezTo>
                <a:lnTo>
                  <a:pt x="2885" y="7197"/>
                </a:lnTo>
                <a:cubicBezTo>
                  <a:pt x="2885" y="7266"/>
                  <a:pt x="2828" y="7322"/>
                  <a:pt x="2760" y="7322"/>
                </a:cubicBezTo>
                <a:lnTo>
                  <a:pt x="2010" y="7322"/>
                </a:lnTo>
                <a:cubicBezTo>
                  <a:pt x="1941" y="7322"/>
                  <a:pt x="1885" y="7266"/>
                  <a:pt x="1885" y="7197"/>
                </a:cubicBezTo>
                <a:lnTo>
                  <a:pt x="1885" y="6447"/>
                </a:lnTo>
                <a:close/>
                <a:moveTo>
                  <a:pt x="1885" y="8060"/>
                </a:moveTo>
                <a:cubicBezTo>
                  <a:pt x="1885" y="7991"/>
                  <a:pt x="1941" y="7935"/>
                  <a:pt x="2010" y="7935"/>
                </a:cubicBezTo>
                <a:lnTo>
                  <a:pt x="2760" y="7935"/>
                </a:lnTo>
                <a:cubicBezTo>
                  <a:pt x="2828" y="7935"/>
                  <a:pt x="2885" y="7991"/>
                  <a:pt x="2885" y="8060"/>
                </a:cubicBezTo>
                <a:lnTo>
                  <a:pt x="2885" y="8810"/>
                </a:lnTo>
                <a:cubicBezTo>
                  <a:pt x="2885" y="8878"/>
                  <a:pt x="2828" y="8935"/>
                  <a:pt x="2760" y="8935"/>
                </a:cubicBezTo>
                <a:lnTo>
                  <a:pt x="2010" y="8935"/>
                </a:lnTo>
                <a:cubicBezTo>
                  <a:pt x="1941" y="8935"/>
                  <a:pt x="1885" y="8878"/>
                  <a:pt x="1885" y="8810"/>
                </a:cubicBezTo>
                <a:lnTo>
                  <a:pt x="1885" y="8060"/>
                </a:ln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4" name="PPT世界-3"/>
          <p:cNvSpPr/>
          <p:nvPr/>
        </p:nvSpPr>
        <p:spPr>
          <a:xfrm>
            <a:off x="394335" y="261256"/>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5">
            <a:extLst>
              <a:ext uri="{FF2B5EF4-FFF2-40B4-BE49-F238E27FC236}">
                <a16:creationId xmlns:a16="http://schemas.microsoft.com/office/drawing/2014/main" id="{C1369DA7-89A3-465B-9C65-7CFC07443D41}"/>
              </a:ext>
            </a:extLst>
          </p:cNvPr>
          <p:cNvGrpSpPr/>
          <p:nvPr/>
        </p:nvGrpSpPr>
        <p:grpSpPr>
          <a:xfrm>
            <a:off x="571077" y="1131170"/>
            <a:ext cx="2801600" cy="4529913"/>
            <a:chOff x="571077" y="1430248"/>
            <a:chExt cx="2801600" cy="4529913"/>
          </a:xfrm>
        </p:grpSpPr>
        <p:sp>
          <p:nvSpPr>
            <p:cNvPr id="77" name="PPT世界-5-1"/>
            <p:cNvSpPr txBox="1"/>
            <p:nvPr/>
          </p:nvSpPr>
          <p:spPr>
            <a:xfrm>
              <a:off x="571077" y="1430248"/>
              <a:ext cx="2801600" cy="2215991"/>
            </a:xfrm>
            <a:prstGeom prst="rect">
              <a:avLst/>
            </a:prstGeom>
            <a:noFill/>
          </p:spPr>
          <p:txBody>
            <a:bodyPr wrap="square" rtlCol="0">
              <a:spAutoFit/>
            </a:bodyPr>
            <a:lstStyle/>
            <a:p>
              <a:pPr algn="ctr"/>
              <a:r>
                <a:rPr lang="en-US" altLang="zh-CN" sz="13800" dirty="0">
                  <a:ln>
                    <a:solidFill>
                      <a:schemeClr val="accent1"/>
                    </a:solidFill>
                  </a:ln>
                  <a:noFill/>
                  <a:latin typeface="+mj-ea"/>
                  <a:ea typeface="+mj-ea"/>
                  <a:cs typeface="思源黑体 CN Bold" panose="020B0800000000000000" pitchFamily="34" charset="-122"/>
                </a:rPr>
                <a:t>01</a:t>
              </a:r>
              <a:endParaRPr lang="zh-CN" altLang="en-US" sz="13800" dirty="0">
                <a:ln>
                  <a:solidFill>
                    <a:schemeClr val="accent1"/>
                  </a:solidFill>
                </a:ln>
                <a:noFill/>
                <a:latin typeface="+mj-ea"/>
                <a:ea typeface="+mj-ea"/>
                <a:cs typeface="思源黑体 CN Bold" panose="020B0800000000000000" pitchFamily="34" charset="-122"/>
              </a:endParaRPr>
            </a:p>
          </p:txBody>
        </p:sp>
        <p:sp>
          <p:nvSpPr>
            <p:cNvPr id="81" name="PPT世界-5-2"/>
            <p:cNvSpPr/>
            <p:nvPr/>
          </p:nvSpPr>
          <p:spPr>
            <a:xfrm>
              <a:off x="769235" y="3370780"/>
              <a:ext cx="2405641" cy="2589381"/>
            </a:xfrm>
            <a:prstGeom prst="roundRect">
              <a:avLst/>
            </a:prstGeom>
            <a:solidFill>
              <a:schemeClr val="bg1"/>
            </a:solidFill>
            <a:ln w="31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5" name="PPT世界-5-3"/>
            <p:cNvSpPr/>
            <p:nvPr/>
          </p:nvSpPr>
          <p:spPr>
            <a:xfrm>
              <a:off x="708661" y="2841026"/>
              <a:ext cx="2509101" cy="979118"/>
            </a:xfrm>
            <a:prstGeom prst="roundRect">
              <a:avLst>
                <a:gd name="adj" fmla="val 6164"/>
              </a:avLst>
            </a:prstGeom>
            <a:solidFill>
              <a:schemeClr val="accent1"/>
            </a:solidFill>
            <a:ln>
              <a:noFill/>
            </a:ln>
            <a:effectLst>
              <a:outerShdw blurRad="127000" dist="38100" dir="5400000" algn="t" rotWithShape="0">
                <a:schemeClr val="bg2">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90" name="PPT世界-5-4"/>
            <p:cNvSpPr txBox="1"/>
            <p:nvPr/>
          </p:nvSpPr>
          <p:spPr>
            <a:xfrm>
              <a:off x="852815" y="3033020"/>
              <a:ext cx="1636942" cy="369332"/>
            </a:xfrm>
            <a:prstGeom prst="rect">
              <a:avLst/>
            </a:prstGeom>
            <a:noFill/>
          </p:spPr>
          <p:txBody>
            <a:bodyPr wrap="square" rtlCol="0">
              <a:spAutoFit/>
            </a:bodyPr>
            <a:lstStyle/>
            <a:p>
              <a:r>
                <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92" name="PPT世界-5-5"/>
            <p:cNvSpPr txBox="1"/>
            <p:nvPr/>
          </p:nvSpPr>
          <p:spPr>
            <a:xfrm>
              <a:off x="870470" y="3373353"/>
              <a:ext cx="2171434" cy="239361"/>
            </a:xfrm>
            <a:prstGeom prst="rect">
              <a:avLst/>
            </a:prstGeom>
            <a:noFill/>
          </p:spPr>
          <p:txBody>
            <a:bodyPr wrap="square" rtlCol="0">
              <a:spAutoFit/>
            </a:bodyPr>
            <a:lstStyle/>
            <a:p>
              <a:pPr algn="dist">
                <a:lnSpc>
                  <a:spcPct val="130000"/>
                </a:lnSpc>
              </a:pPr>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TITLE TEXT ADDITION</a:t>
              </a:r>
              <a:endParaRPr lang="zh-CN" altLang="en-US"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4" name="PPT世界-5-6"/>
            <p:cNvSpPr/>
            <p:nvPr/>
          </p:nvSpPr>
          <p:spPr>
            <a:xfrm>
              <a:off x="2332458" y="2745157"/>
              <a:ext cx="819150" cy="1104473"/>
            </a:xfrm>
            <a:prstGeom prst="parallelogram">
              <a:avLst>
                <a:gd name="adj" fmla="val 60252"/>
              </a:avLst>
            </a:prstGeom>
            <a:gradFill flip="none" rotWithShape="1">
              <a:gsLst>
                <a:gs pos="0">
                  <a:srgbClr val="F3F6F8">
                    <a:lumMod val="88000"/>
                    <a:lumOff val="12000"/>
                    <a:alpha val="27000"/>
                  </a:srgbClr>
                </a:gs>
                <a:gs pos="100000">
                  <a:schemeClr val="tx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29" name="PPT世界-5-7"/>
            <p:cNvSpPr txBox="1"/>
            <p:nvPr/>
          </p:nvSpPr>
          <p:spPr>
            <a:xfrm>
              <a:off x="881762" y="3945499"/>
              <a:ext cx="2160142" cy="1674497"/>
            </a:xfrm>
            <a:prstGeom prst="rect">
              <a:avLst/>
            </a:prstGeom>
            <a:noFill/>
          </p:spPr>
          <p:txBody>
            <a:bodyPr wrap="square" rtlCol="0">
              <a:spAutoFit/>
            </a:bodyPr>
            <a:lstStyle/>
            <a:p>
              <a:pPr>
                <a:lnSpc>
                  <a:spcPct val="150000"/>
                </a:lnSpc>
                <a:defRPr/>
              </a:pPr>
              <a:r>
                <a:rPr kumimoji="0" lang="zh-CN" altLang="en-US" sz="14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rPr>
                <a:t>单击此处键入文本单击单击此处键入文本单击单击此处键入文本单击单击此处键入文本单击单击此处键入文本单击</a:t>
              </a:r>
              <a:r>
                <a:rPr lang="zh-CN" altLang="en-US" sz="1400" kern="0" dirty="0">
                  <a:solidFill>
                    <a:prstClr val="black">
                      <a:lumMod val="75000"/>
                      <a:lumOff val="25000"/>
                    </a:prstClr>
                  </a:solidFill>
                  <a:cs typeface="思源黑体 CN Bold" panose="020B0800000000000000" pitchFamily="34" charset="-122"/>
                </a:rPr>
                <a:t>。</a:t>
              </a:r>
              <a:endParaRPr kumimoji="0" lang="zh-CN" altLang="en-US" sz="14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endParaRPr>
            </a:p>
          </p:txBody>
        </p:sp>
        <p:sp>
          <p:nvSpPr>
            <p:cNvPr id="121" name="PPT世界-5-8"/>
            <p:cNvSpPr/>
            <p:nvPr/>
          </p:nvSpPr>
          <p:spPr>
            <a:xfrm>
              <a:off x="2570993" y="5374408"/>
              <a:ext cx="312463" cy="312463"/>
            </a:xfrm>
            <a:prstGeom prst="ellipse">
              <a:avLst/>
            </a:pr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122" name="PPT世界-5-9"/>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695634" y="5441667"/>
              <a:ext cx="292243" cy="292243"/>
            </a:xfrm>
            <a:prstGeom prst="rect">
              <a:avLst/>
            </a:prstGeom>
          </p:spPr>
        </p:pic>
      </p:grpSp>
      <p:grpSp>
        <p:nvGrpSpPr>
          <p:cNvPr id="4" name="PPT世界-6">
            <a:extLst>
              <a:ext uri="{FF2B5EF4-FFF2-40B4-BE49-F238E27FC236}">
                <a16:creationId xmlns:a16="http://schemas.microsoft.com/office/drawing/2014/main" id="{1EDF6C7F-2C2F-40BD-A6E6-D85E73ED86D2}"/>
              </a:ext>
            </a:extLst>
          </p:cNvPr>
          <p:cNvGrpSpPr/>
          <p:nvPr/>
        </p:nvGrpSpPr>
        <p:grpSpPr>
          <a:xfrm>
            <a:off x="3320888" y="1814885"/>
            <a:ext cx="2801600" cy="4529913"/>
            <a:chOff x="3320888" y="1430248"/>
            <a:chExt cx="2801600" cy="4529913"/>
          </a:xfrm>
        </p:grpSpPr>
        <p:sp>
          <p:nvSpPr>
            <p:cNvPr id="78" name="PPT世界-6-1"/>
            <p:cNvSpPr txBox="1"/>
            <p:nvPr/>
          </p:nvSpPr>
          <p:spPr>
            <a:xfrm>
              <a:off x="3320888" y="1430248"/>
              <a:ext cx="2801600" cy="2215991"/>
            </a:xfrm>
            <a:prstGeom prst="rect">
              <a:avLst/>
            </a:prstGeom>
            <a:noFill/>
          </p:spPr>
          <p:txBody>
            <a:bodyPr wrap="square" rtlCol="0">
              <a:spAutoFit/>
            </a:bodyPr>
            <a:lstStyle/>
            <a:p>
              <a:pPr algn="ctr"/>
              <a:r>
                <a:rPr lang="en-US" altLang="zh-CN" sz="13800" dirty="0">
                  <a:ln>
                    <a:solidFill>
                      <a:schemeClr val="tx1">
                        <a:lumMod val="75000"/>
                        <a:lumOff val="25000"/>
                      </a:schemeClr>
                    </a:solidFill>
                  </a:ln>
                  <a:noFill/>
                  <a:latin typeface="+mj-ea"/>
                  <a:ea typeface="+mj-ea"/>
                  <a:cs typeface="思源黑体 CN Bold" panose="020B0800000000000000" pitchFamily="34" charset="-122"/>
                </a:rPr>
                <a:t>02</a:t>
              </a:r>
              <a:endParaRPr lang="zh-CN" altLang="en-US" sz="13800" dirty="0">
                <a:ln>
                  <a:solidFill>
                    <a:schemeClr val="tx1">
                      <a:lumMod val="75000"/>
                      <a:lumOff val="25000"/>
                    </a:schemeClr>
                  </a:solidFill>
                </a:ln>
                <a:noFill/>
                <a:latin typeface="+mj-ea"/>
                <a:ea typeface="+mj-ea"/>
                <a:cs typeface="思源黑体 CN Bold" panose="020B0800000000000000" pitchFamily="34" charset="-122"/>
              </a:endParaRPr>
            </a:p>
          </p:txBody>
        </p:sp>
        <p:sp>
          <p:nvSpPr>
            <p:cNvPr id="82" name="PPT世界-6-2"/>
            <p:cNvSpPr/>
            <p:nvPr/>
          </p:nvSpPr>
          <p:spPr>
            <a:xfrm>
              <a:off x="3523490" y="3370780"/>
              <a:ext cx="2405641" cy="2589381"/>
            </a:xfrm>
            <a:prstGeom prst="round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6" name="PPT世界-6-3"/>
            <p:cNvSpPr/>
            <p:nvPr/>
          </p:nvSpPr>
          <p:spPr>
            <a:xfrm>
              <a:off x="3463853" y="2841026"/>
              <a:ext cx="2509101" cy="979118"/>
            </a:xfrm>
            <a:prstGeom prst="roundRect">
              <a:avLst>
                <a:gd name="adj" fmla="val 6164"/>
              </a:avLst>
            </a:prstGeom>
            <a:solidFill>
              <a:schemeClr val="accent2"/>
            </a:solidFill>
            <a:ln>
              <a:noFill/>
            </a:ln>
            <a:effectLst>
              <a:outerShdw blurRad="127000" dist="38100" dir="5400000" algn="t" rotWithShape="0">
                <a:schemeClr val="bg2">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98" name="PPT世界-6-4"/>
            <p:cNvSpPr txBox="1"/>
            <p:nvPr/>
          </p:nvSpPr>
          <p:spPr>
            <a:xfrm>
              <a:off x="3602111" y="3033020"/>
              <a:ext cx="1636942" cy="369332"/>
            </a:xfrm>
            <a:prstGeom prst="rect">
              <a:avLst/>
            </a:prstGeom>
            <a:noFill/>
          </p:spPr>
          <p:txBody>
            <a:bodyPr wrap="square" rtlCol="0">
              <a:spAutoFit/>
            </a:bodyPr>
            <a:lstStyle/>
            <a:p>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00" name="PPT世界-6-5"/>
            <p:cNvSpPr txBox="1"/>
            <p:nvPr/>
          </p:nvSpPr>
          <p:spPr>
            <a:xfrm>
              <a:off x="3619766" y="3373353"/>
              <a:ext cx="2171434" cy="239361"/>
            </a:xfrm>
            <a:prstGeom prst="rect">
              <a:avLst/>
            </a:prstGeom>
            <a:noFill/>
          </p:spPr>
          <p:txBody>
            <a:bodyPr wrap="square" rtlCol="0">
              <a:spAutoFit/>
            </a:bodyPr>
            <a:lstStyle/>
            <a:p>
              <a:pPr algn="dist">
                <a:lnSpc>
                  <a:spcPct val="130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TITLE TEXT ADDITION</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2" name="PPT世界-6-6"/>
            <p:cNvSpPr/>
            <p:nvPr/>
          </p:nvSpPr>
          <p:spPr>
            <a:xfrm>
              <a:off x="5081754" y="2745157"/>
              <a:ext cx="819150" cy="1104473"/>
            </a:xfrm>
            <a:prstGeom prst="parallelogram">
              <a:avLst>
                <a:gd name="adj" fmla="val 60252"/>
              </a:avLst>
            </a:prstGeom>
            <a:gradFill flip="none" rotWithShape="1">
              <a:gsLst>
                <a:gs pos="0">
                  <a:srgbClr val="F3F6F8">
                    <a:lumMod val="88000"/>
                    <a:lumOff val="12000"/>
                    <a:alpha val="27000"/>
                  </a:srgbClr>
                </a:gs>
                <a:gs pos="100000">
                  <a:schemeClr val="tx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30" name="PPT世界-6-7"/>
            <p:cNvSpPr txBox="1"/>
            <p:nvPr/>
          </p:nvSpPr>
          <p:spPr>
            <a:xfrm>
              <a:off x="3649736" y="3945499"/>
              <a:ext cx="2160142" cy="1674497"/>
            </a:xfrm>
            <a:prstGeom prst="rect">
              <a:avLst/>
            </a:prstGeom>
            <a:noFill/>
          </p:spPr>
          <p:txBody>
            <a:bodyPr wrap="square" rtlCol="0">
              <a:spAutoFit/>
            </a:bodyPr>
            <a:lstStyle/>
            <a:p>
              <a:pPr>
                <a:lnSpc>
                  <a:spcPct val="150000"/>
                </a:lnSpc>
                <a:defRPr/>
              </a:pPr>
              <a:r>
                <a:rPr kumimoji="0" lang="zh-CN" altLang="en-US" sz="14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rPr>
                <a:t>单击此处键入文本单击单击此处键入文本单击单击此处键入文本单击单击此处键入文本单击单击此处键入文本单击</a:t>
              </a:r>
              <a:r>
                <a:rPr lang="zh-CN" altLang="en-US" sz="1400" kern="0" dirty="0">
                  <a:solidFill>
                    <a:prstClr val="black">
                      <a:lumMod val="75000"/>
                      <a:lumOff val="25000"/>
                    </a:prstClr>
                  </a:solidFill>
                  <a:cs typeface="思源黑体 CN Bold" panose="020B0800000000000000" pitchFamily="34" charset="-122"/>
                </a:rPr>
                <a:t>。</a:t>
              </a:r>
              <a:endParaRPr kumimoji="0" lang="zh-CN" altLang="en-US" sz="14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endParaRPr>
            </a:p>
          </p:txBody>
        </p:sp>
        <p:sp>
          <p:nvSpPr>
            <p:cNvPr id="123" name="PPT世界-6-8"/>
            <p:cNvSpPr/>
            <p:nvPr/>
          </p:nvSpPr>
          <p:spPr>
            <a:xfrm>
              <a:off x="5325467" y="5374408"/>
              <a:ext cx="312463" cy="312463"/>
            </a:xfrm>
            <a:prstGeom prst="ellipse">
              <a:avLst/>
            </a:prstGeom>
            <a:solidFill>
              <a:schemeClr val="accent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124" name="PPT世界-6-9"/>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50108" y="5441667"/>
              <a:ext cx="292243" cy="292243"/>
            </a:xfrm>
            <a:prstGeom prst="rect">
              <a:avLst/>
            </a:prstGeom>
          </p:spPr>
        </p:pic>
      </p:grpSp>
      <p:grpSp>
        <p:nvGrpSpPr>
          <p:cNvPr id="5" name="PPT世界-7">
            <a:extLst>
              <a:ext uri="{FF2B5EF4-FFF2-40B4-BE49-F238E27FC236}">
                <a16:creationId xmlns:a16="http://schemas.microsoft.com/office/drawing/2014/main" id="{58049672-9CDD-434F-8427-85D916F8633F}"/>
              </a:ext>
            </a:extLst>
          </p:cNvPr>
          <p:cNvGrpSpPr/>
          <p:nvPr/>
        </p:nvGrpSpPr>
        <p:grpSpPr>
          <a:xfrm>
            <a:off x="6070699" y="1131170"/>
            <a:ext cx="2801600" cy="4529913"/>
            <a:chOff x="6070699" y="1430248"/>
            <a:chExt cx="2801600" cy="4529913"/>
          </a:xfrm>
        </p:grpSpPr>
        <p:sp>
          <p:nvSpPr>
            <p:cNvPr id="79" name="PPT世界-7-1"/>
            <p:cNvSpPr txBox="1"/>
            <p:nvPr/>
          </p:nvSpPr>
          <p:spPr>
            <a:xfrm>
              <a:off x="6070699" y="1430248"/>
              <a:ext cx="2801600" cy="2215991"/>
            </a:xfrm>
            <a:prstGeom prst="rect">
              <a:avLst/>
            </a:prstGeom>
            <a:noFill/>
          </p:spPr>
          <p:txBody>
            <a:bodyPr wrap="square" rtlCol="0">
              <a:spAutoFit/>
            </a:bodyPr>
            <a:lstStyle/>
            <a:p>
              <a:pPr algn="ctr"/>
              <a:r>
                <a:rPr lang="en-US" altLang="zh-CN" sz="13800" dirty="0">
                  <a:ln>
                    <a:solidFill>
                      <a:schemeClr val="accent1"/>
                    </a:solidFill>
                  </a:ln>
                  <a:noFill/>
                  <a:latin typeface="+mj-ea"/>
                  <a:ea typeface="+mj-ea"/>
                  <a:cs typeface="思源黑体 CN Bold" panose="020B0800000000000000" pitchFamily="34" charset="-122"/>
                </a:rPr>
                <a:t>03</a:t>
              </a:r>
              <a:endParaRPr lang="zh-CN" altLang="en-US" sz="13800" dirty="0">
                <a:ln>
                  <a:solidFill>
                    <a:schemeClr val="accent1"/>
                  </a:solidFill>
                </a:ln>
                <a:noFill/>
                <a:latin typeface="+mj-ea"/>
                <a:ea typeface="+mj-ea"/>
                <a:cs typeface="思源黑体 CN Bold" panose="020B0800000000000000" pitchFamily="34" charset="-122"/>
              </a:endParaRPr>
            </a:p>
          </p:txBody>
        </p:sp>
        <p:sp>
          <p:nvSpPr>
            <p:cNvPr id="83" name="PPT世界-7-2"/>
            <p:cNvSpPr/>
            <p:nvPr/>
          </p:nvSpPr>
          <p:spPr>
            <a:xfrm>
              <a:off x="6277745" y="3370780"/>
              <a:ext cx="2405641" cy="2589381"/>
            </a:xfrm>
            <a:prstGeom prst="roundRect">
              <a:avLst/>
            </a:prstGeom>
            <a:solidFill>
              <a:schemeClr val="bg1"/>
            </a:solidFill>
            <a:ln w="31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7" name="PPT世界-7-3"/>
            <p:cNvSpPr/>
            <p:nvPr/>
          </p:nvSpPr>
          <p:spPr>
            <a:xfrm>
              <a:off x="6219045" y="2841026"/>
              <a:ext cx="2509101" cy="979118"/>
            </a:xfrm>
            <a:prstGeom prst="roundRect">
              <a:avLst>
                <a:gd name="adj" fmla="val 6164"/>
              </a:avLst>
            </a:prstGeom>
            <a:solidFill>
              <a:schemeClr val="accent1"/>
            </a:solidFill>
            <a:ln>
              <a:noFill/>
            </a:ln>
            <a:effectLst>
              <a:outerShdw blurRad="127000" dist="38100" dir="5400000" algn="t" rotWithShape="0">
                <a:schemeClr val="bg2">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06" name="PPT世界-7-4"/>
            <p:cNvSpPr txBox="1"/>
            <p:nvPr/>
          </p:nvSpPr>
          <p:spPr>
            <a:xfrm>
              <a:off x="6351407" y="3033020"/>
              <a:ext cx="1636942" cy="369332"/>
            </a:xfrm>
            <a:prstGeom prst="rect">
              <a:avLst/>
            </a:prstGeom>
            <a:noFill/>
          </p:spPr>
          <p:txBody>
            <a:bodyPr wrap="square" rtlCol="0">
              <a:spAutoFit/>
            </a:bodyPr>
            <a:lstStyle/>
            <a:p>
              <a:r>
                <a:rPr lang="zh-CN" altLang="en-US"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08" name="PPT世界-7-5"/>
            <p:cNvSpPr txBox="1"/>
            <p:nvPr/>
          </p:nvSpPr>
          <p:spPr>
            <a:xfrm>
              <a:off x="6369062" y="3373353"/>
              <a:ext cx="2171434" cy="239361"/>
            </a:xfrm>
            <a:prstGeom prst="rect">
              <a:avLst/>
            </a:prstGeom>
            <a:noFill/>
          </p:spPr>
          <p:txBody>
            <a:bodyPr wrap="square" rtlCol="0">
              <a:spAutoFit/>
            </a:bodyPr>
            <a:lstStyle/>
            <a:p>
              <a:pPr algn="dist">
                <a:lnSpc>
                  <a:spcPct val="130000"/>
                </a:lnSpc>
              </a:pPr>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TITLE TEXT ADDITION</a:t>
              </a:r>
              <a:endParaRPr lang="zh-CN" altLang="en-US"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0" name="PPT世界-7-6"/>
            <p:cNvSpPr/>
            <p:nvPr/>
          </p:nvSpPr>
          <p:spPr>
            <a:xfrm>
              <a:off x="7831050" y="2745157"/>
              <a:ext cx="819150" cy="1104473"/>
            </a:xfrm>
            <a:prstGeom prst="parallelogram">
              <a:avLst>
                <a:gd name="adj" fmla="val 60252"/>
              </a:avLst>
            </a:prstGeom>
            <a:gradFill flip="none" rotWithShape="1">
              <a:gsLst>
                <a:gs pos="0">
                  <a:srgbClr val="F3F6F8">
                    <a:lumMod val="88000"/>
                    <a:lumOff val="12000"/>
                    <a:alpha val="27000"/>
                  </a:srgbClr>
                </a:gs>
                <a:gs pos="100000">
                  <a:schemeClr val="tx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31" name="PPT世界-7-7"/>
            <p:cNvSpPr txBox="1"/>
            <p:nvPr/>
          </p:nvSpPr>
          <p:spPr>
            <a:xfrm>
              <a:off x="6417710" y="3945499"/>
              <a:ext cx="2160142" cy="1674497"/>
            </a:xfrm>
            <a:prstGeom prst="rect">
              <a:avLst/>
            </a:prstGeom>
            <a:noFill/>
          </p:spPr>
          <p:txBody>
            <a:bodyPr wrap="square" rtlCol="0">
              <a:spAutoFit/>
            </a:bodyPr>
            <a:lstStyle/>
            <a:p>
              <a:pPr>
                <a:lnSpc>
                  <a:spcPct val="150000"/>
                </a:lnSpc>
                <a:defRPr/>
              </a:pPr>
              <a:r>
                <a:rPr kumimoji="0" lang="zh-CN" altLang="en-US" sz="14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rPr>
                <a:t>单击此处键入文本单击单击此处键入文本单击单击此处键入文本单击单击此处键入文本单击单击此处键入文本单击</a:t>
              </a:r>
              <a:r>
                <a:rPr lang="zh-CN" altLang="en-US" sz="1400" kern="0" dirty="0">
                  <a:solidFill>
                    <a:prstClr val="black">
                      <a:lumMod val="75000"/>
                      <a:lumOff val="25000"/>
                    </a:prstClr>
                  </a:solidFill>
                  <a:cs typeface="思源黑体 CN Bold" panose="020B0800000000000000" pitchFamily="34" charset="-122"/>
                </a:rPr>
                <a:t>。</a:t>
              </a:r>
              <a:endParaRPr kumimoji="0" lang="zh-CN" altLang="en-US" sz="14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endParaRPr>
            </a:p>
          </p:txBody>
        </p:sp>
        <p:sp>
          <p:nvSpPr>
            <p:cNvPr id="125" name="PPT世界-7-8"/>
            <p:cNvSpPr/>
            <p:nvPr/>
          </p:nvSpPr>
          <p:spPr>
            <a:xfrm>
              <a:off x="8079941" y="5374408"/>
              <a:ext cx="312463" cy="312463"/>
            </a:xfrm>
            <a:prstGeom prst="ellipse">
              <a:avLst/>
            </a:pr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126" name="PPT世界-7-9"/>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204582" y="5441667"/>
              <a:ext cx="292243" cy="292243"/>
            </a:xfrm>
            <a:prstGeom prst="rect">
              <a:avLst/>
            </a:prstGeom>
          </p:spPr>
        </p:pic>
      </p:grpSp>
      <p:grpSp>
        <p:nvGrpSpPr>
          <p:cNvPr id="6" name="PPT世界-8">
            <a:extLst>
              <a:ext uri="{FF2B5EF4-FFF2-40B4-BE49-F238E27FC236}">
                <a16:creationId xmlns:a16="http://schemas.microsoft.com/office/drawing/2014/main" id="{E62EF94D-E937-461B-9979-B085B2927C91}"/>
              </a:ext>
            </a:extLst>
          </p:cNvPr>
          <p:cNvGrpSpPr/>
          <p:nvPr/>
        </p:nvGrpSpPr>
        <p:grpSpPr>
          <a:xfrm>
            <a:off x="8820511" y="1814885"/>
            <a:ext cx="2801600" cy="4529913"/>
            <a:chOff x="8820511" y="1430248"/>
            <a:chExt cx="2801600" cy="4529913"/>
          </a:xfrm>
        </p:grpSpPr>
        <p:sp>
          <p:nvSpPr>
            <p:cNvPr id="80" name="PPT世界-8-1"/>
            <p:cNvSpPr txBox="1"/>
            <p:nvPr/>
          </p:nvSpPr>
          <p:spPr>
            <a:xfrm>
              <a:off x="8820511" y="1430248"/>
              <a:ext cx="2801600" cy="2215991"/>
            </a:xfrm>
            <a:prstGeom prst="rect">
              <a:avLst/>
            </a:prstGeom>
            <a:noFill/>
          </p:spPr>
          <p:txBody>
            <a:bodyPr wrap="square" rtlCol="0">
              <a:spAutoFit/>
            </a:bodyPr>
            <a:lstStyle/>
            <a:p>
              <a:pPr algn="ctr"/>
              <a:r>
                <a:rPr lang="en-US" altLang="zh-CN" sz="13800" dirty="0">
                  <a:ln>
                    <a:solidFill>
                      <a:schemeClr val="tx1">
                        <a:lumMod val="75000"/>
                        <a:lumOff val="25000"/>
                      </a:schemeClr>
                    </a:solidFill>
                  </a:ln>
                  <a:noFill/>
                  <a:latin typeface="+mj-ea"/>
                  <a:ea typeface="+mj-ea"/>
                  <a:cs typeface="思源黑体 CN Bold" panose="020B0800000000000000" pitchFamily="34" charset="-122"/>
                </a:rPr>
                <a:t>04</a:t>
              </a:r>
              <a:endParaRPr lang="zh-CN" altLang="en-US" sz="13800" dirty="0">
                <a:ln>
                  <a:solidFill>
                    <a:schemeClr val="tx1">
                      <a:lumMod val="75000"/>
                      <a:lumOff val="25000"/>
                    </a:schemeClr>
                  </a:solidFill>
                </a:ln>
                <a:noFill/>
                <a:latin typeface="+mj-ea"/>
                <a:ea typeface="+mj-ea"/>
                <a:cs typeface="思源黑体 CN Bold" panose="020B0800000000000000" pitchFamily="34" charset="-122"/>
              </a:endParaRPr>
            </a:p>
          </p:txBody>
        </p:sp>
        <p:sp>
          <p:nvSpPr>
            <p:cNvPr id="84" name="PPT世界-8-2"/>
            <p:cNvSpPr/>
            <p:nvPr/>
          </p:nvSpPr>
          <p:spPr>
            <a:xfrm>
              <a:off x="9031999" y="3370780"/>
              <a:ext cx="2405641" cy="2589381"/>
            </a:xfrm>
            <a:prstGeom prst="round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8" name="PPT世界-8-3"/>
            <p:cNvSpPr/>
            <p:nvPr/>
          </p:nvSpPr>
          <p:spPr>
            <a:xfrm>
              <a:off x="8974238" y="2841026"/>
              <a:ext cx="2509101" cy="979118"/>
            </a:xfrm>
            <a:prstGeom prst="roundRect">
              <a:avLst>
                <a:gd name="adj" fmla="val 6164"/>
              </a:avLst>
            </a:prstGeom>
            <a:solidFill>
              <a:schemeClr val="accent2"/>
            </a:solidFill>
            <a:ln>
              <a:noFill/>
            </a:ln>
            <a:effectLst>
              <a:outerShdw blurRad="127000" dist="38100" dir="5400000" algn="t" rotWithShape="0">
                <a:schemeClr val="bg2">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14" name="PPT世界-8-4"/>
            <p:cNvSpPr txBox="1"/>
            <p:nvPr/>
          </p:nvSpPr>
          <p:spPr>
            <a:xfrm>
              <a:off x="9100703" y="3033020"/>
              <a:ext cx="1636942" cy="369332"/>
            </a:xfrm>
            <a:prstGeom prst="rect">
              <a:avLst/>
            </a:prstGeom>
            <a:noFill/>
          </p:spPr>
          <p:txBody>
            <a:bodyPr wrap="square" rtlCol="0">
              <a:spAutoFit/>
            </a:bodyPr>
            <a:lstStyle/>
            <a:p>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16" name="PPT世界-8-5"/>
            <p:cNvSpPr txBox="1"/>
            <p:nvPr/>
          </p:nvSpPr>
          <p:spPr>
            <a:xfrm>
              <a:off x="9118358" y="3373353"/>
              <a:ext cx="2171434" cy="239361"/>
            </a:xfrm>
            <a:prstGeom prst="rect">
              <a:avLst/>
            </a:prstGeom>
            <a:noFill/>
          </p:spPr>
          <p:txBody>
            <a:bodyPr wrap="square" rtlCol="0">
              <a:spAutoFit/>
            </a:bodyPr>
            <a:lstStyle/>
            <a:p>
              <a:pPr algn="dist">
                <a:lnSpc>
                  <a:spcPct val="130000"/>
                </a:lnSpc>
              </a:pPr>
              <a:r>
                <a:rPr lang="en-US" altLang="zh-CN"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TITLE TEXT ADDITION</a:t>
              </a:r>
              <a:endParaRPr lang="zh-CN" altLang="en-US" sz="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8" name="PPT世界-8-6"/>
            <p:cNvSpPr/>
            <p:nvPr/>
          </p:nvSpPr>
          <p:spPr>
            <a:xfrm>
              <a:off x="10580346" y="2745157"/>
              <a:ext cx="819150" cy="1104473"/>
            </a:xfrm>
            <a:prstGeom prst="parallelogram">
              <a:avLst>
                <a:gd name="adj" fmla="val 60252"/>
              </a:avLst>
            </a:prstGeom>
            <a:gradFill flip="none" rotWithShape="1">
              <a:gsLst>
                <a:gs pos="0">
                  <a:srgbClr val="F3F6F8">
                    <a:lumMod val="88000"/>
                    <a:lumOff val="12000"/>
                    <a:alpha val="27000"/>
                  </a:srgbClr>
                </a:gs>
                <a:gs pos="100000">
                  <a:schemeClr val="tx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32" name="PPT世界-8-7"/>
            <p:cNvSpPr txBox="1"/>
            <p:nvPr/>
          </p:nvSpPr>
          <p:spPr>
            <a:xfrm>
              <a:off x="9185684" y="3945499"/>
              <a:ext cx="2160142" cy="1674497"/>
            </a:xfrm>
            <a:prstGeom prst="rect">
              <a:avLst/>
            </a:prstGeom>
            <a:noFill/>
          </p:spPr>
          <p:txBody>
            <a:bodyPr wrap="square" rtlCol="0">
              <a:spAutoFit/>
            </a:bodyPr>
            <a:lstStyle/>
            <a:p>
              <a:pPr>
                <a:lnSpc>
                  <a:spcPct val="150000"/>
                </a:lnSpc>
                <a:defRPr/>
              </a:pPr>
              <a:r>
                <a:rPr kumimoji="0" lang="zh-CN" altLang="en-US" sz="14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rPr>
                <a:t>单击此处键入文本单击单击此处键入文本单击单击此处键入文本单击单击此处键入文本单击单击此处键入文本单击</a:t>
              </a:r>
              <a:r>
                <a:rPr lang="zh-CN" altLang="en-US" sz="1400" kern="0" dirty="0">
                  <a:solidFill>
                    <a:prstClr val="black">
                      <a:lumMod val="75000"/>
                      <a:lumOff val="25000"/>
                    </a:prstClr>
                  </a:solidFill>
                  <a:cs typeface="思源黑体 CN Bold" panose="020B0800000000000000" pitchFamily="34" charset="-122"/>
                </a:rPr>
                <a:t>。</a:t>
              </a:r>
              <a:endParaRPr kumimoji="0" lang="zh-CN" altLang="en-US" sz="1400" b="0" i="0" u="none" strike="noStrike" kern="0" cap="none" spc="0" normalizeH="0" baseline="0" noProof="0" dirty="0">
                <a:ln>
                  <a:noFill/>
                </a:ln>
                <a:solidFill>
                  <a:prstClr val="black">
                    <a:lumMod val="75000"/>
                    <a:lumOff val="25000"/>
                  </a:prstClr>
                </a:solidFill>
                <a:effectLst/>
                <a:uLnTx/>
                <a:uFillTx/>
                <a:cs typeface="思源黑体 CN Bold" panose="020B0800000000000000" pitchFamily="34" charset="-122"/>
              </a:endParaRPr>
            </a:p>
          </p:txBody>
        </p:sp>
        <p:sp>
          <p:nvSpPr>
            <p:cNvPr id="127" name="PPT世界-8-8"/>
            <p:cNvSpPr/>
            <p:nvPr/>
          </p:nvSpPr>
          <p:spPr>
            <a:xfrm>
              <a:off x="10834415" y="5374408"/>
              <a:ext cx="312463" cy="312463"/>
            </a:xfrm>
            <a:prstGeom prst="ellipse">
              <a:avLst/>
            </a:prstGeom>
            <a:solidFill>
              <a:schemeClr val="accent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pic>
          <p:nvPicPr>
            <p:cNvPr id="128" name="PPT世界-8-9"/>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59056" y="5441667"/>
              <a:ext cx="292243" cy="292243"/>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PT世界-1"/>
          <p:cNvSpPr/>
          <p:nvPr/>
        </p:nvSpPr>
        <p:spPr>
          <a:xfrm>
            <a:off x="1" y="4950473"/>
            <a:ext cx="4063999" cy="1907526"/>
          </a:xfrm>
          <a:custGeom>
            <a:avLst/>
            <a:gdLst>
              <a:gd name="connsiteX0" fmla="*/ 0 w 4646683"/>
              <a:gd name="connsiteY0" fmla="*/ 0 h 2491070"/>
              <a:gd name="connsiteX1" fmla="*/ 112660 w 4646683"/>
              <a:gd name="connsiteY1" fmla="*/ 88000 h 2491070"/>
              <a:gd name="connsiteX2" fmla="*/ 1947248 w 4646683"/>
              <a:gd name="connsiteY2" fmla="*/ 723396 h 2491070"/>
              <a:gd name="connsiteX3" fmla="*/ 4420084 w 4646683"/>
              <a:gd name="connsiteY3" fmla="*/ 2478912 h 2491070"/>
              <a:gd name="connsiteX4" fmla="*/ 4410015 w 4646683"/>
              <a:gd name="connsiteY4" fmla="*/ 2491070 h 2491070"/>
              <a:gd name="connsiteX5" fmla="*/ 0 w 4646683"/>
              <a:gd name="connsiteY5" fmla="*/ 2491070 h 249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683" h="2491070">
                <a:moveTo>
                  <a:pt x="0" y="0"/>
                </a:moveTo>
                <a:lnTo>
                  <a:pt x="112660" y="88000"/>
                </a:lnTo>
                <a:cubicBezTo>
                  <a:pt x="546063" y="415428"/>
                  <a:pt x="1107995" y="743375"/>
                  <a:pt x="1947248" y="723396"/>
                </a:cubicBezTo>
                <a:cubicBezTo>
                  <a:pt x="3506940" y="686232"/>
                  <a:pt x="5284292" y="1343667"/>
                  <a:pt x="4420084" y="2478912"/>
                </a:cubicBezTo>
                <a:lnTo>
                  <a:pt x="4410015" y="2491070"/>
                </a:lnTo>
                <a:lnTo>
                  <a:pt x="0" y="2491070"/>
                </a:lnTo>
                <a:close/>
              </a:path>
            </a:pathLst>
          </a:custGeom>
          <a:solidFill>
            <a:schemeClr val="accent1"/>
          </a:solidFill>
          <a:ln w="3403" cap="flat">
            <a:noFill/>
            <a:prstDash val="solid"/>
            <a:miter/>
          </a:ln>
        </p:spPr>
        <p:txBody>
          <a:bodyPr rtlCol="0" anchor="ctr"/>
          <a:lstStyle/>
          <a:p>
            <a:endParaRPr lang="zh-CN" altLang="en-US">
              <a:cs typeface="思源黑体 CN Bold" panose="020B0800000000000000" pitchFamily="34" charset="-122"/>
            </a:endParaRPr>
          </a:p>
        </p:txBody>
      </p:sp>
      <p:sp>
        <p:nvSpPr>
          <p:cNvPr id="19" name="PPT世界-2"/>
          <p:cNvSpPr/>
          <p:nvPr/>
        </p:nvSpPr>
        <p:spPr>
          <a:xfrm>
            <a:off x="0" y="5193251"/>
            <a:ext cx="5917941" cy="1664749"/>
          </a:xfrm>
          <a:custGeom>
            <a:avLst/>
            <a:gdLst>
              <a:gd name="connsiteX0" fmla="*/ 2498770 w 5917941"/>
              <a:gd name="connsiteY0" fmla="*/ 2058 h 1901405"/>
              <a:gd name="connsiteX1" fmla="*/ 5903639 w 5917941"/>
              <a:gd name="connsiteY1" fmla="*/ 1839359 h 1901405"/>
              <a:gd name="connsiteX2" fmla="*/ 5917941 w 5917941"/>
              <a:gd name="connsiteY2" fmla="*/ 1901405 h 1901405"/>
              <a:gd name="connsiteX3" fmla="*/ 0 w 5917941"/>
              <a:gd name="connsiteY3" fmla="*/ 1901405 h 1901405"/>
              <a:gd name="connsiteX4" fmla="*/ 0 w 5917941"/>
              <a:gd name="connsiteY4" fmla="*/ 339653 h 1901405"/>
              <a:gd name="connsiteX5" fmla="*/ 172772 w 5917941"/>
              <a:gd name="connsiteY5" fmla="*/ 324340 h 1901405"/>
              <a:gd name="connsiteX6" fmla="*/ 927588 w 5917941"/>
              <a:gd name="connsiteY6" fmla="*/ 182106 h 1901405"/>
              <a:gd name="connsiteX7" fmla="*/ 2498770 w 5917941"/>
              <a:gd name="connsiteY7" fmla="*/ 2058 h 190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7941" h="1901405">
                <a:moveTo>
                  <a:pt x="2498770" y="2058"/>
                </a:moveTo>
                <a:cubicBezTo>
                  <a:pt x="4143018" y="46381"/>
                  <a:pt x="5588771" y="802274"/>
                  <a:pt x="5903639" y="1839359"/>
                </a:cubicBezTo>
                <a:lnTo>
                  <a:pt x="5917941" y="1901405"/>
                </a:lnTo>
                <a:lnTo>
                  <a:pt x="0" y="1901405"/>
                </a:lnTo>
                <a:lnTo>
                  <a:pt x="0" y="339653"/>
                </a:lnTo>
                <a:lnTo>
                  <a:pt x="172772" y="324340"/>
                </a:lnTo>
                <a:cubicBezTo>
                  <a:pt x="411630" y="298382"/>
                  <a:pt x="662857" y="251941"/>
                  <a:pt x="927588" y="182106"/>
                </a:cubicBezTo>
                <a:cubicBezTo>
                  <a:pt x="1451730" y="43845"/>
                  <a:pt x="1984942" y="-11793"/>
                  <a:pt x="2498770" y="2058"/>
                </a:cubicBezTo>
                <a:close/>
              </a:path>
            </a:pathLst>
          </a:custGeom>
          <a:gradFill>
            <a:gsLst>
              <a:gs pos="91000">
                <a:srgbClr val="FFB400"/>
              </a:gs>
              <a:gs pos="0">
                <a:srgbClr val="FFB400">
                  <a:alpha val="0"/>
                </a:srgbClr>
              </a:gs>
            </a:gsLst>
            <a:lin ang="0" scaled="1"/>
          </a:gradFill>
          <a:ln w="3433" cap="flat">
            <a:noFill/>
            <a:prstDash val="solid"/>
            <a:miter/>
          </a:ln>
        </p:spPr>
        <p:txBody>
          <a:bodyPr rtlCol="0" anchor="ctr"/>
          <a:lstStyle/>
          <a:p>
            <a:endParaRPr lang="zh-CN" altLang="en-US">
              <a:cs typeface="思源黑体 CN Bold" panose="020B0800000000000000" pitchFamily="34" charset="-122"/>
            </a:endParaRPr>
          </a:p>
        </p:txBody>
      </p:sp>
      <p:sp>
        <p:nvSpPr>
          <p:cNvPr id="20" name="PPT世界-3"/>
          <p:cNvSpPr/>
          <p:nvPr/>
        </p:nvSpPr>
        <p:spPr>
          <a:xfrm>
            <a:off x="3404196" y="3663045"/>
            <a:ext cx="8787805" cy="3194955"/>
          </a:xfrm>
          <a:custGeom>
            <a:avLst/>
            <a:gdLst>
              <a:gd name="connsiteX0" fmla="*/ 6014541 w 8787805"/>
              <a:gd name="connsiteY0" fmla="*/ 92 h 3194955"/>
              <a:gd name="connsiteX1" fmla="*/ 8114799 w 8787805"/>
              <a:gd name="connsiteY1" fmla="*/ 651361 h 3194955"/>
              <a:gd name="connsiteX2" fmla="*/ 8694460 w 8787805"/>
              <a:gd name="connsiteY2" fmla="*/ 1065082 h 3194955"/>
              <a:gd name="connsiteX3" fmla="*/ 8787805 w 8787805"/>
              <a:gd name="connsiteY3" fmla="*/ 1150797 h 3194955"/>
              <a:gd name="connsiteX4" fmla="*/ 8787805 w 8787805"/>
              <a:gd name="connsiteY4" fmla="*/ 3194955 h 3194955"/>
              <a:gd name="connsiteX5" fmla="*/ 0 w 8787805"/>
              <a:gd name="connsiteY5" fmla="*/ 3194955 h 3194955"/>
              <a:gd name="connsiteX6" fmla="*/ 46863 w 8787805"/>
              <a:gd name="connsiteY6" fmla="*/ 3101762 h 3194955"/>
              <a:gd name="connsiteX7" fmla="*/ 1168324 w 8787805"/>
              <a:gd name="connsiteY7" fmla="*/ 2798560 h 3194955"/>
              <a:gd name="connsiteX8" fmla="*/ 4561019 w 8787805"/>
              <a:gd name="connsiteY8" fmla="*/ 396246 h 3194955"/>
              <a:gd name="connsiteX9" fmla="*/ 6014541 w 8787805"/>
              <a:gd name="connsiteY9" fmla="*/ 92 h 319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87805" h="3194955">
                <a:moveTo>
                  <a:pt x="6014541" y="92"/>
                </a:moveTo>
                <a:cubicBezTo>
                  <a:pt x="7163691" y="-8959"/>
                  <a:pt x="8023001" y="648823"/>
                  <a:pt x="8114799" y="651361"/>
                </a:cubicBezTo>
                <a:cubicBezTo>
                  <a:pt x="8162386" y="652686"/>
                  <a:pt x="8407582" y="811731"/>
                  <a:pt x="8694460" y="1065082"/>
                </a:cubicBezTo>
                <a:lnTo>
                  <a:pt x="8787805" y="1150797"/>
                </a:lnTo>
                <a:lnTo>
                  <a:pt x="8787805" y="3194955"/>
                </a:lnTo>
                <a:lnTo>
                  <a:pt x="0" y="3194955"/>
                </a:lnTo>
                <a:lnTo>
                  <a:pt x="46863" y="3101762"/>
                </a:lnTo>
                <a:cubicBezTo>
                  <a:pt x="233284" y="2770630"/>
                  <a:pt x="571238" y="2587570"/>
                  <a:pt x="1168324" y="2798560"/>
                </a:cubicBezTo>
                <a:cubicBezTo>
                  <a:pt x="3048167" y="3462811"/>
                  <a:pt x="2563700" y="1520519"/>
                  <a:pt x="4561019" y="396246"/>
                </a:cubicBezTo>
                <a:cubicBezTo>
                  <a:pt x="5070826" y="109281"/>
                  <a:pt x="5564873" y="3634"/>
                  <a:pt x="6014541" y="92"/>
                </a:cubicBezTo>
                <a:close/>
              </a:path>
            </a:pathLst>
          </a:custGeom>
          <a:solidFill>
            <a:schemeClr val="accent2"/>
          </a:solidFill>
          <a:ln w="3569" cap="flat">
            <a:noFill/>
            <a:prstDash val="solid"/>
            <a:miter/>
          </a:ln>
        </p:spPr>
        <p:txBody>
          <a:bodyPr rtlCol="0" anchor="ctr"/>
          <a:lstStyle/>
          <a:p>
            <a:endParaRPr lang="zh-CN" altLang="en-US">
              <a:cs typeface="思源黑体 CN Bold" panose="020B0800000000000000" pitchFamily="34" charset="-122"/>
            </a:endParaRPr>
          </a:p>
        </p:txBody>
      </p:sp>
      <p:sp>
        <p:nvSpPr>
          <p:cNvPr id="21" name="PPT世界-4"/>
          <p:cNvSpPr/>
          <p:nvPr/>
        </p:nvSpPr>
        <p:spPr>
          <a:xfrm>
            <a:off x="2818664" y="2755900"/>
            <a:ext cx="9373337" cy="4102100"/>
          </a:xfrm>
          <a:custGeom>
            <a:avLst/>
            <a:gdLst>
              <a:gd name="connsiteX0" fmla="*/ 6915166 w 9373337"/>
              <a:gd name="connsiteY0" fmla="*/ 554 h 4685243"/>
              <a:gd name="connsiteX1" fmla="*/ 9179849 w 9373337"/>
              <a:gd name="connsiteY1" fmla="*/ 826144 h 4685243"/>
              <a:gd name="connsiteX2" fmla="*/ 9373337 w 9373337"/>
              <a:gd name="connsiteY2" fmla="*/ 993168 h 4685243"/>
              <a:gd name="connsiteX3" fmla="*/ 9373337 w 9373337"/>
              <a:gd name="connsiteY3" fmla="*/ 4220471 h 4685243"/>
              <a:gd name="connsiteX4" fmla="*/ 9241335 w 9373337"/>
              <a:gd name="connsiteY4" fmla="*/ 4272663 h 4685243"/>
              <a:gd name="connsiteX5" fmla="*/ 7343787 w 9373337"/>
              <a:gd name="connsiteY5" fmla="*/ 4347661 h 4685243"/>
              <a:gd name="connsiteX6" fmla="*/ 5743557 w 9373337"/>
              <a:gd name="connsiteY6" fmla="*/ 4645676 h 4685243"/>
              <a:gd name="connsiteX7" fmla="*/ 5609829 w 9373337"/>
              <a:gd name="connsiteY7" fmla="*/ 4685243 h 4685243"/>
              <a:gd name="connsiteX8" fmla="*/ 6928 w 9373337"/>
              <a:gd name="connsiteY8" fmla="*/ 4685243 h 4685243"/>
              <a:gd name="connsiteX9" fmla="*/ 2344 w 9373337"/>
              <a:gd name="connsiteY9" fmla="*/ 4656219 h 4685243"/>
              <a:gd name="connsiteX10" fmla="*/ 3094451 w 9373337"/>
              <a:gd name="connsiteY10" fmla="*/ 3315335 h 4685243"/>
              <a:gd name="connsiteX11" fmla="*/ 5804228 w 9373337"/>
              <a:gd name="connsiteY11" fmla="*/ 268982 h 4685243"/>
              <a:gd name="connsiteX12" fmla="*/ 6915166 w 9373337"/>
              <a:gd name="connsiteY12" fmla="*/ 554 h 468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3337" h="4685243">
                <a:moveTo>
                  <a:pt x="6915166" y="554"/>
                </a:moveTo>
                <a:cubicBezTo>
                  <a:pt x="7736009" y="-15813"/>
                  <a:pt x="8545554" y="331907"/>
                  <a:pt x="9179849" y="826144"/>
                </a:cubicBezTo>
                <a:lnTo>
                  <a:pt x="9373337" y="993168"/>
                </a:lnTo>
                <a:lnTo>
                  <a:pt x="9373337" y="4220471"/>
                </a:lnTo>
                <a:lnTo>
                  <a:pt x="9241335" y="4272663"/>
                </a:lnTo>
                <a:cubicBezTo>
                  <a:pt x="8684769" y="4458821"/>
                  <a:pt x="8030143" y="4390027"/>
                  <a:pt x="7343787" y="4347661"/>
                </a:cubicBezTo>
                <a:cubicBezTo>
                  <a:pt x="6962767" y="4324146"/>
                  <a:pt x="6396080" y="4457518"/>
                  <a:pt x="5743557" y="4645676"/>
                </a:cubicBezTo>
                <a:lnTo>
                  <a:pt x="5609829" y="4685243"/>
                </a:lnTo>
                <a:lnTo>
                  <a:pt x="6928" y="4685243"/>
                </a:lnTo>
                <a:lnTo>
                  <a:pt x="2344" y="4656219"/>
                </a:lnTo>
                <a:cubicBezTo>
                  <a:pt x="-51506" y="4005287"/>
                  <a:pt x="817501" y="3269576"/>
                  <a:pt x="3094451" y="3315335"/>
                </a:cubicBezTo>
                <a:cubicBezTo>
                  <a:pt x="6589136" y="3385569"/>
                  <a:pt x="4915875" y="706136"/>
                  <a:pt x="5804228" y="268982"/>
                </a:cubicBezTo>
                <a:cubicBezTo>
                  <a:pt x="6166610" y="90659"/>
                  <a:pt x="6542055" y="7995"/>
                  <a:pt x="6915166" y="554"/>
                </a:cubicBezTo>
                <a:close/>
              </a:path>
            </a:pathLst>
          </a:custGeom>
          <a:solidFill>
            <a:schemeClr val="accent1"/>
          </a:solidFill>
          <a:ln w="3434" cap="flat">
            <a:noFill/>
            <a:prstDash val="solid"/>
            <a:miter/>
          </a:ln>
        </p:spPr>
        <p:txBody>
          <a:bodyPr rtlCol="0" anchor="ctr"/>
          <a:lstStyle/>
          <a:p>
            <a:endParaRPr lang="zh-CN" altLang="en-US">
              <a:cs typeface="思源黑体 CN Bold" panose="020B0800000000000000" pitchFamily="34" charset="-122"/>
            </a:endParaRPr>
          </a:p>
        </p:txBody>
      </p:sp>
      <p:sp>
        <p:nvSpPr>
          <p:cNvPr id="22" name="PPT世界-5"/>
          <p:cNvSpPr/>
          <p:nvPr/>
        </p:nvSpPr>
        <p:spPr>
          <a:xfrm>
            <a:off x="6289593" y="0"/>
            <a:ext cx="5902407" cy="6858000"/>
          </a:xfrm>
          <a:custGeom>
            <a:avLst/>
            <a:gdLst>
              <a:gd name="connsiteX0" fmla="*/ 5376591 w 5902407"/>
              <a:gd name="connsiteY0" fmla="*/ 0 h 6858000"/>
              <a:gd name="connsiteX1" fmla="*/ 5902407 w 5902407"/>
              <a:gd name="connsiteY1" fmla="*/ 0 h 6858000"/>
              <a:gd name="connsiteX2" fmla="*/ 5902407 w 5902407"/>
              <a:gd name="connsiteY2" fmla="*/ 6858000 h 6858000"/>
              <a:gd name="connsiteX3" fmla="*/ 0 w 5902407"/>
              <a:gd name="connsiteY3" fmla="*/ 6858000 h 6858000"/>
              <a:gd name="connsiteX4" fmla="*/ 192885 w 5902407"/>
              <a:gd name="connsiteY4" fmla="*/ 6712786 h 6858000"/>
              <a:gd name="connsiteX5" fmla="*/ 5346534 w 5902407"/>
              <a:gd name="connsiteY5" fmla="*/ 151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2407" h="6858000">
                <a:moveTo>
                  <a:pt x="5376591" y="0"/>
                </a:moveTo>
                <a:lnTo>
                  <a:pt x="5902407" y="0"/>
                </a:lnTo>
                <a:lnTo>
                  <a:pt x="5902407" y="6858000"/>
                </a:lnTo>
                <a:lnTo>
                  <a:pt x="0" y="6858000"/>
                </a:lnTo>
                <a:lnTo>
                  <a:pt x="192885" y="6712786"/>
                </a:lnTo>
                <a:cubicBezTo>
                  <a:pt x="2126000" y="5143208"/>
                  <a:pt x="2059194" y="1736395"/>
                  <a:pt x="5346534" y="15129"/>
                </a:cubicBezTo>
                <a:close/>
              </a:path>
            </a:pathLst>
          </a:custGeom>
          <a:gradFill flip="none" rotWithShape="1">
            <a:gsLst>
              <a:gs pos="17000">
                <a:srgbClr val="FFB400"/>
              </a:gs>
              <a:gs pos="100000">
                <a:srgbClr val="FFB400">
                  <a:alpha val="0"/>
                </a:srgbClr>
              </a:gs>
            </a:gsLst>
            <a:lin ang="16200000" scaled="1"/>
            <a:tileRect/>
          </a:gradFill>
          <a:ln w="3427" cap="flat">
            <a:noFill/>
            <a:prstDash val="solid"/>
            <a:miter/>
          </a:ln>
        </p:spPr>
        <p:txBody>
          <a:bodyPr rtlCol="0" anchor="ctr"/>
          <a:lstStyle/>
          <a:p>
            <a:endParaRPr lang="zh-CN" altLang="en-US">
              <a:cs typeface="思源黑体 CN Bold" panose="020B0800000000000000" pitchFamily="34" charset="-122"/>
            </a:endParaRPr>
          </a:p>
        </p:txBody>
      </p:sp>
      <p:sp>
        <p:nvSpPr>
          <p:cNvPr id="23" name="PPT世界-6"/>
          <p:cNvSpPr/>
          <p:nvPr/>
        </p:nvSpPr>
        <p:spPr>
          <a:xfrm>
            <a:off x="1" y="0"/>
            <a:ext cx="3032402" cy="1117600"/>
          </a:xfrm>
          <a:custGeom>
            <a:avLst/>
            <a:gdLst>
              <a:gd name="connsiteX0" fmla="*/ 0 w 2837111"/>
              <a:gd name="connsiteY0" fmla="*/ 0 h 1045625"/>
              <a:gd name="connsiteX1" fmla="*/ 2837111 w 2837111"/>
              <a:gd name="connsiteY1" fmla="*/ 0 h 1045625"/>
              <a:gd name="connsiteX2" fmla="*/ 2825614 w 2837111"/>
              <a:gd name="connsiteY2" fmla="*/ 20568 h 1045625"/>
              <a:gd name="connsiteX3" fmla="*/ 2537124 w 2837111"/>
              <a:gd name="connsiteY3" fmla="*/ 368052 h 1045625"/>
              <a:gd name="connsiteX4" fmla="*/ 446148 w 2837111"/>
              <a:gd name="connsiteY4" fmla="*/ 1044400 h 1045625"/>
              <a:gd name="connsiteX5" fmla="*/ 0 w 2837111"/>
              <a:gd name="connsiteY5" fmla="*/ 1045625 h 104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7111" h="1045625">
                <a:moveTo>
                  <a:pt x="0" y="0"/>
                </a:moveTo>
                <a:lnTo>
                  <a:pt x="2837111" y="0"/>
                </a:lnTo>
                <a:lnTo>
                  <a:pt x="2825614" y="20568"/>
                </a:lnTo>
                <a:cubicBezTo>
                  <a:pt x="2756038" y="131587"/>
                  <a:pt x="2660834" y="247488"/>
                  <a:pt x="2537124" y="368052"/>
                </a:cubicBezTo>
                <a:cubicBezTo>
                  <a:pt x="1907799" y="981379"/>
                  <a:pt x="1155741" y="1039592"/>
                  <a:pt x="446148" y="1044400"/>
                </a:cubicBezTo>
                <a:lnTo>
                  <a:pt x="0" y="1045625"/>
                </a:lnTo>
                <a:close/>
              </a:path>
            </a:pathLst>
          </a:custGeom>
          <a:solidFill>
            <a:schemeClr val="accent1"/>
          </a:solidFill>
          <a:ln w="3420" cap="flat">
            <a:noFill/>
            <a:prstDash val="solid"/>
            <a:miter/>
          </a:ln>
        </p:spPr>
        <p:txBody>
          <a:bodyPr rtlCol="0" anchor="ctr"/>
          <a:lstStyle/>
          <a:p>
            <a:endParaRPr lang="zh-CN" altLang="en-US">
              <a:cs typeface="思源黑体 CN Bold" panose="020B0800000000000000" pitchFamily="34" charset="-122"/>
            </a:endParaRPr>
          </a:p>
        </p:txBody>
      </p:sp>
      <p:sp>
        <p:nvSpPr>
          <p:cNvPr id="24" name="PPT世界-7"/>
          <p:cNvSpPr/>
          <p:nvPr/>
        </p:nvSpPr>
        <p:spPr>
          <a:xfrm>
            <a:off x="0" y="6068570"/>
            <a:ext cx="2988628" cy="789430"/>
          </a:xfrm>
          <a:custGeom>
            <a:avLst/>
            <a:gdLst>
              <a:gd name="connsiteX0" fmla="*/ 1594355 w 2988628"/>
              <a:gd name="connsiteY0" fmla="*/ 234 h 789430"/>
              <a:gd name="connsiteX1" fmla="*/ 2317816 w 2988628"/>
              <a:gd name="connsiteY1" fmla="*/ 121313 h 789430"/>
              <a:gd name="connsiteX2" fmla="*/ 2921365 w 2988628"/>
              <a:gd name="connsiteY2" fmla="*/ 680688 h 789430"/>
              <a:gd name="connsiteX3" fmla="*/ 2988628 w 2988628"/>
              <a:gd name="connsiteY3" fmla="*/ 789430 h 789430"/>
              <a:gd name="connsiteX4" fmla="*/ 0 w 2988628"/>
              <a:gd name="connsiteY4" fmla="*/ 789430 h 789430"/>
              <a:gd name="connsiteX5" fmla="*/ 0 w 2988628"/>
              <a:gd name="connsiteY5" fmla="*/ 168091 h 789430"/>
              <a:gd name="connsiteX6" fmla="*/ 233206 w 2988628"/>
              <a:gd name="connsiteY6" fmla="*/ 128027 h 789430"/>
              <a:gd name="connsiteX7" fmla="*/ 1594355 w 2988628"/>
              <a:gd name="connsiteY7" fmla="*/ 234 h 78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8628" h="789430">
                <a:moveTo>
                  <a:pt x="1594355" y="234"/>
                </a:moveTo>
                <a:cubicBezTo>
                  <a:pt x="1898760" y="3482"/>
                  <a:pt x="2147201" y="40619"/>
                  <a:pt x="2317816" y="121313"/>
                </a:cubicBezTo>
                <a:cubicBezTo>
                  <a:pt x="2556782" y="234326"/>
                  <a:pt x="2756719" y="437570"/>
                  <a:pt x="2921365" y="680688"/>
                </a:cubicBezTo>
                <a:lnTo>
                  <a:pt x="2988628" y="789430"/>
                </a:lnTo>
                <a:lnTo>
                  <a:pt x="0" y="789430"/>
                </a:lnTo>
                <a:lnTo>
                  <a:pt x="0" y="168091"/>
                </a:lnTo>
                <a:lnTo>
                  <a:pt x="233206" y="128027"/>
                </a:lnTo>
                <a:cubicBezTo>
                  <a:pt x="745900" y="45068"/>
                  <a:pt x="1213849" y="-3825"/>
                  <a:pt x="1594355" y="234"/>
                </a:cubicBezTo>
                <a:close/>
              </a:path>
            </a:pathLst>
          </a:custGeom>
          <a:gradFill flip="none" rotWithShape="1">
            <a:gsLst>
              <a:gs pos="76000">
                <a:srgbClr val="FFB400"/>
              </a:gs>
              <a:gs pos="0">
                <a:srgbClr val="FFB400">
                  <a:alpha val="0"/>
                </a:srgbClr>
              </a:gs>
            </a:gsLst>
            <a:lin ang="0" scaled="1"/>
            <a:tileRect/>
          </a:gradFill>
          <a:ln w="3613"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11"/>
          <p:cNvGrpSpPr/>
          <p:nvPr/>
        </p:nvGrpSpPr>
        <p:grpSpPr>
          <a:xfrm>
            <a:off x="1043792" y="2255069"/>
            <a:ext cx="5984632" cy="1783442"/>
            <a:chOff x="1216268" y="2255069"/>
            <a:chExt cx="5984632" cy="1783442"/>
          </a:xfrm>
        </p:grpSpPr>
        <p:sp>
          <p:nvSpPr>
            <p:cNvPr id="26" name="PPT世界-11-1"/>
            <p:cNvSpPr txBox="1"/>
            <p:nvPr>
              <p:custDataLst>
                <p:tags r:id="rId1"/>
              </p:custDataLst>
            </p:nvPr>
          </p:nvSpPr>
          <p:spPr>
            <a:xfrm>
              <a:off x="1216268" y="2255069"/>
              <a:ext cx="1552081" cy="1200329"/>
            </a:xfrm>
            <a:prstGeom prst="rect">
              <a:avLst/>
            </a:prstGeom>
            <a:noFill/>
          </p:spPr>
          <p:txBody>
            <a:bodyPr wrap="square" rtlCol="0">
              <a:spAutoFit/>
            </a:bodyPr>
            <a:lstStyle/>
            <a:p>
              <a:pPr algn="l"/>
              <a:r>
                <a:rPr lang="en-US" altLang="zh-CN" sz="7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p>
          </p:txBody>
        </p:sp>
        <p:sp>
          <p:nvSpPr>
            <p:cNvPr id="27" name="PPT世界-11-2"/>
            <p:cNvSpPr txBox="1"/>
            <p:nvPr>
              <p:custDataLst>
                <p:tags r:id="rId2"/>
              </p:custDataLst>
            </p:nvPr>
          </p:nvSpPr>
          <p:spPr>
            <a:xfrm>
              <a:off x="2768349" y="2350090"/>
              <a:ext cx="4002187" cy="1015663"/>
            </a:xfrm>
            <a:prstGeom prst="rect">
              <a:avLst/>
            </a:prstGeom>
            <a:noFill/>
          </p:spPr>
          <p:txBody>
            <a:bodyPr wrap="square" rtlCol="0">
              <a:spAutoFit/>
            </a:bodyPr>
            <a:lstStyle>
              <a:defPPr>
                <a:defRPr lang="zh-CN"/>
              </a:defPPr>
              <a:lvl1pPr algn="dist">
                <a:defRPr sz="3600">
                  <a:solidFill>
                    <a:srgbClr val="F8E095"/>
                  </a:solidFill>
                  <a:latin typeface="思源宋体" panose="02020400000000000000" pitchFamily="18" charset="-122"/>
                  <a:ea typeface="思源宋体" panose="02020400000000000000" pitchFamily="18" charset="-122"/>
                </a:defRPr>
              </a:lvl1pPr>
            </a:lstStyle>
            <a:p>
              <a:pPr algn="l"/>
              <a:r>
                <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lt"/>
                  <a:sym typeface="+mn-ea"/>
                </a:rPr>
                <a:t>西方经济学</a:t>
              </a:r>
            </a:p>
          </p:txBody>
        </p:sp>
        <p:cxnSp>
          <p:nvCxnSpPr>
            <p:cNvPr id="29" name="PPT世界-11-3"/>
            <p:cNvCxnSpPr/>
            <p:nvPr/>
          </p:nvCxnSpPr>
          <p:spPr>
            <a:xfrm>
              <a:off x="1340044" y="3498585"/>
              <a:ext cx="586085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PPT世界-11-4"/>
            <p:cNvSpPr txBox="1"/>
            <p:nvPr/>
          </p:nvSpPr>
          <p:spPr>
            <a:xfrm>
              <a:off x="1269454" y="3615510"/>
              <a:ext cx="5372646" cy="423001"/>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2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WESTERN ECONOMICS</a:t>
              </a:r>
            </a:p>
          </p:txBody>
        </p:sp>
      </p:grpSp>
      <p:pic>
        <p:nvPicPr>
          <p:cNvPr id="3" name="PPT世界-12" descr="图片包含 杯子, 咖啡, 食物, 小&#10;&#10;描述已自动生成"/>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21190" y="686390"/>
            <a:ext cx="3641268" cy="5485220"/>
          </a:xfrm>
          <a:prstGeom prst="rect">
            <a:avLst/>
          </a:prstGeom>
        </p:spPr>
      </p:pic>
      <p:pic>
        <p:nvPicPr>
          <p:cNvPr id="25" name="图形 24">
            <a:hlinkClick r:id="rId5"/>
            <a:extLst>
              <a:ext uri="{FF2B5EF4-FFF2-40B4-BE49-F238E27FC236}">
                <a16:creationId xmlns:a16="http://schemas.microsoft.com/office/drawing/2014/main" id="{3512AE57-12F1-47DD-ADDC-94A993B963C4}"/>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40152" y="373796"/>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2"/>
          <p:cNvSpPr txBox="1"/>
          <p:nvPr/>
        </p:nvSpPr>
        <p:spPr>
          <a:xfrm>
            <a:off x="1439524" y="298017"/>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02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西方经济学</a:t>
            </a:r>
          </a:p>
        </p:txBody>
      </p:sp>
      <p:sp>
        <p:nvSpPr>
          <p:cNvPr id="22" name="PPT世界-3"/>
          <p:cNvSpPr txBox="1"/>
          <p:nvPr/>
        </p:nvSpPr>
        <p:spPr>
          <a:xfrm>
            <a:off x="1439524" y="722403"/>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WESTERN ECONOMICS</a:t>
            </a:r>
          </a:p>
        </p:txBody>
      </p:sp>
      <p:sp>
        <p:nvSpPr>
          <p:cNvPr id="12" name="PPT世界-4"/>
          <p:cNvSpPr>
            <a:spLocks noChangeAspect="1"/>
          </p:cNvSpPr>
          <p:nvPr/>
        </p:nvSpPr>
        <p:spPr bwMode="auto">
          <a:xfrm>
            <a:off x="569129" y="438465"/>
            <a:ext cx="422564" cy="417732"/>
          </a:xfrm>
          <a:custGeom>
            <a:avLst/>
            <a:gdLst>
              <a:gd name="T0" fmla="*/ 5194 w 10385"/>
              <a:gd name="T1" fmla="*/ 1501 h 10266"/>
              <a:gd name="T2" fmla="*/ 9529 w 10385"/>
              <a:gd name="T3" fmla="*/ 6358 h 10266"/>
              <a:gd name="T4" fmla="*/ 9705 w 10385"/>
              <a:gd name="T5" fmla="*/ 6368 h 10266"/>
              <a:gd name="T6" fmla="*/ 10287 w 10385"/>
              <a:gd name="T7" fmla="*/ 5847 h 10266"/>
              <a:gd name="T8" fmla="*/ 10297 w 10385"/>
              <a:gd name="T9" fmla="*/ 5671 h 10266"/>
              <a:gd name="T10" fmla="*/ 5286 w 10385"/>
              <a:gd name="T11" fmla="*/ 56 h 10266"/>
              <a:gd name="T12" fmla="*/ 5100 w 10385"/>
              <a:gd name="T13" fmla="*/ 56 h 10266"/>
              <a:gd name="T14" fmla="*/ 2100 w 10385"/>
              <a:gd name="T15" fmla="*/ 3419 h 10266"/>
              <a:gd name="T16" fmla="*/ 2100 w 10385"/>
              <a:gd name="T17" fmla="*/ 1734 h 10266"/>
              <a:gd name="T18" fmla="*/ 1975 w 10385"/>
              <a:gd name="T19" fmla="*/ 1609 h 10266"/>
              <a:gd name="T20" fmla="*/ 1192 w 10385"/>
              <a:gd name="T21" fmla="*/ 1609 h 10266"/>
              <a:gd name="T22" fmla="*/ 1067 w 10385"/>
              <a:gd name="T23" fmla="*/ 1734 h 10266"/>
              <a:gd name="T24" fmla="*/ 1067 w 10385"/>
              <a:gd name="T25" fmla="*/ 4575 h 10266"/>
              <a:gd name="T26" fmla="*/ 89 w 10385"/>
              <a:gd name="T27" fmla="*/ 5671 h 10266"/>
              <a:gd name="T28" fmla="*/ 99 w 10385"/>
              <a:gd name="T29" fmla="*/ 5848 h 10266"/>
              <a:gd name="T30" fmla="*/ 681 w 10385"/>
              <a:gd name="T31" fmla="*/ 6368 h 10266"/>
              <a:gd name="T32" fmla="*/ 857 w 10385"/>
              <a:gd name="T33" fmla="*/ 6358 h 10266"/>
              <a:gd name="T34" fmla="*/ 5194 w 10385"/>
              <a:gd name="T35" fmla="*/ 1501 h 10266"/>
              <a:gd name="T36" fmla="*/ 4804 w 10385"/>
              <a:gd name="T37" fmla="*/ 8203 h 10266"/>
              <a:gd name="T38" fmla="*/ 5586 w 10385"/>
              <a:gd name="T39" fmla="*/ 8203 h 10266"/>
              <a:gd name="T40" fmla="*/ 5711 w 10385"/>
              <a:gd name="T41" fmla="*/ 8328 h 10266"/>
              <a:gd name="T42" fmla="*/ 5711 w 10385"/>
              <a:gd name="T43" fmla="*/ 10139 h 10266"/>
              <a:gd name="T44" fmla="*/ 5586 w 10385"/>
              <a:gd name="T45" fmla="*/ 10264 h 10266"/>
              <a:gd name="T46" fmla="*/ 4803 w 10385"/>
              <a:gd name="T47" fmla="*/ 10264 h 10266"/>
              <a:gd name="T48" fmla="*/ 4678 w 10385"/>
              <a:gd name="T49" fmla="*/ 10139 h 10266"/>
              <a:gd name="T50" fmla="*/ 4678 w 10385"/>
              <a:gd name="T51" fmla="*/ 8328 h 10266"/>
              <a:gd name="T52" fmla="*/ 4804 w 10385"/>
              <a:gd name="T53" fmla="*/ 8203 h 10266"/>
              <a:gd name="T54" fmla="*/ 10124 w 10385"/>
              <a:gd name="T55" fmla="*/ 9766 h 10266"/>
              <a:gd name="T56" fmla="*/ 9319 w 10385"/>
              <a:gd name="T57" fmla="*/ 9766 h 10266"/>
              <a:gd name="T58" fmla="*/ 9319 w 10385"/>
              <a:gd name="T59" fmla="*/ 7236 h 10266"/>
              <a:gd name="T60" fmla="*/ 5274 w 10385"/>
              <a:gd name="T61" fmla="*/ 2629 h 10266"/>
              <a:gd name="T62" fmla="*/ 5085 w 10385"/>
              <a:gd name="T63" fmla="*/ 2629 h 10266"/>
              <a:gd name="T64" fmla="*/ 1067 w 10385"/>
              <a:gd name="T65" fmla="*/ 7236 h 10266"/>
              <a:gd name="T66" fmla="*/ 1067 w 10385"/>
              <a:gd name="T67" fmla="*/ 9766 h 10266"/>
              <a:gd name="T68" fmla="*/ 261 w 10385"/>
              <a:gd name="T69" fmla="*/ 9766 h 10266"/>
              <a:gd name="T70" fmla="*/ 5 w 10385"/>
              <a:gd name="T71" fmla="*/ 10007 h 10266"/>
              <a:gd name="T72" fmla="*/ 255 w 10385"/>
              <a:gd name="T73" fmla="*/ 10266 h 10266"/>
              <a:gd name="T74" fmla="*/ 3646 w 10385"/>
              <a:gd name="T75" fmla="*/ 10266 h 10266"/>
              <a:gd name="T76" fmla="*/ 3646 w 10385"/>
              <a:gd name="T77" fmla="*/ 7170 h 10266"/>
              <a:gd name="T78" fmla="*/ 6740 w 10385"/>
              <a:gd name="T79" fmla="*/ 7170 h 10266"/>
              <a:gd name="T80" fmla="*/ 6740 w 10385"/>
              <a:gd name="T81" fmla="*/ 9766 h 10266"/>
              <a:gd name="T82" fmla="*/ 6737 w 10385"/>
              <a:gd name="T83" fmla="*/ 9766 h 10266"/>
              <a:gd name="T84" fmla="*/ 6737 w 10385"/>
              <a:gd name="T85" fmla="*/ 10266 h 10266"/>
              <a:gd name="T86" fmla="*/ 10130 w 10385"/>
              <a:gd name="T87" fmla="*/ 10266 h 10266"/>
              <a:gd name="T88" fmla="*/ 10380 w 10385"/>
              <a:gd name="T89" fmla="*/ 10007 h 10266"/>
              <a:gd name="T90" fmla="*/ 10124 w 10385"/>
              <a:gd name="T91" fmla="*/ 9766 h 10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385" h="10266">
                <a:moveTo>
                  <a:pt x="5194" y="1501"/>
                </a:moveTo>
                <a:lnTo>
                  <a:pt x="9529" y="6358"/>
                </a:lnTo>
                <a:cubicBezTo>
                  <a:pt x="9575" y="6409"/>
                  <a:pt x="9654" y="6414"/>
                  <a:pt x="9705" y="6368"/>
                </a:cubicBezTo>
                <a:lnTo>
                  <a:pt x="10287" y="5847"/>
                </a:lnTo>
                <a:cubicBezTo>
                  <a:pt x="10339" y="5801"/>
                  <a:pt x="10344" y="5722"/>
                  <a:pt x="10297" y="5671"/>
                </a:cubicBezTo>
                <a:lnTo>
                  <a:pt x="5286" y="56"/>
                </a:lnTo>
                <a:cubicBezTo>
                  <a:pt x="5236" y="0"/>
                  <a:pt x="5150" y="0"/>
                  <a:pt x="5100" y="56"/>
                </a:cubicBezTo>
                <a:lnTo>
                  <a:pt x="2100" y="3419"/>
                </a:lnTo>
                <a:lnTo>
                  <a:pt x="2100" y="1734"/>
                </a:lnTo>
                <a:cubicBezTo>
                  <a:pt x="2100" y="1665"/>
                  <a:pt x="2044" y="1609"/>
                  <a:pt x="1975" y="1609"/>
                </a:cubicBezTo>
                <a:lnTo>
                  <a:pt x="1192" y="1609"/>
                </a:lnTo>
                <a:cubicBezTo>
                  <a:pt x="1124" y="1609"/>
                  <a:pt x="1067" y="1665"/>
                  <a:pt x="1067" y="1734"/>
                </a:cubicBezTo>
                <a:lnTo>
                  <a:pt x="1067" y="4575"/>
                </a:lnTo>
                <a:lnTo>
                  <a:pt x="89" y="5671"/>
                </a:lnTo>
                <a:cubicBezTo>
                  <a:pt x="42" y="5723"/>
                  <a:pt x="47" y="5801"/>
                  <a:pt x="99" y="5848"/>
                </a:cubicBezTo>
                <a:lnTo>
                  <a:pt x="681" y="6368"/>
                </a:lnTo>
                <a:cubicBezTo>
                  <a:pt x="732" y="6414"/>
                  <a:pt x="811" y="6409"/>
                  <a:pt x="857" y="6358"/>
                </a:cubicBezTo>
                <a:lnTo>
                  <a:pt x="5194" y="1501"/>
                </a:lnTo>
                <a:close/>
                <a:moveTo>
                  <a:pt x="4804" y="8203"/>
                </a:moveTo>
                <a:lnTo>
                  <a:pt x="5586" y="8203"/>
                </a:lnTo>
                <a:cubicBezTo>
                  <a:pt x="5655" y="8203"/>
                  <a:pt x="5711" y="8259"/>
                  <a:pt x="5711" y="8328"/>
                </a:cubicBezTo>
                <a:lnTo>
                  <a:pt x="5711" y="10139"/>
                </a:lnTo>
                <a:cubicBezTo>
                  <a:pt x="5711" y="10208"/>
                  <a:pt x="5655" y="10264"/>
                  <a:pt x="5586" y="10264"/>
                </a:cubicBezTo>
                <a:lnTo>
                  <a:pt x="4803" y="10264"/>
                </a:lnTo>
                <a:cubicBezTo>
                  <a:pt x="4735" y="10264"/>
                  <a:pt x="4678" y="10208"/>
                  <a:pt x="4678" y="10139"/>
                </a:cubicBezTo>
                <a:lnTo>
                  <a:pt x="4678" y="8328"/>
                </a:lnTo>
                <a:cubicBezTo>
                  <a:pt x="4678" y="8258"/>
                  <a:pt x="4735" y="8203"/>
                  <a:pt x="4804" y="8203"/>
                </a:cubicBezTo>
                <a:close/>
                <a:moveTo>
                  <a:pt x="10124" y="9766"/>
                </a:moveTo>
                <a:lnTo>
                  <a:pt x="9319" y="9766"/>
                </a:lnTo>
                <a:lnTo>
                  <a:pt x="9319" y="7236"/>
                </a:lnTo>
                <a:lnTo>
                  <a:pt x="5274" y="2629"/>
                </a:lnTo>
                <a:cubicBezTo>
                  <a:pt x="5224" y="2573"/>
                  <a:pt x="5135" y="2573"/>
                  <a:pt x="5085" y="2629"/>
                </a:cubicBezTo>
                <a:lnTo>
                  <a:pt x="1067" y="7236"/>
                </a:lnTo>
                <a:lnTo>
                  <a:pt x="1067" y="9766"/>
                </a:lnTo>
                <a:lnTo>
                  <a:pt x="261" y="9766"/>
                </a:lnTo>
                <a:cubicBezTo>
                  <a:pt x="126" y="9766"/>
                  <a:pt x="10" y="9871"/>
                  <a:pt x="5" y="10007"/>
                </a:cubicBezTo>
                <a:cubicBezTo>
                  <a:pt x="0" y="10150"/>
                  <a:pt x="114" y="10266"/>
                  <a:pt x="255" y="10266"/>
                </a:cubicBezTo>
                <a:lnTo>
                  <a:pt x="3646" y="10266"/>
                </a:lnTo>
                <a:lnTo>
                  <a:pt x="3646" y="7170"/>
                </a:lnTo>
                <a:lnTo>
                  <a:pt x="6740" y="7170"/>
                </a:lnTo>
                <a:lnTo>
                  <a:pt x="6740" y="9766"/>
                </a:lnTo>
                <a:lnTo>
                  <a:pt x="6737" y="9766"/>
                </a:lnTo>
                <a:lnTo>
                  <a:pt x="6737" y="10266"/>
                </a:lnTo>
                <a:lnTo>
                  <a:pt x="10130" y="10266"/>
                </a:lnTo>
                <a:cubicBezTo>
                  <a:pt x="10271" y="10266"/>
                  <a:pt x="10385" y="10149"/>
                  <a:pt x="10380" y="10007"/>
                </a:cubicBezTo>
                <a:cubicBezTo>
                  <a:pt x="10375" y="9871"/>
                  <a:pt x="10259" y="9766"/>
                  <a:pt x="10124" y="9766"/>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5"/>
          <p:cNvSpPr/>
          <p:nvPr/>
        </p:nvSpPr>
        <p:spPr>
          <a:xfrm>
            <a:off x="394335" y="261256"/>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nvGrpSpPr>
          <p:cNvPr id="6" name="PPT世界-6">
            <a:extLst>
              <a:ext uri="{FF2B5EF4-FFF2-40B4-BE49-F238E27FC236}">
                <a16:creationId xmlns:a16="http://schemas.microsoft.com/office/drawing/2014/main" id="{7D25B695-3735-42E1-BAD4-03BD56505B59}"/>
              </a:ext>
            </a:extLst>
          </p:cNvPr>
          <p:cNvGrpSpPr/>
          <p:nvPr/>
        </p:nvGrpSpPr>
        <p:grpSpPr>
          <a:xfrm>
            <a:off x="5031693" y="1623291"/>
            <a:ext cx="5097850" cy="971355"/>
            <a:chOff x="5031693" y="1623291"/>
            <a:chExt cx="5097850" cy="971355"/>
          </a:xfrm>
        </p:grpSpPr>
        <p:cxnSp>
          <p:nvCxnSpPr>
            <p:cNvPr id="23" name="PPT世界-6-1"/>
            <p:cNvCxnSpPr/>
            <p:nvPr/>
          </p:nvCxnSpPr>
          <p:spPr>
            <a:xfrm flipH="1">
              <a:off x="5048550" y="2128641"/>
              <a:ext cx="316332" cy="376141"/>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PPT世界-6-2"/>
            <p:cNvSpPr/>
            <p:nvPr/>
          </p:nvSpPr>
          <p:spPr>
            <a:xfrm rot="18900000" flipH="1">
              <a:off x="5031693" y="2395224"/>
              <a:ext cx="131104" cy="131104"/>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cs typeface="+mn-ea"/>
                <a:sym typeface="+mn-lt"/>
              </a:endParaRPr>
            </a:p>
          </p:txBody>
        </p:sp>
        <p:sp>
          <p:nvSpPr>
            <p:cNvPr id="25" name="PPT世界-6-3"/>
            <p:cNvSpPr/>
            <p:nvPr/>
          </p:nvSpPr>
          <p:spPr>
            <a:xfrm>
              <a:off x="5323131" y="1623291"/>
              <a:ext cx="468871" cy="4688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b="1" dirty="0">
                  <a:cs typeface="+mn-ea"/>
                  <a:sym typeface="+mn-lt"/>
                </a:rPr>
                <a:t>01</a:t>
              </a:r>
              <a:endParaRPr lang="zh-CN" altLang="en-US" sz="1600" b="1" dirty="0">
                <a:cs typeface="+mn-ea"/>
                <a:sym typeface="+mn-lt"/>
              </a:endParaRPr>
            </a:p>
          </p:txBody>
        </p:sp>
        <p:grpSp>
          <p:nvGrpSpPr>
            <p:cNvPr id="2" name="组合 1">
              <a:extLst>
                <a:ext uri="{FF2B5EF4-FFF2-40B4-BE49-F238E27FC236}">
                  <a16:creationId xmlns:a16="http://schemas.microsoft.com/office/drawing/2014/main" id="{254039D7-81B2-4D1F-A0EE-4B364192FB87}"/>
                </a:ext>
              </a:extLst>
            </p:cNvPr>
            <p:cNvGrpSpPr/>
            <p:nvPr/>
          </p:nvGrpSpPr>
          <p:grpSpPr>
            <a:xfrm>
              <a:off x="5922978" y="1670139"/>
              <a:ext cx="4206565" cy="924507"/>
              <a:chOff x="6090926" y="1815937"/>
              <a:chExt cx="4206565" cy="924507"/>
            </a:xfrm>
          </p:grpSpPr>
          <p:sp>
            <p:nvSpPr>
              <p:cNvPr id="26" name="PPT世界-6-4"/>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7" name="PPT世界-6-5"/>
              <p:cNvSpPr txBox="1"/>
              <p:nvPr/>
            </p:nvSpPr>
            <p:spPr>
              <a:xfrm>
                <a:off x="6090926" y="2127071"/>
                <a:ext cx="4206565" cy="613373"/>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a:t>
                </a:r>
              </a:p>
            </p:txBody>
          </p:sp>
        </p:grpSp>
      </p:grpSp>
      <p:grpSp>
        <p:nvGrpSpPr>
          <p:cNvPr id="9" name="PPT世界-7">
            <a:extLst>
              <a:ext uri="{FF2B5EF4-FFF2-40B4-BE49-F238E27FC236}">
                <a16:creationId xmlns:a16="http://schemas.microsoft.com/office/drawing/2014/main" id="{FD99A4B6-CDCA-42E2-863A-DDE8990E5E43}"/>
              </a:ext>
            </a:extLst>
          </p:cNvPr>
          <p:cNvGrpSpPr/>
          <p:nvPr/>
        </p:nvGrpSpPr>
        <p:grpSpPr>
          <a:xfrm>
            <a:off x="5492416" y="3503235"/>
            <a:ext cx="5336644" cy="1003165"/>
            <a:chOff x="5492416" y="3503235"/>
            <a:chExt cx="5336644" cy="1003165"/>
          </a:xfrm>
        </p:grpSpPr>
        <p:cxnSp>
          <p:nvCxnSpPr>
            <p:cNvPr id="28" name="PPT世界-7-1"/>
            <p:cNvCxnSpPr/>
            <p:nvPr/>
          </p:nvCxnSpPr>
          <p:spPr>
            <a:xfrm flipH="1">
              <a:off x="5492416" y="3750225"/>
              <a:ext cx="377685"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PPT世界-7-2"/>
            <p:cNvSpPr/>
            <p:nvPr/>
          </p:nvSpPr>
          <p:spPr>
            <a:xfrm flipH="1">
              <a:off x="5492416" y="3687989"/>
              <a:ext cx="131104" cy="131104"/>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cs typeface="+mn-ea"/>
                <a:sym typeface="+mn-lt"/>
              </a:endParaRPr>
            </a:p>
          </p:txBody>
        </p:sp>
        <p:sp>
          <p:nvSpPr>
            <p:cNvPr id="30" name="PPT世界-7-3"/>
            <p:cNvSpPr/>
            <p:nvPr/>
          </p:nvSpPr>
          <p:spPr>
            <a:xfrm>
              <a:off x="6081641" y="3503235"/>
              <a:ext cx="468871" cy="4688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b="1" dirty="0">
                  <a:cs typeface="+mn-ea"/>
                  <a:sym typeface="+mn-lt"/>
                </a:rPr>
                <a:t>02</a:t>
              </a:r>
              <a:endParaRPr lang="zh-CN" altLang="en-US" sz="1600" b="1" dirty="0">
                <a:cs typeface="+mn-ea"/>
                <a:sym typeface="+mn-lt"/>
              </a:endParaRPr>
            </a:p>
          </p:txBody>
        </p:sp>
        <p:grpSp>
          <p:nvGrpSpPr>
            <p:cNvPr id="78" name="组合 77">
              <a:extLst>
                <a:ext uri="{FF2B5EF4-FFF2-40B4-BE49-F238E27FC236}">
                  <a16:creationId xmlns:a16="http://schemas.microsoft.com/office/drawing/2014/main" id="{479AEF91-DD2F-4152-9AF7-0A10E0E418CD}"/>
                </a:ext>
              </a:extLst>
            </p:cNvPr>
            <p:cNvGrpSpPr/>
            <p:nvPr/>
          </p:nvGrpSpPr>
          <p:grpSpPr>
            <a:xfrm>
              <a:off x="6622495" y="3581893"/>
              <a:ext cx="4206565" cy="924507"/>
              <a:chOff x="6090926" y="1815937"/>
              <a:chExt cx="4206565" cy="924507"/>
            </a:xfrm>
          </p:grpSpPr>
          <p:sp>
            <p:nvSpPr>
              <p:cNvPr id="79" name="PPT世界-7-4">
                <a:extLst>
                  <a:ext uri="{FF2B5EF4-FFF2-40B4-BE49-F238E27FC236}">
                    <a16:creationId xmlns:a16="http://schemas.microsoft.com/office/drawing/2014/main" id="{433E4606-10D2-4A11-8735-5B9B95787597}"/>
                  </a:ext>
                </a:extLst>
              </p:cNvPr>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2"/>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80" name="PPT世界-7-5">
                <a:extLst>
                  <a:ext uri="{FF2B5EF4-FFF2-40B4-BE49-F238E27FC236}">
                    <a16:creationId xmlns:a16="http://schemas.microsoft.com/office/drawing/2014/main" id="{1A02B004-5266-44D9-8872-29F5951A744B}"/>
                  </a:ext>
                </a:extLst>
              </p:cNvPr>
              <p:cNvSpPr txBox="1"/>
              <p:nvPr/>
            </p:nvSpPr>
            <p:spPr>
              <a:xfrm>
                <a:off x="6090926" y="2127071"/>
                <a:ext cx="4206565" cy="613373"/>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a:t>
                </a:r>
              </a:p>
            </p:txBody>
          </p:sp>
        </p:grpSp>
      </p:grpSp>
      <p:grpSp>
        <p:nvGrpSpPr>
          <p:cNvPr id="15" name="PPT世界-8">
            <a:extLst>
              <a:ext uri="{FF2B5EF4-FFF2-40B4-BE49-F238E27FC236}">
                <a16:creationId xmlns:a16="http://schemas.microsoft.com/office/drawing/2014/main" id="{42EF8282-1D4A-4B72-8894-D3B9D2EFCF95}"/>
              </a:ext>
            </a:extLst>
          </p:cNvPr>
          <p:cNvGrpSpPr/>
          <p:nvPr/>
        </p:nvGrpSpPr>
        <p:grpSpPr>
          <a:xfrm>
            <a:off x="5162552" y="4954715"/>
            <a:ext cx="5097850" cy="1384782"/>
            <a:chOff x="5162552" y="4954715"/>
            <a:chExt cx="5097850" cy="1384782"/>
          </a:xfrm>
        </p:grpSpPr>
        <p:cxnSp>
          <p:nvCxnSpPr>
            <p:cNvPr id="33" name="PPT世界-8-1"/>
            <p:cNvCxnSpPr/>
            <p:nvPr/>
          </p:nvCxnSpPr>
          <p:spPr>
            <a:xfrm flipH="1" flipV="1">
              <a:off x="5179410" y="4976262"/>
              <a:ext cx="287741" cy="343574"/>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PPT世界-8-2"/>
            <p:cNvSpPr/>
            <p:nvPr/>
          </p:nvSpPr>
          <p:spPr>
            <a:xfrm rot="2700000" flipH="1" flipV="1">
              <a:off x="5162552" y="4954715"/>
              <a:ext cx="131104" cy="131104"/>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cs typeface="+mn-ea"/>
                <a:sym typeface="+mn-lt"/>
              </a:endParaRPr>
            </a:p>
          </p:txBody>
        </p:sp>
        <p:sp>
          <p:nvSpPr>
            <p:cNvPr id="35" name="PPT世界-8-3"/>
            <p:cNvSpPr/>
            <p:nvPr/>
          </p:nvSpPr>
          <p:spPr>
            <a:xfrm>
              <a:off x="5425399" y="5339548"/>
              <a:ext cx="468871" cy="4688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b="1" dirty="0">
                  <a:cs typeface="+mn-ea"/>
                  <a:sym typeface="+mn-lt"/>
                </a:rPr>
                <a:t>03</a:t>
              </a:r>
              <a:endParaRPr lang="zh-CN" altLang="en-US" sz="1600" b="1" dirty="0">
                <a:cs typeface="+mn-ea"/>
                <a:sym typeface="+mn-lt"/>
              </a:endParaRPr>
            </a:p>
          </p:txBody>
        </p:sp>
        <p:grpSp>
          <p:nvGrpSpPr>
            <p:cNvPr id="81" name="组合 80">
              <a:extLst>
                <a:ext uri="{FF2B5EF4-FFF2-40B4-BE49-F238E27FC236}">
                  <a16:creationId xmlns:a16="http://schemas.microsoft.com/office/drawing/2014/main" id="{9D017A8B-44E5-46A6-8553-197DE910954D}"/>
                </a:ext>
              </a:extLst>
            </p:cNvPr>
            <p:cNvGrpSpPr/>
            <p:nvPr/>
          </p:nvGrpSpPr>
          <p:grpSpPr>
            <a:xfrm>
              <a:off x="6053837" y="5414990"/>
              <a:ext cx="4206565" cy="924507"/>
              <a:chOff x="6090926" y="1815937"/>
              <a:chExt cx="4206565" cy="924507"/>
            </a:xfrm>
          </p:grpSpPr>
          <p:sp>
            <p:nvSpPr>
              <p:cNvPr id="82" name="PPT世界-8-4">
                <a:extLst>
                  <a:ext uri="{FF2B5EF4-FFF2-40B4-BE49-F238E27FC236}">
                    <a16:creationId xmlns:a16="http://schemas.microsoft.com/office/drawing/2014/main" id="{D6E353C8-A84B-41F4-AC65-69D8CCE0B562}"/>
                  </a:ext>
                </a:extLst>
              </p:cNvPr>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83" name="PPT世界-8-5">
                <a:extLst>
                  <a:ext uri="{FF2B5EF4-FFF2-40B4-BE49-F238E27FC236}">
                    <a16:creationId xmlns:a16="http://schemas.microsoft.com/office/drawing/2014/main" id="{AC4132F6-1B72-431A-8AE3-895550B06B8A}"/>
                  </a:ext>
                </a:extLst>
              </p:cNvPr>
              <p:cNvSpPr txBox="1"/>
              <p:nvPr/>
            </p:nvSpPr>
            <p:spPr>
              <a:xfrm>
                <a:off x="6090926" y="2127071"/>
                <a:ext cx="4206565" cy="613373"/>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cs typeface="思源黑体 CN Bold" panose="020B0800000000000000" pitchFamily="34" charset="-122"/>
                  </a:rPr>
                  <a:t>单击此处键入文本单击单击此处键入文本单击单击此处键入文本单击单击此处键入文本单击。</a:t>
                </a:r>
              </a:p>
            </p:txBody>
          </p:sp>
        </p:grpSp>
      </p:grpSp>
      <p:grpSp>
        <p:nvGrpSpPr>
          <p:cNvPr id="16" name="PPT世界-9">
            <a:extLst>
              <a:ext uri="{FF2B5EF4-FFF2-40B4-BE49-F238E27FC236}">
                <a16:creationId xmlns:a16="http://schemas.microsoft.com/office/drawing/2014/main" id="{5EA84DC9-0093-41B6-9855-33ABBEA9BD78}"/>
              </a:ext>
            </a:extLst>
          </p:cNvPr>
          <p:cNvGrpSpPr/>
          <p:nvPr/>
        </p:nvGrpSpPr>
        <p:grpSpPr>
          <a:xfrm>
            <a:off x="1362940" y="1483481"/>
            <a:ext cx="4217904" cy="4447208"/>
            <a:chOff x="1362940" y="1483481"/>
            <a:chExt cx="4217904" cy="4447208"/>
          </a:xfrm>
        </p:grpSpPr>
        <p:sp>
          <p:nvSpPr>
            <p:cNvPr id="38" name="PPT世界-9-1"/>
            <p:cNvSpPr/>
            <p:nvPr/>
          </p:nvSpPr>
          <p:spPr>
            <a:xfrm>
              <a:off x="1362940" y="1712785"/>
              <a:ext cx="4217904" cy="4217904"/>
            </a:xfrm>
            <a:custGeom>
              <a:avLst/>
              <a:gdLst>
                <a:gd name="connsiteX0" fmla="*/ 2393950 w 4787900"/>
                <a:gd name="connsiteY0" fmla="*/ 0 h 4787900"/>
                <a:gd name="connsiteX1" fmla="*/ 4787900 w 4787900"/>
                <a:gd name="connsiteY1" fmla="*/ 2393950 h 4787900"/>
                <a:gd name="connsiteX2" fmla="*/ 2393950 w 4787900"/>
                <a:gd name="connsiteY2" fmla="*/ 4787900 h 4787900"/>
                <a:gd name="connsiteX3" fmla="*/ 0 w 4787900"/>
                <a:gd name="connsiteY3" fmla="*/ 2393950 h 4787900"/>
                <a:gd name="connsiteX4" fmla="*/ 2393950 w 4787900"/>
                <a:gd name="connsiteY4" fmla="*/ 0 h 478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7900" h="4787900">
                  <a:moveTo>
                    <a:pt x="2393950" y="0"/>
                  </a:moveTo>
                  <a:cubicBezTo>
                    <a:pt x="3716092" y="0"/>
                    <a:pt x="4787900" y="1071808"/>
                    <a:pt x="4787900" y="2393950"/>
                  </a:cubicBezTo>
                  <a:cubicBezTo>
                    <a:pt x="4787900" y="3716092"/>
                    <a:pt x="3716092" y="4787900"/>
                    <a:pt x="2393950" y="4787900"/>
                  </a:cubicBezTo>
                  <a:cubicBezTo>
                    <a:pt x="1071808" y="4787900"/>
                    <a:pt x="0" y="3716092"/>
                    <a:pt x="0" y="2393950"/>
                  </a:cubicBezTo>
                  <a:cubicBezTo>
                    <a:pt x="0" y="1071808"/>
                    <a:pt x="1071808" y="0"/>
                    <a:pt x="2393950" y="0"/>
                  </a:cubicBezTo>
                  <a:close/>
                </a:path>
              </a:pathLst>
            </a:cu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PPT世界-9-2"/>
            <p:cNvSpPr/>
            <p:nvPr/>
          </p:nvSpPr>
          <p:spPr>
            <a:xfrm>
              <a:off x="1827984" y="2177829"/>
              <a:ext cx="3287818" cy="32878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40" name="PPT世界-9-3"/>
            <p:cNvSpPr txBox="1"/>
            <p:nvPr/>
          </p:nvSpPr>
          <p:spPr>
            <a:xfrm>
              <a:off x="2463955" y="4922640"/>
              <a:ext cx="2015876" cy="369332"/>
            </a:xfrm>
            <a:prstGeom prst="rect">
              <a:avLst/>
            </a:prstGeom>
            <a:noFill/>
            <a:ln>
              <a:noFill/>
              <a:prstDash val="sysDot"/>
            </a:ln>
          </p:spPr>
          <p:txBody>
            <a:bodyPr wrap="square"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pic>
          <p:nvPicPr>
            <p:cNvPr id="84" name="PPT世界-9-4" descr="图片包含 杯子, 咖啡, 食物, 小&#10;&#10;描述已自动生成">
              <a:extLst>
                <a:ext uri="{FF2B5EF4-FFF2-40B4-BE49-F238E27FC236}">
                  <a16:creationId xmlns:a16="http://schemas.microsoft.com/office/drawing/2014/main" id="{4E1E1B03-F9E1-4160-8CA7-BDD182F480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018447" flipH="1">
              <a:off x="2381087" y="1483481"/>
              <a:ext cx="2128670" cy="3206637"/>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2"/>
          <p:cNvSpPr txBox="1"/>
          <p:nvPr/>
        </p:nvSpPr>
        <p:spPr>
          <a:xfrm>
            <a:off x="1439524" y="298017"/>
            <a:ext cx="25200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02  </a:t>
            </a: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西方经济学</a:t>
            </a:r>
          </a:p>
        </p:txBody>
      </p:sp>
      <p:sp>
        <p:nvSpPr>
          <p:cNvPr id="28" name="PPT世界-3"/>
          <p:cNvSpPr txBox="1"/>
          <p:nvPr/>
        </p:nvSpPr>
        <p:spPr>
          <a:xfrm>
            <a:off x="1439524" y="722403"/>
            <a:ext cx="2352851" cy="274242"/>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4000"/>
              </a:lnSpc>
            </a:pPr>
            <a:r>
              <a:rPr lang="en-US" altLang="zh-CN"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WESTERN ECONOMICS</a:t>
            </a:r>
          </a:p>
        </p:txBody>
      </p:sp>
      <p:sp>
        <p:nvSpPr>
          <p:cNvPr id="25" name="PPT世界-4"/>
          <p:cNvSpPr>
            <a:spLocks noChangeAspect="1"/>
          </p:cNvSpPr>
          <p:nvPr/>
        </p:nvSpPr>
        <p:spPr bwMode="auto">
          <a:xfrm>
            <a:off x="569129" y="438465"/>
            <a:ext cx="422564" cy="417732"/>
          </a:xfrm>
          <a:custGeom>
            <a:avLst/>
            <a:gdLst>
              <a:gd name="T0" fmla="*/ 5194 w 10385"/>
              <a:gd name="T1" fmla="*/ 1501 h 10266"/>
              <a:gd name="T2" fmla="*/ 9529 w 10385"/>
              <a:gd name="T3" fmla="*/ 6358 h 10266"/>
              <a:gd name="T4" fmla="*/ 9705 w 10385"/>
              <a:gd name="T5" fmla="*/ 6368 h 10266"/>
              <a:gd name="T6" fmla="*/ 10287 w 10385"/>
              <a:gd name="T7" fmla="*/ 5847 h 10266"/>
              <a:gd name="T8" fmla="*/ 10297 w 10385"/>
              <a:gd name="T9" fmla="*/ 5671 h 10266"/>
              <a:gd name="T10" fmla="*/ 5286 w 10385"/>
              <a:gd name="T11" fmla="*/ 56 h 10266"/>
              <a:gd name="T12" fmla="*/ 5100 w 10385"/>
              <a:gd name="T13" fmla="*/ 56 h 10266"/>
              <a:gd name="T14" fmla="*/ 2100 w 10385"/>
              <a:gd name="T15" fmla="*/ 3419 h 10266"/>
              <a:gd name="T16" fmla="*/ 2100 w 10385"/>
              <a:gd name="T17" fmla="*/ 1734 h 10266"/>
              <a:gd name="T18" fmla="*/ 1975 w 10385"/>
              <a:gd name="T19" fmla="*/ 1609 h 10266"/>
              <a:gd name="T20" fmla="*/ 1192 w 10385"/>
              <a:gd name="T21" fmla="*/ 1609 h 10266"/>
              <a:gd name="T22" fmla="*/ 1067 w 10385"/>
              <a:gd name="T23" fmla="*/ 1734 h 10266"/>
              <a:gd name="T24" fmla="*/ 1067 w 10385"/>
              <a:gd name="T25" fmla="*/ 4575 h 10266"/>
              <a:gd name="T26" fmla="*/ 89 w 10385"/>
              <a:gd name="T27" fmla="*/ 5671 h 10266"/>
              <a:gd name="T28" fmla="*/ 99 w 10385"/>
              <a:gd name="T29" fmla="*/ 5848 h 10266"/>
              <a:gd name="T30" fmla="*/ 681 w 10385"/>
              <a:gd name="T31" fmla="*/ 6368 h 10266"/>
              <a:gd name="T32" fmla="*/ 857 w 10385"/>
              <a:gd name="T33" fmla="*/ 6358 h 10266"/>
              <a:gd name="T34" fmla="*/ 5194 w 10385"/>
              <a:gd name="T35" fmla="*/ 1501 h 10266"/>
              <a:gd name="T36" fmla="*/ 4804 w 10385"/>
              <a:gd name="T37" fmla="*/ 8203 h 10266"/>
              <a:gd name="T38" fmla="*/ 5586 w 10385"/>
              <a:gd name="T39" fmla="*/ 8203 h 10266"/>
              <a:gd name="T40" fmla="*/ 5711 w 10385"/>
              <a:gd name="T41" fmla="*/ 8328 h 10266"/>
              <a:gd name="T42" fmla="*/ 5711 w 10385"/>
              <a:gd name="T43" fmla="*/ 10139 h 10266"/>
              <a:gd name="T44" fmla="*/ 5586 w 10385"/>
              <a:gd name="T45" fmla="*/ 10264 h 10266"/>
              <a:gd name="T46" fmla="*/ 4803 w 10385"/>
              <a:gd name="T47" fmla="*/ 10264 h 10266"/>
              <a:gd name="T48" fmla="*/ 4678 w 10385"/>
              <a:gd name="T49" fmla="*/ 10139 h 10266"/>
              <a:gd name="T50" fmla="*/ 4678 w 10385"/>
              <a:gd name="T51" fmla="*/ 8328 h 10266"/>
              <a:gd name="T52" fmla="*/ 4804 w 10385"/>
              <a:gd name="T53" fmla="*/ 8203 h 10266"/>
              <a:gd name="T54" fmla="*/ 10124 w 10385"/>
              <a:gd name="T55" fmla="*/ 9766 h 10266"/>
              <a:gd name="T56" fmla="*/ 9319 w 10385"/>
              <a:gd name="T57" fmla="*/ 9766 h 10266"/>
              <a:gd name="T58" fmla="*/ 9319 w 10385"/>
              <a:gd name="T59" fmla="*/ 7236 h 10266"/>
              <a:gd name="T60" fmla="*/ 5274 w 10385"/>
              <a:gd name="T61" fmla="*/ 2629 h 10266"/>
              <a:gd name="T62" fmla="*/ 5085 w 10385"/>
              <a:gd name="T63" fmla="*/ 2629 h 10266"/>
              <a:gd name="T64" fmla="*/ 1067 w 10385"/>
              <a:gd name="T65" fmla="*/ 7236 h 10266"/>
              <a:gd name="T66" fmla="*/ 1067 w 10385"/>
              <a:gd name="T67" fmla="*/ 9766 h 10266"/>
              <a:gd name="T68" fmla="*/ 261 w 10385"/>
              <a:gd name="T69" fmla="*/ 9766 h 10266"/>
              <a:gd name="T70" fmla="*/ 5 w 10385"/>
              <a:gd name="T71" fmla="*/ 10007 h 10266"/>
              <a:gd name="T72" fmla="*/ 255 w 10385"/>
              <a:gd name="T73" fmla="*/ 10266 h 10266"/>
              <a:gd name="T74" fmla="*/ 3646 w 10385"/>
              <a:gd name="T75" fmla="*/ 10266 h 10266"/>
              <a:gd name="T76" fmla="*/ 3646 w 10385"/>
              <a:gd name="T77" fmla="*/ 7170 h 10266"/>
              <a:gd name="T78" fmla="*/ 6740 w 10385"/>
              <a:gd name="T79" fmla="*/ 7170 h 10266"/>
              <a:gd name="T80" fmla="*/ 6740 w 10385"/>
              <a:gd name="T81" fmla="*/ 9766 h 10266"/>
              <a:gd name="T82" fmla="*/ 6737 w 10385"/>
              <a:gd name="T83" fmla="*/ 9766 h 10266"/>
              <a:gd name="T84" fmla="*/ 6737 w 10385"/>
              <a:gd name="T85" fmla="*/ 10266 h 10266"/>
              <a:gd name="T86" fmla="*/ 10130 w 10385"/>
              <a:gd name="T87" fmla="*/ 10266 h 10266"/>
              <a:gd name="T88" fmla="*/ 10380 w 10385"/>
              <a:gd name="T89" fmla="*/ 10007 h 10266"/>
              <a:gd name="T90" fmla="*/ 10124 w 10385"/>
              <a:gd name="T91" fmla="*/ 9766 h 10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385" h="10266">
                <a:moveTo>
                  <a:pt x="5194" y="1501"/>
                </a:moveTo>
                <a:lnTo>
                  <a:pt x="9529" y="6358"/>
                </a:lnTo>
                <a:cubicBezTo>
                  <a:pt x="9575" y="6409"/>
                  <a:pt x="9654" y="6414"/>
                  <a:pt x="9705" y="6368"/>
                </a:cubicBezTo>
                <a:lnTo>
                  <a:pt x="10287" y="5847"/>
                </a:lnTo>
                <a:cubicBezTo>
                  <a:pt x="10339" y="5801"/>
                  <a:pt x="10344" y="5722"/>
                  <a:pt x="10297" y="5671"/>
                </a:cubicBezTo>
                <a:lnTo>
                  <a:pt x="5286" y="56"/>
                </a:lnTo>
                <a:cubicBezTo>
                  <a:pt x="5236" y="0"/>
                  <a:pt x="5150" y="0"/>
                  <a:pt x="5100" y="56"/>
                </a:cubicBezTo>
                <a:lnTo>
                  <a:pt x="2100" y="3419"/>
                </a:lnTo>
                <a:lnTo>
                  <a:pt x="2100" y="1734"/>
                </a:lnTo>
                <a:cubicBezTo>
                  <a:pt x="2100" y="1665"/>
                  <a:pt x="2044" y="1609"/>
                  <a:pt x="1975" y="1609"/>
                </a:cubicBezTo>
                <a:lnTo>
                  <a:pt x="1192" y="1609"/>
                </a:lnTo>
                <a:cubicBezTo>
                  <a:pt x="1124" y="1609"/>
                  <a:pt x="1067" y="1665"/>
                  <a:pt x="1067" y="1734"/>
                </a:cubicBezTo>
                <a:lnTo>
                  <a:pt x="1067" y="4575"/>
                </a:lnTo>
                <a:lnTo>
                  <a:pt x="89" y="5671"/>
                </a:lnTo>
                <a:cubicBezTo>
                  <a:pt x="42" y="5723"/>
                  <a:pt x="47" y="5801"/>
                  <a:pt x="99" y="5848"/>
                </a:cubicBezTo>
                <a:lnTo>
                  <a:pt x="681" y="6368"/>
                </a:lnTo>
                <a:cubicBezTo>
                  <a:pt x="732" y="6414"/>
                  <a:pt x="811" y="6409"/>
                  <a:pt x="857" y="6358"/>
                </a:cubicBezTo>
                <a:lnTo>
                  <a:pt x="5194" y="1501"/>
                </a:lnTo>
                <a:close/>
                <a:moveTo>
                  <a:pt x="4804" y="8203"/>
                </a:moveTo>
                <a:lnTo>
                  <a:pt x="5586" y="8203"/>
                </a:lnTo>
                <a:cubicBezTo>
                  <a:pt x="5655" y="8203"/>
                  <a:pt x="5711" y="8259"/>
                  <a:pt x="5711" y="8328"/>
                </a:cubicBezTo>
                <a:lnTo>
                  <a:pt x="5711" y="10139"/>
                </a:lnTo>
                <a:cubicBezTo>
                  <a:pt x="5711" y="10208"/>
                  <a:pt x="5655" y="10264"/>
                  <a:pt x="5586" y="10264"/>
                </a:cubicBezTo>
                <a:lnTo>
                  <a:pt x="4803" y="10264"/>
                </a:lnTo>
                <a:cubicBezTo>
                  <a:pt x="4735" y="10264"/>
                  <a:pt x="4678" y="10208"/>
                  <a:pt x="4678" y="10139"/>
                </a:cubicBezTo>
                <a:lnTo>
                  <a:pt x="4678" y="8328"/>
                </a:lnTo>
                <a:cubicBezTo>
                  <a:pt x="4678" y="8258"/>
                  <a:pt x="4735" y="8203"/>
                  <a:pt x="4804" y="8203"/>
                </a:cubicBezTo>
                <a:close/>
                <a:moveTo>
                  <a:pt x="10124" y="9766"/>
                </a:moveTo>
                <a:lnTo>
                  <a:pt x="9319" y="9766"/>
                </a:lnTo>
                <a:lnTo>
                  <a:pt x="9319" y="7236"/>
                </a:lnTo>
                <a:lnTo>
                  <a:pt x="5274" y="2629"/>
                </a:lnTo>
                <a:cubicBezTo>
                  <a:pt x="5224" y="2573"/>
                  <a:pt x="5135" y="2573"/>
                  <a:pt x="5085" y="2629"/>
                </a:cubicBezTo>
                <a:lnTo>
                  <a:pt x="1067" y="7236"/>
                </a:lnTo>
                <a:lnTo>
                  <a:pt x="1067" y="9766"/>
                </a:lnTo>
                <a:lnTo>
                  <a:pt x="261" y="9766"/>
                </a:lnTo>
                <a:cubicBezTo>
                  <a:pt x="126" y="9766"/>
                  <a:pt x="10" y="9871"/>
                  <a:pt x="5" y="10007"/>
                </a:cubicBezTo>
                <a:cubicBezTo>
                  <a:pt x="0" y="10150"/>
                  <a:pt x="114" y="10266"/>
                  <a:pt x="255" y="10266"/>
                </a:cubicBezTo>
                <a:lnTo>
                  <a:pt x="3646" y="10266"/>
                </a:lnTo>
                <a:lnTo>
                  <a:pt x="3646" y="7170"/>
                </a:lnTo>
                <a:lnTo>
                  <a:pt x="6740" y="7170"/>
                </a:lnTo>
                <a:lnTo>
                  <a:pt x="6740" y="9766"/>
                </a:lnTo>
                <a:lnTo>
                  <a:pt x="6737" y="9766"/>
                </a:lnTo>
                <a:lnTo>
                  <a:pt x="6737" y="10266"/>
                </a:lnTo>
                <a:lnTo>
                  <a:pt x="10130" y="10266"/>
                </a:lnTo>
                <a:cubicBezTo>
                  <a:pt x="10271" y="10266"/>
                  <a:pt x="10385" y="10149"/>
                  <a:pt x="10380" y="10007"/>
                </a:cubicBezTo>
                <a:cubicBezTo>
                  <a:pt x="10375" y="9871"/>
                  <a:pt x="10259" y="9766"/>
                  <a:pt x="10124" y="9766"/>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5"/>
          <p:cNvSpPr/>
          <p:nvPr/>
        </p:nvSpPr>
        <p:spPr>
          <a:xfrm>
            <a:off x="394335" y="261256"/>
            <a:ext cx="772152" cy="77215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81" name="PPT世界-6"/>
          <p:cNvSpPr/>
          <p:nvPr/>
        </p:nvSpPr>
        <p:spPr>
          <a:xfrm rot="16200000">
            <a:off x="2794127" y="2704687"/>
            <a:ext cx="780443" cy="908050"/>
          </a:xfrm>
          <a:custGeom>
            <a:avLst/>
            <a:gdLst>
              <a:gd name="connsiteX0" fmla="*/ 0 w 2407920"/>
              <a:gd name="connsiteY0" fmla="*/ 782320 h 1564640"/>
              <a:gd name="connsiteX1" fmla="*/ 601980 w 2407920"/>
              <a:gd name="connsiteY1" fmla="*/ 782320 h 1564640"/>
              <a:gd name="connsiteX2" fmla="*/ 601980 w 2407920"/>
              <a:gd name="connsiteY2" fmla="*/ 0 h 1564640"/>
              <a:gd name="connsiteX3" fmla="*/ 1805940 w 2407920"/>
              <a:gd name="connsiteY3" fmla="*/ 0 h 1564640"/>
              <a:gd name="connsiteX4" fmla="*/ 1805940 w 2407920"/>
              <a:gd name="connsiteY4" fmla="*/ 782320 h 1564640"/>
              <a:gd name="connsiteX5" fmla="*/ 2407920 w 2407920"/>
              <a:gd name="connsiteY5" fmla="*/ 782320 h 1564640"/>
              <a:gd name="connsiteX6" fmla="*/ 1203960 w 2407920"/>
              <a:gd name="connsiteY6" fmla="*/ 1564640 h 1564640"/>
              <a:gd name="connsiteX7" fmla="*/ 0 w 2407920"/>
              <a:gd name="connsiteY7" fmla="*/ 782320 h 1564640"/>
              <a:gd name="connsiteX0-1" fmla="*/ 0 w 2407920"/>
              <a:gd name="connsiteY0-2" fmla="*/ 1554480 h 2336800"/>
              <a:gd name="connsiteX1-3" fmla="*/ 601980 w 2407920"/>
              <a:gd name="connsiteY1-4" fmla="*/ 1554480 h 2336800"/>
              <a:gd name="connsiteX2-5" fmla="*/ 378460 w 2407920"/>
              <a:gd name="connsiteY2-6" fmla="*/ 0 h 2336800"/>
              <a:gd name="connsiteX3-7" fmla="*/ 1805940 w 2407920"/>
              <a:gd name="connsiteY3-8" fmla="*/ 772160 h 2336800"/>
              <a:gd name="connsiteX4-9" fmla="*/ 1805940 w 2407920"/>
              <a:gd name="connsiteY4-10" fmla="*/ 1554480 h 2336800"/>
              <a:gd name="connsiteX5-11" fmla="*/ 2407920 w 2407920"/>
              <a:gd name="connsiteY5-12" fmla="*/ 1554480 h 2336800"/>
              <a:gd name="connsiteX6-13" fmla="*/ 1203960 w 2407920"/>
              <a:gd name="connsiteY6-14" fmla="*/ 2336800 h 2336800"/>
              <a:gd name="connsiteX7-15" fmla="*/ 0 w 2407920"/>
              <a:gd name="connsiteY7-16" fmla="*/ 1554480 h 2336800"/>
              <a:gd name="connsiteX0-17" fmla="*/ 0 w 2407920"/>
              <a:gd name="connsiteY0-18" fmla="*/ 1554480 h 2336800"/>
              <a:gd name="connsiteX1-19" fmla="*/ 601980 w 2407920"/>
              <a:gd name="connsiteY1-20" fmla="*/ 1554480 h 2336800"/>
              <a:gd name="connsiteX2-21" fmla="*/ 378460 w 2407920"/>
              <a:gd name="connsiteY2-22" fmla="*/ 0 h 2336800"/>
              <a:gd name="connsiteX3-23" fmla="*/ 1938020 w 2407920"/>
              <a:gd name="connsiteY3-24" fmla="*/ 20320 h 2336800"/>
              <a:gd name="connsiteX4-25" fmla="*/ 1805940 w 2407920"/>
              <a:gd name="connsiteY4-26" fmla="*/ 1554480 h 2336800"/>
              <a:gd name="connsiteX5-27" fmla="*/ 2407920 w 2407920"/>
              <a:gd name="connsiteY5-28" fmla="*/ 1554480 h 2336800"/>
              <a:gd name="connsiteX6-29" fmla="*/ 1203960 w 2407920"/>
              <a:gd name="connsiteY6-30" fmla="*/ 2336800 h 2336800"/>
              <a:gd name="connsiteX7-31" fmla="*/ 0 w 2407920"/>
              <a:gd name="connsiteY7-32" fmla="*/ 1554480 h 2336800"/>
              <a:gd name="connsiteX0-33" fmla="*/ 0 w 2407920"/>
              <a:gd name="connsiteY0-34" fmla="*/ 1554480 h 2336800"/>
              <a:gd name="connsiteX1-35" fmla="*/ 601980 w 2407920"/>
              <a:gd name="connsiteY1-36" fmla="*/ 1554480 h 2336800"/>
              <a:gd name="connsiteX2-37" fmla="*/ 378460 w 2407920"/>
              <a:gd name="connsiteY2-38" fmla="*/ 0 h 2336800"/>
              <a:gd name="connsiteX3-39" fmla="*/ 1938020 w 2407920"/>
              <a:gd name="connsiteY3-40" fmla="*/ 30480 h 2336800"/>
              <a:gd name="connsiteX4-41" fmla="*/ 1805940 w 2407920"/>
              <a:gd name="connsiteY4-42" fmla="*/ 1554480 h 2336800"/>
              <a:gd name="connsiteX5-43" fmla="*/ 2407920 w 2407920"/>
              <a:gd name="connsiteY5-44" fmla="*/ 1554480 h 2336800"/>
              <a:gd name="connsiteX6-45" fmla="*/ 1203960 w 2407920"/>
              <a:gd name="connsiteY6-46" fmla="*/ 2336800 h 2336800"/>
              <a:gd name="connsiteX7-47" fmla="*/ 0 w 2407920"/>
              <a:gd name="connsiteY7-48" fmla="*/ 1554480 h 2336800"/>
              <a:gd name="connsiteX0-49" fmla="*/ 0 w 2407920"/>
              <a:gd name="connsiteY0-50" fmla="*/ 1554480 h 2336800"/>
              <a:gd name="connsiteX1-51" fmla="*/ 601980 w 2407920"/>
              <a:gd name="connsiteY1-52" fmla="*/ 1554480 h 2336800"/>
              <a:gd name="connsiteX2-53" fmla="*/ 378460 w 2407920"/>
              <a:gd name="connsiteY2-54" fmla="*/ 0 h 2336800"/>
              <a:gd name="connsiteX3-55" fmla="*/ 1958340 w 2407920"/>
              <a:gd name="connsiteY3-56" fmla="*/ 0 h 2336800"/>
              <a:gd name="connsiteX4-57" fmla="*/ 1805940 w 2407920"/>
              <a:gd name="connsiteY4-58" fmla="*/ 1554480 h 2336800"/>
              <a:gd name="connsiteX5-59" fmla="*/ 2407920 w 2407920"/>
              <a:gd name="connsiteY5-60" fmla="*/ 1554480 h 2336800"/>
              <a:gd name="connsiteX6-61" fmla="*/ 1203960 w 2407920"/>
              <a:gd name="connsiteY6-62" fmla="*/ 2336800 h 2336800"/>
              <a:gd name="connsiteX7-63" fmla="*/ 0 w 2407920"/>
              <a:gd name="connsiteY7-64" fmla="*/ 1554480 h 2336800"/>
              <a:gd name="connsiteX0-65" fmla="*/ 0 w 2407920"/>
              <a:gd name="connsiteY0-66" fmla="*/ 1554480 h 2336800"/>
              <a:gd name="connsiteX1-67" fmla="*/ 601980 w 2407920"/>
              <a:gd name="connsiteY1-68" fmla="*/ 1554480 h 2336800"/>
              <a:gd name="connsiteX2-69" fmla="*/ 378460 w 2407920"/>
              <a:gd name="connsiteY2-70" fmla="*/ 0 h 2336800"/>
              <a:gd name="connsiteX3-71" fmla="*/ 1958340 w 2407920"/>
              <a:gd name="connsiteY3-72" fmla="*/ 0 h 2336800"/>
              <a:gd name="connsiteX4-73" fmla="*/ 1805940 w 2407920"/>
              <a:gd name="connsiteY4-74" fmla="*/ 1554480 h 2336800"/>
              <a:gd name="connsiteX5-75" fmla="*/ 2407920 w 2407920"/>
              <a:gd name="connsiteY5-76" fmla="*/ 1554480 h 2336800"/>
              <a:gd name="connsiteX6-77" fmla="*/ 1203960 w 2407920"/>
              <a:gd name="connsiteY6-78" fmla="*/ 2336800 h 2336800"/>
              <a:gd name="connsiteX7-79" fmla="*/ 0 w 2407920"/>
              <a:gd name="connsiteY7-80" fmla="*/ 1554480 h 2336800"/>
              <a:gd name="connsiteX0-81" fmla="*/ 0 w 2407920"/>
              <a:gd name="connsiteY0-82" fmla="*/ 1554480 h 2336800"/>
              <a:gd name="connsiteX1-83" fmla="*/ 601980 w 2407920"/>
              <a:gd name="connsiteY1-84" fmla="*/ 1554480 h 2336800"/>
              <a:gd name="connsiteX2-85" fmla="*/ 378460 w 2407920"/>
              <a:gd name="connsiteY2-86" fmla="*/ 0 h 2336800"/>
              <a:gd name="connsiteX3-87" fmla="*/ 1958340 w 2407920"/>
              <a:gd name="connsiteY3-88" fmla="*/ 0 h 2336800"/>
              <a:gd name="connsiteX4-89" fmla="*/ 1805940 w 2407920"/>
              <a:gd name="connsiteY4-90" fmla="*/ 1554480 h 2336800"/>
              <a:gd name="connsiteX5-91" fmla="*/ 2407920 w 2407920"/>
              <a:gd name="connsiteY5-92" fmla="*/ 1554480 h 2336800"/>
              <a:gd name="connsiteX6-93" fmla="*/ 1203960 w 2407920"/>
              <a:gd name="connsiteY6-94" fmla="*/ 2336800 h 2336800"/>
              <a:gd name="connsiteX7-95" fmla="*/ 0 w 2407920"/>
              <a:gd name="connsiteY7-96" fmla="*/ 1554480 h 2336800"/>
              <a:gd name="connsiteX0-97" fmla="*/ 0 w 2407920"/>
              <a:gd name="connsiteY0-98" fmla="*/ 1554480 h 2336800"/>
              <a:gd name="connsiteX1-99" fmla="*/ 601980 w 2407920"/>
              <a:gd name="connsiteY1-100" fmla="*/ 1554480 h 2336800"/>
              <a:gd name="connsiteX2-101" fmla="*/ 378460 w 2407920"/>
              <a:gd name="connsiteY2-102" fmla="*/ 0 h 2336800"/>
              <a:gd name="connsiteX3-103" fmla="*/ 1958340 w 2407920"/>
              <a:gd name="connsiteY3-104" fmla="*/ 0 h 2336800"/>
              <a:gd name="connsiteX4-105" fmla="*/ 1805940 w 2407920"/>
              <a:gd name="connsiteY4-106" fmla="*/ 1554480 h 2336800"/>
              <a:gd name="connsiteX5-107" fmla="*/ 2407920 w 2407920"/>
              <a:gd name="connsiteY5-108" fmla="*/ 1554480 h 2336800"/>
              <a:gd name="connsiteX6-109" fmla="*/ 1203960 w 2407920"/>
              <a:gd name="connsiteY6-110" fmla="*/ 2336800 h 2336800"/>
              <a:gd name="connsiteX7-111" fmla="*/ 0 w 2407920"/>
              <a:gd name="connsiteY7-112" fmla="*/ 1554480 h 2336800"/>
              <a:gd name="connsiteX0-113" fmla="*/ 0 w 2407920"/>
              <a:gd name="connsiteY0-114" fmla="*/ 1554480 h 2336800"/>
              <a:gd name="connsiteX1-115" fmla="*/ 601980 w 2407920"/>
              <a:gd name="connsiteY1-116" fmla="*/ 1554480 h 2336800"/>
              <a:gd name="connsiteX2-117" fmla="*/ 378460 w 2407920"/>
              <a:gd name="connsiteY2-118" fmla="*/ 0 h 2336800"/>
              <a:gd name="connsiteX3-119" fmla="*/ 1958340 w 2407920"/>
              <a:gd name="connsiteY3-120" fmla="*/ 0 h 2336800"/>
              <a:gd name="connsiteX4-121" fmla="*/ 1805940 w 2407920"/>
              <a:gd name="connsiteY4-122" fmla="*/ 1554480 h 2336800"/>
              <a:gd name="connsiteX5-123" fmla="*/ 2407920 w 2407920"/>
              <a:gd name="connsiteY5-124" fmla="*/ 1554480 h 2336800"/>
              <a:gd name="connsiteX6-125" fmla="*/ 1203960 w 2407920"/>
              <a:gd name="connsiteY6-126" fmla="*/ 2336800 h 2336800"/>
              <a:gd name="connsiteX7-127" fmla="*/ 0 w 2407920"/>
              <a:gd name="connsiteY7-128" fmla="*/ 1554480 h 2336800"/>
              <a:gd name="connsiteX0-129" fmla="*/ 0 w 2407920"/>
              <a:gd name="connsiteY0-130" fmla="*/ 1554480 h 2336800"/>
              <a:gd name="connsiteX1-131" fmla="*/ 601980 w 2407920"/>
              <a:gd name="connsiteY1-132" fmla="*/ 1554480 h 2336800"/>
              <a:gd name="connsiteX2-133" fmla="*/ 378460 w 2407920"/>
              <a:gd name="connsiteY2-134" fmla="*/ 0 h 2336800"/>
              <a:gd name="connsiteX3-135" fmla="*/ 1958340 w 2407920"/>
              <a:gd name="connsiteY3-136" fmla="*/ 0 h 2336800"/>
              <a:gd name="connsiteX4-137" fmla="*/ 1805940 w 2407920"/>
              <a:gd name="connsiteY4-138" fmla="*/ 1554480 h 2336800"/>
              <a:gd name="connsiteX5-139" fmla="*/ 2407920 w 2407920"/>
              <a:gd name="connsiteY5-140" fmla="*/ 1554480 h 2336800"/>
              <a:gd name="connsiteX6-141" fmla="*/ 1203960 w 2407920"/>
              <a:gd name="connsiteY6-142" fmla="*/ 2336800 h 2336800"/>
              <a:gd name="connsiteX7-143" fmla="*/ 0 w 2407920"/>
              <a:gd name="connsiteY7-144" fmla="*/ 1554480 h 2336800"/>
              <a:gd name="connsiteX0-145" fmla="*/ 0 w 2407920"/>
              <a:gd name="connsiteY0-146" fmla="*/ 1554480 h 2336800"/>
              <a:gd name="connsiteX1-147" fmla="*/ 601980 w 2407920"/>
              <a:gd name="connsiteY1-148" fmla="*/ 1554480 h 2336800"/>
              <a:gd name="connsiteX2-149" fmla="*/ 378460 w 2407920"/>
              <a:gd name="connsiteY2-150" fmla="*/ 0 h 2336800"/>
              <a:gd name="connsiteX3-151" fmla="*/ 1958340 w 2407920"/>
              <a:gd name="connsiteY3-152" fmla="*/ 0 h 2336800"/>
              <a:gd name="connsiteX4-153" fmla="*/ 1805940 w 2407920"/>
              <a:gd name="connsiteY4-154" fmla="*/ 1554480 h 2336800"/>
              <a:gd name="connsiteX5-155" fmla="*/ 2407920 w 2407920"/>
              <a:gd name="connsiteY5-156" fmla="*/ 1554480 h 2336800"/>
              <a:gd name="connsiteX6-157" fmla="*/ 1203960 w 2407920"/>
              <a:gd name="connsiteY6-158" fmla="*/ 2336800 h 2336800"/>
              <a:gd name="connsiteX7-159" fmla="*/ 0 w 2407920"/>
              <a:gd name="connsiteY7-160" fmla="*/ 1554480 h 2336800"/>
              <a:gd name="connsiteX0-161" fmla="*/ 0 w 2407920"/>
              <a:gd name="connsiteY0-162" fmla="*/ 1554480 h 2336800"/>
              <a:gd name="connsiteX1-163" fmla="*/ 601980 w 2407920"/>
              <a:gd name="connsiteY1-164" fmla="*/ 1554480 h 2336800"/>
              <a:gd name="connsiteX2-165" fmla="*/ 378460 w 2407920"/>
              <a:gd name="connsiteY2-166" fmla="*/ 0 h 2336800"/>
              <a:gd name="connsiteX3-167" fmla="*/ 1958340 w 2407920"/>
              <a:gd name="connsiteY3-168" fmla="*/ 0 h 2336800"/>
              <a:gd name="connsiteX4-169" fmla="*/ 1805940 w 2407920"/>
              <a:gd name="connsiteY4-170" fmla="*/ 1554480 h 2336800"/>
              <a:gd name="connsiteX5-171" fmla="*/ 2407920 w 2407920"/>
              <a:gd name="connsiteY5-172" fmla="*/ 1554480 h 2336800"/>
              <a:gd name="connsiteX6-173" fmla="*/ 1203960 w 2407920"/>
              <a:gd name="connsiteY6-174" fmla="*/ 2336800 h 2336800"/>
              <a:gd name="connsiteX7-175" fmla="*/ 0 w 2407920"/>
              <a:gd name="connsiteY7-176" fmla="*/ 1554480 h 2336800"/>
              <a:gd name="connsiteX0-177" fmla="*/ 0 w 2407920"/>
              <a:gd name="connsiteY0-178" fmla="*/ 1554480 h 2336800"/>
              <a:gd name="connsiteX1-179" fmla="*/ 601980 w 2407920"/>
              <a:gd name="connsiteY1-180" fmla="*/ 1554480 h 2336800"/>
              <a:gd name="connsiteX2-181" fmla="*/ 378460 w 2407920"/>
              <a:gd name="connsiteY2-182" fmla="*/ 0 h 2336800"/>
              <a:gd name="connsiteX3-183" fmla="*/ 1958340 w 2407920"/>
              <a:gd name="connsiteY3-184" fmla="*/ 0 h 2336800"/>
              <a:gd name="connsiteX4-185" fmla="*/ 1805940 w 2407920"/>
              <a:gd name="connsiteY4-186" fmla="*/ 1554480 h 2336800"/>
              <a:gd name="connsiteX5-187" fmla="*/ 2407920 w 2407920"/>
              <a:gd name="connsiteY5-188" fmla="*/ 1554480 h 2336800"/>
              <a:gd name="connsiteX6-189" fmla="*/ 1203960 w 2407920"/>
              <a:gd name="connsiteY6-190" fmla="*/ 2336800 h 2336800"/>
              <a:gd name="connsiteX7-191" fmla="*/ 0 w 2407920"/>
              <a:gd name="connsiteY7-192" fmla="*/ 1554480 h 2336800"/>
              <a:gd name="connsiteX0-193" fmla="*/ 0 w 2407920"/>
              <a:gd name="connsiteY0-194" fmla="*/ 1554480 h 2336800"/>
              <a:gd name="connsiteX1-195" fmla="*/ 829914 w 2407920"/>
              <a:gd name="connsiteY1-196" fmla="*/ 1578886 h 2336800"/>
              <a:gd name="connsiteX2-197" fmla="*/ 378460 w 2407920"/>
              <a:gd name="connsiteY2-198" fmla="*/ 0 h 2336800"/>
              <a:gd name="connsiteX3-199" fmla="*/ 1958340 w 2407920"/>
              <a:gd name="connsiteY3-200" fmla="*/ 0 h 2336800"/>
              <a:gd name="connsiteX4-201" fmla="*/ 1805940 w 2407920"/>
              <a:gd name="connsiteY4-202" fmla="*/ 1554480 h 2336800"/>
              <a:gd name="connsiteX5-203" fmla="*/ 2407920 w 2407920"/>
              <a:gd name="connsiteY5-204" fmla="*/ 1554480 h 2336800"/>
              <a:gd name="connsiteX6-205" fmla="*/ 1203960 w 2407920"/>
              <a:gd name="connsiteY6-206" fmla="*/ 2336800 h 2336800"/>
              <a:gd name="connsiteX7-207" fmla="*/ 0 w 2407920"/>
              <a:gd name="connsiteY7-208" fmla="*/ 1554480 h 2336800"/>
              <a:gd name="connsiteX0-209" fmla="*/ 0 w 2407920"/>
              <a:gd name="connsiteY0-210" fmla="*/ 1554480 h 2336800"/>
              <a:gd name="connsiteX1-211" fmla="*/ 829914 w 2407920"/>
              <a:gd name="connsiteY1-212" fmla="*/ 1578886 h 2336800"/>
              <a:gd name="connsiteX2-213" fmla="*/ 378460 w 2407920"/>
              <a:gd name="connsiteY2-214" fmla="*/ 0 h 2336800"/>
              <a:gd name="connsiteX3-215" fmla="*/ 1958340 w 2407920"/>
              <a:gd name="connsiteY3-216" fmla="*/ 0 h 2336800"/>
              <a:gd name="connsiteX4-217" fmla="*/ 1537095 w 2407920"/>
              <a:gd name="connsiteY4-218" fmla="*/ 1578886 h 2336800"/>
              <a:gd name="connsiteX5-219" fmla="*/ 2407920 w 2407920"/>
              <a:gd name="connsiteY5-220" fmla="*/ 1554480 h 2336800"/>
              <a:gd name="connsiteX6-221" fmla="*/ 1203960 w 2407920"/>
              <a:gd name="connsiteY6-222" fmla="*/ 2336800 h 2336800"/>
              <a:gd name="connsiteX7-223" fmla="*/ 0 w 2407920"/>
              <a:gd name="connsiteY7-224" fmla="*/ 1554480 h 2336800"/>
              <a:gd name="connsiteX0-225" fmla="*/ 0 w 2407920"/>
              <a:gd name="connsiteY0-226" fmla="*/ 1554480 h 2336800"/>
              <a:gd name="connsiteX1-227" fmla="*/ 829914 w 2407920"/>
              <a:gd name="connsiteY1-228" fmla="*/ 1578886 h 2336800"/>
              <a:gd name="connsiteX2-229" fmla="*/ 378460 w 2407920"/>
              <a:gd name="connsiteY2-230" fmla="*/ 0 h 2336800"/>
              <a:gd name="connsiteX3-231" fmla="*/ 1958340 w 2407920"/>
              <a:gd name="connsiteY3-232" fmla="*/ 0 h 2336800"/>
              <a:gd name="connsiteX4-233" fmla="*/ 1678156 w 2407920"/>
              <a:gd name="connsiteY4-234" fmla="*/ 1578894 h 2336800"/>
              <a:gd name="connsiteX5-235" fmla="*/ 2407920 w 2407920"/>
              <a:gd name="connsiteY5-236" fmla="*/ 1554480 h 2336800"/>
              <a:gd name="connsiteX6-237" fmla="*/ 1203960 w 2407920"/>
              <a:gd name="connsiteY6-238" fmla="*/ 2336800 h 2336800"/>
              <a:gd name="connsiteX7-239" fmla="*/ 0 w 2407920"/>
              <a:gd name="connsiteY7-240" fmla="*/ 1554480 h 2336800"/>
              <a:gd name="connsiteX0-241" fmla="*/ 0 w 2407920"/>
              <a:gd name="connsiteY0-242" fmla="*/ 1554480 h 2336800"/>
              <a:gd name="connsiteX1-243" fmla="*/ 735873 w 2407920"/>
              <a:gd name="connsiteY1-244" fmla="*/ 1578894 h 2336800"/>
              <a:gd name="connsiteX2-245" fmla="*/ 378460 w 2407920"/>
              <a:gd name="connsiteY2-246" fmla="*/ 0 h 2336800"/>
              <a:gd name="connsiteX3-247" fmla="*/ 1958340 w 2407920"/>
              <a:gd name="connsiteY3-248" fmla="*/ 0 h 2336800"/>
              <a:gd name="connsiteX4-249" fmla="*/ 1678156 w 2407920"/>
              <a:gd name="connsiteY4-250" fmla="*/ 1578894 h 2336800"/>
              <a:gd name="connsiteX5-251" fmla="*/ 2407920 w 2407920"/>
              <a:gd name="connsiteY5-252" fmla="*/ 1554480 h 2336800"/>
              <a:gd name="connsiteX6-253" fmla="*/ 1203960 w 2407920"/>
              <a:gd name="connsiteY6-254" fmla="*/ 2336800 h 2336800"/>
              <a:gd name="connsiteX7-255" fmla="*/ 0 w 2407920"/>
              <a:gd name="connsiteY7-256" fmla="*/ 1554480 h 2336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407920" h="2336800">
                <a:moveTo>
                  <a:pt x="0" y="1554480"/>
                </a:moveTo>
                <a:lnTo>
                  <a:pt x="735873" y="1578894"/>
                </a:lnTo>
                <a:cubicBezTo>
                  <a:pt x="864566" y="999774"/>
                  <a:pt x="646007" y="487680"/>
                  <a:pt x="378460" y="0"/>
                </a:cubicBezTo>
                <a:lnTo>
                  <a:pt x="1958340" y="0"/>
                </a:lnTo>
                <a:cubicBezTo>
                  <a:pt x="1693622" y="430581"/>
                  <a:pt x="1607036" y="1060734"/>
                  <a:pt x="1678156" y="1578894"/>
                </a:cubicBezTo>
                <a:lnTo>
                  <a:pt x="2407920" y="1554480"/>
                </a:lnTo>
                <a:lnTo>
                  <a:pt x="1203960" y="2336800"/>
                </a:lnTo>
                <a:lnTo>
                  <a:pt x="0" y="1554480"/>
                </a:lnTo>
                <a:close/>
              </a:path>
            </a:pathLst>
          </a:custGeom>
          <a:gradFill flip="none" rotWithShape="0">
            <a:gsLst>
              <a:gs pos="0">
                <a:schemeClr val="accent1">
                  <a:alpha val="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82" name="PPT世界-7"/>
          <p:cNvSpPr/>
          <p:nvPr/>
        </p:nvSpPr>
        <p:spPr>
          <a:xfrm rot="16200000">
            <a:off x="5705779" y="2704687"/>
            <a:ext cx="780443" cy="908050"/>
          </a:xfrm>
          <a:custGeom>
            <a:avLst/>
            <a:gdLst>
              <a:gd name="connsiteX0" fmla="*/ 0 w 2407920"/>
              <a:gd name="connsiteY0" fmla="*/ 782320 h 1564640"/>
              <a:gd name="connsiteX1" fmla="*/ 601980 w 2407920"/>
              <a:gd name="connsiteY1" fmla="*/ 782320 h 1564640"/>
              <a:gd name="connsiteX2" fmla="*/ 601980 w 2407920"/>
              <a:gd name="connsiteY2" fmla="*/ 0 h 1564640"/>
              <a:gd name="connsiteX3" fmla="*/ 1805940 w 2407920"/>
              <a:gd name="connsiteY3" fmla="*/ 0 h 1564640"/>
              <a:gd name="connsiteX4" fmla="*/ 1805940 w 2407920"/>
              <a:gd name="connsiteY4" fmla="*/ 782320 h 1564640"/>
              <a:gd name="connsiteX5" fmla="*/ 2407920 w 2407920"/>
              <a:gd name="connsiteY5" fmla="*/ 782320 h 1564640"/>
              <a:gd name="connsiteX6" fmla="*/ 1203960 w 2407920"/>
              <a:gd name="connsiteY6" fmla="*/ 1564640 h 1564640"/>
              <a:gd name="connsiteX7" fmla="*/ 0 w 2407920"/>
              <a:gd name="connsiteY7" fmla="*/ 782320 h 1564640"/>
              <a:gd name="connsiteX0-1" fmla="*/ 0 w 2407920"/>
              <a:gd name="connsiteY0-2" fmla="*/ 1554480 h 2336800"/>
              <a:gd name="connsiteX1-3" fmla="*/ 601980 w 2407920"/>
              <a:gd name="connsiteY1-4" fmla="*/ 1554480 h 2336800"/>
              <a:gd name="connsiteX2-5" fmla="*/ 378460 w 2407920"/>
              <a:gd name="connsiteY2-6" fmla="*/ 0 h 2336800"/>
              <a:gd name="connsiteX3-7" fmla="*/ 1805940 w 2407920"/>
              <a:gd name="connsiteY3-8" fmla="*/ 772160 h 2336800"/>
              <a:gd name="connsiteX4-9" fmla="*/ 1805940 w 2407920"/>
              <a:gd name="connsiteY4-10" fmla="*/ 1554480 h 2336800"/>
              <a:gd name="connsiteX5-11" fmla="*/ 2407920 w 2407920"/>
              <a:gd name="connsiteY5-12" fmla="*/ 1554480 h 2336800"/>
              <a:gd name="connsiteX6-13" fmla="*/ 1203960 w 2407920"/>
              <a:gd name="connsiteY6-14" fmla="*/ 2336800 h 2336800"/>
              <a:gd name="connsiteX7-15" fmla="*/ 0 w 2407920"/>
              <a:gd name="connsiteY7-16" fmla="*/ 1554480 h 2336800"/>
              <a:gd name="connsiteX0-17" fmla="*/ 0 w 2407920"/>
              <a:gd name="connsiteY0-18" fmla="*/ 1554480 h 2336800"/>
              <a:gd name="connsiteX1-19" fmla="*/ 601980 w 2407920"/>
              <a:gd name="connsiteY1-20" fmla="*/ 1554480 h 2336800"/>
              <a:gd name="connsiteX2-21" fmla="*/ 378460 w 2407920"/>
              <a:gd name="connsiteY2-22" fmla="*/ 0 h 2336800"/>
              <a:gd name="connsiteX3-23" fmla="*/ 1938020 w 2407920"/>
              <a:gd name="connsiteY3-24" fmla="*/ 20320 h 2336800"/>
              <a:gd name="connsiteX4-25" fmla="*/ 1805940 w 2407920"/>
              <a:gd name="connsiteY4-26" fmla="*/ 1554480 h 2336800"/>
              <a:gd name="connsiteX5-27" fmla="*/ 2407920 w 2407920"/>
              <a:gd name="connsiteY5-28" fmla="*/ 1554480 h 2336800"/>
              <a:gd name="connsiteX6-29" fmla="*/ 1203960 w 2407920"/>
              <a:gd name="connsiteY6-30" fmla="*/ 2336800 h 2336800"/>
              <a:gd name="connsiteX7-31" fmla="*/ 0 w 2407920"/>
              <a:gd name="connsiteY7-32" fmla="*/ 1554480 h 2336800"/>
              <a:gd name="connsiteX0-33" fmla="*/ 0 w 2407920"/>
              <a:gd name="connsiteY0-34" fmla="*/ 1554480 h 2336800"/>
              <a:gd name="connsiteX1-35" fmla="*/ 601980 w 2407920"/>
              <a:gd name="connsiteY1-36" fmla="*/ 1554480 h 2336800"/>
              <a:gd name="connsiteX2-37" fmla="*/ 378460 w 2407920"/>
              <a:gd name="connsiteY2-38" fmla="*/ 0 h 2336800"/>
              <a:gd name="connsiteX3-39" fmla="*/ 1938020 w 2407920"/>
              <a:gd name="connsiteY3-40" fmla="*/ 30480 h 2336800"/>
              <a:gd name="connsiteX4-41" fmla="*/ 1805940 w 2407920"/>
              <a:gd name="connsiteY4-42" fmla="*/ 1554480 h 2336800"/>
              <a:gd name="connsiteX5-43" fmla="*/ 2407920 w 2407920"/>
              <a:gd name="connsiteY5-44" fmla="*/ 1554480 h 2336800"/>
              <a:gd name="connsiteX6-45" fmla="*/ 1203960 w 2407920"/>
              <a:gd name="connsiteY6-46" fmla="*/ 2336800 h 2336800"/>
              <a:gd name="connsiteX7-47" fmla="*/ 0 w 2407920"/>
              <a:gd name="connsiteY7-48" fmla="*/ 1554480 h 2336800"/>
              <a:gd name="connsiteX0-49" fmla="*/ 0 w 2407920"/>
              <a:gd name="connsiteY0-50" fmla="*/ 1554480 h 2336800"/>
              <a:gd name="connsiteX1-51" fmla="*/ 601980 w 2407920"/>
              <a:gd name="connsiteY1-52" fmla="*/ 1554480 h 2336800"/>
              <a:gd name="connsiteX2-53" fmla="*/ 378460 w 2407920"/>
              <a:gd name="connsiteY2-54" fmla="*/ 0 h 2336800"/>
              <a:gd name="connsiteX3-55" fmla="*/ 1958340 w 2407920"/>
              <a:gd name="connsiteY3-56" fmla="*/ 0 h 2336800"/>
              <a:gd name="connsiteX4-57" fmla="*/ 1805940 w 2407920"/>
              <a:gd name="connsiteY4-58" fmla="*/ 1554480 h 2336800"/>
              <a:gd name="connsiteX5-59" fmla="*/ 2407920 w 2407920"/>
              <a:gd name="connsiteY5-60" fmla="*/ 1554480 h 2336800"/>
              <a:gd name="connsiteX6-61" fmla="*/ 1203960 w 2407920"/>
              <a:gd name="connsiteY6-62" fmla="*/ 2336800 h 2336800"/>
              <a:gd name="connsiteX7-63" fmla="*/ 0 w 2407920"/>
              <a:gd name="connsiteY7-64" fmla="*/ 1554480 h 2336800"/>
              <a:gd name="connsiteX0-65" fmla="*/ 0 w 2407920"/>
              <a:gd name="connsiteY0-66" fmla="*/ 1554480 h 2336800"/>
              <a:gd name="connsiteX1-67" fmla="*/ 601980 w 2407920"/>
              <a:gd name="connsiteY1-68" fmla="*/ 1554480 h 2336800"/>
              <a:gd name="connsiteX2-69" fmla="*/ 378460 w 2407920"/>
              <a:gd name="connsiteY2-70" fmla="*/ 0 h 2336800"/>
              <a:gd name="connsiteX3-71" fmla="*/ 1958340 w 2407920"/>
              <a:gd name="connsiteY3-72" fmla="*/ 0 h 2336800"/>
              <a:gd name="connsiteX4-73" fmla="*/ 1805940 w 2407920"/>
              <a:gd name="connsiteY4-74" fmla="*/ 1554480 h 2336800"/>
              <a:gd name="connsiteX5-75" fmla="*/ 2407920 w 2407920"/>
              <a:gd name="connsiteY5-76" fmla="*/ 1554480 h 2336800"/>
              <a:gd name="connsiteX6-77" fmla="*/ 1203960 w 2407920"/>
              <a:gd name="connsiteY6-78" fmla="*/ 2336800 h 2336800"/>
              <a:gd name="connsiteX7-79" fmla="*/ 0 w 2407920"/>
              <a:gd name="connsiteY7-80" fmla="*/ 1554480 h 2336800"/>
              <a:gd name="connsiteX0-81" fmla="*/ 0 w 2407920"/>
              <a:gd name="connsiteY0-82" fmla="*/ 1554480 h 2336800"/>
              <a:gd name="connsiteX1-83" fmla="*/ 601980 w 2407920"/>
              <a:gd name="connsiteY1-84" fmla="*/ 1554480 h 2336800"/>
              <a:gd name="connsiteX2-85" fmla="*/ 378460 w 2407920"/>
              <a:gd name="connsiteY2-86" fmla="*/ 0 h 2336800"/>
              <a:gd name="connsiteX3-87" fmla="*/ 1958340 w 2407920"/>
              <a:gd name="connsiteY3-88" fmla="*/ 0 h 2336800"/>
              <a:gd name="connsiteX4-89" fmla="*/ 1805940 w 2407920"/>
              <a:gd name="connsiteY4-90" fmla="*/ 1554480 h 2336800"/>
              <a:gd name="connsiteX5-91" fmla="*/ 2407920 w 2407920"/>
              <a:gd name="connsiteY5-92" fmla="*/ 1554480 h 2336800"/>
              <a:gd name="connsiteX6-93" fmla="*/ 1203960 w 2407920"/>
              <a:gd name="connsiteY6-94" fmla="*/ 2336800 h 2336800"/>
              <a:gd name="connsiteX7-95" fmla="*/ 0 w 2407920"/>
              <a:gd name="connsiteY7-96" fmla="*/ 1554480 h 2336800"/>
              <a:gd name="connsiteX0-97" fmla="*/ 0 w 2407920"/>
              <a:gd name="connsiteY0-98" fmla="*/ 1554480 h 2336800"/>
              <a:gd name="connsiteX1-99" fmla="*/ 601980 w 2407920"/>
              <a:gd name="connsiteY1-100" fmla="*/ 1554480 h 2336800"/>
              <a:gd name="connsiteX2-101" fmla="*/ 378460 w 2407920"/>
              <a:gd name="connsiteY2-102" fmla="*/ 0 h 2336800"/>
              <a:gd name="connsiteX3-103" fmla="*/ 1958340 w 2407920"/>
              <a:gd name="connsiteY3-104" fmla="*/ 0 h 2336800"/>
              <a:gd name="connsiteX4-105" fmla="*/ 1805940 w 2407920"/>
              <a:gd name="connsiteY4-106" fmla="*/ 1554480 h 2336800"/>
              <a:gd name="connsiteX5-107" fmla="*/ 2407920 w 2407920"/>
              <a:gd name="connsiteY5-108" fmla="*/ 1554480 h 2336800"/>
              <a:gd name="connsiteX6-109" fmla="*/ 1203960 w 2407920"/>
              <a:gd name="connsiteY6-110" fmla="*/ 2336800 h 2336800"/>
              <a:gd name="connsiteX7-111" fmla="*/ 0 w 2407920"/>
              <a:gd name="connsiteY7-112" fmla="*/ 1554480 h 2336800"/>
              <a:gd name="connsiteX0-113" fmla="*/ 0 w 2407920"/>
              <a:gd name="connsiteY0-114" fmla="*/ 1554480 h 2336800"/>
              <a:gd name="connsiteX1-115" fmla="*/ 601980 w 2407920"/>
              <a:gd name="connsiteY1-116" fmla="*/ 1554480 h 2336800"/>
              <a:gd name="connsiteX2-117" fmla="*/ 378460 w 2407920"/>
              <a:gd name="connsiteY2-118" fmla="*/ 0 h 2336800"/>
              <a:gd name="connsiteX3-119" fmla="*/ 1958340 w 2407920"/>
              <a:gd name="connsiteY3-120" fmla="*/ 0 h 2336800"/>
              <a:gd name="connsiteX4-121" fmla="*/ 1805940 w 2407920"/>
              <a:gd name="connsiteY4-122" fmla="*/ 1554480 h 2336800"/>
              <a:gd name="connsiteX5-123" fmla="*/ 2407920 w 2407920"/>
              <a:gd name="connsiteY5-124" fmla="*/ 1554480 h 2336800"/>
              <a:gd name="connsiteX6-125" fmla="*/ 1203960 w 2407920"/>
              <a:gd name="connsiteY6-126" fmla="*/ 2336800 h 2336800"/>
              <a:gd name="connsiteX7-127" fmla="*/ 0 w 2407920"/>
              <a:gd name="connsiteY7-128" fmla="*/ 1554480 h 2336800"/>
              <a:gd name="connsiteX0-129" fmla="*/ 0 w 2407920"/>
              <a:gd name="connsiteY0-130" fmla="*/ 1554480 h 2336800"/>
              <a:gd name="connsiteX1-131" fmla="*/ 601980 w 2407920"/>
              <a:gd name="connsiteY1-132" fmla="*/ 1554480 h 2336800"/>
              <a:gd name="connsiteX2-133" fmla="*/ 378460 w 2407920"/>
              <a:gd name="connsiteY2-134" fmla="*/ 0 h 2336800"/>
              <a:gd name="connsiteX3-135" fmla="*/ 1958340 w 2407920"/>
              <a:gd name="connsiteY3-136" fmla="*/ 0 h 2336800"/>
              <a:gd name="connsiteX4-137" fmla="*/ 1805940 w 2407920"/>
              <a:gd name="connsiteY4-138" fmla="*/ 1554480 h 2336800"/>
              <a:gd name="connsiteX5-139" fmla="*/ 2407920 w 2407920"/>
              <a:gd name="connsiteY5-140" fmla="*/ 1554480 h 2336800"/>
              <a:gd name="connsiteX6-141" fmla="*/ 1203960 w 2407920"/>
              <a:gd name="connsiteY6-142" fmla="*/ 2336800 h 2336800"/>
              <a:gd name="connsiteX7-143" fmla="*/ 0 w 2407920"/>
              <a:gd name="connsiteY7-144" fmla="*/ 1554480 h 2336800"/>
              <a:gd name="connsiteX0-145" fmla="*/ 0 w 2407920"/>
              <a:gd name="connsiteY0-146" fmla="*/ 1554480 h 2336800"/>
              <a:gd name="connsiteX1-147" fmla="*/ 601980 w 2407920"/>
              <a:gd name="connsiteY1-148" fmla="*/ 1554480 h 2336800"/>
              <a:gd name="connsiteX2-149" fmla="*/ 378460 w 2407920"/>
              <a:gd name="connsiteY2-150" fmla="*/ 0 h 2336800"/>
              <a:gd name="connsiteX3-151" fmla="*/ 1958340 w 2407920"/>
              <a:gd name="connsiteY3-152" fmla="*/ 0 h 2336800"/>
              <a:gd name="connsiteX4-153" fmla="*/ 1805940 w 2407920"/>
              <a:gd name="connsiteY4-154" fmla="*/ 1554480 h 2336800"/>
              <a:gd name="connsiteX5-155" fmla="*/ 2407920 w 2407920"/>
              <a:gd name="connsiteY5-156" fmla="*/ 1554480 h 2336800"/>
              <a:gd name="connsiteX6-157" fmla="*/ 1203960 w 2407920"/>
              <a:gd name="connsiteY6-158" fmla="*/ 2336800 h 2336800"/>
              <a:gd name="connsiteX7-159" fmla="*/ 0 w 2407920"/>
              <a:gd name="connsiteY7-160" fmla="*/ 1554480 h 2336800"/>
              <a:gd name="connsiteX0-161" fmla="*/ 0 w 2407920"/>
              <a:gd name="connsiteY0-162" fmla="*/ 1554480 h 2336800"/>
              <a:gd name="connsiteX1-163" fmla="*/ 601980 w 2407920"/>
              <a:gd name="connsiteY1-164" fmla="*/ 1554480 h 2336800"/>
              <a:gd name="connsiteX2-165" fmla="*/ 378460 w 2407920"/>
              <a:gd name="connsiteY2-166" fmla="*/ 0 h 2336800"/>
              <a:gd name="connsiteX3-167" fmla="*/ 1958340 w 2407920"/>
              <a:gd name="connsiteY3-168" fmla="*/ 0 h 2336800"/>
              <a:gd name="connsiteX4-169" fmla="*/ 1805940 w 2407920"/>
              <a:gd name="connsiteY4-170" fmla="*/ 1554480 h 2336800"/>
              <a:gd name="connsiteX5-171" fmla="*/ 2407920 w 2407920"/>
              <a:gd name="connsiteY5-172" fmla="*/ 1554480 h 2336800"/>
              <a:gd name="connsiteX6-173" fmla="*/ 1203960 w 2407920"/>
              <a:gd name="connsiteY6-174" fmla="*/ 2336800 h 2336800"/>
              <a:gd name="connsiteX7-175" fmla="*/ 0 w 2407920"/>
              <a:gd name="connsiteY7-176" fmla="*/ 1554480 h 2336800"/>
              <a:gd name="connsiteX0-177" fmla="*/ 0 w 2407920"/>
              <a:gd name="connsiteY0-178" fmla="*/ 1554480 h 2336800"/>
              <a:gd name="connsiteX1-179" fmla="*/ 601980 w 2407920"/>
              <a:gd name="connsiteY1-180" fmla="*/ 1554480 h 2336800"/>
              <a:gd name="connsiteX2-181" fmla="*/ 378460 w 2407920"/>
              <a:gd name="connsiteY2-182" fmla="*/ 0 h 2336800"/>
              <a:gd name="connsiteX3-183" fmla="*/ 1958340 w 2407920"/>
              <a:gd name="connsiteY3-184" fmla="*/ 0 h 2336800"/>
              <a:gd name="connsiteX4-185" fmla="*/ 1805940 w 2407920"/>
              <a:gd name="connsiteY4-186" fmla="*/ 1554480 h 2336800"/>
              <a:gd name="connsiteX5-187" fmla="*/ 2407920 w 2407920"/>
              <a:gd name="connsiteY5-188" fmla="*/ 1554480 h 2336800"/>
              <a:gd name="connsiteX6-189" fmla="*/ 1203960 w 2407920"/>
              <a:gd name="connsiteY6-190" fmla="*/ 2336800 h 2336800"/>
              <a:gd name="connsiteX7-191" fmla="*/ 0 w 2407920"/>
              <a:gd name="connsiteY7-192" fmla="*/ 1554480 h 2336800"/>
              <a:gd name="connsiteX0-193" fmla="*/ 0 w 2407920"/>
              <a:gd name="connsiteY0-194" fmla="*/ 1554480 h 2336800"/>
              <a:gd name="connsiteX1-195" fmla="*/ 829914 w 2407920"/>
              <a:gd name="connsiteY1-196" fmla="*/ 1578886 h 2336800"/>
              <a:gd name="connsiteX2-197" fmla="*/ 378460 w 2407920"/>
              <a:gd name="connsiteY2-198" fmla="*/ 0 h 2336800"/>
              <a:gd name="connsiteX3-199" fmla="*/ 1958340 w 2407920"/>
              <a:gd name="connsiteY3-200" fmla="*/ 0 h 2336800"/>
              <a:gd name="connsiteX4-201" fmla="*/ 1805940 w 2407920"/>
              <a:gd name="connsiteY4-202" fmla="*/ 1554480 h 2336800"/>
              <a:gd name="connsiteX5-203" fmla="*/ 2407920 w 2407920"/>
              <a:gd name="connsiteY5-204" fmla="*/ 1554480 h 2336800"/>
              <a:gd name="connsiteX6-205" fmla="*/ 1203960 w 2407920"/>
              <a:gd name="connsiteY6-206" fmla="*/ 2336800 h 2336800"/>
              <a:gd name="connsiteX7-207" fmla="*/ 0 w 2407920"/>
              <a:gd name="connsiteY7-208" fmla="*/ 1554480 h 2336800"/>
              <a:gd name="connsiteX0-209" fmla="*/ 0 w 2407920"/>
              <a:gd name="connsiteY0-210" fmla="*/ 1554480 h 2336800"/>
              <a:gd name="connsiteX1-211" fmla="*/ 829914 w 2407920"/>
              <a:gd name="connsiteY1-212" fmla="*/ 1578886 h 2336800"/>
              <a:gd name="connsiteX2-213" fmla="*/ 378460 w 2407920"/>
              <a:gd name="connsiteY2-214" fmla="*/ 0 h 2336800"/>
              <a:gd name="connsiteX3-215" fmla="*/ 1958340 w 2407920"/>
              <a:gd name="connsiteY3-216" fmla="*/ 0 h 2336800"/>
              <a:gd name="connsiteX4-217" fmla="*/ 1537095 w 2407920"/>
              <a:gd name="connsiteY4-218" fmla="*/ 1578886 h 2336800"/>
              <a:gd name="connsiteX5-219" fmla="*/ 2407920 w 2407920"/>
              <a:gd name="connsiteY5-220" fmla="*/ 1554480 h 2336800"/>
              <a:gd name="connsiteX6-221" fmla="*/ 1203960 w 2407920"/>
              <a:gd name="connsiteY6-222" fmla="*/ 2336800 h 2336800"/>
              <a:gd name="connsiteX7-223" fmla="*/ 0 w 2407920"/>
              <a:gd name="connsiteY7-224" fmla="*/ 1554480 h 2336800"/>
              <a:gd name="connsiteX0-225" fmla="*/ 0 w 2407920"/>
              <a:gd name="connsiteY0-226" fmla="*/ 1554480 h 2336800"/>
              <a:gd name="connsiteX1-227" fmla="*/ 829914 w 2407920"/>
              <a:gd name="connsiteY1-228" fmla="*/ 1578886 h 2336800"/>
              <a:gd name="connsiteX2-229" fmla="*/ 378460 w 2407920"/>
              <a:gd name="connsiteY2-230" fmla="*/ 0 h 2336800"/>
              <a:gd name="connsiteX3-231" fmla="*/ 1958340 w 2407920"/>
              <a:gd name="connsiteY3-232" fmla="*/ 0 h 2336800"/>
              <a:gd name="connsiteX4-233" fmla="*/ 1678156 w 2407920"/>
              <a:gd name="connsiteY4-234" fmla="*/ 1578894 h 2336800"/>
              <a:gd name="connsiteX5-235" fmla="*/ 2407920 w 2407920"/>
              <a:gd name="connsiteY5-236" fmla="*/ 1554480 h 2336800"/>
              <a:gd name="connsiteX6-237" fmla="*/ 1203960 w 2407920"/>
              <a:gd name="connsiteY6-238" fmla="*/ 2336800 h 2336800"/>
              <a:gd name="connsiteX7-239" fmla="*/ 0 w 2407920"/>
              <a:gd name="connsiteY7-240" fmla="*/ 1554480 h 2336800"/>
              <a:gd name="connsiteX0-241" fmla="*/ 0 w 2407920"/>
              <a:gd name="connsiteY0-242" fmla="*/ 1554480 h 2336800"/>
              <a:gd name="connsiteX1-243" fmla="*/ 735873 w 2407920"/>
              <a:gd name="connsiteY1-244" fmla="*/ 1578894 h 2336800"/>
              <a:gd name="connsiteX2-245" fmla="*/ 378460 w 2407920"/>
              <a:gd name="connsiteY2-246" fmla="*/ 0 h 2336800"/>
              <a:gd name="connsiteX3-247" fmla="*/ 1958340 w 2407920"/>
              <a:gd name="connsiteY3-248" fmla="*/ 0 h 2336800"/>
              <a:gd name="connsiteX4-249" fmla="*/ 1678156 w 2407920"/>
              <a:gd name="connsiteY4-250" fmla="*/ 1578894 h 2336800"/>
              <a:gd name="connsiteX5-251" fmla="*/ 2407920 w 2407920"/>
              <a:gd name="connsiteY5-252" fmla="*/ 1554480 h 2336800"/>
              <a:gd name="connsiteX6-253" fmla="*/ 1203960 w 2407920"/>
              <a:gd name="connsiteY6-254" fmla="*/ 2336800 h 2336800"/>
              <a:gd name="connsiteX7-255" fmla="*/ 0 w 2407920"/>
              <a:gd name="connsiteY7-256" fmla="*/ 1554480 h 2336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407920" h="2336800">
                <a:moveTo>
                  <a:pt x="0" y="1554480"/>
                </a:moveTo>
                <a:lnTo>
                  <a:pt x="735873" y="1578894"/>
                </a:lnTo>
                <a:cubicBezTo>
                  <a:pt x="864566" y="999774"/>
                  <a:pt x="646007" y="487680"/>
                  <a:pt x="378460" y="0"/>
                </a:cubicBezTo>
                <a:lnTo>
                  <a:pt x="1958340" y="0"/>
                </a:lnTo>
                <a:cubicBezTo>
                  <a:pt x="1693622" y="430581"/>
                  <a:pt x="1607036" y="1060734"/>
                  <a:pt x="1678156" y="1578894"/>
                </a:cubicBezTo>
                <a:lnTo>
                  <a:pt x="2407920" y="1554480"/>
                </a:lnTo>
                <a:lnTo>
                  <a:pt x="1203960" y="2336800"/>
                </a:lnTo>
                <a:lnTo>
                  <a:pt x="0" y="1554480"/>
                </a:lnTo>
                <a:close/>
              </a:path>
            </a:pathLst>
          </a:custGeom>
          <a:gradFill flip="none" rotWithShape="0">
            <a:gsLst>
              <a:gs pos="0">
                <a:schemeClr val="accent2">
                  <a:alpha val="0"/>
                </a:schemeClr>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PPT世界-8"/>
          <p:cNvSpPr/>
          <p:nvPr/>
        </p:nvSpPr>
        <p:spPr>
          <a:xfrm rot="16200000">
            <a:off x="8776460" y="2704687"/>
            <a:ext cx="780443" cy="908050"/>
          </a:xfrm>
          <a:custGeom>
            <a:avLst/>
            <a:gdLst>
              <a:gd name="connsiteX0" fmla="*/ 0 w 2407920"/>
              <a:gd name="connsiteY0" fmla="*/ 782320 h 1564640"/>
              <a:gd name="connsiteX1" fmla="*/ 601980 w 2407920"/>
              <a:gd name="connsiteY1" fmla="*/ 782320 h 1564640"/>
              <a:gd name="connsiteX2" fmla="*/ 601980 w 2407920"/>
              <a:gd name="connsiteY2" fmla="*/ 0 h 1564640"/>
              <a:gd name="connsiteX3" fmla="*/ 1805940 w 2407920"/>
              <a:gd name="connsiteY3" fmla="*/ 0 h 1564640"/>
              <a:gd name="connsiteX4" fmla="*/ 1805940 w 2407920"/>
              <a:gd name="connsiteY4" fmla="*/ 782320 h 1564640"/>
              <a:gd name="connsiteX5" fmla="*/ 2407920 w 2407920"/>
              <a:gd name="connsiteY5" fmla="*/ 782320 h 1564640"/>
              <a:gd name="connsiteX6" fmla="*/ 1203960 w 2407920"/>
              <a:gd name="connsiteY6" fmla="*/ 1564640 h 1564640"/>
              <a:gd name="connsiteX7" fmla="*/ 0 w 2407920"/>
              <a:gd name="connsiteY7" fmla="*/ 782320 h 1564640"/>
              <a:gd name="connsiteX0-1" fmla="*/ 0 w 2407920"/>
              <a:gd name="connsiteY0-2" fmla="*/ 1554480 h 2336800"/>
              <a:gd name="connsiteX1-3" fmla="*/ 601980 w 2407920"/>
              <a:gd name="connsiteY1-4" fmla="*/ 1554480 h 2336800"/>
              <a:gd name="connsiteX2-5" fmla="*/ 378460 w 2407920"/>
              <a:gd name="connsiteY2-6" fmla="*/ 0 h 2336800"/>
              <a:gd name="connsiteX3-7" fmla="*/ 1805940 w 2407920"/>
              <a:gd name="connsiteY3-8" fmla="*/ 772160 h 2336800"/>
              <a:gd name="connsiteX4-9" fmla="*/ 1805940 w 2407920"/>
              <a:gd name="connsiteY4-10" fmla="*/ 1554480 h 2336800"/>
              <a:gd name="connsiteX5-11" fmla="*/ 2407920 w 2407920"/>
              <a:gd name="connsiteY5-12" fmla="*/ 1554480 h 2336800"/>
              <a:gd name="connsiteX6-13" fmla="*/ 1203960 w 2407920"/>
              <a:gd name="connsiteY6-14" fmla="*/ 2336800 h 2336800"/>
              <a:gd name="connsiteX7-15" fmla="*/ 0 w 2407920"/>
              <a:gd name="connsiteY7-16" fmla="*/ 1554480 h 2336800"/>
              <a:gd name="connsiteX0-17" fmla="*/ 0 w 2407920"/>
              <a:gd name="connsiteY0-18" fmla="*/ 1554480 h 2336800"/>
              <a:gd name="connsiteX1-19" fmla="*/ 601980 w 2407920"/>
              <a:gd name="connsiteY1-20" fmla="*/ 1554480 h 2336800"/>
              <a:gd name="connsiteX2-21" fmla="*/ 378460 w 2407920"/>
              <a:gd name="connsiteY2-22" fmla="*/ 0 h 2336800"/>
              <a:gd name="connsiteX3-23" fmla="*/ 1938020 w 2407920"/>
              <a:gd name="connsiteY3-24" fmla="*/ 20320 h 2336800"/>
              <a:gd name="connsiteX4-25" fmla="*/ 1805940 w 2407920"/>
              <a:gd name="connsiteY4-26" fmla="*/ 1554480 h 2336800"/>
              <a:gd name="connsiteX5-27" fmla="*/ 2407920 w 2407920"/>
              <a:gd name="connsiteY5-28" fmla="*/ 1554480 h 2336800"/>
              <a:gd name="connsiteX6-29" fmla="*/ 1203960 w 2407920"/>
              <a:gd name="connsiteY6-30" fmla="*/ 2336800 h 2336800"/>
              <a:gd name="connsiteX7-31" fmla="*/ 0 w 2407920"/>
              <a:gd name="connsiteY7-32" fmla="*/ 1554480 h 2336800"/>
              <a:gd name="connsiteX0-33" fmla="*/ 0 w 2407920"/>
              <a:gd name="connsiteY0-34" fmla="*/ 1554480 h 2336800"/>
              <a:gd name="connsiteX1-35" fmla="*/ 601980 w 2407920"/>
              <a:gd name="connsiteY1-36" fmla="*/ 1554480 h 2336800"/>
              <a:gd name="connsiteX2-37" fmla="*/ 378460 w 2407920"/>
              <a:gd name="connsiteY2-38" fmla="*/ 0 h 2336800"/>
              <a:gd name="connsiteX3-39" fmla="*/ 1938020 w 2407920"/>
              <a:gd name="connsiteY3-40" fmla="*/ 30480 h 2336800"/>
              <a:gd name="connsiteX4-41" fmla="*/ 1805940 w 2407920"/>
              <a:gd name="connsiteY4-42" fmla="*/ 1554480 h 2336800"/>
              <a:gd name="connsiteX5-43" fmla="*/ 2407920 w 2407920"/>
              <a:gd name="connsiteY5-44" fmla="*/ 1554480 h 2336800"/>
              <a:gd name="connsiteX6-45" fmla="*/ 1203960 w 2407920"/>
              <a:gd name="connsiteY6-46" fmla="*/ 2336800 h 2336800"/>
              <a:gd name="connsiteX7-47" fmla="*/ 0 w 2407920"/>
              <a:gd name="connsiteY7-48" fmla="*/ 1554480 h 2336800"/>
              <a:gd name="connsiteX0-49" fmla="*/ 0 w 2407920"/>
              <a:gd name="connsiteY0-50" fmla="*/ 1554480 h 2336800"/>
              <a:gd name="connsiteX1-51" fmla="*/ 601980 w 2407920"/>
              <a:gd name="connsiteY1-52" fmla="*/ 1554480 h 2336800"/>
              <a:gd name="connsiteX2-53" fmla="*/ 378460 w 2407920"/>
              <a:gd name="connsiteY2-54" fmla="*/ 0 h 2336800"/>
              <a:gd name="connsiteX3-55" fmla="*/ 1958340 w 2407920"/>
              <a:gd name="connsiteY3-56" fmla="*/ 0 h 2336800"/>
              <a:gd name="connsiteX4-57" fmla="*/ 1805940 w 2407920"/>
              <a:gd name="connsiteY4-58" fmla="*/ 1554480 h 2336800"/>
              <a:gd name="connsiteX5-59" fmla="*/ 2407920 w 2407920"/>
              <a:gd name="connsiteY5-60" fmla="*/ 1554480 h 2336800"/>
              <a:gd name="connsiteX6-61" fmla="*/ 1203960 w 2407920"/>
              <a:gd name="connsiteY6-62" fmla="*/ 2336800 h 2336800"/>
              <a:gd name="connsiteX7-63" fmla="*/ 0 w 2407920"/>
              <a:gd name="connsiteY7-64" fmla="*/ 1554480 h 2336800"/>
              <a:gd name="connsiteX0-65" fmla="*/ 0 w 2407920"/>
              <a:gd name="connsiteY0-66" fmla="*/ 1554480 h 2336800"/>
              <a:gd name="connsiteX1-67" fmla="*/ 601980 w 2407920"/>
              <a:gd name="connsiteY1-68" fmla="*/ 1554480 h 2336800"/>
              <a:gd name="connsiteX2-69" fmla="*/ 378460 w 2407920"/>
              <a:gd name="connsiteY2-70" fmla="*/ 0 h 2336800"/>
              <a:gd name="connsiteX3-71" fmla="*/ 1958340 w 2407920"/>
              <a:gd name="connsiteY3-72" fmla="*/ 0 h 2336800"/>
              <a:gd name="connsiteX4-73" fmla="*/ 1805940 w 2407920"/>
              <a:gd name="connsiteY4-74" fmla="*/ 1554480 h 2336800"/>
              <a:gd name="connsiteX5-75" fmla="*/ 2407920 w 2407920"/>
              <a:gd name="connsiteY5-76" fmla="*/ 1554480 h 2336800"/>
              <a:gd name="connsiteX6-77" fmla="*/ 1203960 w 2407920"/>
              <a:gd name="connsiteY6-78" fmla="*/ 2336800 h 2336800"/>
              <a:gd name="connsiteX7-79" fmla="*/ 0 w 2407920"/>
              <a:gd name="connsiteY7-80" fmla="*/ 1554480 h 2336800"/>
              <a:gd name="connsiteX0-81" fmla="*/ 0 w 2407920"/>
              <a:gd name="connsiteY0-82" fmla="*/ 1554480 h 2336800"/>
              <a:gd name="connsiteX1-83" fmla="*/ 601980 w 2407920"/>
              <a:gd name="connsiteY1-84" fmla="*/ 1554480 h 2336800"/>
              <a:gd name="connsiteX2-85" fmla="*/ 378460 w 2407920"/>
              <a:gd name="connsiteY2-86" fmla="*/ 0 h 2336800"/>
              <a:gd name="connsiteX3-87" fmla="*/ 1958340 w 2407920"/>
              <a:gd name="connsiteY3-88" fmla="*/ 0 h 2336800"/>
              <a:gd name="connsiteX4-89" fmla="*/ 1805940 w 2407920"/>
              <a:gd name="connsiteY4-90" fmla="*/ 1554480 h 2336800"/>
              <a:gd name="connsiteX5-91" fmla="*/ 2407920 w 2407920"/>
              <a:gd name="connsiteY5-92" fmla="*/ 1554480 h 2336800"/>
              <a:gd name="connsiteX6-93" fmla="*/ 1203960 w 2407920"/>
              <a:gd name="connsiteY6-94" fmla="*/ 2336800 h 2336800"/>
              <a:gd name="connsiteX7-95" fmla="*/ 0 w 2407920"/>
              <a:gd name="connsiteY7-96" fmla="*/ 1554480 h 2336800"/>
              <a:gd name="connsiteX0-97" fmla="*/ 0 w 2407920"/>
              <a:gd name="connsiteY0-98" fmla="*/ 1554480 h 2336800"/>
              <a:gd name="connsiteX1-99" fmla="*/ 601980 w 2407920"/>
              <a:gd name="connsiteY1-100" fmla="*/ 1554480 h 2336800"/>
              <a:gd name="connsiteX2-101" fmla="*/ 378460 w 2407920"/>
              <a:gd name="connsiteY2-102" fmla="*/ 0 h 2336800"/>
              <a:gd name="connsiteX3-103" fmla="*/ 1958340 w 2407920"/>
              <a:gd name="connsiteY3-104" fmla="*/ 0 h 2336800"/>
              <a:gd name="connsiteX4-105" fmla="*/ 1805940 w 2407920"/>
              <a:gd name="connsiteY4-106" fmla="*/ 1554480 h 2336800"/>
              <a:gd name="connsiteX5-107" fmla="*/ 2407920 w 2407920"/>
              <a:gd name="connsiteY5-108" fmla="*/ 1554480 h 2336800"/>
              <a:gd name="connsiteX6-109" fmla="*/ 1203960 w 2407920"/>
              <a:gd name="connsiteY6-110" fmla="*/ 2336800 h 2336800"/>
              <a:gd name="connsiteX7-111" fmla="*/ 0 w 2407920"/>
              <a:gd name="connsiteY7-112" fmla="*/ 1554480 h 2336800"/>
              <a:gd name="connsiteX0-113" fmla="*/ 0 w 2407920"/>
              <a:gd name="connsiteY0-114" fmla="*/ 1554480 h 2336800"/>
              <a:gd name="connsiteX1-115" fmla="*/ 601980 w 2407920"/>
              <a:gd name="connsiteY1-116" fmla="*/ 1554480 h 2336800"/>
              <a:gd name="connsiteX2-117" fmla="*/ 378460 w 2407920"/>
              <a:gd name="connsiteY2-118" fmla="*/ 0 h 2336800"/>
              <a:gd name="connsiteX3-119" fmla="*/ 1958340 w 2407920"/>
              <a:gd name="connsiteY3-120" fmla="*/ 0 h 2336800"/>
              <a:gd name="connsiteX4-121" fmla="*/ 1805940 w 2407920"/>
              <a:gd name="connsiteY4-122" fmla="*/ 1554480 h 2336800"/>
              <a:gd name="connsiteX5-123" fmla="*/ 2407920 w 2407920"/>
              <a:gd name="connsiteY5-124" fmla="*/ 1554480 h 2336800"/>
              <a:gd name="connsiteX6-125" fmla="*/ 1203960 w 2407920"/>
              <a:gd name="connsiteY6-126" fmla="*/ 2336800 h 2336800"/>
              <a:gd name="connsiteX7-127" fmla="*/ 0 w 2407920"/>
              <a:gd name="connsiteY7-128" fmla="*/ 1554480 h 2336800"/>
              <a:gd name="connsiteX0-129" fmla="*/ 0 w 2407920"/>
              <a:gd name="connsiteY0-130" fmla="*/ 1554480 h 2336800"/>
              <a:gd name="connsiteX1-131" fmla="*/ 601980 w 2407920"/>
              <a:gd name="connsiteY1-132" fmla="*/ 1554480 h 2336800"/>
              <a:gd name="connsiteX2-133" fmla="*/ 378460 w 2407920"/>
              <a:gd name="connsiteY2-134" fmla="*/ 0 h 2336800"/>
              <a:gd name="connsiteX3-135" fmla="*/ 1958340 w 2407920"/>
              <a:gd name="connsiteY3-136" fmla="*/ 0 h 2336800"/>
              <a:gd name="connsiteX4-137" fmla="*/ 1805940 w 2407920"/>
              <a:gd name="connsiteY4-138" fmla="*/ 1554480 h 2336800"/>
              <a:gd name="connsiteX5-139" fmla="*/ 2407920 w 2407920"/>
              <a:gd name="connsiteY5-140" fmla="*/ 1554480 h 2336800"/>
              <a:gd name="connsiteX6-141" fmla="*/ 1203960 w 2407920"/>
              <a:gd name="connsiteY6-142" fmla="*/ 2336800 h 2336800"/>
              <a:gd name="connsiteX7-143" fmla="*/ 0 w 2407920"/>
              <a:gd name="connsiteY7-144" fmla="*/ 1554480 h 2336800"/>
              <a:gd name="connsiteX0-145" fmla="*/ 0 w 2407920"/>
              <a:gd name="connsiteY0-146" fmla="*/ 1554480 h 2336800"/>
              <a:gd name="connsiteX1-147" fmla="*/ 601980 w 2407920"/>
              <a:gd name="connsiteY1-148" fmla="*/ 1554480 h 2336800"/>
              <a:gd name="connsiteX2-149" fmla="*/ 378460 w 2407920"/>
              <a:gd name="connsiteY2-150" fmla="*/ 0 h 2336800"/>
              <a:gd name="connsiteX3-151" fmla="*/ 1958340 w 2407920"/>
              <a:gd name="connsiteY3-152" fmla="*/ 0 h 2336800"/>
              <a:gd name="connsiteX4-153" fmla="*/ 1805940 w 2407920"/>
              <a:gd name="connsiteY4-154" fmla="*/ 1554480 h 2336800"/>
              <a:gd name="connsiteX5-155" fmla="*/ 2407920 w 2407920"/>
              <a:gd name="connsiteY5-156" fmla="*/ 1554480 h 2336800"/>
              <a:gd name="connsiteX6-157" fmla="*/ 1203960 w 2407920"/>
              <a:gd name="connsiteY6-158" fmla="*/ 2336800 h 2336800"/>
              <a:gd name="connsiteX7-159" fmla="*/ 0 w 2407920"/>
              <a:gd name="connsiteY7-160" fmla="*/ 1554480 h 2336800"/>
              <a:gd name="connsiteX0-161" fmla="*/ 0 w 2407920"/>
              <a:gd name="connsiteY0-162" fmla="*/ 1554480 h 2336800"/>
              <a:gd name="connsiteX1-163" fmla="*/ 601980 w 2407920"/>
              <a:gd name="connsiteY1-164" fmla="*/ 1554480 h 2336800"/>
              <a:gd name="connsiteX2-165" fmla="*/ 378460 w 2407920"/>
              <a:gd name="connsiteY2-166" fmla="*/ 0 h 2336800"/>
              <a:gd name="connsiteX3-167" fmla="*/ 1958340 w 2407920"/>
              <a:gd name="connsiteY3-168" fmla="*/ 0 h 2336800"/>
              <a:gd name="connsiteX4-169" fmla="*/ 1805940 w 2407920"/>
              <a:gd name="connsiteY4-170" fmla="*/ 1554480 h 2336800"/>
              <a:gd name="connsiteX5-171" fmla="*/ 2407920 w 2407920"/>
              <a:gd name="connsiteY5-172" fmla="*/ 1554480 h 2336800"/>
              <a:gd name="connsiteX6-173" fmla="*/ 1203960 w 2407920"/>
              <a:gd name="connsiteY6-174" fmla="*/ 2336800 h 2336800"/>
              <a:gd name="connsiteX7-175" fmla="*/ 0 w 2407920"/>
              <a:gd name="connsiteY7-176" fmla="*/ 1554480 h 2336800"/>
              <a:gd name="connsiteX0-177" fmla="*/ 0 w 2407920"/>
              <a:gd name="connsiteY0-178" fmla="*/ 1554480 h 2336800"/>
              <a:gd name="connsiteX1-179" fmla="*/ 601980 w 2407920"/>
              <a:gd name="connsiteY1-180" fmla="*/ 1554480 h 2336800"/>
              <a:gd name="connsiteX2-181" fmla="*/ 378460 w 2407920"/>
              <a:gd name="connsiteY2-182" fmla="*/ 0 h 2336800"/>
              <a:gd name="connsiteX3-183" fmla="*/ 1958340 w 2407920"/>
              <a:gd name="connsiteY3-184" fmla="*/ 0 h 2336800"/>
              <a:gd name="connsiteX4-185" fmla="*/ 1805940 w 2407920"/>
              <a:gd name="connsiteY4-186" fmla="*/ 1554480 h 2336800"/>
              <a:gd name="connsiteX5-187" fmla="*/ 2407920 w 2407920"/>
              <a:gd name="connsiteY5-188" fmla="*/ 1554480 h 2336800"/>
              <a:gd name="connsiteX6-189" fmla="*/ 1203960 w 2407920"/>
              <a:gd name="connsiteY6-190" fmla="*/ 2336800 h 2336800"/>
              <a:gd name="connsiteX7-191" fmla="*/ 0 w 2407920"/>
              <a:gd name="connsiteY7-192" fmla="*/ 1554480 h 2336800"/>
              <a:gd name="connsiteX0-193" fmla="*/ 0 w 2407920"/>
              <a:gd name="connsiteY0-194" fmla="*/ 1554480 h 2336800"/>
              <a:gd name="connsiteX1-195" fmla="*/ 829914 w 2407920"/>
              <a:gd name="connsiteY1-196" fmla="*/ 1578886 h 2336800"/>
              <a:gd name="connsiteX2-197" fmla="*/ 378460 w 2407920"/>
              <a:gd name="connsiteY2-198" fmla="*/ 0 h 2336800"/>
              <a:gd name="connsiteX3-199" fmla="*/ 1958340 w 2407920"/>
              <a:gd name="connsiteY3-200" fmla="*/ 0 h 2336800"/>
              <a:gd name="connsiteX4-201" fmla="*/ 1805940 w 2407920"/>
              <a:gd name="connsiteY4-202" fmla="*/ 1554480 h 2336800"/>
              <a:gd name="connsiteX5-203" fmla="*/ 2407920 w 2407920"/>
              <a:gd name="connsiteY5-204" fmla="*/ 1554480 h 2336800"/>
              <a:gd name="connsiteX6-205" fmla="*/ 1203960 w 2407920"/>
              <a:gd name="connsiteY6-206" fmla="*/ 2336800 h 2336800"/>
              <a:gd name="connsiteX7-207" fmla="*/ 0 w 2407920"/>
              <a:gd name="connsiteY7-208" fmla="*/ 1554480 h 2336800"/>
              <a:gd name="connsiteX0-209" fmla="*/ 0 w 2407920"/>
              <a:gd name="connsiteY0-210" fmla="*/ 1554480 h 2336800"/>
              <a:gd name="connsiteX1-211" fmla="*/ 829914 w 2407920"/>
              <a:gd name="connsiteY1-212" fmla="*/ 1578886 h 2336800"/>
              <a:gd name="connsiteX2-213" fmla="*/ 378460 w 2407920"/>
              <a:gd name="connsiteY2-214" fmla="*/ 0 h 2336800"/>
              <a:gd name="connsiteX3-215" fmla="*/ 1958340 w 2407920"/>
              <a:gd name="connsiteY3-216" fmla="*/ 0 h 2336800"/>
              <a:gd name="connsiteX4-217" fmla="*/ 1537095 w 2407920"/>
              <a:gd name="connsiteY4-218" fmla="*/ 1578886 h 2336800"/>
              <a:gd name="connsiteX5-219" fmla="*/ 2407920 w 2407920"/>
              <a:gd name="connsiteY5-220" fmla="*/ 1554480 h 2336800"/>
              <a:gd name="connsiteX6-221" fmla="*/ 1203960 w 2407920"/>
              <a:gd name="connsiteY6-222" fmla="*/ 2336800 h 2336800"/>
              <a:gd name="connsiteX7-223" fmla="*/ 0 w 2407920"/>
              <a:gd name="connsiteY7-224" fmla="*/ 1554480 h 2336800"/>
              <a:gd name="connsiteX0-225" fmla="*/ 0 w 2407920"/>
              <a:gd name="connsiteY0-226" fmla="*/ 1554480 h 2336800"/>
              <a:gd name="connsiteX1-227" fmla="*/ 829914 w 2407920"/>
              <a:gd name="connsiteY1-228" fmla="*/ 1578886 h 2336800"/>
              <a:gd name="connsiteX2-229" fmla="*/ 378460 w 2407920"/>
              <a:gd name="connsiteY2-230" fmla="*/ 0 h 2336800"/>
              <a:gd name="connsiteX3-231" fmla="*/ 1958340 w 2407920"/>
              <a:gd name="connsiteY3-232" fmla="*/ 0 h 2336800"/>
              <a:gd name="connsiteX4-233" fmla="*/ 1678156 w 2407920"/>
              <a:gd name="connsiteY4-234" fmla="*/ 1578894 h 2336800"/>
              <a:gd name="connsiteX5-235" fmla="*/ 2407920 w 2407920"/>
              <a:gd name="connsiteY5-236" fmla="*/ 1554480 h 2336800"/>
              <a:gd name="connsiteX6-237" fmla="*/ 1203960 w 2407920"/>
              <a:gd name="connsiteY6-238" fmla="*/ 2336800 h 2336800"/>
              <a:gd name="connsiteX7-239" fmla="*/ 0 w 2407920"/>
              <a:gd name="connsiteY7-240" fmla="*/ 1554480 h 2336800"/>
              <a:gd name="connsiteX0-241" fmla="*/ 0 w 2407920"/>
              <a:gd name="connsiteY0-242" fmla="*/ 1554480 h 2336800"/>
              <a:gd name="connsiteX1-243" fmla="*/ 735873 w 2407920"/>
              <a:gd name="connsiteY1-244" fmla="*/ 1578894 h 2336800"/>
              <a:gd name="connsiteX2-245" fmla="*/ 378460 w 2407920"/>
              <a:gd name="connsiteY2-246" fmla="*/ 0 h 2336800"/>
              <a:gd name="connsiteX3-247" fmla="*/ 1958340 w 2407920"/>
              <a:gd name="connsiteY3-248" fmla="*/ 0 h 2336800"/>
              <a:gd name="connsiteX4-249" fmla="*/ 1678156 w 2407920"/>
              <a:gd name="connsiteY4-250" fmla="*/ 1578894 h 2336800"/>
              <a:gd name="connsiteX5-251" fmla="*/ 2407920 w 2407920"/>
              <a:gd name="connsiteY5-252" fmla="*/ 1554480 h 2336800"/>
              <a:gd name="connsiteX6-253" fmla="*/ 1203960 w 2407920"/>
              <a:gd name="connsiteY6-254" fmla="*/ 2336800 h 2336800"/>
              <a:gd name="connsiteX7-255" fmla="*/ 0 w 2407920"/>
              <a:gd name="connsiteY7-256" fmla="*/ 1554480 h 2336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407920" h="2336800">
                <a:moveTo>
                  <a:pt x="0" y="1554480"/>
                </a:moveTo>
                <a:lnTo>
                  <a:pt x="735873" y="1578894"/>
                </a:lnTo>
                <a:cubicBezTo>
                  <a:pt x="864566" y="999774"/>
                  <a:pt x="646007" y="487680"/>
                  <a:pt x="378460" y="0"/>
                </a:cubicBezTo>
                <a:lnTo>
                  <a:pt x="1958340" y="0"/>
                </a:lnTo>
                <a:cubicBezTo>
                  <a:pt x="1693622" y="430581"/>
                  <a:pt x="1607036" y="1060734"/>
                  <a:pt x="1678156" y="1578894"/>
                </a:cubicBezTo>
                <a:lnTo>
                  <a:pt x="2407920" y="1554480"/>
                </a:lnTo>
                <a:lnTo>
                  <a:pt x="1203960" y="2336800"/>
                </a:lnTo>
                <a:lnTo>
                  <a:pt x="0" y="1554480"/>
                </a:lnTo>
                <a:close/>
              </a:path>
            </a:pathLst>
          </a:custGeom>
          <a:gradFill flip="none" rotWithShape="0">
            <a:gsLst>
              <a:gs pos="0">
                <a:schemeClr val="accent1">
                  <a:alpha val="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grpSp>
        <p:nvGrpSpPr>
          <p:cNvPr id="4" name="PPT世界-9">
            <a:extLst>
              <a:ext uri="{FF2B5EF4-FFF2-40B4-BE49-F238E27FC236}">
                <a16:creationId xmlns:a16="http://schemas.microsoft.com/office/drawing/2014/main" id="{CC25EBAE-9787-44D9-88DE-DA2B4C4D794F}"/>
              </a:ext>
            </a:extLst>
          </p:cNvPr>
          <p:cNvGrpSpPr/>
          <p:nvPr/>
        </p:nvGrpSpPr>
        <p:grpSpPr>
          <a:xfrm>
            <a:off x="482599" y="2581092"/>
            <a:ext cx="2557781" cy="3954865"/>
            <a:chOff x="482599" y="2581092"/>
            <a:chExt cx="2557781" cy="3954865"/>
          </a:xfrm>
        </p:grpSpPr>
        <p:sp>
          <p:nvSpPr>
            <p:cNvPr id="79" name="PPT世界-9-1"/>
            <p:cNvSpPr/>
            <p:nvPr/>
          </p:nvSpPr>
          <p:spPr>
            <a:xfrm>
              <a:off x="1183869" y="2581092"/>
              <a:ext cx="1155240" cy="1155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sp>
          <p:nvSpPr>
            <p:cNvPr id="94" name="PPT世界-9-2"/>
            <p:cNvSpPr/>
            <p:nvPr/>
          </p:nvSpPr>
          <p:spPr>
            <a:xfrm rot="16200000">
              <a:off x="599853" y="4084314"/>
              <a:ext cx="2323273" cy="2557780"/>
            </a:xfrm>
            <a:prstGeom prst="rect">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cxnSp>
          <p:nvCxnSpPr>
            <p:cNvPr id="95" name="PPT世界-9-3"/>
            <p:cNvCxnSpPr>
              <a:cxnSpLocks/>
            </p:cNvCxnSpPr>
            <p:nvPr/>
          </p:nvCxnSpPr>
          <p:spPr>
            <a:xfrm rot="16200000">
              <a:off x="1761489" y="5257067"/>
              <a:ext cx="0" cy="2557780"/>
            </a:xfrm>
            <a:prstGeom prst="line">
              <a:avLst/>
            </a:prstGeom>
            <a:ln w="1079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1" name="PPT世界-9-4"/>
            <p:cNvSpPr/>
            <p:nvPr/>
          </p:nvSpPr>
          <p:spPr>
            <a:xfrm flipV="1">
              <a:off x="485785" y="4042761"/>
              <a:ext cx="2551408" cy="159385"/>
            </a:xfrm>
            <a:custGeom>
              <a:avLst/>
              <a:gdLst>
                <a:gd name="connsiteX0" fmla="*/ 0 w 4958080"/>
                <a:gd name="connsiteY0" fmla="*/ 0 h 294640"/>
                <a:gd name="connsiteX1" fmla="*/ 3688080 w 4958080"/>
                <a:gd name="connsiteY1" fmla="*/ 20320 h 294640"/>
                <a:gd name="connsiteX2" fmla="*/ 3810000 w 4958080"/>
                <a:gd name="connsiteY2" fmla="*/ 294640 h 294640"/>
                <a:gd name="connsiteX3" fmla="*/ 3921760 w 4958080"/>
                <a:gd name="connsiteY3" fmla="*/ 30480 h 294640"/>
                <a:gd name="connsiteX4" fmla="*/ 4958080 w 4958080"/>
                <a:gd name="connsiteY4" fmla="*/ 20320 h 294640"/>
                <a:gd name="connsiteX0-1" fmla="*/ 0 w 4958080"/>
                <a:gd name="connsiteY0-2" fmla="*/ 0 h 294640"/>
                <a:gd name="connsiteX1-3" fmla="*/ 2622251 w 4958080"/>
                <a:gd name="connsiteY1-4" fmla="*/ 20320 h 294640"/>
                <a:gd name="connsiteX2-5" fmla="*/ 3810000 w 4958080"/>
                <a:gd name="connsiteY2-6" fmla="*/ 294640 h 294640"/>
                <a:gd name="connsiteX3-7" fmla="*/ 3921760 w 4958080"/>
                <a:gd name="connsiteY3-8" fmla="*/ 30480 h 294640"/>
                <a:gd name="connsiteX4-9" fmla="*/ 4958080 w 4958080"/>
                <a:gd name="connsiteY4-10" fmla="*/ 20320 h 294640"/>
                <a:gd name="connsiteX0-11" fmla="*/ 0 w 4958080"/>
                <a:gd name="connsiteY0-12" fmla="*/ 0 h 294640"/>
                <a:gd name="connsiteX1-13" fmla="*/ 2622251 w 4958080"/>
                <a:gd name="connsiteY1-14" fmla="*/ 20320 h 294640"/>
                <a:gd name="connsiteX2-15" fmla="*/ 3810000 w 4958080"/>
                <a:gd name="connsiteY2-16" fmla="*/ 294640 h 294640"/>
                <a:gd name="connsiteX3-17" fmla="*/ 2998042 w 4958080"/>
                <a:gd name="connsiteY3-18" fmla="*/ 15240 h 294640"/>
                <a:gd name="connsiteX4-19" fmla="*/ 4958080 w 4958080"/>
                <a:gd name="connsiteY4-20" fmla="*/ 20320 h 294640"/>
                <a:gd name="connsiteX0-21" fmla="*/ 0 w 4958080"/>
                <a:gd name="connsiteY0-22" fmla="*/ 0 h 157480"/>
                <a:gd name="connsiteX1-23" fmla="*/ 2622251 w 4958080"/>
                <a:gd name="connsiteY1-24" fmla="*/ 20320 h 157480"/>
                <a:gd name="connsiteX2-25" fmla="*/ 2874440 w 4958080"/>
                <a:gd name="connsiteY2-26" fmla="*/ 157480 h 157480"/>
                <a:gd name="connsiteX3-27" fmla="*/ 2998042 w 4958080"/>
                <a:gd name="connsiteY3-28" fmla="*/ 15240 h 157480"/>
                <a:gd name="connsiteX4-29" fmla="*/ 4958080 w 4958080"/>
                <a:gd name="connsiteY4-30" fmla="*/ 20320 h 157480"/>
                <a:gd name="connsiteX0-31" fmla="*/ 0 w 4958080"/>
                <a:gd name="connsiteY0-32" fmla="*/ 0 h 157480"/>
                <a:gd name="connsiteX1-33" fmla="*/ 2351810 w 4958080"/>
                <a:gd name="connsiteY1-34" fmla="*/ 5080 h 157480"/>
                <a:gd name="connsiteX2-35" fmla="*/ 2874440 w 4958080"/>
                <a:gd name="connsiteY2-36" fmla="*/ 157480 h 157480"/>
                <a:gd name="connsiteX3-37" fmla="*/ 2998042 w 4958080"/>
                <a:gd name="connsiteY3-38" fmla="*/ 15240 h 157480"/>
                <a:gd name="connsiteX4-39" fmla="*/ 4958080 w 4958080"/>
                <a:gd name="connsiteY4-40" fmla="*/ 20320 h 157480"/>
                <a:gd name="connsiteX0-41" fmla="*/ 0 w 4958080"/>
                <a:gd name="connsiteY0-42" fmla="*/ 0 h 159385"/>
                <a:gd name="connsiteX1-43" fmla="*/ 2351810 w 4958080"/>
                <a:gd name="connsiteY1-44" fmla="*/ 5080 h 159385"/>
                <a:gd name="connsiteX2-45" fmla="*/ 2637805 w 4958080"/>
                <a:gd name="connsiteY2-46" fmla="*/ 159385 h 159385"/>
                <a:gd name="connsiteX3-47" fmla="*/ 2998042 w 4958080"/>
                <a:gd name="connsiteY3-48" fmla="*/ 15240 h 159385"/>
                <a:gd name="connsiteX4-49" fmla="*/ 4958080 w 4958080"/>
                <a:gd name="connsiteY4-50" fmla="*/ 20320 h 159385"/>
                <a:gd name="connsiteX0-51" fmla="*/ 0 w 4958080"/>
                <a:gd name="connsiteY0-52" fmla="*/ 0 h 159385"/>
                <a:gd name="connsiteX1-53" fmla="*/ 2351810 w 4958080"/>
                <a:gd name="connsiteY1-54" fmla="*/ 5080 h 159385"/>
                <a:gd name="connsiteX2-55" fmla="*/ 2637805 w 4958080"/>
                <a:gd name="connsiteY2-56" fmla="*/ 159385 h 159385"/>
                <a:gd name="connsiteX3-57" fmla="*/ 2910148 w 4958080"/>
                <a:gd name="connsiteY3-58" fmla="*/ 7620 h 159385"/>
                <a:gd name="connsiteX4-59" fmla="*/ 4958080 w 4958080"/>
                <a:gd name="connsiteY4-60" fmla="*/ 20320 h 159385"/>
                <a:gd name="connsiteX0-61" fmla="*/ 0 w 4940051"/>
                <a:gd name="connsiteY0-62" fmla="*/ 0 h 159385"/>
                <a:gd name="connsiteX1-63" fmla="*/ 2351810 w 4940051"/>
                <a:gd name="connsiteY1-64" fmla="*/ 5080 h 159385"/>
                <a:gd name="connsiteX2-65" fmla="*/ 2637805 w 4940051"/>
                <a:gd name="connsiteY2-66" fmla="*/ 159385 h 159385"/>
                <a:gd name="connsiteX3-67" fmla="*/ 2910148 w 4940051"/>
                <a:gd name="connsiteY3-68" fmla="*/ 7620 h 159385"/>
                <a:gd name="connsiteX4-69" fmla="*/ 4940051 w 4940051"/>
                <a:gd name="connsiteY4-70" fmla="*/ 10160 h 159385"/>
                <a:gd name="connsiteX0-71" fmla="*/ 0 w 4940051"/>
                <a:gd name="connsiteY0-72" fmla="*/ 0 h 159385"/>
                <a:gd name="connsiteX1-73" fmla="*/ 2351810 w 4940051"/>
                <a:gd name="connsiteY1-74" fmla="*/ 5080 h 159385"/>
                <a:gd name="connsiteX2-75" fmla="*/ 2637805 w 4940051"/>
                <a:gd name="connsiteY2-76" fmla="*/ 159385 h 159385"/>
                <a:gd name="connsiteX3-77" fmla="*/ 2725347 w 4940051"/>
                <a:gd name="connsiteY3-78" fmla="*/ 5080 h 159385"/>
                <a:gd name="connsiteX4-79" fmla="*/ 4940051 w 4940051"/>
                <a:gd name="connsiteY4-80" fmla="*/ 10160 h 159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940051" h="159385">
                  <a:moveTo>
                    <a:pt x="0" y="0"/>
                  </a:moveTo>
                  <a:lnTo>
                    <a:pt x="2351810" y="5080"/>
                  </a:lnTo>
                  <a:lnTo>
                    <a:pt x="2637805" y="159385"/>
                  </a:lnTo>
                  <a:lnTo>
                    <a:pt x="2725347" y="5080"/>
                  </a:lnTo>
                  <a:lnTo>
                    <a:pt x="4940051" y="1016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89" name="PPT世界-9-5"/>
            <p:cNvSpPr txBox="1"/>
            <p:nvPr/>
          </p:nvSpPr>
          <p:spPr>
            <a:xfrm>
              <a:off x="671829" y="4446109"/>
              <a:ext cx="2179320" cy="1351460"/>
            </a:xfrm>
            <a:prstGeom prst="rect">
              <a:avLst/>
            </a:prstGeom>
            <a:noFill/>
          </p:spPr>
          <p:txBody>
            <a:bodyPr wrap="square">
              <a:spAutoFit/>
            </a:bodyPr>
            <a:lstStyle/>
            <a:p>
              <a:pPr marL="285750" indent="-285750">
                <a:lnSpc>
                  <a:spcPct val="150000"/>
                </a:lnSpc>
                <a:buFont typeface="思源黑体 CN Bold" panose="020B0800000000000000" pitchFamily="34" charset="-122"/>
                <a:buChar char="l"/>
              </a:pP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单击此处键入文本单击入文本单击</a:t>
              </a:r>
              <a:endParaRPr lang="en-US" altLang="zh-CN" sz="1400"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indent="-285750">
                <a:lnSpc>
                  <a:spcPct val="150000"/>
                </a:lnSpc>
                <a:buFont typeface="思源黑体 CN Bold" panose="020B0800000000000000" pitchFamily="34" charset="-122"/>
                <a:buChar char="l"/>
              </a:pP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单击此处键入文本单击键入文本单击</a:t>
              </a:r>
            </a:p>
          </p:txBody>
        </p:sp>
      </p:grpSp>
      <p:grpSp>
        <p:nvGrpSpPr>
          <p:cNvPr id="5" name="PPT世界-10">
            <a:extLst>
              <a:ext uri="{FF2B5EF4-FFF2-40B4-BE49-F238E27FC236}">
                <a16:creationId xmlns:a16="http://schemas.microsoft.com/office/drawing/2014/main" id="{79718427-6367-4D1D-A45C-9190548A47E4}"/>
              </a:ext>
            </a:extLst>
          </p:cNvPr>
          <p:cNvGrpSpPr/>
          <p:nvPr/>
        </p:nvGrpSpPr>
        <p:grpSpPr>
          <a:xfrm>
            <a:off x="3214422" y="2581092"/>
            <a:ext cx="2821003" cy="3954865"/>
            <a:chOff x="3214422" y="2581092"/>
            <a:chExt cx="2821003" cy="3954865"/>
          </a:xfrm>
        </p:grpSpPr>
        <p:sp>
          <p:nvSpPr>
            <p:cNvPr id="80" name="PPT世界-10-1"/>
            <p:cNvSpPr/>
            <p:nvPr/>
          </p:nvSpPr>
          <p:spPr>
            <a:xfrm>
              <a:off x="4047303" y="2581092"/>
              <a:ext cx="1155240" cy="1155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sp>
          <p:nvSpPr>
            <p:cNvPr id="103" name="PPT世界-10-2"/>
            <p:cNvSpPr/>
            <p:nvPr/>
          </p:nvSpPr>
          <p:spPr>
            <a:xfrm rot="16200000">
              <a:off x="3463287" y="3952703"/>
              <a:ext cx="2323273" cy="2821002"/>
            </a:xfrm>
            <a:prstGeom prst="rect">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cxnSp>
          <p:nvCxnSpPr>
            <p:cNvPr id="104" name="PPT世界-10-3"/>
            <p:cNvCxnSpPr>
              <a:cxnSpLocks/>
            </p:cNvCxnSpPr>
            <p:nvPr/>
          </p:nvCxnSpPr>
          <p:spPr>
            <a:xfrm rot="16200000">
              <a:off x="4624923" y="5125456"/>
              <a:ext cx="0" cy="2821002"/>
            </a:xfrm>
            <a:prstGeom prst="line">
              <a:avLst/>
            </a:prstGeom>
            <a:ln w="107950"/>
          </p:spPr>
          <p:style>
            <a:lnRef idx="1">
              <a:schemeClr val="accent1"/>
            </a:lnRef>
            <a:fillRef idx="0">
              <a:schemeClr val="accent1"/>
            </a:fillRef>
            <a:effectRef idx="0">
              <a:schemeClr val="accent1"/>
            </a:effectRef>
            <a:fontRef idx="minor">
              <a:schemeClr val="tx1"/>
            </a:fontRef>
          </p:style>
        </p:cxnSp>
        <p:sp>
          <p:nvSpPr>
            <p:cNvPr id="100" name="PPT世界-10-4"/>
            <p:cNvSpPr/>
            <p:nvPr/>
          </p:nvSpPr>
          <p:spPr>
            <a:xfrm flipV="1">
              <a:off x="3217936" y="4042761"/>
              <a:ext cx="2813974" cy="159385"/>
            </a:xfrm>
            <a:custGeom>
              <a:avLst/>
              <a:gdLst>
                <a:gd name="connsiteX0" fmla="*/ 0 w 4958080"/>
                <a:gd name="connsiteY0" fmla="*/ 0 h 294640"/>
                <a:gd name="connsiteX1" fmla="*/ 3688080 w 4958080"/>
                <a:gd name="connsiteY1" fmla="*/ 20320 h 294640"/>
                <a:gd name="connsiteX2" fmla="*/ 3810000 w 4958080"/>
                <a:gd name="connsiteY2" fmla="*/ 294640 h 294640"/>
                <a:gd name="connsiteX3" fmla="*/ 3921760 w 4958080"/>
                <a:gd name="connsiteY3" fmla="*/ 30480 h 294640"/>
                <a:gd name="connsiteX4" fmla="*/ 4958080 w 4958080"/>
                <a:gd name="connsiteY4" fmla="*/ 20320 h 294640"/>
                <a:gd name="connsiteX0-1" fmla="*/ 0 w 4958080"/>
                <a:gd name="connsiteY0-2" fmla="*/ 0 h 294640"/>
                <a:gd name="connsiteX1-3" fmla="*/ 2622251 w 4958080"/>
                <a:gd name="connsiteY1-4" fmla="*/ 20320 h 294640"/>
                <a:gd name="connsiteX2-5" fmla="*/ 3810000 w 4958080"/>
                <a:gd name="connsiteY2-6" fmla="*/ 294640 h 294640"/>
                <a:gd name="connsiteX3-7" fmla="*/ 3921760 w 4958080"/>
                <a:gd name="connsiteY3-8" fmla="*/ 30480 h 294640"/>
                <a:gd name="connsiteX4-9" fmla="*/ 4958080 w 4958080"/>
                <a:gd name="connsiteY4-10" fmla="*/ 20320 h 294640"/>
                <a:gd name="connsiteX0-11" fmla="*/ 0 w 4958080"/>
                <a:gd name="connsiteY0-12" fmla="*/ 0 h 294640"/>
                <a:gd name="connsiteX1-13" fmla="*/ 2622251 w 4958080"/>
                <a:gd name="connsiteY1-14" fmla="*/ 20320 h 294640"/>
                <a:gd name="connsiteX2-15" fmla="*/ 3810000 w 4958080"/>
                <a:gd name="connsiteY2-16" fmla="*/ 294640 h 294640"/>
                <a:gd name="connsiteX3-17" fmla="*/ 2998042 w 4958080"/>
                <a:gd name="connsiteY3-18" fmla="*/ 15240 h 294640"/>
                <a:gd name="connsiteX4-19" fmla="*/ 4958080 w 4958080"/>
                <a:gd name="connsiteY4-20" fmla="*/ 20320 h 294640"/>
                <a:gd name="connsiteX0-21" fmla="*/ 0 w 4958080"/>
                <a:gd name="connsiteY0-22" fmla="*/ 0 h 157480"/>
                <a:gd name="connsiteX1-23" fmla="*/ 2622251 w 4958080"/>
                <a:gd name="connsiteY1-24" fmla="*/ 20320 h 157480"/>
                <a:gd name="connsiteX2-25" fmla="*/ 2874440 w 4958080"/>
                <a:gd name="connsiteY2-26" fmla="*/ 157480 h 157480"/>
                <a:gd name="connsiteX3-27" fmla="*/ 2998042 w 4958080"/>
                <a:gd name="connsiteY3-28" fmla="*/ 15240 h 157480"/>
                <a:gd name="connsiteX4-29" fmla="*/ 4958080 w 4958080"/>
                <a:gd name="connsiteY4-30" fmla="*/ 20320 h 157480"/>
                <a:gd name="connsiteX0-31" fmla="*/ 0 w 4958080"/>
                <a:gd name="connsiteY0-32" fmla="*/ 0 h 157480"/>
                <a:gd name="connsiteX1-33" fmla="*/ 2351810 w 4958080"/>
                <a:gd name="connsiteY1-34" fmla="*/ 5080 h 157480"/>
                <a:gd name="connsiteX2-35" fmla="*/ 2874440 w 4958080"/>
                <a:gd name="connsiteY2-36" fmla="*/ 157480 h 157480"/>
                <a:gd name="connsiteX3-37" fmla="*/ 2998042 w 4958080"/>
                <a:gd name="connsiteY3-38" fmla="*/ 15240 h 157480"/>
                <a:gd name="connsiteX4-39" fmla="*/ 4958080 w 4958080"/>
                <a:gd name="connsiteY4-40" fmla="*/ 20320 h 157480"/>
                <a:gd name="connsiteX0-41" fmla="*/ 0 w 4958080"/>
                <a:gd name="connsiteY0-42" fmla="*/ 0 h 159385"/>
                <a:gd name="connsiteX1-43" fmla="*/ 2351810 w 4958080"/>
                <a:gd name="connsiteY1-44" fmla="*/ 5080 h 159385"/>
                <a:gd name="connsiteX2-45" fmla="*/ 2637805 w 4958080"/>
                <a:gd name="connsiteY2-46" fmla="*/ 159385 h 159385"/>
                <a:gd name="connsiteX3-47" fmla="*/ 2998042 w 4958080"/>
                <a:gd name="connsiteY3-48" fmla="*/ 15240 h 159385"/>
                <a:gd name="connsiteX4-49" fmla="*/ 4958080 w 4958080"/>
                <a:gd name="connsiteY4-50" fmla="*/ 20320 h 159385"/>
                <a:gd name="connsiteX0-51" fmla="*/ 0 w 4958080"/>
                <a:gd name="connsiteY0-52" fmla="*/ 0 h 159385"/>
                <a:gd name="connsiteX1-53" fmla="*/ 2351810 w 4958080"/>
                <a:gd name="connsiteY1-54" fmla="*/ 5080 h 159385"/>
                <a:gd name="connsiteX2-55" fmla="*/ 2637805 w 4958080"/>
                <a:gd name="connsiteY2-56" fmla="*/ 159385 h 159385"/>
                <a:gd name="connsiteX3-57" fmla="*/ 2910148 w 4958080"/>
                <a:gd name="connsiteY3-58" fmla="*/ 7620 h 159385"/>
                <a:gd name="connsiteX4-59" fmla="*/ 4958080 w 4958080"/>
                <a:gd name="connsiteY4-60" fmla="*/ 20320 h 159385"/>
                <a:gd name="connsiteX0-61" fmla="*/ 0 w 4940051"/>
                <a:gd name="connsiteY0-62" fmla="*/ 0 h 159385"/>
                <a:gd name="connsiteX1-63" fmla="*/ 2351810 w 4940051"/>
                <a:gd name="connsiteY1-64" fmla="*/ 5080 h 159385"/>
                <a:gd name="connsiteX2-65" fmla="*/ 2637805 w 4940051"/>
                <a:gd name="connsiteY2-66" fmla="*/ 159385 h 159385"/>
                <a:gd name="connsiteX3-67" fmla="*/ 2910148 w 4940051"/>
                <a:gd name="connsiteY3-68" fmla="*/ 7620 h 159385"/>
                <a:gd name="connsiteX4-69" fmla="*/ 4940051 w 4940051"/>
                <a:gd name="connsiteY4-70" fmla="*/ 10160 h 159385"/>
                <a:gd name="connsiteX0-71" fmla="*/ 0 w 4940051"/>
                <a:gd name="connsiteY0-72" fmla="*/ 0 h 159385"/>
                <a:gd name="connsiteX1-73" fmla="*/ 2351810 w 4940051"/>
                <a:gd name="connsiteY1-74" fmla="*/ 5080 h 159385"/>
                <a:gd name="connsiteX2-75" fmla="*/ 2637805 w 4940051"/>
                <a:gd name="connsiteY2-76" fmla="*/ 159385 h 159385"/>
                <a:gd name="connsiteX3-77" fmla="*/ 2725347 w 4940051"/>
                <a:gd name="connsiteY3-78" fmla="*/ 5080 h 159385"/>
                <a:gd name="connsiteX4-79" fmla="*/ 4940051 w 4940051"/>
                <a:gd name="connsiteY4-80" fmla="*/ 10160 h 159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940051" h="159385">
                  <a:moveTo>
                    <a:pt x="0" y="0"/>
                  </a:moveTo>
                  <a:lnTo>
                    <a:pt x="2351810" y="5080"/>
                  </a:lnTo>
                  <a:lnTo>
                    <a:pt x="2637805" y="159385"/>
                  </a:lnTo>
                  <a:lnTo>
                    <a:pt x="2725347" y="5080"/>
                  </a:lnTo>
                  <a:lnTo>
                    <a:pt x="4940051" y="1016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98" name="PPT世界-10-5"/>
            <p:cNvSpPr txBox="1"/>
            <p:nvPr/>
          </p:nvSpPr>
          <p:spPr>
            <a:xfrm>
              <a:off x="3383600" y="4446109"/>
              <a:ext cx="2482647" cy="1674626"/>
            </a:xfrm>
            <a:prstGeom prst="rect">
              <a:avLst/>
            </a:prstGeom>
            <a:noFill/>
          </p:spPr>
          <p:txBody>
            <a:bodyPr wrap="square">
              <a:spAutoFit/>
            </a:bodyPr>
            <a:lstStyle/>
            <a:p>
              <a:pPr marL="285750" marR="0" lvl="0" indent="-2857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l"/>
                <a:tabLst/>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单击此处键入文本单击入文本单击单击此处键入文本单击键入文本单击</a:t>
              </a:r>
              <a:endParaRPr kumimoji="0" lang="en-US" altLang="zh-CN"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indent="-285750">
                <a:lnSpc>
                  <a:spcPct val="150000"/>
                </a:lnSpc>
                <a:buFont typeface="思源黑体 CN Bold" panose="020B0800000000000000" pitchFamily="34" charset="-122"/>
                <a:buChar char="l"/>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单击此处键入文本单击入文本文键入文本单击</a:t>
              </a:r>
            </a:p>
          </p:txBody>
        </p:sp>
      </p:grpSp>
      <p:grpSp>
        <p:nvGrpSpPr>
          <p:cNvPr id="6" name="PPT世界-11">
            <a:extLst>
              <a:ext uri="{FF2B5EF4-FFF2-40B4-BE49-F238E27FC236}">
                <a16:creationId xmlns:a16="http://schemas.microsoft.com/office/drawing/2014/main" id="{411358A7-618F-42B0-8352-D235461A416B}"/>
              </a:ext>
            </a:extLst>
          </p:cNvPr>
          <p:cNvGrpSpPr/>
          <p:nvPr/>
        </p:nvGrpSpPr>
        <p:grpSpPr>
          <a:xfrm>
            <a:off x="6240523" y="2581092"/>
            <a:ext cx="2852128" cy="3954866"/>
            <a:chOff x="6240523" y="2581092"/>
            <a:chExt cx="2852128" cy="3954866"/>
          </a:xfrm>
        </p:grpSpPr>
        <p:sp>
          <p:nvSpPr>
            <p:cNvPr id="83" name="PPT世界-11-1"/>
            <p:cNvSpPr/>
            <p:nvPr/>
          </p:nvSpPr>
          <p:spPr>
            <a:xfrm>
              <a:off x="7088967" y="2581092"/>
              <a:ext cx="1155240" cy="1155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sp>
          <p:nvSpPr>
            <p:cNvPr id="112" name="PPT世界-11-2"/>
            <p:cNvSpPr/>
            <p:nvPr/>
          </p:nvSpPr>
          <p:spPr>
            <a:xfrm rot="16200000">
              <a:off x="6504951" y="3937141"/>
              <a:ext cx="2323273" cy="2852127"/>
            </a:xfrm>
            <a:prstGeom prst="rect">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cxnSp>
          <p:nvCxnSpPr>
            <p:cNvPr id="113" name="PPT世界-11-3"/>
            <p:cNvCxnSpPr>
              <a:cxnSpLocks/>
            </p:cNvCxnSpPr>
            <p:nvPr/>
          </p:nvCxnSpPr>
          <p:spPr>
            <a:xfrm rot="16200000">
              <a:off x="7666587" y="5109894"/>
              <a:ext cx="0" cy="2852127"/>
            </a:xfrm>
            <a:prstGeom prst="line">
              <a:avLst/>
            </a:prstGeom>
            <a:ln w="1079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9" name="PPT世界-11-4"/>
            <p:cNvSpPr/>
            <p:nvPr/>
          </p:nvSpPr>
          <p:spPr>
            <a:xfrm flipV="1">
              <a:off x="6244077" y="4042761"/>
              <a:ext cx="2845021" cy="159385"/>
            </a:xfrm>
            <a:custGeom>
              <a:avLst/>
              <a:gdLst>
                <a:gd name="connsiteX0" fmla="*/ 0 w 4958080"/>
                <a:gd name="connsiteY0" fmla="*/ 0 h 294640"/>
                <a:gd name="connsiteX1" fmla="*/ 3688080 w 4958080"/>
                <a:gd name="connsiteY1" fmla="*/ 20320 h 294640"/>
                <a:gd name="connsiteX2" fmla="*/ 3810000 w 4958080"/>
                <a:gd name="connsiteY2" fmla="*/ 294640 h 294640"/>
                <a:gd name="connsiteX3" fmla="*/ 3921760 w 4958080"/>
                <a:gd name="connsiteY3" fmla="*/ 30480 h 294640"/>
                <a:gd name="connsiteX4" fmla="*/ 4958080 w 4958080"/>
                <a:gd name="connsiteY4" fmla="*/ 20320 h 294640"/>
                <a:gd name="connsiteX0-1" fmla="*/ 0 w 4958080"/>
                <a:gd name="connsiteY0-2" fmla="*/ 0 h 294640"/>
                <a:gd name="connsiteX1-3" fmla="*/ 2622251 w 4958080"/>
                <a:gd name="connsiteY1-4" fmla="*/ 20320 h 294640"/>
                <a:gd name="connsiteX2-5" fmla="*/ 3810000 w 4958080"/>
                <a:gd name="connsiteY2-6" fmla="*/ 294640 h 294640"/>
                <a:gd name="connsiteX3-7" fmla="*/ 3921760 w 4958080"/>
                <a:gd name="connsiteY3-8" fmla="*/ 30480 h 294640"/>
                <a:gd name="connsiteX4-9" fmla="*/ 4958080 w 4958080"/>
                <a:gd name="connsiteY4-10" fmla="*/ 20320 h 294640"/>
                <a:gd name="connsiteX0-11" fmla="*/ 0 w 4958080"/>
                <a:gd name="connsiteY0-12" fmla="*/ 0 h 294640"/>
                <a:gd name="connsiteX1-13" fmla="*/ 2622251 w 4958080"/>
                <a:gd name="connsiteY1-14" fmla="*/ 20320 h 294640"/>
                <a:gd name="connsiteX2-15" fmla="*/ 3810000 w 4958080"/>
                <a:gd name="connsiteY2-16" fmla="*/ 294640 h 294640"/>
                <a:gd name="connsiteX3-17" fmla="*/ 2998042 w 4958080"/>
                <a:gd name="connsiteY3-18" fmla="*/ 15240 h 294640"/>
                <a:gd name="connsiteX4-19" fmla="*/ 4958080 w 4958080"/>
                <a:gd name="connsiteY4-20" fmla="*/ 20320 h 294640"/>
                <a:gd name="connsiteX0-21" fmla="*/ 0 w 4958080"/>
                <a:gd name="connsiteY0-22" fmla="*/ 0 h 157480"/>
                <a:gd name="connsiteX1-23" fmla="*/ 2622251 w 4958080"/>
                <a:gd name="connsiteY1-24" fmla="*/ 20320 h 157480"/>
                <a:gd name="connsiteX2-25" fmla="*/ 2874440 w 4958080"/>
                <a:gd name="connsiteY2-26" fmla="*/ 157480 h 157480"/>
                <a:gd name="connsiteX3-27" fmla="*/ 2998042 w 4958080"/>
                <a:gd name="connsiteY3-28" fmla="*/ 15240 h 157480"/>
                <a:gd name="connsiteX4-29" fmla="*/ 4958080 w 4958080"/>
                <a:gd name="connsiteY4-30" fmla="*/ 20320 h 157480"/>
                <a:gd name="connsiteX0-31" fmla="*/ 0 w 4958080"/>
                <a:gd name="connsiteY0-32" fmla="*/ 0 h 157480"/>
                <a:gd name="connsiteX1-33" fmla="*/ 2351810 w 4958080"/>
                <a:gd name="connsiteY1-34" fmla="*/ 5080 h 157480"/>
                <a:gd name="connsiteX2-35" fmla="*/ 2874440 w 4958080"/>
                <a:gd name="connsiteY2-36" fmla="*/ 157480 h 157480"/>
                <a:gd name="connsiteX3-37" fmla="*/ 2998042 w 4958080"/>
                <a:gd name="connsiteY3-38" fmla="*/ 15240 h 157480"/>
                <a:gd name="connsiteX4-39" fmla="*/ 4958080 w 4958080"/>
                <a:gd name="connsiteY4-40" fmla="*/ 20320 h 157480"/>
                <a:gd name="connsiteX0-41" fmla="*/ 0 w 4958080"/>
                <a:gd name="connsiteY0-42" fmla="*/ 0 h 159385"/>
                <a:gd name="connsiteX1-43" fmla="*/ 2351810 w 4958080"/>
                <a:gd name="connsiteY1-44" fmla="*/ 5080 h 159385"/>
                <a:gd name="connsiteX2-45" fmla="*/ 2637805 w 4958080"/>
                <a:gd name="connsiteY2-46" fmla="*/ 159385 h 159385"/>
                <a:gd name="connsiteX3-47" fmla="*/ 2998042 w 4958080"/>
                <a:gd name="connsiteY3-48" fmla="*/ 15240 h 159385"/>
                <a:gd name="connsiteX4-49" fmla="*/ 4958080 w 4958080"/>
                <a:gd name="connsiteY4-50" fmla="*/ 20320 h 159385"/>
                <a:gd name="connsiteX0-51" fmla="*/ 0 w 4958080"/>
                <a:gd name="connsiteY0-52" fmla="*/ 0 h 159385"/>
                <a:gd name="connsiteX1-53" fmla="*/ 2351810 w 4958080"/>
                <a:gd name="connsiteY1-54" fmla="*/ 5080 h 159385"/>
                <a:gd name="connsiteX2-55" fmla="*/ 2637805 w 4958080"/>
                <a:gd name="connsiteY2-56" fmla="*/ 159385 h 159385"/>
                <a:gd name="connsiteX3-57" fmla="*/ 2910148 w 4958080"/>
                <a:gd name="connsiteY3-58" fmla="*/ 7620 h 159385"/>
                <a:gd name="connsiteX4-59" fmla="*/ 4958080 w 4958080"/>
                <a:gd name="connsiteY4-60" fmla="*/ 20320 h 159385"/>
                <a:gd name="connsiteX0-61" fmla="*/ 0 w 4940051"/>
                <a:gd name="connsiteY0-62" fmla="*/ 0 h 159385"/>
                <a:gd name="connsiteX1-63" fmla="*/ 2351810 w 4940051"/>
                <a:gd name="connsiteY1-64" fmla="*/ 5080 h 159385"/>
                <a:gd name="connsiteX2-65" fmla="*/ 2637805 w 4940051"/>
                <a:gd name="connsiteY2-66" fmla="*/ 159385 h 159385"/>
                <a:gd name="connsiteX3-67" fmla="*/ 2910148 w 4940051"/>
                <a:gd name="connsiteY3-68" fmla="*/ 7620 h 159385"/>
                <a:gd name="connsiteX4-69" fmla="*/ 4940051 w 4940051"/>
                <a:gd name="connsiteY4-70" fmla="*/ 10160 h 159385"/>
                <a:gd name="connsiteX0-71" fmla="*/ 0 w 4940051"/>
                <a:gd name="connsiteY0-72" fmla="*/ 0 h 159385"/>
                <a:gd name="connsiteX1-73" fmla="*/ 2351810 w 4940051"/>
                <a:gd name="connsiteY1-74" fmla="*/ 5080 h 159385"/>
                <a:gd name="connsiteX2-75" fmla="*/ 2637805 w 4940051"/>
                <a:gd name="connsiteY2-76" fmla="*/ 159385 h 159385"/>
                <a:gd name="connsiteX3-77" fmla="*/ 2725347 w 4940051"/>
                <a:gd name="connsiteY3-78" fmla="*/ 5080 h 159385"/>
                <a:gd name="connsiteX4-79" fmla="*/ 4940051 w 4940051"/>
                <a:gd name="connsiteY4-80" fmla="*/ 10160 h 159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940051" h="159385">
                  <a:moveTo>
                    <a:pt x="0" y="0"/>
                  </a:moveTo>
                  <a:lnTo>
                    <a:pt x="2351810" y="5080"/>
                  </a:lnTo>
                  <a:lnTo>
                    <a:pt x="2637805" y="159385"/>
                  </a:lnTo>
                  <a:lnTo>
                    <a:pt x="2725347" y="5080"/>
                  </a:lnTo>
                  <a:lnTo>
                    <a:pt x="4940051" y="1016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07" name="PPT世界-11-5"/>
            <p:cNvSpPr txBox="1"/>
            <p:nvPr/>
          </p:nvSpPr>
          <p:spPr>
            <a:xfrm>
              <a:off x="6345371" y="4446109"/>
              <a:ext cx="2642432" cy="1351460"/>
            </a:xfrm>
            <a:prstGeom prst="rect">
              <a:avLst/>
            </a:prstGeom>
            <a:noFill/>
          </p:spPr>
          <p:txBody>
            <a:bodyPr wrap="square">
              <a:spAutoFit/>
            </a:bodyPr>
            <a:lstStyle/>
            <a:p>
              <a:pPr marL="285750" indent="-285750">
                <a:lnSpc>
                  <a:spcPct val="150000"/>
                </a:lnSpc>
                <a:buFont typeface="思源黑体 CN Bold" panose="020B0800000000000000" pitchFamily="34" charset="-122"/>
                <a:buChar char="l"/>
              </a:pP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单击此处键入文本单击入文本单击</a:t>
              </a:r>
              <a:endParaRPr lang="en-US" altLang="zh-CN" sz="1400"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indent="-285750">
                <a:lnSpc>
                  <a:spcPct val="150000"/>
                </a:lnSpc>
                <a:buFont typeface="思源黑体 CN Bold" panose="020B0800000000000000" pitchFamily="34" charset="-122"/>
                <a:buChar char="l"/>
              </a:pP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单击此处键入文本单击键入文本单击</a:t>
              </a:r>
            </a:p>
          </p:txBody>
        </p:sp>
      </p:grpSp>
      <p:grpSp>
        <p:nvGrpSpPr>
          <p:cNvPr id="8" name="PPT世界-12">
            <a:extLst>
              <a:ext uri="{FF2B5EF4-FFF2-40B4-BE49-F238E27FC236}">
                <a16:creationId xmlns:a16="http://schemas.microsoft.com/office/drawing/2014/main" id="{74971063-E37E-4E03-ADF5-0A6EC33015B5}"/>
              </a:ext>
            </a:extLst>
          </p:cNvPr>
          <p:cNvGrpSpPr/>
          <p:nvPr/>
        </p:nvGrpSpPr>
        <p:grpSpPr>
          <a:xfrm>
            <a:off x="9364446" y="2581092"/>
            <a:ext cx="2579868" cy="3954865"/>
            <a:chOff x="9364446" y="2581092"/>
            <a:chExt cx="2579868" cy="3954865"/>
          </a:xfrm>
        </p:grpSpPr>
        <p:sp>
          <p:nvSpPr>
            <p:cNvPr id="84" name="PPT世界-12-1"/>
            <p:cNvSpPr/>
            <p:nvPr/>
          </p:nvSpPr>
          <p:spPr>
            <a:xfrm>
              <a:off x="10076760" y="2581092"/>
              <a:ext cx="1155240" cy="1155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sp>
          <p:nvSpPr>
            <p:cNvPr id="121" name="PPT世界-12-2"/>
            <p:cNvSpPr/>
            <p:nvPr/>
          </p:nvSpPr>
          <p:spPr>
            <a:xfrm rot="16200000">
              <a:off x="9492744" y="4084314"/>
              <a:ext cx="2323273" cy="2557780"/>
            </a:xfrm>
            <a:prstGeom prst="rect">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cxnSp>
          <p:nvCxnSpPr>
            <p:cNvPr id="122" name="PPT世界-12-3"/>
            <p:cNvCxnSpPr>
              <a:cxnSpLocks/>
            </p:cNvCxnSpPr>
            <p:nvPr/>
          </p:nvCxnSpPr>
          <p:spPr>
            <a:xfrm rot="16200000">
              <a:off x="10654380" y="5257067"/>
              <a:ext cx="0" cy="2557780"/>
            </a:xfrm>
            <a:prstGeom prst="line">
              <a:avLst/>
            </a:prstGeom>
            <a:ln w="107950"/>
          </p:spPr>
          <p:style>
            <a:lnRef idx="1">
              <a:schemeClr val="accent1"/>
            </a:lnRef>
            <a:fillRef idx="0">
              <a:schemeClr val="accent1"/>
            </a:fillRef>
            <a:effectRef idx="0">
              <a:schemeClr val="accent1"/>
            </a:effectRef>
            <a:fontRef idx="minor">
              <a:schemeClr val="tx1"/>
            </a:fontRef>
          </p:style>
        </p:cxnSp>
        <p:sp>
          <p:nvSpPr>
            <p:cNvPr id="118" name="PPT世界-12-4"/>
            <p:cNvSpPr/>
            <p:nvPr/>
          </p:nvSpPr>
          <p:spPr>
            <a:xfrm flipV="1">
              <a:off x="9378676" y="4042761"/>
              <a:ext cx="2551408" cy="159385"/>
            </a:xfrm>
            <a:custGeom>
              <a:avLst/>
              <a:gdLst>
                <a:gd name="connsiteX0" fmla="*/ 0 w 4958080"/>
                <a:gd name="connsiteY0" fmla="*/ 0 h 294640"/>
                <a:gd name="connsiteX1" fmla="*/ 3688080 w 4958080"/>
                <a:gd name="connsiteY1" fmla="*/ 20320 h 294640"/>
                <a:gd name="connsiteX2" fmla="*/ 3810000 w 4958080"/>
                <a:gd name="connsiteY2" fmla="*/ 294640 h 294640"/>
                <a:gd name="connsiteX3" fmla="*/ 3921760 w 4958080"/>
                <a:gd name="connsiteY3" fmla="*/ 30480 h 294640"/>
                <a:gd name="connsiteX4" fmla="*/ 4958080 w 4958080"/>
                <a:gd name="connsiteY4" fmla="*/ 20320 h 294640"/>
                <a:gd name="connsiteX0-1" fmla="*/ 0 w 4958080"/>
                <a:gd name="connsiteY0-2" fmla="*/ 0 h 294640"/>
                <a:gd name="connsiteX1-3" fmla="*/ 2622251 w 4958080"/>
                <a:gd name="connsiteY1-4" fmla="*/ 20320 h 294640"/>
                <a:gd name="connsiteX2-5" fmla="*/ 3810000 w 4958080"/>
                <a:gd name="connsiteY2-6" fmla="*/ 294640 h 294640"/>
                <a:gd name="connsiteX3-7" fmla="*/ 3921760 w 4958080"/>
                <a:gd name="connsiteY3-8" fmla="*/ 30480 h 294640"/>
                <a:gd name="connsiteX4-9" fmla="*/ 4958080 w 4958080"/>
                <a:gd name="connsiteY4-10" fmla="*/ 20320 h 294640"/>
                <a:gd name="connsiteX0-11" fmla="*/ 0 w 4958080"/>
                <a:gd name="connsiteY0-12" fmla="*/ 0 h 294640"/>
                <a:gd name="connsiteX1-13" fmla="*/ 2622251 w 4958080"/>
                <a:gd name="connsiteY1-14" fmla="*/ 20320 h 294640"/>
                <a:gd name="connsiteX2-15" fmla="*/ 3810000 w 4958080"/>
                <a:gd name="connsiteY2-16" fmla="*/ 294640 h 294640"/>
                <a:gd name="connsiteX3-17" fmla="*/ 2998042 w 4958080"/>
                <a:gd name="connsiteY3-18" fmla="*/ 15240 h 294640"/>
                <a:gd name="connsiteX4-19" fmla="*/ 4958080 w 4958080"/>
                <a:gd name="connsiteY4-20" fmla="*/ 20320 h 294640"/>
                <a:gd name="connsiteX0-21" fmla="*/ 0 w 4958080"/>
                <a:gd name="connsiteY0-22" fmla="*/ 0 h 157480"/>
                <a:gd name="connsiteX1-23" fmla="*/ 2622251 w 4958080"/>
                <a:gd name="connsiteY1-24" fmla="*/ 20320 h 157480"/>
                <a:gd name="connsiteX2-25" fmla="*/ 2874440 w 4958080"/>
                <a:gd name="connsiteY2-26" fmla="*/ 157480 h 157480"/>
                <a:gd name="connsiteX3-27" fmla="*/ 2998042 w 4958080"/>
                <a:gd name="connsiteY3-28" fmla="*/ 15240 h 157480"/>
                <a:gd name="connsiteX4-29" fmla="*/ 4958080 w 4958080"/>
                <a:gd name="connsiteY4-30" fmla="*/ 20320 h 157480"/>
                <a:gd name="connsiteX0-31" fmla="*/ 0 w 4958080"/>
                <a:gd name="connsiteY0-32" fmla="*/ 0 h 157480"/>
                <a:gd name="connsiteX1-33" fmla="*/ 2351810 w 4958080"/>
                <a:gd name="connsiteY1-34" fmla="*/ 5080 h 157480"/>
                <a:gd name="connsiteX2-35" fmla="*/ 2874440 w 4958080"/>
                <a:gd name="connsiteY2-36" fmla="*/ 157480 h 157480"/>
                <a:gd name="connsiteX3-37" fmla="*/ 2998042 w 4958080"/>
                <a:gd name="connsiteY3-38" fmla="*/ 15240 h 157480"/>
                <a:gd name="connsiteX4-39" fmla="*/ 4958080 w 4958080"/>
                <a:gd name="connsiteY4-40" fmla="*/ 20320 h 157480"/>
                <a:gd name="connsiteX0-41" fmla="*/ 0 w 4958080"/>
                <a:gd name="connsiteY0-42" fmla="*/ 0 h 159385"/>
                <a:gd name="connsiteX1-43" fmla="*/ 2351810 w 4958080"/>
                <a:gd name="connsiteY1-44" fmla="*/ 5080 h 159385"/>
                <a:gd name="connsiteX2-45" fmla="*/ 2637805 w 4958080"/>
                <a:gd name="connsiteY2-46" fmla="*/ 159385 h 159385"/>
                <a:gd name="connsiteX3-47" fmla="*/ 2998042 w 4958080"/>
                <a:gd name="connsiteY3-48" fmla="*/ 15240 h 159385"/>
                <a:gd name="connsiteX4-49" fmla="*/ 4958080 w 4958080"/>
                <a:gd name="connsiteY4-50" fmla="*/ 20320 h 159385"/>
                <a:gd name="connsiteX0-51" fmla="*/ 0 w 4958080"/>
                <a:gd name="connsiteY0-52" fmla="*/ 0 h 159385"/>
                <a:gd name="connsiteX1-53" fmla="*/ 2351810 w 4958080"/>
                <a:gd name="connsiteY1-54" fmla="*/ 5080 h 159385"/>
                <a:gd name="connsiteX2-55" fmla="*/ 2637805 w 4958080"/>
                <a:gd name="connsiteY2-56" fmla="*/ 159385 h 159385"/>
                <a:gd name="connsiteX3-57" fmla="*/ 2910148 w 4958080"/>
                <a:gd name="connsiteY3-58" fmla="*/ 7620 h 159385"/>
                <a:gd name="connsiteX4-59" fmla="*/ 4958080 w 4958080"/>
                <a:gd name="connsiteY4-60" fmla="*/ 20320 h 159385"/>
                <a:gd name="connsiteX0-61" fmla="*/ 0 w 4940051"/>
                <a:gd name="connsiteY0-62" fmla="*/ 0 h 159385"/>
                <a:gd name="connsiteX1-63" fmla="*/ 2351810 w 4940051"/>
                <a:gd name="connsiteY1-64" fmla="*/ 5080 h 159385"/>
                <a:gd name="connsiteX2-65" fmla="*/ 2637805 w 4940051"/>
                <a:gd name="connsiteY2-66" fmla="*/ 159385 h 159385"/>
                <a:gd name="connsiteX3-67" fmla="*/ 2910148 w 4940051"/>
                <a:gd name="connsiteY3-68" fmla="*/ 7620 h 159385"/>
                <a:gd name="connsiteX4-69" fmla="*/ 4940051 w 4940051"/>
                <a:gd name="connsiteY4-70" fmla="*/ 10160 h 159385"/>
                <a:gd name="connsiteX0-71" fmla="*/ 0 w 4940051"/>
                <a:gd name="connsiteY0-72" fmla="*/ 0 h 159385"/>
                <a:gd name="connsiteX1-73" fmla="*/ 2351810 w 4940051"/>
                <a:gd name="connsiteY1-74" fmla="*/ 5080 h 159385"/>
                <a:gd name="connsiteX2-75" fmla="*/ 2637805 w 4940051"/>
                <a:gd name="connsiteY2-76" fmla="*/ 159385 h 159385"/>
                <a:gd name="connsiteX3-77" fmla="*/ 2725347 w 4940051"/>
                <a:gd name="connsiteY3-78" fmla="*/ 5080 h 159385"/>
                <a:gd name="connsiteX4-79" fmla="*/ 4940051 w 4940051"/>
                <a:gd name="connsiteY4-80" fmla="*/ 10160 h 159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940051" h="159385">
                  <a:moveTo>
                    <a:pt x="0" y="0"/>
                  </a:moveTo>
                  <a:lnTo>
                    <a:pt x="2351810" y="5080"/>
                  </a:lnTo>
                  <a:lnTo>
                    <a:pt x="2637805" y="159385"/>
                  </a:lnTo>
                  <a:lnTo>
                    <a:pt x="2725347" y="5080"/>
                  </a:lnTo>
                  <a:lnTo>
                    <a:pt x="4940051" y="1016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16" name="PPT世界-12-5"/>
            <p:cNvSpPr txBox="1"/>
            <p:nvPr/>
          </p:nvSpPr>
          <p:spPr>
            <a:xfrm>
              <a:off x="9364446" y="4446109"/>
              <a:ext cx="2579868" cy="1674626"/>
            </a:xfrm>
            <a:prstGeom prst="rect">
              <a:avLst/>
            </a:prstGeom>
            <a:noFill/>
          </p:spPr>
          <p:txBody>
            <a:bodyPr wrap="square">
              <a:spAutoFit/>
            </a:bodyPr>
            <a:lstStyle/>
            <a:p>
              <a:pPr marL="285750" marR="0" lvl="0" indent="-2857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l"/>
                <a:tabLst/>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单击此处键入文本单击入文本单击单击此处键入文本单击键入文本单击</a:t>
              </a:r>
              <a:endParaRPr kumimoji="0" lang="en-US" altLang="zh-CN"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indent="-285750">
                <a:lnSpc>
                  <a:spcPct val="150000"/>
                </a:lnSpc>
                <a:buFont typeface="思源黑体 CN Bold" panose="020B0800000000000000" pitchFamily="34" charset="-122"/>
                <a:buChar char="l"/>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单击此处键入文本单击入文本文键入文本单击</a:t>
              </a:r>
            </a:p>
          </p:txBody>
        </p:sp>
      </p:grpSp>
      <p:grpSp>
        <p:nvGrpSpPr>
          <p:cNvPr id="9" name="PPT世界-13">
            <a:extLst>
              <a:ext uri="{FF2B5EF4-FFF2-40B4-BE49-F238E27FC236}">
                <a16:creationId xmlns:a16="http://schemas.microsoft.com/office/drawing/2014/main" id="{35768661-7094-40EA-959F-A5CBD3D41409}"/>
              </a:ext>
            </a:extLst>
          </p:cNvPr>
          <p:cNvGrpSpPr/>
          <p:nvPr/>
        </p:nvGrpSpPr>
        <p:grpSpPr>
          <a:xfrm>
            <a:off x="482599" y="1324512"/>
            <a:ext cx="11447479" cy="1061720"/>
            <a:chOff x="482599" y="1324512"/>
            <a:chExt cx="11447479" cy="1061720"/>
          </a:xfrm>
        </p:grpSpPr>
        <p:sp>
          <p:nvSpPr>
            <p:cNvPr id="77" name="PPT世界-13-1"/>
            <p:cNvSpPr/>
            <p:nvPr/>
          </p:nvSpPr>
          <p:spPr>
            <a:xfrm>
              <a:off x="482599" y="1324512"/>
              <a:ext cx="11447479" cy="1061720"/>
            </a:xfrm>
            <a:prstGeom prst="rect">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cxnSp>
          <p:nvCxnSpPr>
            <p:cNvPr id="78" name="PPT世界-13-2"/>
            <p:cNvCxnSpPr>
              <a:cxnSpLocks/>
            </p:cNvCxnSpPr>
            <p:nvPr/>
          </p:nvCxnSpPr>
          <p:spPr>
            <a:xfrm>
              <a:off x="482599" y="1324512"/>
              <a:ext cx="0" cy="1061720"/>
            </a:xfrm>
            <a:prstGeom prst="line">
              <a:avLst/>
            </a:prstGeom>
            <a:ln w="1079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6" name="PPT世界-13-3"/>
            <p:cNvSpPr txBox="1"/>
            <p:nvPr/>
          </p:nvSpPr>
          <p:spPr>
            <a:xfrm>
              <a:off x="3214422" y="1502872"/>
              <a:ext cx="8147321" cy="705001"/>
            </a:xfrm>
            <a:prstGeom prst="rect">
              <a:avLst/>
            </a:prstGeom>
            <a:noFill/>
          </p:spPr>
          <p:txBody>
            <a:bodyPr wrap="square">
              <a:spAutoFit/>
            </a:bodyPr>
            <a:lstStyle/>
            <a:p>
              <a:pPr>
                <a:lnSpc>
                  <a:spcPct val="150000"/>
                </a:lnSpc>
              </a:pPr>
              <a:r>
                <a:rPr lang="zh-CN" altLang="en-US" sz="1400" dirty="0">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a:t>
              </a:r>
            </a:p>
          </p:txBody>
        </p:sp>
        <p:sp>
          <p:nvSpPr>
            <p:cNvPr id="56" name="PPT世界-13-4">
              <a:extLst>
                <a:ext uri="{FF2B5EF4-FFF2-40B4-BE49-F238E27FC236}">
                  <a16:creationId xmlns:a16="http://schemas.microsoft.com/office/drawing/2014/main" id="{3C82C14F-EAF1-4779-AB67-540729C64FE7}"/>
                </a:ext>
              </a:extLst>
            </p:cNvPr>
            <p:cNvSpPr txBox="1"/>
            <p:nvPr/>
          </p:nvSpPr>
          <p:spPr>
            <a:xfrm>
              <a:off x="1028945" y="1501429"/>
              <a:ext cx="1360294" cy="707886"/>
            </a:xfrm>
            <a:prstGeom prst="rect">
              <a:avLst/>
            </a:prstGeom>
            <a:noFill/>
          </p:spPr>
          <p:txBody>
            <a:bodyPr wrap="square" rtlCol="0">
              <a:spAutoFit/>
            </a:bodyPr>
            <a:lstStyle/>
            <a:p>
              <a:r>
                <a:rPr lang="zh-CN" altLang="en-US" sz="20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lang="en-US" altLang="zh-CN" sz="20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a:p>
              <a:r>
                <a:rPr lang="zh-CN" altLang="en-US" sz="20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cxnSp>
          <p:nvCxnSpPr>
            <p:cNvPr id="3" name="PPT世界-13-5">
              <a:extLst>
                <a:ext uri="{FF2B5EF4-FFF2-40B4-BE49-F238E27FC236}">
                  <a16:creationId xmlns:a16="http://schemas.microsoft.com/office/drawing/2014/main" id="{2919E955-E6F8-4B7E-B81D-842F75CC3160}"/>
                </a:ext>
              </a:extLst>
            </p:cNvPr>
            <p:cNvCxnSpPr>
              <a:cxnSpLocks/>
            </p:cNvCxnSpPr>
            <p:nvPr/>
          </p:nvCxnSpPr>
          <p:spPr>
            <a:xfrm>
              <a:off x="2851149" y="1539287"/>
              <a:ext cx="0" cy="6321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500"/>
                                        <p:tgtEl>
                                          <p:spTgt spid="81"/>
                                        </p:tgtEl>
                                      </p:cBhvr>
                                    </p:animEffect>
                                    <p:anim calcmode="lin" valueType="num">
                                      <p:cBhvr>
                                        <p:cTn id="20" dur="500" fill="hold"/>
                                        <p:tgtEl>
                                          <p:spTgt spid="81"/>
                                        </p:tgtEl>
                                        <p:attrNameLst>
                                          <p:attrName>ppt_x</p:attrName>
                                        </p:attrNameLst>
                                      </p:cBhvr>
                                      <p:tavLst>
                                        <p:tav tm="0">
                                          <p:val>
                                            <p:strVal val="#ppt_x"/>
                                          </p:val>
                                        </p:tav>
                                        <p:tav tm="100000">
                                          <p:val>
                                            <p:strVal val="#ppt_x"/>
                                          </p:val>
                                        </p:tav>
                                      </p:tavLst>
                                    </p:anim>
                                    <p:anim calcmode="lin" valueType="num">
                                      <p:cBhvr>
                                        <p:cTn id="21" dur="500" fill="hold"/>
                                        <p:tgtEl>
                                          <p:spTgt spid="8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fade">
                                      <p:cBhvr>
                                        <p:cTn id="31" dur="500"/>
                                        <p:tgtEl>
                                          <p:spTgt spid="82"/>
                                        </p:tgtEl>
                                      </p:cBhvr>
                                    </p:animEffect>
                                    <p:anim calcmode="lin" valueType="num">
                                      <p:cBhvr>
                                        <p:cTn id="32" dur="500" fill="hold"/>
                                        <p:tgtEl>
                                          <p:spTgt spid="82"/>
                                        </p:tgtEl>
                                        <p:attrNameLst>
                                          <p:attrName>ppt_x</p:attrName>
                                        </p:attrNameLst>
                                      </p:cBhvr>
                                      <p:tavLst>
                                        <p:tav tm="0">
                                          <p:val>
                                            <p:strVal val="#ppt_x"/>
                                          </p:val>
                                        </p:tav>
                                        <p:tav tm="100000">
                                          <p:val>
                                            <p:strVal val="#ppt_x"/>
                                          </p:val>
                                        </p:tav>
                                      </p:tavLst>
                                    </p:anim>
                                    <p:anim calcmode="lin" valueType="num">
                                      <p:cBhvr>
                                        <p:cTn id="33" dur="500" fill="hold"/>
                                        <p:tgtEl>
                                          <p:spTgt spid="8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fade">
                                      <p:cBhvr>
                                        <p:cTn id="43" dur="500"/>
                                        <p:tgtEl>
                                          <p:spTgt spid="85"/>
                                        </p:tgtEl>
                                      </p:cBhvr>
                                    </p:animEffect>
                                    <p:anim calcmode="lin" valueType="num">
                                      <p:cBhvr>
                                        <p:cTn id="44" dur="500" fill="hold"/>
                                        <p:tgtEl>
                                          <p:spTgt spid="85"/>
                                        </p:tgtEl>
                                        <p:attrNameLst>
                                          <p:attrName>ppt_x</p:attrName>
                                        </p:attrNameLst>
                                      </p:cBhvr>
                                      <p:tavLst>
                                        <p:tav tm="0">
                                          <p:val>
                                            <p:strVal val="#ppt_x"/>
                                          </p:val>
                                        </p:tav>
                                        <p:tav tm="100000">
                                          <p:val>
                                            <p:strVal val="#ppt_x"/>
                                          </p:val>
                                        </p:tav>
                                      </p:tavLst>
                                    </p:anim>
                                    <p:anim calcmode="lin" valueType="num">
                                      <p:cBhvr>
                                        <p:cTn id="45" dur="500" fill="hold"/>
                                        <p:tgtEl>
                                          <p:spTgt spid="85"/>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anim calcmode="lin" valueType="num">
                                      <p:cBhvr>
                                        <p:cTn id="50" dur="500" fill="hold"/>
                                        <p:tgtEl>
                                          <p:spTgt spid="8"/>
                                        </p:tgtEl>
                                        <p:attrNameLst>
                                          <p:attrName>ppt_x</p:attrName>
                                        </p:attrNameLst>
                                      </p:cBhvr>
                                      <p:tavLst>
                                        <p:tav tm="0">
                                          <p:val>
                                            <p:strVal val="#ppt_x"/>
                                          </p:val>
                                        </p:tav>
                                        <p:tav tm="100000">
                                          <p:val>
                                            <p:strVal val="#ppt_x"/>
                                          </p:val>
                                        </p:tav>
                                      </p:tavLst>
                                    </p:anim>
                                    <p:anim calcmode="lin" valueType="num">
                                      <p:cBhvr>
                                        <p:cTn id="5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5.1.1"/>
</p:tagLst>
</file>

<file path=ppt/tags/tag11.xml><?xml version="1.0" encoding="utf-8"?>
<p:tagLst xmlns:a="http://schemas.openxmlformats.org/drawingml/2006/main" xmlns:r="http://schemas.openxmlformats.org/officeDocument/2006/relationships" xmlns:p="http://schemas.openxmlformats.org/presentationml/2006/main">
  <p:tag name="PA" val="v5.1.1"/>
</p:tagLst>
</file>

<file path=ppt/tags/tag12.xml><?xml version="1.0" encoding="utf-8"?>
<p:tagLst xmlns:a="http://schemas.openxmlformats.org/drawingml/2006/main" xmlns:r="http://schemas.openxmlformats.org/officeDocument/2006/relationships" xmlns:p="http://schemas.openxmlformats.org/presentationml/2006/main">
  <p:tag name="PA" val="v5.1.1"/>
</p:tagLst>
</file>

<file path=ppt/tags/tag13.xml><?xml version="1.0" encoding="utf-8"?>
<p:tagLst xmlns:a="http://schemas.openxmlformats.org/drawingml/2006/main" xmlns:r="http://schemas.openxmlformats.org/officeDocument/2006/relationships" xmlns:p="http://schemas.openxmlformats.org/presentationml/2006/main">
  <p:tag name="ADJUSTMENTS" val="7.101988"/>
</p:tagLst>
</file>

<file path=ppt/tags/tag14.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1.1"/>
</p:tagLst>
</file>

<file path=ppt/theme/theme1.xml><?xml version="1.0" encoding="utf-8"?>
<a:theme xmlns:a="http://schemas.openxmlformats.org/drawingml/2006/main" name="Office 主题​​">
  <a:themeElements>
    <a:clrScheme name="PPT世界-经济-4">
      <a:dk1>
        <a:sysClr val="windowText" lastClr="000000"/>
      </a:dk1>
      <a:lt1>
        <a:sysClr val="window" lastClr="FFFFFF"/>
      </a:lt1>
      <a:dk2>
        <a:srgbClr val="44546A"/>
      </a:dk2>
      <a:lt2>
        <a:srgbClr val="E7E6E6"/>
      </a:lt2>
      <a:accent1>
        <a:srgbClr val="0462AE"/>
      </a:accent1>
      <a:accent2>
        <a:srgbClr val="FFB400"/>
      </a:accent2>
      <a:accent3>
        <a:srgbClr val="D2617A"/>
      </a:accent3>
      <a:accent4>
        <a:srgbClr val="FFC000"/>
      </a:accent4>
      <a:accent5>
        <a:srgbClr val="5B9BD5"/>
      </a:accent5>
      <a:accent6>
        <a:srgbClr val="70AD47"/>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TotalTime>
  <Words>1804</Words>
  <Application>Microsoft Office PowerPoint</Application>
  <PresentationFormat>宽屏</PresentationFormat>
  <Paragraphs>284</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Arial</vt:lpstr>
      <vt:lpstr>思源黑体 CN Bold</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经融管理专业大学课程课件ppt模板</dc:title>
  <dc:creator>PPT世界</dc:creator>
  <cp:keywords>www.pptx.cn</cp:keywords>
  <dc:description>www.51pptmoban.com</dc:description>
  <cp:lastModifiedBy>Win user</cp:lastModifiedBy>
  <cp:revision>96</cp:revision>
  <dcterms:created xsi:type="dcterms:W3CDTF">2022-02-13T06:48:00Z</dcterms:created>
  <dcterms:modified xsi:type="dcterms:W3CDTF">2022-05-31T15:11:58Z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F0C0E8B1D7EE43D79D8DF16DAEB7C548</vt:lpwstr>
  </property>
  <property fmtid="{D5CDD505-2E9C-101B-9397-08002B2CF9AE}" pid="3" name="KSOProductBuildVer">
    <vt:lpwstr>2052-11.1.0.11365</vt:lpwstr>
  </property>
</Properties>
</file>