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1.xml" ContentType="application/vnd.openxmlformats-officedocument.themeOverride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2.xml" ContentType="application/vnd.openxmlformats-officedocument.themeOverride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9" r:id="rId2"/>
    <p:sldId id="310" r:id="rId3"/>
    <p:sldId id="311" r:id="rId4"/>
    <p:sldId id="259" r:id="rId5"/>
    <p:sldId id="260" r:id="rId6"/>
    <p:sldId id="261" r:id="rId7"/>
    <p:sldId id="312" r:id="rId8"/>
    <p:sldId id="263" r:id="rId9"/>
    <p:sldId id="264" r:id="rId10"/>
    <p:sldId id="265" r:id="rId11"/>
    <p:sldId id="313" r:id="rId12"/>
    <p:sldId id="267" r:id="rId13"/>
    <p:sldId id="268" r:id="rId14"/>
    <p:sldId id="269" r:id="rId15"/>
    <p:sldId id="314" r:id="rId16"/>
    <p:sldId id="271" r:id="rId17"/>
    <p:sldId id="272" r:id="rId18"/>
    <p:sldId id="274" r:id="rId19"/>
    <p:sldId id="315" r:id="rId20"/>
    <p:sldId id="31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529" userDrawn="1">
          <p15:clr>
            <a:srgbClr val="A4A3A4"/>
          </p15:clr>
        </p15:guide>
        <p15:guide id="8" pos="7151" userDrawn="1">
          <p15:clr>
            <a:srgbClr val="A4A3A4"/>
          </p15:clr>
        </p15:guide>
        <p15:guide id="9" pos="2593" userDrawn="1">
          <p15:clr>
            <a:srgbClr val="A4A3A4"/>
          </p15:clr>
        </p15:guide>
        <p15:guide id="10" pos="50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ADC"/>
    <a:srgbClr val="A6A6A6"/>
    <a:srgbClr val="4168CB"/>
    <a:srgbClr val="2A3F74"/>
    <a:srgbClr val="5577D1"/>
    <a:srgbClr val="D9D9D9"/>
    <a:srgbClr val="C086A3"/>
    <a:srgbClr val="FEC261"/>
    <a:srgbClr val="2B0A45"/>
    <a:srgbClr val="3E2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581" autoAdjust="0"/>
  </p:normalViewPr>
  <p:slideViewPr>
    <p:cSldViewPr snapToGrid="0" showGuides="1">
      <p:cViewPr varScale="1">
        <p:scale>
          <a:sx n="107" d="100"/>
          <a:sy n="107" d="100"/>
        </p:scale>
        <p:origin x="120" y="144"/>
      </p:cViewPr>
      <p:guideLst>
        <p:guide pos="3840"/>
        <p:guide orient="horz" pos="2160"/>
        <p:guide pos="529"/>
        <p:guide pos="7151"/>
        <p:guide pos="2593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 cap="rnd">
              <a:solidFill>
                <a:srgbClr val="5577D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5577D1"/>
              </a:solidFill>
              <a:ln>
                <a:solidFill>
                  <a:srgbClr val="5577D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C11-41C5-86DD-4395E339019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0" cap="rnd">
              <a:solidFill>
                <a:srgbClr val="2A3F74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2A3F74"/>
              </a:solidFill>
              <a:ln>
                <a:solidFill>
                  <a:srgbClr val="2A3F7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C11-41C5-86DD-4395E339019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1750" cap="rnd">
              <a:solidFill>
                <a:srgbClr val="A6A6A6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A6A6A6"/>
              </a:solidFill>
              <a:ln>
                <a:solidFill>
                  <a:srgbClr val="A6A6A6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C11-41C5-86DD-4395E3390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2598336"/>
        <c:axId val="-972607584"/>
      </c:lineChart>
      <c:catAx>
        <c:axId val="-972598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972607584"/>
        <c:crosses val="autoZero"/>
        <c:auto val="1"/>
        <c:lblAlgn val="ctr"/>
        <c:lblOffset val="100"/>
        <c:noMultiLvlLbl val="0"/>
      </c:catAx>
      <c:valAx>
        <c:axId val="-97260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972598336"/>
        <c:crosses val="autoZero"/>
        <c:crossBetween val="between"/>
      </c:valAx>
      <c:spPr>
        <a:noFill/>
        <a:ln>
          <a:solidFill>
            <a:schemeClr val="bg1">
              <a:lumMod val="65000"/>
            </a:schemeClr>
          </a:solidFill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14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76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156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96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84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73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98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67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535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00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02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23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21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540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93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246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2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72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DD7D20-9210-478D-9263-E0161C4A3648}" type="datetimeFigureOut">
              <a:rPr lang="zh-CN" altLang="en-US" smtClean="0"/>
              <a:t>2022/6/1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9A8EC6-AEA3-4BE4-8525-26F907CCAEA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94E74D-3273-230B-9BC6-B30DF5002B59}"/>
              </a:ext>
            </a:extLst>
          </p:cNvPr>
          <p:cNvGrpSpPr/>
          <p:nvPr userDrawn="1"/>
        </p:nvGrpSpPr>
        <p:grpSpPr>
          <a:xfrm>
            <a:off x="8232896" y="4859669"/>
            <a:ext cx="3785398" cy="2024895"/>
            <a:chOff x="8232896" y="4859669"/>
            <a:chExt cx="3785398" cy="202489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8974D9B-03E0-8FE9-7A0A-6B3DE822ED3E}"/>
                </a:ext>
              </a:extLst>
            </p:cNvPr>
            <p:cNvSpPr/>
            <p:nvPr/>
          </p:nvSpPr>
          <p:spPr>
            <a:xfrm>
              <a:off x="8232896" y="5554034"/>
              <a:ext cx="760250" cy="694365"/>
            </a:xfrm>
            <a:prstGeom prst="rect">
              <a:avLst/>
            </a:prstGeom>
            <a:solidFill>
              <a:srgbClr val="5577D1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61E81AF-E9B5-E81C-1462-388E0255D046}"/>
                </a:ext>
              </a:extLst>
            </p:cNvPr>
            <p:cNvSpPr/>
            <p:nvPr/>
          </p:nvSpPr>
          <p:spPr>
            <a:xfrm>
              <a:off x="8987862" y="4859669"/>
              <a:ext cx="760250" cy="694365"/>
            </a:xfrm>
            <a:prstGeom prst="rect">
              <a:avLst/>
            </a:prstGeom>
            <a:solidFill>
              <a:srgbClr val="5577D1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FFFB34F-A998-33E0-2CF6-85C5F7BD77CC}"/>
                </a:ext>
              </a:extLst>
            </p:cNvPr>
            <p:cNvSpPr/>
            <p:nvPr/>
          </p:nvSpPr>
          <p:spPr>
            <a:xfrm>
              <a:off x="9748112" y="5554034"/>
              <a:ext cx="760250" cy="694365"/>
            </a:xfrm>
            <a:prstGeom prst="rect">
              <a:avLst/>
            </a:prstGeom>
            <a:solidFill>
              <a:srgbClr val="5577D1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74929FD-6D23-D677-D7B1-60FEF7A88B86}"/>
                </a:ext>
              </a:extLst>
            </p:cNvPr>
            <p:cNvSpPr/>
            <p:nvPr/>
          </p:nvSpPr>
          <p:spPr>
            <a:xfrm>
              <a:off x="10503078" y="6248399"/>
              <a:ext cx="760250" cy="636165"/>
            </a:xfrm>
            <a:prstGeom prst="rect">
              <a:avLst/>
            </a:prstGeom>
            <a:solidFill>
              <a:srgbClr val="5577D1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92DCCDD-DB6D-989A-9637-7BF25BEBDE9E}"/>
                </a:ext>
              </a:extLst>
            </p:cNvPr>
            <p:cNvSpPr/>
            <p:nvPr/>
          </p:nvSpPr>
          <p:spPr>
            <a:xfrm>
              <a:off x="11258044" y="5554034"/>
              <a:ext cx="760250" cy="694365"/>
            </a:xfrm>
            <a:prstGeom prst="rect">
              <a:avLst/>
            </a:prstGeom>
            <a:solidFill>
              <a:srgbClr val="5577D1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2C39-3055-BB0A-6E3C-1BF6780ED444}"/>
              </a:ext>
            </a:extLst>
          </p:cNvPr>
          <p:cNvGrpSpPr/>
          <p:nvPr userDrawn="1"/>
        </p:nvGrpSpPr>
        <p:grpSpPr>
          <a:xfrm>
            <a:off x="0" y="8226"/>
            <a:ext cx="12192000" cy="6876338"/>
            <a:chOff x="0" y="8226"/>
            <a:chExt cx="12192000" cy="687633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583CAB4-BC5D-C834-8E85-0A59E89343B1}"/>
                </a:ext>
              </a:extLst>
            </p:cNvPr>
            <p:cNvGrpSpPr/>
            <p:nvPr/>
          </p:nvGrpSpPr>
          <p:grpSpPr>
            <a:xfrm>
              <a:off x="0" y="660400"/>
              <a:ext cx="12192000" cy="5588000"/>
              <a:chOff x="0" y="660400"/>
              <a:chExt cx="12192000" cy="558800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4A238A50-9C65-7DEF-29B2-25B9EB3A378E}"/>
                  </a:ext>
                </a:extLst>
              </p:cNvPr>
              <p:cNvCxnSpPr/>
              <p:nvPr/>
            </p:nvCxnSpPr>
            <p:spPr>
              <a:xfrm>
                <a:off x="0" y="6604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1E33EE19-D960-1F5C-F634-5BEE02007F58}"/>
                  </a:ext>
                </a:extLst>
              </p:cNvPr>
              <p:cNvCxnSpPr/>
              <p:nvPr/>
            </p:nvCxnSpPr>
            <p:spPr>
              <a:xfrm>
                <a:off x="0" y="1358900"/>
                <a:ext cx="12192000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D103110-BAD4-C453-33D8-C77248899FBD}"/>
                  </a:ext>
                </a:extLst>
              </p:cNvPr>
              <p:cNvCxnSpPr/>
              <p:nvPr/>
            </p:nvCxnSpPr>
            <p:spPr>
              <a:xfrm>
                <a:off x="0" y="20574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8E79F74-6D85-E0DA-6044-79ACE0D58722}"/>
                  </a:ext>
                </a:extLst>
              </p:cNvPr>
              <p:cNvCxnSpPr/>
              <p:nvPr/>
            </p:nvCxnSpPr>
            <p:spPr>
              <a:xfrm>
                <a:off x="0" y="2755900"/>
                <a:ext cx="12192000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C6924A2A-8E76-0B5A-891A-41D7EB63F683}"/>
                  </a:ext>
                </a:extLst>
              </p:cNvPr>
              <p:cNvCxnSpPr/>
              <p:nvPr/>
            </p:nvCxnSpPr>
            <p:spPr>
              <a:xfrm>
                <a:off x="0" y="34544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883ADEA-5FBC-355D-846A-5A5185528246}"/>
                  </a:ext>
                </a:extLst>
              </p:cNvPr>
              <p:cNvCxnSpPr/>
              <p:nvPr/>
            </p:nvCxnSpPr>
            <p:spPr>
              <a:xfrm>
                <a:off x="0" y="4152900"/>
                <a:ext cx="12192000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8D272C5F-E311-C9DE-9586-B8787EC76F4E}"/>
                  </a:ext>
                </a:extLst>
              </p:cNvPr>
              <p:cNvCxnSpPr/>
              <p:nvPr/>
            </p:nvCxnSpPr>
            <p:spPr>
              <a:xfrm>
                <a:off x="0" y="48514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A2E8D34-9CFA-AA6A-14CE-7B64F3E0571F}"/>
                  </a:ext>
                </a:extLst>
              </p:cNvPr>
              <p:cNvCxnSpPr/>
              <p:nvPr/>
            </p:nvCxnSpPr>
            <p:spPr>
              <a:xfrm>
                <a:off x="0" y="5549900"/>
                <a:ext cx="12192000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8DB0BF1-40C1-11C8-4445-386FF1D48805}"/>
                  </a:ext>
                </a:extLst>
              </p:cNvPr>
              <p:cNvCxnSpPr/>
              <p:nvPr/>
            </p:nvCxnSpPr>
            <p:spPr>
              <a:xfrm>
                <a:off x="0" y="6248400"/>
                <a:ext cx="12192000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6872262-A57E-3444-61D2-F41F4D17F493}"/>
                </a:ext>
              </a:extLst>
            </p:cNvPr>
            <p:cNvGrpSpPr/>
            <p:nvPr/>
          </p:nvGrpSpPr>
          <p:grpSpPr>
            <a:xfrm>
              <a:off x="673100" y="8226"/>
              <a:ext cx="11340855" cy="6876338"/>
              <a:chOff x="723900" y="8226"/>
              <a:chExt cx="11340855" cy="6876338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C3AEF435-4B8E-637A-CB11-C3F20BFC1B29}"/>
                  </a:ext>
                </a:extLst>
              </p:cNvPr>
              <p:cNvCxnSpPr/>
              <p:nvPr/>
            </p:nvCxnSpPr>
            <p:spPr>
              <a:xfrm>
                <a:off x="723900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5FE30E3A-5822-28AC-C666-250B16C70BF7}"/>
                  </a:ext>
                </a:extLst>
              </p:cNvPr>
              <p:cNvCxnSpPr/>
              <p:nvPr/>
            </p:nvCxnSpPr>
            <p:spPr>
              <a:xfrm>
                <a:off x="1479957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0B980E76-A0DF-5292-610E-E120F047A61B}"/>
                  </a:ext>
                </a:extLst>
              </p:cNvPr>
              <p:cNvCxnSpPr/>
              <p:nvPr/>
            </p:nvCxnSpPr>
            <p:spPr>
              <a:xfrm>
                <a:off x="2236014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5EA0D159-7159-D3B0-AF54-6A5B8413BF40}"/>
                  </a:ext>
                </a:extLst>
              </p:cNvPr>
              <p:cNvCxnSpPr/>
              <p:nvPr/>
            </p:nvCxnSpPr>
            <p:spPr>
              <a:xfrm>
                <a:off x="2992071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E736348B-25EC-1D31-2264-3EAF7D441815}"/>
                  </a:ext>
                </a:extLst>
              </p:cNvPr>
              <p:cNvCxnSpPr/>
              <p:nvPr/>
            </p:nvCxnSpPr>
            <p:spPr>
              <a:xfrm>
                <a:off x="3748128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6514252-7EC7-3D25-8435-1B85694C0B32}"/>
                  </a:ext>
                </a:extLst>
              </p:cNvPr>
              <p:cNvCxnSpPr/>
              <p:nvPr/>
            </p:nvCxnSpPr>
            <p:spPr>
              <a:xfrm>
                <a:off x="4504185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00422E3E-29F0-079E-D3FB-1DF499D3E456}"/>
                  </a:ext>
                </a:extLst>
              </p:cNvPr>
              <p:cNvCxnSpPr/>
              <p:nvPr/>
            </p:nvCxnSpPr>
            <p:spPr>
              <a:xfrm>
                <a:off x="5260242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FD78D847-A3AE-8DA6-690E-039EA7343F0E}"/>
                  </a:ext>
                </a:extLst>
              </p:cNvPr>
              <p:cNvCxnSpPr/>
              <p:nvPr/>
            </p:nvCxnSpPr>
            <p:spPr>
              <a:xfrm>
                <a:off x="6016299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1F12F7C-71B8-C944-008E-1EEC32C15130}"/>
                  </a:ext>
                </a:extLst>
              </p:cNvPr>
              <p:cNvCxnSpPr/>
              <p:nvPr/>
            </p:nvCxnSpPr>
            <p:spPr>
              <a:xfrm>
                <a:off x="6772356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C203F0E-EF94-3CBD-B5A6-3B3494F9DD9E}"/>
                  </a:ext>
                </a:extLst>
              </p:cNvPr>
              <p:cNvCxnSpPr/>
              <p:nvPr/>
            </p:nvCxnSpPr>
            <p:spPr>
              <a:xfrm>
                <a:off x="7528413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210E3EA9-5E35-DA83-5553-53EB1EA8235C}"/>
                  </a:ext>
                </a:extLst>
              </p:cNvPr>
              <p:cNvCxnSpPr/>
              <p:nvPr/>
            </p:nvCxnSpPr>
            <p:spPr>
              <a:xfrm>
                <a:off x="8284470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D7870887-4768-304F-FBDC-3C0A8A6CD6B7}"/>
                  </a:ext>
                </a:extLst>
              </p:cNvPr>
              <p:cNvCxnSpPr/>
              <p:nvPr/>
            </p:nvCxnSpPr>
            <p:spPr>
              <a:xfrm>
                <a:off x="9040527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9F5AA056-797D-F119-0928-C93CC8E8501D}"/>
                  </a:ext>
                </a:extLst>
              </p:cNvPr>
              <p:cNvCxnSpPr/>
              <p:nvPr/>
            </p:nvCxnSpPr>
            <p:spPr>
              <a:xfrm>
                <a:off x="9796584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9BE91602-1855-64C3-D2FC-1A19B6FE465D}"/>
                  </a:ext>
                </a:extLst>
              </p:cNvPr>
              <p:cNvCxnSpPr/>
              <p:nvPr/>
            </p:nvCxnSpPr>
            <p:spPr>
              <a:xfrm>
                <a:off x="10552641" y="8226"/>
                <a:ext cx="0" cy="6876338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F6E3D73-6AB2-5C06-FD26-251973BEB728}"/>
                  </a:ext>
                </a:extLst>
              </p:cNvPr>
              <p:cNvCxnSpPr/>
              <p:nvPr/>
            </p:nvCxnSpPr>
            <p:spPr>
              <a:xfrm>
                <a:off x="11308698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6E19348-162C-60A9-6AAE-26344B8EC3C5}"/>
                  </a:ext>
                </a:extLst>
              </p:cNvPr>
              <p:cNvCxnSpPr/>
              <p:nvPr/>
            </p:nvCxnSpPr>
            <p:spPr>
              <a:xfrm>
                <a:off x="12064755" y="8226"/>
                <a:ext cx="0" cy="6876338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.pn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单圆角 15">
            <a:extLst>
              <a:ext uri="{FF2B5EF4-FFF2-40B4-BE49-F238E27FC236}">
                <a16:creationId xmlns:a16="http://schemas.microsoft.com/office/drawing/2014/main" id="{860FCAAD-6FC2-625C-155A-F3315A6D2B6E}"/>
              </a:ext>
            </a:extLst>
          </p:cNvPr>
          <p:cNvSpPr/>
          <p:nvPr/>
        </p:nvSpPr>
        <p:spPr>
          <a:xfrm>
            <a:off x="1917453" y="1347882"/>
            <a:ext cx="4303714" cy="662726"/>
          </a:xfrm>
          <a:prstGeom prst="round1Rect">
            <a:avLst>
              <a:gd name="adj" fmla="val 0"/>
            </a:avLst>
          </a:pr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7510AEB3-A766-E29E-F811-D5D76F0731AA}"/>
              </a:ext>
            </a:extLst>
          </p:cNvPr>
          <p:cNvSpPr/>
          <p:nvPr/>
        </p:nvSpPr>
        <p:spPr>
          <a:xfrm>
            <a:off x="1917453" y="2007345"/>
            <a:ext cx="8686802" cy="16112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2A3F7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8C65B8A-399E-E495-1294-4B84E2F33509}"/>
              </a:ext>
            </a:extLst>
          </p:cNvPr>
          <p:cNvSpPr/>
          <p:nvPr/>
        </p:nvSpPr>
        <p:spPr>
          <a:xfrm>
            <a:off x="1752599" y="1817778"/>
            <a:ext cx="8686802" cy="1611222"/>
          </a:xfrm>
          <a:prstGeom prst="roundRect">
            <a:avLst>
              <a:gd name="adj" fmla="val 0"/>
            </a:avLst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4"/>
          <p:cNvSpPr txBox="1"/>
          <p:nvPr/>
        </p:nvSpPr>
        <p:spPr>
          <a:xfrm>
            <a:off x="2358056" y="2000451"/>
            <a:ext cx="7471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蓝色几何风答辩模板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AA7D776-4EAB-2EAC-05CB-F220BE013735}"/>
              </a:ext>
            </a:extLst>
          </p:cNvPr>
          <p:cNvSpPr txBox="1"/>
          <p:nvPr/>
        </p:nvSpPr>
        <p:spPr>
          <a:xfrm>
            <a:off x="3302000" y="2919576"/>
            <a:ext cx="5588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The User Can Demonstrate On A Projector Or Computer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Oval 10">
            <a:extLst>
              <a:ext uri="{FF2B5EF4-FFF2-40B4-BE49-F238E27FC236}">
                <a16:creationId xmlns:a16="http://schemas.microsoft.com/office/drawing/2014/main" id="{0B6BC93D-4E24-7126-5C1C-D1CF7FF29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3434" y="4407385"/>
            <a:ext cx="365283" cy="365280"/>
          </a:xfrm>
          <a:prstGeom prst="ellipse">
            <a:avLst/>
          </a:prstGeom>
          <a:solidFill>
            <a:srgbClr val="2A3F74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 Box 19">
            <a:extLst>
              <a:ext uri="{FF2B5EF4-FFF2-40B4-BE49-F238E27FC236}">
                <a16:creationId xmlns:a16="http://schemas.microsoft.com/office/drawing/2014/main" id="{ABFF5FFD-9709-E5D6-35B5-88E847765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567" y="4448126"/>
            <a:ext cx="1595309" cy="30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指导老师：张老师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5F3822-5D19-AAFE-8F93-F9BEC174067E}"/>
              </a:ext>
            </a:extLst>
          </p:cNvPr>
          <p:cNvGrpSpPr/>
          <p:nvPr/>
        </p:nvGrpSpPr>
        <p:grpSpPr>
          <a:xfrm>
            <a:off x="6637023" y="4407385"/>
            <a:ext cx="2350839" cy="365280"/>
            <a:chOff x="7546308" y="4407385"/>
            <a:chExt cx="2350839" cy="365280"/>
          </a:xfrm>
        </p:grpSpPr>
        <p:sp>
          <p:nvSpPr>
            <p:cNvPr id="56" name="Oval 15">
              <a:extLst>
                <a:ext uri="{FF2B5EF4-FFF2-40B4-BE49-F238E27FC236}">
                  <a16:creationId xmlns:a16="http://schemas.microsoft.com/office/drawing/2014/main" id="{1261B9EC-EB5F-A8BB-B276-3B4923077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6308" y="4407385"/>
              <a:ext cx="365283" cy="365280"/>
            </a:xfrm>
            <a:prstGeom prst="ellipse">
              <a:avLst/>
            </a:prstGeom>
            <a:solidFill>
              <a:srgbClr val="2A3F7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 Box 20">
              <a:extLst>
                <a:ext uri="{FF2B5EF4-FFF2-40B4-BE49-F238E27FC236}">
                  <a16:creationId xmlns:a16="http://schemas.microsoft.com/office/drawing/2014/main" id="{466A042E-56AB-4D5D-CB6E-187E28BAC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9942" y="4448126"/>
              <a:ext cx="1967205" cy="307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graduation-cap_8161">
            <a:extLst>
              <a:ext uri="{FF2B5EF4-FFF2-40B4-BE49-F238E27FC236}">
                <a16:creationId xmlns:a16="http://schemas.microsoft.com/office/drawing/2014/main" id="{A36385BF-ACAF-4A44-7B43-362F684E6F56}"/>
              </a:ext>
            </a:extLst>
          </p:cNvPr>
          <p:cNvSpPr/>
          <p:nvPr/>
        </p:nvSpPr>
        <p:spPr>
          <a:xfrm>
            <a:off x="6677457" y="4502135"/>
            <a:ext cx="284414" cy="174932"/>
          </a:xfrm>
          <a:custGeom>
            <a:avLst/>
            <a:gdLst>
              <a:gd name="T0" fmla="*/ 2978 w 3278"/>
              <a:gd name="T1" fmla="*/ 1349 h 2019"/>
              <a:gd name="T2" fmla="*/ 2976 w 3278"/>
              <a:gd name="T3" fmla="*/ 1036 h 2019"/>
              <a:gd name="T4" fmla="*/ 3278 w 3278"/>
              <a:gd name="T5" fmla="*/ 867 h 2019"/>
              <a:gd name="T6" fmla="*/ 1634 w 3278"/>
              <a:gd name="T7" fmla="*/ 0 h 2019"/>
              <a:gd name="T8" fmla="*/ 0 w 3278"/>
              <a:gd name="T9" fmla="*/ 884 h 2019"/>
              <a:gd name="T10" fmla="*/ 655 w 3278"/>
              <a:gd name="T11" fmla="*/ 1260 h 2019"/>
              <a:gd name="T12" fmla="*/ 657 w 3278"/>
              <a:gd name="T13" fmla="*/ 1484 h 2019"/>
              <a:gd name="T14" fmla="*/ 657 w 3278"/>
              <a:gd name="T15" fmla="*/ 1502 h 2019"/>
              <a:gd name="T16" fmla="*/ 663 w 3278"/>
              <a:gd name="T17" fmla="*/ 1499 h 2019"/>
              <a:gd name="T18" fmla="*/ 651 w 3278"/>
              <a:gd name="T19" fmla="*/ 1528 h 2019"/>
              <a:gd name="T20" fmla="*/ 1644 w 3278"/>
              <a:gd name="T21" fmla="*/ 1722 h 2019"/>
              <a:gd name="T22" fmla="*/ 2634 w 3278"/>
              <a:gd name="T23" fmla="*/ 1517 h 2019"/>
              <a:gd name="T24" fmla="*/ 2622 w 3278"/>
              <a:gd name="T25" fmla="*/ 1488 h 2019"/>
              <a:gd name="T26" fmla="*/ 2628 w 3278"/>
              <a:gd name="T27" fmla="*/ 1491 h 2019"/>
              <a:gd name="T28" fmla="*/ 2628 w 3278"/>
              <a:gd name="T29" fmla="*/ 1473 h 2019"/>
              <a:gd name="T30" fmla="*/ 2627 w 3278"/>
              <a:gd name="T31" fmla="*/ 1249 h 2019"/>
              <a:gd name="T32" fmla="*/ 2911 w 3278"/>
              <a:gd name="T33" fmla="*/ 1072 h 2019"/>
              <a:gd name="T34" fmla="*/ 2913 w 3278"/>
              <a:gd name="T35" fmla="*/ 1350 h 2019"/>
              <a:gd name="T36" fmla="*/ 2860 w 3278"/>
              <a:gd name="T37" fmla="*/ 1430 h 2019"/>
              <a:gd name="T38" fmla="*/ 2946 w 3278"/>
              <a:gd name="T39" fmla="*/ 1515 h 2019"/>
              <a:gd name="T40" fmla="*/ 3031 w 3278"/>
              <a:gd name="T41" fmla="*/ 1429 h 2019"/>
              <a:gd name="T42" fmla="*/ 2978 w 3278"/>
              <a:gd name="T43" fmla="*/ 1349 h 2019"/>
              <a:gd name="T44" fmla="*/ 1643 w 3278"/>
              <a:gd name="T45" fmla="*/ 1646 h 2019"/>
              <a:gd name="T46" fmla="*/ 763 w 3278"/>
              <a:gd name="T47" fmla="*/ 1527 h 2019"/>
              <a:gd name="T48" fmla="*/ 1642 w 3278"/>
              <a:gd name="T49" fmla="*/ 1399 h 2019"/>
              <a:gd name="T50" fmla="*/ 2522 w 3278"/>
              <a:gd name="T51" fmla="*/ 1518 h 2019"/>
              <a:gd name="T52" fmla="*/ 1643 w 3278"/>
              <a:gd name="T53" fmla="*/ 1646 h 2019"/>
              <a:gd name="T54" fmla="*/ 2604 w 3278"/>
              <a:gd name="T55" fmla="*/ 1067 h 2019"/>
              <a:gd name="T56" fmla="*/ 1639 w 3278"/>
              <a:gd name="T57" fmla="*/ 819 h 2019"/>
              <a:gd name="T58" fmla="*/ 676 w 3278"/>
              <a:gd name="T59" fmla="*/ 1077 h 2019"/>
              <a:gd name="T60" fmla="*/ 676 w 3278"/>
              <a:gd name="T61" fmla="*/ 1011 h 2019"/>
              <a:gd name="T62" fmla="*/ 1638 w 3278"/>
              <a:gd name="T63" fmla="*/ 720 h 2019"/>
              <a:gd name="T64" fmla="*/ 2604 w 3278"/>
              <a:gd name="T65" fmla="*/ 1001 h 2019"/>
              <a:gd name="T66" fmla="*/ 2604 w 3278"/>
              <a:gd name="T67" fmla="*/ 1067 h 2019"/>
              <a:gd name="T68" fmla="*/ 2877 w 3278"/>
              <a:gd name="T69" fmla="*/ 1534 h 2019"/>
              <a:gd name="T70" fmla="*/ 2843 w 3278"/>
              <a:gd name="T71" fmla="*/ 2019 h 2019"/>
              <a:gd name="T72" fmla="*/ 3033 w 3278"/>
              <a:gd name="T73" fmla="*/ 1917 h 2019"/>
              <a:gd name="T74" fmla="*/ 3031 w 3278"/>
              <a:gd name="T75" fmla="*/ 1533 h 2019"/>
              <a:gd name="T76" fmla="*/ 2877 w 3278"/>
              <a:gd name="T77" fmla="*/ 1534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78" h="2019">
                <a:moveTo>
                  <a:pt x="2978" y="1349"/>
                </a:moveTo>
                <a:lnTo>
                  <a:pt x="2976" y="1036"/>
                </a:lnTo>
                <a:lnTo>
                  <a:pt x="3278" y="867"/>
                </a:lnTo>
                <a:lnTo>
                  <a:pt x="1634" y="0"/>
                </a:lnTo>
                <a:lnTo>
                  <a:pt x="0" y="884"/>
                </a:lnTo>
                <a:lnTo>
                  <a:pt x="655" y="1260"/>
                </a:lnTo>
                <a:lnTo>
                  <a:pt x="657" y="1484"/>
                </a:lnTo>
                <a:lnTo>
                  <a:pt x="657" y="1502"/>
                </a:lnTo>
                <a:lnTo>
                  <a:pt x="663" y="1499"/>
                </a:lnTo>
                <a:cubicBezTo>
                  <a:pt x="656" y="1508"/>
                  <a:pt x="651" y="1518"/>
                  <a:pt x="651" y="1528"/>
                </a:cubicBezTo>
                <a:cubicBezTo>
                  <a:pt x="652" y="1638"/>
                  <a:pt x="1096" y="1725"/>
                  <a:pt x="1644" y="1722"/>
                </a:cubicBezTo>
                <a:cubicBezTo>
                  <a:pt x="2191" y="1719"/>
                  <a:pt x="2634" y="1627"/>
                  <a:pt x="2634" y="1517"/>
                </a:cubicBezTo>
                <a:cubicBezTo>
                  <a:pt x="2634" y="1507"/>
                  <a:pt x="2629" y="1498"/>
                  <a:pt x="2622" y="1488"/>
                </a:cubicBezTo>
                <a:lnTo>
                  <a:pt x="2628" y="1491"/>
                </a:lnTo>
                <a:lnTo>
                  <a:pt x="2628" y="1473"/>
                </a:lnTo>
                <a:lnTo>
                  <a:pt x="2627" y="1249"/>
                </a:lnTo>
                <a:lnTo>
                  <a:pt x="2911" y="1072"/>
                </a:lnTo>
                <a:lnTo>
                  <a:pt x="2913" y="1350"/>
                </a:lnTo>
                <a:cubicBezTo>
                  <a:pt x="2881" y="1363"/>
                  <a:pt x="2860" y="1394"/>
                  <a:pt x="2860" y="1430"/>
                </a:cubicBezTo>
                <a:cubicBezTo>
                  <a:pt x="2860" y="1477"/>
                  <a:pt x="2898" y="1515"/>
                  <a:pt x="2946" y="1515"/>
                </a:cubicBezTo>
                <a:cubicBezTo>
                  <a:pt x="2994" y="1515"/>
                  <a:pt x="3032" y="1476"/>
                  <a:pt x="3031" y="1429"/>
                </a:cubicBezTo>
                <a:cubicBezTo>
                  <a:pt x="3031" y="1393"/>
                  <a:pt x="3009" y="1363"/>
                  <a:pt x="2978" y="1349"/>
                </a:cubicBezTo>
                <a:close/>
                <a:moveTo>
                  <a:pt x="1643" y="1646"/>
                </a:moveTo>
                <a:cubicBezTo>
                  <a:pt x="1157" y="1649"/>
                  <a:pt x="763" y="1595"/>
                  <a:pt x="763" y="1527"/>
                </a:cubicBezTo>
                <a:cubicBezTo>
                  <a:pt x="762" y="1459"/>
                  <a:pt x="1156" y="1402"/>
                  <a:pt x="1642" y="1399"/>
                </a:cubicBezTo>
                <a:cubicBezTo>
                  <a:pt x="2128" y="1397"/>
                  <a:pt x="2522" y="1450"/>
                  <a:pt x="2522" y="1518"/>
                </a:cubicBezTo>
                <a:cubicBezTo>
                  <a:pt x="2523" y="1586"/>
                  <a:pt x="2129" y="1643"/>
                  <a:pt x="1643" y="1646"/>
                </a:cubicBezTo>
                <a:close/>
                <a:moveTo>
                  <a:pt x="2604" y="1067"/>
                </a:moveTo>
                <a:cubicBezTo>
                  <a:pt x="2539" y="998"/>
                  <a:pt x="2303" y="815"/>
                  <a:pt x="1639" y="819"/>
                </a:cubicBezTo>
                <a:cubicBezTo>
                  <a:pt x="974" y="822"/>
                  <a:pt x="741" y="1007"/>
                  <a:pt x="676" y="1077"/>
                </a:cubicBezTo>
                <a:lnTo>
                  <a:pt x="676" y="1011"/>
                </a:lnTo>
                <a:cubicBezTo>
                  <a:pt x="676" y="1011"/>
                  <a:pt x="864" y="724"/>
                  <a:pt x="1638" y="720"/>
                </a:cubicBezTo>
                <a:cubicBezTo>
                  <a:pt x="2412" y="716"/>
                  <a:pt x="2604" y="1001"/>
                  <a:pt x="2604" y="1001"/>
                </a:cubicBezTo>
                <a:lnTo>
                  <a:pt x="2604" y="1067"/>
                </a:lnTo>
                <a:close/>
                <a:moveTo>
                  <a:pt x="2877" y="1534"/>
                </a:moveTo>
                <a:lnTo>
                  <a:pt x="2843" y="2019"/>
                </a:lnTo>
                <a:cubicBezTo>
                  <a:pt x="2947" y="1857"/>
                  <a:pt x="3033" y="1917"/>
                  <a:pt x="3033" y="1917"/>
                </a:cubicBezTo>
                <a:lnTo>
                  <a:pt x="3031" y="1533"/>
                </a:lnTo>
                <a:cubicBezTo>
                  <a:pt x="2920" y="1577"/>
                  <a:pt x="2877" y="1534"/>
                  <a:pt x="2877" y="1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educative-academy-buildings_43236">
            <a:extLst>
              <a:ext uri="{FF2B5EF4-FFF2-40B4-BE49-F238E27FC236}">
                <a16:creationId xmlns:a16="http://schemas.microsoft.com/office/drawing/2014/main" id="{26F0C244-2B10-A31E-1EA5-B9FBD7F59A1C}"/>
              </a:ext>
            </a:extLst>
          </p:cNvPr>
          <p:cNvSpPr/>
          <p:nvPr/>
        </p:nvSpPr>
        <p:spPr>
          <a:xfrm>
            <a:off x="2196570" y="1398682"/>
            <a:ext cx="609685" cy="309503"/>
          </a:xfrm>
          <a:custGeom>
            <a:avLst/>
            <a:gdLst>
              <a:gd name="connsiteX0" fmla="*/ 555486 w 601409"/>
              <a:gd name="connsiteY0" fmla="*/ 246567 h 305302"/>
              <a:gd name="connsiteX1" fmla="*/ 555486 w 601409"/>
              <a:gd name="connsiteY1" fmla="*/ 269488 h 305302"/>
              <a:gd name="connsiteX2" fmla="*/ 578447 w 601409"/>
              <a:gd name="connsiteY2" fmla="*/ 269488 h 305302"/>
              <a:gd name="connsiteX3" fmla="*/ 578447 w 601409"/>
              <a:gd name="connsiteY3" fmla="*/ 246567 h 305302"/>
              <a:gd name="connsiteX4" fmla="*/ 516738 w 601409"/>
              <a:gd name="connsiteY4" fmla="*/ 246567 h 305302"/>
              <a:gd name="connsiteX5" fmla="*/ 516738 w 601409"/>
              <a:gd name="connsiteY5" fmla="*/ 269488 h 305302"/>
              <a:gd name="connsiteX6" fmla="*/ 539699 w 601409"/>
              <a:gd name="connsiteY6" fmla="*/ 269488 h 305302"/>
              <a:gd name="connsiteX7" fmla="*/ 539699 w 601409"/>
              <a:gd name="connsiteY7" fmla="*/ 246567 h 305302"/>
              <a:gd name="connsiteX8" fmla="*/ 477989 w 601409"/>
              <a:gd name="connsiteY8" fmla="*/ 246567 h 305302"/>
              <a:gd name="connsiteX9" fmla="*/ 477989 w 601409"/>
              <a:gd name="connsiteY9" fmla="*/ 269488 h 305302"/>
              <a:gd name="connsiteX10" fmla="*/ 500951 w 601409"/>
              <a:gd name="connsiteY10" fmla="*/ 269488 h 305302"/>
              <a:gd name="connsiteX11" fmla="*/ 500951 w 601409"/>
              <a:gd name="connsiteY11" fmla="*/ 246567 h 305302"/>
              <a:gd name="connsiteX12" fmla="*/ 439241 w 601409"/>
              <a:gd name="connsiteY12" fmla="*/ 246567 h 305302"/>
              <a:gd name="connsiteX13" fmla="*/ 439241 w 601409"/>
              <a:gd name="connsiteY13" fmla="*/ 269488 h 305302"/>
              <a:gd name="connsiteX14" fmla="*/ 462203 w 601409"/>
              <a:gd name="connsiteY14" fmla="*/ 269488 h 305302"/>
              <a:gd name="connsiteX15" fmla="*/ 462203 w 601409"/>
              <a:gd name="connsiteY15" fmla="*/ 246567 h 305302"/>
              <a:gd name="connsiteX16" fmla="*/ 143512 w 601409"/>
              <a:gd name="connsiteY16" fmla="*/ 246567 h 305302"/>
              <a:gd name="connsiteX17" fmla="*/ 143512 w 601409"/>
              <a:gd name="connsiteY17" fmla="*/ 269488 h 305302"/>
              <a:gd name="connsiteX18" fmla="*/ 165038 w 601409"/>
              <a:gd name="connsiteY18" fmla="*/ 269488 h 305302"/>
              <a:gd name="connsiteX19" fmla="*/ 165038 w 601409"/>
              <a:gd name="connsiteY19" fmla="*/ 246567 h 305302"/>
              <a:gd name="connsiteX20" fmla="*/ 103328 w 601409"/>
              <a:gd name="connsiteY20" fmla="*/ 246567 h 305302"/>
              <a:gd name="connsiteX21" fmla="*/ 103328 w 601409"/>
              <a:gd name="connsiteY21" fmla="*/ 269488 h 305302"/>
              <a:gd name="connsiteX22" fmla="*/ 126290 w 601409"/>
              <a:gd name="connsiteY22" fmla="*/ 269488 h 305302"/>
              <a:gd name="connsiteX23" fmla="*/ 126290 w 601409"/>
              <a:gd name="connsiteY23" fmla="*/ 246567 h 305302"/>
              <a:gd name="connsiteX24" fmla="*/ 66015 w 601409"/>
              <a:gd name="connsiteY24" fmla="*/ 246567 h 305302"/>
              <a:gd name="connsiteX25" fmla="*/ 66015 w 601409"/>
              <a:gd name="connsiteY25" fmla="*/ 269488 h 305302"/>
              <a:gd name="connsiteX26" fmla="*/ 88977 w 601409"/>
              <a:gd name="connsiteY26" fmla="*/ 269488 h 305302"/>
              <a:gd name="connsiteX27" fmla="*/ 88977 w 601409"/>
              <a:gd name="connsiteY27" fmla="*/ 246567 h 305302"/>
              <a:gd name="connsiteX28" fmla="*/ 27267 w 601409"/>
              <a:gd name="connsiteY28" fmla="*/ 246567 h 305302"/>
              <a:gd name="connsiteX29" fmla="*/ 27267 w 601409"/>
              <a:gd name="connsiteY29" fmla="*/ 269488 h 305302"/>
              <a:gd name="connsiteX30" fmla="*/ 50229 w 601409"/>
              <a:gd name="connsiteY30" fmla="*/ 269488 h 305302"/>
              <a:gd name="connsiteX31" fmla="*/ 50229 w 601409"/>
              <a:gd name="connsiteY31" fmla="*/ 246567 h 305302"/>
              <a:gd name="connsiteX32" fmla="*/ 351656 w 601409"/>
              <a:gd name="connsiteY32" fmla="*/ 219302 h 305302"/>
              <a:gd name="connsiteX33" fmla="*/ 351656 w 601409"/>
              <a:gd name="connsiteY33" fmla="*/ 245102 h 305302"/>
              <a:gd name="connsiteX34" fmla="*/ 376069 w 601409"/>
              <a:gd name="connsiteY34" fmla="*/ 245102 h 305302"/>
              <a:gd name="connsiteX35" fmla="*/ 376069 w 601409"/>
              <a:gd name="connsiteY35" fmla="*/ 219302 h 305302"/>
              <a:gd name="connsiteX36" fmla="*/ 308573 w 601409"/>
              <a:gd name="connsiteY36" fmla="*/ 219302 h 305302"/>
              <a:gd name="connsiteX37" fmla="*/ 308573 w 601409"/>
              <a:gd name="connsiteY37" fmla="*/ 245102 h 305302"/>
              <a:gd name="connsiteX38" fmla="*/ 332987 w 601409"/>
              <a:gd name="connsiteY38" fmla="*/ 245102 h 305302"/>
              <a:gd name="connsiteX39" fmla="*/ 332987 w 601409"/>
              <a:gd name="connsiteY39" fmla="*/ 219302 h 305302"/>
              <a:gd name="connsiteX40" fmla="*/ 265491 w 601409"/>
              <a:gd name="connsiteY40" fmla="*/ 219302 h 305302"/>
              <a:gd name="connsiteX41" fmla="*/ 265491 w 601409"/>
              <a:gd name="connsiteY41" fmla="*/ 245102 h 305302"/>
              <a:gd name="connsiteX42" fmla="*/ 291340 w 601409"/>
              <a:gd name="connsiteY42" fmla="*/ 245102 h 305302"/>
              <a:gd name="connsiteX43" fmla="*/ 291340 w 601409"/>
              <a:gd name="connsiteY43" fmla="*/ 219302 h 305302"/>
              <a:gd name="connsiteX44" fmla="*/ 222408 w 601409"/>
              <a:gd name="connsiteY44" fmla="*/ 219302 h 305302"/>
              <a:gd name="connsiteX45" fmla="*/ 222408 w 601409"/>
              <a:gd name="connsiteY45" fmla="*/ 245102 h 305302"/>
              <a:gd name="connsiteX46" fmla="*/ 248258 w 601409"/>
              <a:gd name="connsiteY46" fmla="*/ 245102 h 305302"/>
              <a:gd name="connsiteX47" fmla="*/ 248258 w 601409"/>
              <a:gd name="connsiteY47" fmla="*/ 219302 h 305302"/>
              <a:gd name="connsiteX48" fmla="*/ 555486 w 601409"/>
              <a:gd name="connsiteY48" fmla="*/ 212186 h 305302"/>
              <a:gd name="connsiteX49" fmla="*/ 555486 w 601409"/>
              <a:gd name="connsiteY49" fmla="*/ 235107 h 305302"/>
              <a:gd name="connsiteX50" fmla="*/ 578447 w 601409"/>
              <a:gd name="connsiteY50" fmla="*/ 235107 h 305302"/>
              <a:gd name="connsiteX51" fmla="*/ 578447 w 601409"/>
              <a:gd name="connsiteY51" fmla="*/ 212186 h 305302"/>
              <a:gd name="connsiteX52" fmla="*/ 516738 w 601409"/>
              <a:gd name="connsiteY52" fmla="*/ 212186 h 305302"/>
              <a:gd name="connsiteX53" fmla="*/ 516738 w 601409"/>
              <a:gd name="connsiteY53" fmla="*/ 235107 h 305302"/>
              <a:gd name="connsiteX54" fmla="*/ 539699 w 601409"/>
              <a:gd name="connsiteY54" fmla="*/ 235107 h 305302"/>
              <a:gd name="connsiteX55" fmla="*/ 539699 w 601409"/>
              <a:gd name="connsiteY55" fmla="*/ 212186 h 305302"/>
              <a:gd name="connsiteX56" fmla="*/ 477989 w 601409"/>
              <a:gd name="connsiteY56" fmla="*/ 212186 h 305302"/>
              <a:gd name="connsiteX57" fmla="*/ 477989 w 601409"/>
              <a:gd name="connsiteY57" fmla="*/ 235107 h 305302"/>
              <a:gd name="connsiteX58" fmla="*/ 500951 w 601409"/>
              <a:gd name="connsiteY58" fmla="*/ 235107 h 305302"/>
              <a:gd name="connsiteX59" fmla="*/ 500951 w 601409"/>
              <a:gd name="connsiteY59" fmla="*/ 212186 h 305302"/>
              <a:gd name="connsiteX60" fmla="*/ 439241 w 601409"/>
              <a:gd name="connsiteY60" fmla="*/ 212186 h 305302"/>
              <a:gd name="connsiteX61" fmla="*/ 439241 w 601409"/>
              <a:gd name="connsiteY61" fmla="*/ 235107 h 305302"/>
              <a:gd name="connsiteX62" fmla="*/ 462203 w 601409"/>
              <a:gd name="connsiteY62" fmla="*/ 235107 h 305302"/>
              <a:gd name="connsiteX63" fmla="*/ 462203 w 601409"/>
              <a:gd name="connsiteY63" fmla="*/ 212186 h 305302"/>
              <a:gd name="connsiteX64" fmla="*/ 143512 w 601409"/>
              <a:gd name="connsiteY64" fmla="*/ 212186 h 305302"/>
              <a:gd name="connsiteX65" fmla="*/ 143512 w 601409"/>
              <a:gd name="connsiteY65" fmla="*/ 235107 h 305302"/>
              <a:gd name="connsiteX66" fmla="*/ 165038 w 601409"/>
              <a:gd name="connsiteY66" fmla="*/ 235107 h 305302"/>
              <a:gd name="connsiteX67" fmla="*/ 165038 w 601409"/>
              <a:gd name="connsiteY67" fmla="*/ 212186 h 305302"/>
              <a:gd name="connsiteX68" fmla="*/ 103328 w 601409"/>
              <a:gd name="connsiteY68" fmla="*/ 212186 h 305302"/>
              <a:gd name="connsiteX69" fmla="*/ 103328 w 601409"/>
              <a:gd name="connsiteY69" fmla="*/ 235107 h 305302"/>
              <a:gd name="connsiteX70" fmla="*/ 126290 w 601409"/>
              <a:gd name="connsiteY70" fmla="*/ 235107 h 305302"/>
              <a:gd name="connsiteX71" fmla="*/ 126290 w 601409"/>
              <a:gd name="connsiteY71" fmla="*/ 212186 h 305302"/>
              <a:gd name="connsiteX72" fmla="*/ 66015 w 601409"/>
              <a:gd name="connsiteY72" fmla="*/ 212186 h 305302"/>
              <a:gd name="connsiteX73" fmla="*/ 66015 w 601409"/>
              <a:gd name="connsiteY73" fmla="*/ 235107 h 305302"/>
              <a:gd name="connsiteX74" fmla="*/ 88977 w 601409"/>
              <a:gd name="connsiteY74" fmla="*/ 235107 h 305302"/>
              <a:gd name="connsiteX75" fmla="*/ 88977 w 601409"/>
              <a:gd name="connsiteY75" fmla="*/ 212186 h 305302"/>
              <a:gd name="connsiteX76" fmla="*/ 27267 w 601409"/>
              <a:gd name="connsiteY76" fmla="*/ 212186 h 305302"/>
              <a:gd name="connsiteX77" fmla="*/ 27267 w 601409"/>
              <a:gd name="connsiteY77" fmla="*/ 235107 h 305302"/>
              <a:gd name="connsiteX78" fmla="*/ 50229 w 601409"/>
              <a:gd name="connsiteY78" fmla="*/ 235107 h 305302"/>
              <a:gd name="connsiteX79" fmla="*/ 50229 w 601409"/>
              <a:gd name="connsiteY79" fmla="*/ 212186 h 305302"/>
              <a:gd name="connsiteX80" fmla="*/ 555486 w 601409"/>
              <a:gd name="connsiteY80" fmla="*/ 180670 h 305302"/>
              <a:gd name="connsiteX81" fmla="*/ 555486 w 601409"/>
              <a:gd name="connsiteY81" fmla="*/ 203591 h 305302"/>
              <a:gd name="connsiteX82" fmla="*/ 578447 w 601409"/>
              <a:gd name="connsiteY82" fmla="*/ 203591 h 305302"/>
              <a:gd name="connsiteX83" fmla="*/ 578447 w 601409"/>
              <a:gd name="connsiteY83" fmla="*/ 180670 h 305302"/>
              <a:gd name="connsiteX84" fmla="*/ 516738 w 601409"/>
              <a:gd name="connsiteY84" fmla="*/ 180670 h 305302"/>
              <a:gd name="connsiteX85" fmla="*/ 516738 w 601409"/>
              <a:gd name="connsiteY85" fmla="*/ 203591 h 305302"/>
              <a:gd name="connsiteX86" fmla="*/ 539699 w 601409"/>
              <a:gd name="connsiteY86" fmla="*/ 203591 h 305302"/>
              <a:gd name="connsiteX87" fmla="*/ 539699 w 601409"/>
              <a:gd name="connsiteY87" fmla="*/ 180670 h 305302"/>
              <a:gd name="connsiteX88" fmla="*/ 477989 w 601409"/>
              <a:gd name="connsiteY88" fmla="*/ 180670 h 305302"/>
              <a:gd name="connsiteX89" fmla="*/ 477989 w 601409"/>
              <a:gd name="connsiteY89" fmla="*/ 203591 h 305302"/>
              <a:gd name="connsiteX90" fmla="*/ 500951 w 601409"/>
              <a:gd name="connsiteY90" fmla="*/ 203591 h 305302"/>
              <a:gd name="connsiteX91" fmla="*/ 500951 w 601409"/>
              <a:gd name="connsiteY91" fmla="*/ 180670 h 305302"/>
              <a:gd name="connsiteX92" fmla="*/ 439241 w 601409"/>
              <a:gd name="connsiteY92" fmla="*/ 180670 h 305302"/>
              <a:gd name="connsiteX93" fmla="*/ 439241 w 601409"/>
              <a:gd name="connsiteY93" fmla="*/ 203591 h 305302"/>
              <a:gd name="connsiteX94" fmla="*/ 462203 w 601409"/>
              <a:gd name="connsiteY94" fmla="*/ 203591 h 305302"/>
              <a:gd name="connsiteX95" fmla="*/ 462203 w 601409"/>
              <a:gd name="connsiteY95" fmla="*/ 180670 h 305302"/>
              <a:gd name="connsiteX96" fmla="*/ 143512 w 601409"/>
              <a:gd name="connsiteY96" fmla="*/ 180670 h 305302"/>
              <a:gd name="connsiteX97" fmla="*/ 143512 w 601409"/>
              <a:gd name="connsiteY97" fmla="*/ 203591 h 305302"/>
              <a:gd name="connsiteX98" fmla="*/ 165038 w 601409"/>
              <a:gd name="connsiteY98" fmla="*/ 203591 h 305302"/>
              <a:gd name="connsiteX99" fmla="*/ 165038 w 601409"/>
              <a:gd name="connsiteY99" fmla="*/ 180670 h 305302"/>
              <a:gd name="connsiteX100" fmla="*/ 103328 w 601409"/>
              <a:gd name="connsiteY100" fmla="*/ 180670 h 305302"/>
              <a:gd name="connsiteX101" fmla="*/ 103328 w 601409"/>
              <a:gd name="connsiteY101" fmla="*/ 203591 h 305302"/>
              <a:gd name="connsiteX102" fmla="*/ 126290 w 601409"/>
              <a:gd name="connsiteY102" fmla="*/ 203591 h 305302"/>
              <a:gd name="connsiteX103" fmla="*/ 126290 w 601409"/>
              <a:gd name="connsiteY103" fmla="*/ 180670 h 305302"/>
              <a:gd name="connsiteX104" fmla="*/ 66015 w 601409"/>
              <a:gd name="connsiteY104" fmla="*/ 180670 h 305302"/>
              <a:gd name="connsiteX105" fmla="*/ 66015 w 601409"/>
              <a:gd name="connsiteY105" fmla="*/ 203591 h 305302"/>
              <a:gd name="connsiteX106" fmla="*/ 88977 w 601409"/>
              <a:gd name="connsiteY106" fmla="*/ 203591 h 305302"/>
              <a:gd name="connsiteX107" fmla="*/ 88977 w 601409"/>
              <a:gd name="connsiteY107" fmla="*/ 180670 h 305302"/>
              <a:gd name="connsiteX108" fmla="*/ 27267 w 601409"/>
              <a:gd name="connsiteY108" fmla="*/ 180670 h 305302"/>
              <a:gd name="connsiteX109" fmla="*/ 27267 w 601409"/>
              <a:gd name="connsiteY109" fmla="*/ 203591 h 305302"/>
              <a:gd name="connsiteX110" fmla="*/ 50229 w 601409"/>
              <a:gd name="connsiteY110" fmla="*/ 203591 h 305302"/>
              <a:gd name="connsiteX111" fmla="*/ 50229 w 601409"/>
              <a:gd name="connsiteY111" fmla="*/ 180670 h 305302"/>
              <a:gd name="connsiteX112" fmla="*/ 351656 w 601409"/>
              <a:gd name="connsiteY112" fmla="*/ 180601 h 305302"/>
              <a:gd name="connsiteX113" fmla="*/ 351656 w 601409"/>
              <a:gd name="connsiteY113" fmla="*/ 206402 h 305302"/>
              <a:gd name="connsiteX114" fmla="*/ 376069 w 601409"/>
              <a:gd name="connsiteY114" fmla="*/ 206402 h 305302"/>
              <a:gd name="connsiteX115" fmla="*/ 376069 w 601409"/>
              <a:gd name="connsiteY115" fmla="*/ 180601 h 305302"/>
              <a:gd name="connsiteX116" fmla="*/ 308573 w 601409"/>
              <a:gd name="connsiteY116" fmla="*/ 180601 h 305302"/>
              <a:gd name="connsiteX117" fmla="*/ 308573 w 601409"/>
              <a:gd name="connsiteY117" fmla="*/ 206402 h 305302"/>
              <a:gd name="connsiteX118" fmla="*/ 332987 w 601409"/>
              <a:gd name="connsiteY118" fmla="*/ 206402 h 305302"/>
              <a:gd name="connsiteX119" fmla="*/ 332987 w 601409"/>
              <a:gd name="connsiteY119" fmla="*/ 180601 h 305302"/>
              <a:gd name="connsiteX120" fmla="*/ 265491 w 601409"/>
              <a:gd name="connsiteY120" fmla="*/ 180601 h 305302"/>
              <a:gd name="connsiteX121" fmla="*/ 265491 w 601409"/>
              <a:gd name="connsiteY121" fmla="*/ 206402 h 305302"/>
              <a:gd name="connsiteX122" fmla="*/ 291340 w 601409"/>
              <a:gd name="connsiteY122" fmla="*/ 206402 h 305302"/>
              <a:gd name="connsiteX123" fmla="*/ 291340 w 601409"/>
              <a:gd name="connsiteY123" fmla="*/ 180601 h 305302"/>
              <a:gd name="connsiteX124" fmla="*/ 222408 w 601409"/>
              <a:gd name="connsiteY124" fmla="*/ 180601 h 305302"/>
              <a:gd name="connsiteX125" fmla="*/ 222408 w 601409"/>
              <a:gd name="connsiteY125" fmla="*/ 206402 h 305302"/>
              <a:gd name="connsiteX126" fmla="*/ 248258 w 601409"/>
              <a:gd name="connsiteY126" fmla="*/ 206402 h 305302"/>
              <a:gd name="connsiteX127" fmla="*/ 248258 w 601409"/>
              <a:gd name="connsiteY127" fmla="*/ 180601 h 305302"/>
              <a:gd name="connsiteX128" fmla="*/ 555486 w 601409"/>
              <a:gd name="connsiteY128" fmla="*/ 146288 h 305302"/>
              <a:gd name="connsiteX129" fmla="*/ 555486 w 601409"/>
              <a:gd name="connsiteY129" fmla="*/ 169209 h 305302"/>
              <a:gd name="connsiteX130" fmla="*/ 578447 w 601409"/>
              <a:gd name="connsiteY130" fmla="*/ 169209 h 305302"/>
              <a:gd name="connsiteX131" fmla="*/ 578447 w 601409"/>
              <a:gd name="connsiteY131" fmla="*/ 146288 h 305302"/>
              <a:gd name="connsiteX132" fmla="*/ 516738 w 601409"/>
              <a:gd name="connsiteY132" fmla="*/ 146288 h 305302"/>
              <a:gd name="connsiteX133" fmla="*/ 516738 w 601409"/>
              <a:gd name="connsiteY133" fmla="*/ 169209 h 305302"/>
              <a:gd name="connsiteX134" fmla="*/ 539699 w 601409"/>
              <a:gd name="connsiteY134" fmla="*/ 169209 h 305302"/>
              <a:gd name="connsiteX135" fmla="*/ 539699 w 601409"/>
              <a:gd name="connsiteY135" fmla="*/ 146288 h 305302"/>
              <a:gd name="connsiteX136" fmla="*/ 477989 w 601409"/>
              <a:gd name="connsiteY136" fmla="*/ 146288 h 305302"/>
              <a:gd name="connsiteX137" fmla="*/ 477989 w 601409"/>
              <a:gd name="connsiteY137" fmla="*/ 169209 h 305302"/>
              <a:gd name="connsiteX138" fmla="*/ 500951 w 601409"/>
              <a:gd name="connsiteY138" fmla="*/ 169209 h 305302"/>
              <a:gd name="connsiteX139" fmla="*/ 500951 w 601409"/>
              <a:gd name="connsiteY139" fmla="*/ 146288 h 305302"/>
              <a:gd name="connsiteX140" fmla="*/ 439241 w 601409"/>
              <a:gd name="connsiteY140" fmla="*/ 146288 h 305302"/>
              <a:gd name="connsiteX141" fmla="*/ 439241 w 601409"/>
              <a:gd name="connsiteY141" fmla="*/ 169209 h 305302"/>
              <a:gd name="connsiteX142" fmla="*/ 462203 w 601409"/>
              <a:gd name="connsiteY142" fmla="*/ 169209 h 305302"/>
              <a:gd name="connsiteX143" fmla="*/ 462203 w 601409"/>
              <a:gd name="connsiteY143" fmla="*/ 146288 h 305302"/>
              <a:gd name="connsiteX144" fmla="*/ 143512 w 601409"/>
              <a:gd name="connsiteY144" fmla="*/ 146288 h 305302"/>
              <a:gd name="connsiteX145" fmla="*/ 143512 w 601409"/>
              <a:gd name="connsiteY145" fmla="*/ 169209 h 305302"/>
              <a:gd name="connsiteX146" fmla="*/ 165038 w 601409"/>
              <a:gd name="connsiteY146" fmla="*/ 169209 h 305302"/>
              <a:gd name="connsiteX147" fmla="*/ 165038 w 601409"/>
              <a:gd name="connsiteY147" fmla="*/ 146288 h 305302"/>
              <a:gd name="connsiteX148" fmla="*/ 103328 w 601409"/>
              <a:gd name="connsiteY148" fmla="*/ 146288 h 305302"/>
              <a:gd name="connsiteX149" fmla="*/ 103328 w 601409"/>
              <a:gd name="connsiteY149" fmla="*/ 169209 h 305302"/>
              <a:gd name="connsiteX150" fmla="*/ 126290 w 601409"/>
              <a:gd name="connsiteY150" fmla="*/ 169209 h 305302"/>
              <a:gd name="connsiteX151" fmla="*/ 126290 w 601409"/>
              <a:gd name="connsiteY151" fmla="*/ 146288 h 305302"/>
              <a:gd name="connsiteX152" fmla="*/ 66015 w 601409"/>
              <a:gd name="connsiteY152" fmla="*/ 146288 h 305302"/>
              <a:gd name="connsiteX153" fmla="*/ 66015 w 601409"/>
              <a:gd name="connsiteY153" fmla="*/ 169209 h 305302"/>
              <a:gd name="connsiteX154" fmla="*/ 88977 w 601409"/>
              <a:gd name="connsiteY154" fmla="*/ 169209 h 305302"/>
              <a:gd name="connsiteX155" fmla="*/ 88977 w 601409"/>
              <a:gd name="connsiteY155" fmla="*/ 146288 h 305302"/>
              <a:gd name="connsiteX156" fmla="*/ 27267 w 601409"/>
              <a:gd name="connsiteY156" fmla="*/ 146288 h 305302"/>
              <a:gd name="connsiteX157" fmla="*/ 27267 w 601409"/>
              <a:gd name="connsiteY157" fmla="*/ 169209 h 305302"/>
              <a:gd name="connsiteX158" fmla="*/ 50229 w 601409"/>
              <a:gd name="connsiteY158" fmla="*/ 169209 h 305302"/>
              <a:gd name="connsiteX159" fmla="*/ 50229 w 601409"/>
              <a:gd name="connsiteY159" fmla="*/ 146288 h 305302"/>
              <a:gd name="connsiteX160" fmla="*/ 351656 w 601409"/>
              <a:gd name="connsiteY160" fmla="*/ 141901 h 305302"/>
              <a:gd name="connsiteX161" fmla="*/ 351656 w 601409"/>
              <a:gd name="connsiteY161" fmla="*/ 167701 h 305302"/>
              <a:gd name="connsiteX162" fmla="*/ 376069 w 601409"/>
              <a:gd name="connsiteY162" fmla="*/ 167701 h 305302"/>
              <a:gd name="connsiteX163" fmla="*/ 376069 w 601409"/>
              <a:gd name="connsiteY163" fmla="*/ 141901 h 305302"/>
              <a:gd name="connsiteX164" fmla="*/ 308573 w 601409"/>
              <a:gd name="connsiteY164" fmla="*/ 141901 h 305302"/>
              <a:gd name="connsiteX165" fmla="*/ 308573 w 601409"/>
              <a:gd name="connsiteY165" fmla="*/ 167701 h 305302"/>
              <a:gd name="connsiteX166" fmla="*/ 332987 w 601409"/>
              <a:gd name="connsiteY166" fmla="*/ 167701 h 305302"/>
              <a:gd name="connsiteX167" fmla="*/ 332987 w 601409"/>
              <a:gd name="connsiteY167" fmla="*/ 141901 h 305302"/>
              <a:gd name="connsiteX168" fmla="*/ 265491 w 601409"/>
              <a:gd name="connsiteY168" fmla="*/ 141901 h 305302"/>
              <a:gd name="connsiteX169" fmla="*/ 265491 w 601409"/>
              <a:gd name="connsiteY169" fmla="*/ 167701 h 305302"/>
              <a:gd name="connsiteX170" fmla="*/ 291340 w 601409"/>
              <a:gd name="connsiteY170" fmla="*/ 167701 h 305302"/>
              <a:gd name="connsiteX171" fmla="*/ 291340 w 601409"/>
              <a:gd name="connsiteY171" fmla="*/ 141901 h 305302"/>
              <a:gd name="connsiteX172" fmla="*/ 222408 w 601409"/>
              <a:gd name="connsiteY172" fmla="*/ 141901 h 305302"/>
              <a:gd name="connsiteX173" fmla="*/ 222408 w 601409"/>
              <a:gd name="connsiteY173" fmla="*/ 167701 h 305302"/>
              <a:gd name="connsiteX174" fmla="*/ 248258 w 601409"/>
              <a:gd name="connsiteY174" fmla="*/ 167701 h 305302"/>
              <a:gd name="connsiteX175" fmla="*/ 248258 w 601409"/>
              <a:gd name="connsiteY175" fmla="*/ 141901 h 305302"/>
              <a:gd name="connsiteX176" fmla="*/ 411974 w 601409"/>
              <a:gd name="connsiteY176" fmla="*/ 113339 h 305302"/>
              <a:gd name="connsiteX177" fmla="*/ 601409 w 601409"/>
              <a:gd name="connsiteY177" fmla="*/ 113339 h 305302"/>
              <a:gd name="connsiteX178" fmla="*/ 601409 w 601409"/>
              <a:gd name="connsiteY178" fmla="*/ 305302 h 305302"/>
              <a:gd name="connsiteX179" fmla="*/ 411974 w 601409"/>
              <a:gd name="connsiteY179" fmla="*/ 305302 h 305302"/>
              <a:gd name="connsiteX180" fmla="*/ 0 w 601409"/>
              <a:gd name="connsiteY180" fmla="*/ 113339 h 305302"/>
              <a:gd name="connsiteX181" fmla="*/ 189435 w 601409"/>
              <a:gd name="connsiteY181" fmla="*/ 113339 h 305302"/>
              <a:gd name="connsiteX182" fmla="*/ 189435 w 601409"/>
              <a:gd name="connsiteY182" fmla="*/ 305302 h 305302"/>
              <a:gd name="connsiteX183" fmla="*/ 0 w 601409"/>
              <a:gd name="connsiteY183" fmla="*/ 305302 h 305302"/>
              <a:gd name="connsiteX184" fmla="*/ 351656 w 601409"/>
              <a:gd name="connsiteY184" fmla="*/ 100334 h 305302"/>
              <a:gd name="connsiteX185" fmla="*/ 351656 w 601409"/>
              <a:gd name="connsiteY185" fmla="*/ 126134 h 305302"/>
              <a:gd name="connsiteX186" fmla="*/ 376069 w 601409"/>
              <a:gd name="connsiteY186" fmla="*/ 126134 h 305302"/>
              <a:gd name="connsiteX187" fmla="*/ 376069 w 601409"/>
              <a:gd name="connsiteY187" fmla="*/ 100334 h 305302"/>
              <a:gd name="connsiteX188" fmla="*/ 308573 w 601409"/>
              <a:gd name="connsiteY188" fmla="*/ 100334 h 305302"/>
              <a:gd name="connsiteX189" fmla="*/ 308573 w 601409"/>
              <a:gd name="connsiteY189" fmla="*/ 126134 h 305302"/>
              <a:gd name="connsiteX190" fmla="*/ 332987 w 601409"/>
              <a:gd name="connsiteY190" fmla="*/ 126134 h 305302"/>
              <a:gd name="connsiteX191" fmla="*/ 332987 w 601409"/>
              <a:gd name="connsiteY191" fmla="*/ 100334 h 305302"/>
              <a:gd name="connsiteX192" fmla="*/ 265491 w 601409"/>
              <a:gd name="connsiteY192" fmla="*/ 100334 h 305302"/>
              <a:gd name="connsiteX193" fmla="*/ 265491 w 601409"/>
              <a:gd name="connsiteY193" fmla="*/ 126134 h 305302"/>
              <a:gd name="connsiteX194" fmla="*/ 291340 w 601409"/>
              <a:gd name="connsiteY194" fmla="*/ 126134 h 305302"/>
              <a:gd name="connsiteX195" fmla="*/ 291340 w 601409"/>
              <a:gd name="connsiteY195" fmla="*/ 100334 h 305302"/>
              <a:gd name="connsiteX196" fmla="*/ 222408 w 601409"/>
              <a:gd name="connsiteY196" fmla="*/ 100334 h 305302"/>
              <a:gd name="connsiteX197" fmla="*/ 222408 w 601409"/>
              <a:gd name="connsiteY197" fmla="*/ 126134 h 305302"/>
              <a:gd name="connsiteX198" fmla="*/ 248258 w 601409"/>
              <a:gd name="connsiteY198" fmla="*/ 126134 h 305302"/>
              <a:gd name="connsiteX199" fmla="*/ 248258 w 601409"/>
              <a:gd name="connsiteY199" fmla="*/ 100334 h 305302"/>
              <a:gd name="connsiteX200" fmla="*/ 396214 w 601409"/>
              <a:gd name="connsiteY200" fmla="*/ 8612 h 305302"/>
              <a:gd name="connsiteX201" fmla="*/ 384771 w 601409"/>
              <a:gd name="connsiteY201" fmla="*/ 11476 h 305302"/>
              <a:gd name="connsiteX202" fmla="*/ 384771 w 601409"/>
              <a:gd name="connsiteY202" fmla="*/ 35828 h 305302"/>
              <a:gd name="connsiteX203" fmla="*/ 396214 w 601409"/>
              <a:gd name="connsiteY203" fmla="*/ 34395 h 305302"/>
              <a:gd name="connsiteX204" fmla="*/ 406228 w 601409"/>
              <a:gd name="connsiteY204" fmla="*/ 37260 h 305302"/>
              <a:gd name="connsiteX205" fmla="*/ 416241 w 601409"/>
              <a:gd name="connsiteY205" fmla="*/ 38692 h 305302"/>
              <a:gd name="connsiteX206" fmla="*/ 427685 w 601409"/>
              <a:gd name="connsiteY206" fmla="*/ 37260 h 305302"/>
              <a:gd name="connsiteX207" fmla="*/ 427685 w 601409"/>
              <a:gd name="connsiteY207" fmla="*/ 11476 h 305302"/>
              <a:gd name="connsiteX208" fmla="*/ 414811 w 601409"/>
              <a:gd name="connsiteY208" fmla="*/ 14341 h 305302"/>
              <a:gd name="connsiteX209" fmla="*/ 404797 w 601409"/>
              <a:gd name="connsiteY209" fmla="*/ 11476 h 305302"/>
              <a:gd name="connsiteX210" fmla="*/ 396214 w 601409"/>
              <a:gd name="connsiteY210" fmla="*/ 8612 h 305302"/>
              <a:gd name="connsiteX211" fmla="*/ 396214 w 601409"/>
              <a:gd name="connsiteY211" fmla="*/ 5747 h 305302"/>
              <a:gd name="connsiteX212" fmla="*/ 407658 w 601409"/>
              <a:gd name="connsiteY212" fmla="*/ 7179 h 305302"/>
              <a:gd name="connsiteX213" fmla="*/ 414811 w 601409"/>
              <a:gd name="connsiteY213" fmla="*/ 10044 h 305302"/>
              <a:gd name="connsiteX214" fmla="*/ 429115 w 601409"/>
              <a:gd name="connsiteY214" fmla="*/ 7179 h 305302"/>
              <a:gd name="connsiteX215" fmla="*/ 431976 w 601409"/>
              <a:gd name="connsiteY215" fmla="*/ 7179 h 305302"/>
              <a:gd name="connsiteX216" fmla="*/ 431976 w 601409"/>
              <a:gd name="connsiteY216" fmla="*/ 40125 h 305302"/>
              <a:gd name="connsiteX217" fmla="*/ 430546 w 601409"/>
              <a:gd name="connsiteY217" fmla="*/ 40125 h 305302"/>
              <a:gd name="connsiteX218" fmla="*/ 416241 w 601409"/>
              <a:gd name="connsiteY218" fmla="*/ 42990 h 305302"/>
              <a:gd name="connsiteX219" fmla="*/ 404797 w 601409"/>
              <a:gd name="connsiteY219" fmla="*/ 40125 h 305302"/>
              <a:gd name="connsiteX220" fmla="*/ 396214 w 601409"/>
              <a:gd name="connsiteY220" fmla="*/ 38692 h 305302"/>
              <a:gd name="connsiteX221" fmla="*/ 383340 w 601409"/>
              <a:gd name="connsiteY221" fmla="*/ 40125 h 305302"/>
              <a:gd name="connsiteX222" fmla="*/ 380479 w 601409"/>
              <a:gd name="connsiteY222" fmla="*/ 41557 h 305302"/>
              <a:gd name="connsiteX223" fmla="*/ 380479 w 601409"/>
              <a:gd name="connsiteY223" fmla="*/ 8612 h 305302"/>
              <a:gd name="connsiteX224" fmla="*/ 381910 w 601409"/>
              <a:gd name="connsiteY224" fmla="*/ 7179 h 305302"/>
              <a:gd name="connsiteX225" fmla="*/ 396214 w 601409"/>
              <a:gd name="connsiteY225" fmla="*/ 5747 h 305302"/>
              <a:gd name="connsiteX226" fmla="*/ 373197 w 601409"/>
              <a:gd name="connsiteY226" fmla="*/ 0 h 305302"/>
              <a:gd name="connsiteX227" fmla="*/ 377506 w 601409"/>
              <a:gd name="connsiteY227" fmla="*/ 4300 h 305302"/>
              <a:gd name="connsiteX228" fmla="*/ 376069 w 601409"/>
              <a:gd name="connsiteY228" fmla="*/ 7166 h 305302"/>
              <a:gd name="connsiteX229" fmla="*/ 376069 w 601409"/>
              <a:gd name="connsiteY229" fmla="*/ 53033 h 305302"/>
              <a:gd name="connsiteX230" fmla="*/ 406227 w 601409"/>
              <a:gd name="connsiteY230" fmla="*/ 71667 h 305302"/>
              <a:gd name="connsiteX231" fmla="*/ 404791 w 601409"/>
              <a:gd name="connsiteY231" fmla="*/ 97467 h 305302"/>
              <a:gd name="connsiteX232" fmla="*/ 394739 w 601409"/>
              <a:gd name="connsiteY232" fmla="*/ 97467 h 305302"/>
              <a:gd name="connsiteX233" fmla="*/ 394739 w 601409"/>
              <a:gd name="connsiteY233" fmla="*/ 305302 h 305302"/>
              <a:gd name="connsiteX234" fmla="*/ 205175 w 601409"/>
              <a:gd name="connsiteY234" fmla="*/ 305302 h 305302"/>
              <a:gd name="connsiteX235" fmla="*/ 205175 w 601409"/>
              <a:gd name="connsiteY235" fmla="*/ 97467 h 305302"/>
              <a:gd name="connsiteX236" fmla="*/ 190814 w 601409"/>
              <a:gd name="connsiteY236" fmla="*/ 97467 h 305302"/>
              <a:gd name="connsiteX237" fmla="*/ 192250 w 601409"/>
              <a:gd name="connsiteY237" fmla="*/ 71667 h 305302"/>
              <a:gd name="connsiteX238" fmla="*/ 295649 w 601409"/>
              <a:gd name="connsiteY238" fmla="*/ 2866 h 305302"/>
              <a:gd name="connsiteX239" fmla="*/ 370325 w 601409"/>
              <a:gd name="connsiteY239" fmla="*/ 50167 h 305302"/>
              <a:gd name="connsiteX240" fmla="*/ 370325 w 601409"/>
              <a:gd name="connsiteY240" fmla="*/ 7166 h 305302"/>
              <a:gd name="connsiteX241" fmla="*/ 368889 w 601409"/>
              <a:gd name="connsiteY241" fmla="*/ 4300 h 305302"/>
              <a:gd name="connsiteX242" fmla="*/ 373197 w 601409"/>
              <a:gd name="connsiteY242" fmla="*/ 0 h 30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601409" h="305302">
                <a:moveTo>
                  <a:pt x="555486" y="246567"/>
                </a:moveTo>
                <a:lnTo>
                  <a:pt x="555486" y="269488"/>
                </a:lnTo>
                <a:lnTo>
                  <a:pt x="578447" y="269488"/>
                </a:lnTo>
                <a:lnTo>
                  <a:pt x="578447" y="246567"/>
                </a:lnTo>
                <a:close/>
                <a:moveTo>
                  <a:pt x="516738" y="246567"/>
                </a:moveTo>
                <a:lnTo>
                  <a:pt x="516738" y="269488"/>
                </a:lnTo>
                <a:lnTo>
                  <a:pt x="539699" y="269488"/>
                </a:lnTo>
                <a:lnTo>
                  <a:pt x="539699" y="246567"/>
                </a:lnTo>
                <a:close/>
                <a:moveTo>
                  <a:pt x="477989" y="246567"/>
                </a:moveTo>
                <a:lnTo>
                  <a:pt x="477989" y="269488"/>
                </a:lnTo>
                <a:lnTo>
                  <a:pt x="500951" y="269488"/>
                </a:lnTo>
                <a:lnTo>
                  <a:pt x="500951" y="246567"/>
                </a:lnTo>
                <a:close/>
                <a:moveTo>
                  <a:pt x="439241" y="246567"/>
                </a:moveTo>
                <a:lnTo>
                  <a:pt x="439241" y="269488"/>
                </a:lnTo>
                <a:lnTo>
                  <a:pt x="462203" y="269488"/>
                </a:lnTo>
                <a:lnTo>
                  <a:pt x="462203" y="246567"/>
                </a:lnTo>
                <a:close/>
                <a:moveTo>
                  <a:pt x="143512" y="246567"/>
                </a:moveTo>
                <a:lnTo>
                  <a:pt x="143512" y="269488"/>
                </a:lnTo>
                <a:lnTo>
                  <a:pt x="165038" y="269488"/>
                </a:lnTo>
                <a:lnTo>
                  <a:pt x="165038" y="246567"/>
                </a:lnTo>
                <a:close/>
                <a:moveTo>
                  <a:pt x="103328" y="246567"/>
                </a:moveTo>
                <a:lnTo>
                  <a:pt x="103328" y="269488"/>
                </a:lnTo>
                <a:lnTo>
                  <a:pt x="126290" y="269488"/>
                </a:lnTo>
                <a:lnTo>
                  <a:pt x="126290" y="246567"/>
                </a:lnTo>
                <a:close/>
                <a:moveTo>
                  <a:pt x="66015" y="246567"/>
                </a:moveTo>
                <a:lnTo>
                  <a:pt x="66015" y="269488"/>
                </a:lnTo>
                <a:lnTo>
                  <a:pt x="88977" y="269488"/>
                </a:lnTo>
                <a:lnTo>
                  <a:pt x="88977" y="246567"/>
                </a:lnTo>
                <a:close/>
                <a:moveTo>
                  <a:pt x="27267" y="246567"/>
                </a:moveTo>
                <a:lnTo>
                  <a:pt x="27267" y="269488"/>
                </a:lnTo>
                <a:lnTo>
                  <a:pt x="50229" y="269488"/>
                </a:lnTo>
                <a:lnTo>
                  <a:pt x="50229" y="246567"/>
                </a:lnTo>
                <a:close/>
                <a:moveTo>
                  <a:pt x="351656" y="219302"/>
                </a:moveTo>
                <a:lnTo>
                  <a:pt x="351656" y="245102"/>
                </a:lnTo>
                <a:lnTo>
                  <a:pt x="376069" y="245102"/>
                </a:lnTo>
                <a:lnTo>
                  <a:pt x="376069" y="219302"/>
                </a:lnTo>
                <a:close/>
                <a:moveTo>
                  <a:pt x="308573" y="219302"/>
                </a:moveTo>
                <a:lnTo>
                  <a:pt x="308573" y="245102"/>
                </a:lnTo>
                <a:lnTo>
                  <a:pt x="332987" y="245102"/>
                </a:lnTo>
                <a:lnTo>
                  <a:pt x="332987" y="219302"/>
                </a:lnTo>
                <a:close/>
                <a:moveTo>
                  <a:pt x="265491" y="219302"/>
                </a:moveTo>
                <a:lnTo>
                  <a:pt x="265491" y="245102"/>
                </a:lnTo>
                <a:lnTo>
                  <a:pt x="291340" y="245102"/>
                </a:lnTo>
                <a:lnTo>
                  <a:pt x="291340" y="219302"/>
                </a:lnTo>
                <a:close/>
                <a:moveTo>
                  <a:pt x="222408" y="219302"/>
                </a:moveTo>
                <a:lnTo>
                  <a:pt x="222408" y="245102"/>
                </a:lnTo>
                <a:lnTo>
                  <a:pt x="248258" y="245102"/>
                </a:lnTo>
                <a:lnTo>
                  <a:pt x="248258" y="219302"/>
                </a:lnTo>
                <a:close/>
                <a:moveTo>
                  <a:pt x="555486" y="212186"/>
                </a:moveTo>
                <a:lnTo>
                  <a:pt x="555486" y="235107"/>
                </a:lnTo>
                <a:lnTo>
                  <a:pt x="578447" y="235107"/>
                </a:lnTo>
                <a:lnTo>
                  <a:pt x="578447" y="212186"/>
                </a:lnTo>
                <a:close/>
                <a:moveTo>
                  <a:pt x="516738" y="212186"/>
                </a:moveTo>
                <a:lnTo>
                  <a:pt x="516738" y="235107"/>
                </a:lnTo>
                <a:lnTo>
                  <a:pt x="539699" y="235107"/>
                </a:lnTo>
                <a:lnTo>
                  <a:pt x="539699" y="212186"/>
                </a:lnTo>
                <a:close/>
                <a:moveTo>
                  <a:pt x="477989" y="212186"/>
                </a:moveTo>
                <a:lnTo>
                  <a:pt x="477989" y="235107"/>
                </a:lnTo>
                <a:lnTo>
                  <a:pt x="500951" y="235107"/>
                </a:lnTo>
                <a:lnTo>
                  <a:pt x="500951" y="212186"/>
                </a:lnTo>
                <a:close/>
                <a:moveTo>
                  <a:pt x="439241" y="212186"/>
                </a:moveTo>
                <a:lnTo>
                  <a:pt x="439241" y="235107"/>
                </a:lnTo>
                <a:lnTo>
                  <a:pt x="462203" y="235107"/>
                </a:lnTo>
                <a:lnTo>
                  <a:pt x="462203" y="212186"/>
                </a:lnTo>
                <a:close/>
                <a:moveTo>
                  <a:pt x="143512" y="212186"/>
                </a:moveTo>
                <a:lnTo>
                  <a:pt x="143512" y="235107"/>
                </a:lnTo>
                <a:lnTo>
                  <a:pt x="165038" y="235107"/>
                </a:lnTo>
                <a:lnTo>
                  <a:pt x="165038" y="212186"/>
                </a:lnTo>
                <a:close/>
                <a:moveTo>
                  <a:pt x="103328" y="212186"/>
                </a:moveTo>
                <a:lnTo>
                  <a:pt x="103328" y="235107"/>
                </a:lnTo>
                <a:lnTo>
                  <a:pt x="126290" y="235107"/>
                </a:lnTo>
                <a:lnTo>
                  <a:pt x="126290" y="212186"/>
                </a:lnTo>
                <a:close/>
                <a:moveTo>
                  <a:pt x="66015" y="212186"/>
                </a:moveTo>
                <a:lnTo>
                  <a:pt x="66015" y="235107"/>
                </a:lnTo>
                <a:lnTo>
                  <a:pt x="88977" y="235107"/>
                </a:lnTo>
                <a:lnTo>
                  <a:pt x="88977" y="212186"/>
                </a:lnTo>
                <a:close/>
                <a:moveTo>
                  <a:pt x="27267" y="212186"/>
                </a:moveTo>
                <a:lnTo>
                  <a:pt x="27267" y="235107"/>
                </a:lnTo>
                <a:lnTo>
                  <a:pt x="50229" y="235107"/>
                </a:lnTo>
                <a:lnTo>
                  <a:pt x="50229" y="212186"/>
                </a:lnTo>
                <a:close/>
                <a:moveTo>
                  <a:pt x="555486" y="180670"/>
                </a:moveTo>
                <a:lnTo>
                  <a:pt x="555486" y="203591"/>
                </a:lnTo>
                <a:lnTo>
                  <a:pt x="578447" y="203591"/>
                </a:lnTo>
                <a:lnTo>
                  <a:pt x="578447" y="180670"/>
                </a:lnTo>
                <a:close/>
                <a:moveTo>
                  <a:pt x="516738" y="180670"/>
                </a:moveTo>
                <a:lnTo>
                  <a:pt x="516738" y="203591"/>
                </a:lnTo>
                <a:lnTo>
                  <a:pt x="539699" y="203591"/>
                </a:lnTo>
                <a:lnTo>
                  <a:pt x="539699" y="180670"/>
                </a:lnTo>
                <a:close/>
                <a:moveTo>
                  <a:pt x="477989" y="180670"/>
                </a:moveTo>
                <a:lnTo>
                  <a:pt x="477989" y="203591"/>
                </a:lnTo>
                <a:lnTo>
                  <a:pt x="500951" y="203591"/>
                </a:lnTo>
                <a:lnTo>
                  <a:pt x="500951" y="180670"/>
                </a:lnTo>
                <a:close/>
                <a:moveTo>
                  <a:pt x="439241" y="180670"/>
                </a:moveTo>
                <a:lnTo>
                  <a:pt x="439241" y="203591"/>
                </a:lnTo>
                <a:lnTo>
                  <a:pt x="462203" y="203591"/>
                </a:lnTo>
                <a:lnTo>
                  <a:pt x="462203" y="180670"/>
                </a:lnTo>
                <a:close/>
                <a:moveTo>
                  <a:pt x="143512" y="180670"/>
                </a:moveTo>
                <a:lnTo>
                  <a:pt x="143512" y="203591"/>
                </a:lnTo>
                <a:lnTo>
                  <a:pt x="165038" y="203591"/>
                </a:lnTo>
                <a:lnTo>
                  <a:pt x="165038" y="180670"/>
                </a:lnTo>
                <a:close/>
                <a:moveTo>
                  <a:pt x="103328" y="180670"/>
                </a:moveTo>
                <a:lnTo>
                  <a:pt x="103328" y="203591"/>
                </a:lnTo>
                <a:lnTo>
                  <a:pt x="126290" y="203591"/>
                </a:lnTo>
                <a:lnTo>
                  <a:pt x="126290" y="180670"/>
                </a:lnTo>
                <a:close/>
                <a:moveTo>
                  <a:pt x="66015" y="180670"/>
                </a:moveTo>
                <a:lnTo>
                  <a:pt x="66015" y="203591"/>
                </a:lnTo>
                <a:lnTo>
                  <a:pt x="88977" y="203591"/>
                </a:lnTo>
                <a:lnTo>
                  <a:pt x="88977" y="180670"/>
                </a:lnTo>
                <a:close/>
                <a:moveTo>
                  <a:pt x="27267" y="180670"/>
                </a:moveTo>
                <a:lnTo>
                  <a:pt x="27267" y="203591"/>
                </a:lnTo>
                <a:lnTo>
                  <a:pt x="50229" y="203591"/>
                </a:lnTo>
                <a:lnTo>
                  <a:pt x="50229" y="180670"/>
                </a:lnTo>
                <a:close/>
                <a:moveTo>
                  <a:pt x="351656" y="180601"/>
                </a:moveTo>
                <a:lnTo>
                  <a:pt x="351656" y="206402"/>
                </a:lnTo>
                <a:lnTo>
                  <a:pt x="376069" y="206402"/>
                </a:lnTo>
                <a:lnTo>
                  <a:pt x="376069" y="180601"/>
                </a:lnTo>
                <a:close/>
                <a:moveTo>
                  <a:pt x="308573" y="180601"/>
                </a:moveTo>
                <a:lnTo>
                  <a:pt x="308573" y="206402"/>
                </a:lnTo>
                <a:lnTo>
                  <a:pt x="332987" y="206402"/>
                </a:lnTo>
                <a:lnTo>
                  <a:pt x="332987" y="180601"/>
                </a:lnTo>
                <a:close/>
                <a:moveTo>
                  <a:pt x="265491" y="180601"/>
                </a:moveTo>
                <a:lnTo>
                  <a:pt x="265491" y="206402"/>
                </a:lnTo>
                <a:lnTo>
                  <a:pt x="291340" y="206402"/>
                </a:lnTo>
                <a:lnTo>
                  <a:pt x="291340" y="180601"/>
                </a:lnTo>
                <a:close/>
                <a:moveTo>
                  <a:pt x="222408" y="180601"/>
                </a:moveTo>
                <a:lnTo>
                  <a:pt x="222408" y="206402"/>
                </a:lnTo>
                <a:lnTo>
                  <a:pt x="248258" y="206402"/>
                </a:lnTo>
                <a:lnTo>
                  <a:pt x="248258" y="180601"/>
                </a:lnTo>
                <a:close/>
                <a:moveTo>
                  <a:pt x="555486" y="146288"/>
                </a:moveTo>
                <a:lnTo>
                  <a:pt x="555486" y="169209"/>
                </a:lnTo>
                <a:lnTo>
                  <a:pt x="578447" y="169209"/>
                </a:lnTo>
                <a:lnTo>
                  <a:pt x="578447" y="146288"/>
                </a:lnTo>
                <a:close/>
                <a:moveTo>
                  <a:pt x="516738" y="146288"/>
                </a:moveTo>
                <a:lnTo>
                  <a:pt x="516738" y="169209"/>
                </a:lnTo>
                <a:lnTo>
                  <a:pt x="539699" y="169209"/>
                </a:lnTo>
                <a:lnTo>
                  <a:pt x="539699" y="146288"/>
                </a:lnTo>
                <a:close/>
                <a:moveTo>
                  <a:pt x="477989" y="146288"/>
                </a:moveTo>
                <a:lnTo>
                  <a:pt x="477989" y="169209"/>
                </a:lnTo>
                <a:lnTo>
                  <a:pt x="500951" y="169209"/>
                </a:lnTo>
                <a:lnTo>
                  <a:pt x="500951" y="146288"/>
                </a:lnTo>
                <a:close/>
                <a:moveTo>
                  <a:pt x="439241" y="146288"/>
                </a:moveTo>
                <a:lnTo>
                  <a:pt x="439241" y="169209"/>
                </a:lnTo>
                <a:lnTo>
                  <a:pt x="462203" y="169209"/>
                </a:lnTo>
                <a:lnTo>
                  <a:pt x="462203" y="146288"/>
                </a:lnTo>
                <a:close/>
                <a:moveTo>
                  <a:pt x="143512" y="146288"/>
                </a:moveTo>
                <a:lnTo>
                  <a:pt x="143512" y="169209"/>
                </a:lnTo>
                <a:lnTo>
                  <a:pt x="165038" y="169209"/>
                </a:lnTo>
                <a:lnTo>
                  <a:pt x="165038" y="146288"/>
                </a:lnTo>
                <a:close/>
                <a:moveTo>
                  <a:pt x="103328" y="146288"/>
                </a:moveTo>
                <a:lnTo>
                  <a:pt x="103328" y="169209"/>
                </a:lnTo>
                <a:lnTo>
                  <a:pt x="126290" y="169209"/>
                </a:lnTo>
                <a:lnTo>
                  <a:pt x="126290" y="146288"/>
                </a:lnTo>
                <a:close/>
                <a:moveTo>
                  <a:pt x="66015" y="146288"/>
                </a:moveTo>
                <a:lnTo>
                  <a:pt x="66015" y="169209"/>
                </a:lnTo>
                <a:lnTo>
                  <a:pt x="88977" y="169209"/>
                </a:lnTo>
                <a:lnTo>
                  <a:pt x="88977" y="146288"/>
                </a:lnTo>
                <a:close/>
                <a:moveTo>
                  <a:pt x="27267" y="146288"/>
                </a:moveTo>
                <a:lnTo>
                  <a:pt x="27267" y="169209"/>
                </a:lnTo>
                <a:lnTo>
                  <a:pt x="50229" y="169209"/>
                </a:lnTo>
                <a:lnTo>
                  <a:pt x="50229" y="146288"/>
                </a:lnTo>
                <a:close/>
                <a:moveTo>
                  <a:pt x="351656" y="141901"/>
                </a:moveTo>
                <a:lnTo>
                  <a:pt x="351656" y="167701"/>
                </a:lnTo>
                <a:lnTo>
                  <a:pt x="376069" y="167701"/>
                </a:lnTo>
                <a:lnTo>
                  <a:pt x="376069" y="141901"/>
                </a:lnTo>
                <a:close/>
                <a:moveTo>
                  <a:pt x="308573" y="141901"/>
                </a:moveTo>
                <a:lnTo>
                  <a:pt x="308573" y="167701"/>
                </a:lnTo>
                <a:lnTo>
                  <a:pt x="332987" y="167701"/>
                </a:lnTo>
                <a:lnTo>
                  <a:pt x="332987" y="141901"/>
                </a:lnTo>
                <a:close/>
                <a:moveTo>
                  <a:pt x="265491" y="141901"/>
                </a:moveTo>
                <a:lnTo>
                  <a:pt x="265491" y="167701"/>
                </a:lnTo>
                <a:lnTo>
                  <a:pt x="291340" y="167701"/>
                </a:lnTo>
                <a:lnTo>
                  <a:pt x="291340" y="141901"/>
                </a:lnTo>
                <a:close/>
                <a:moveTo>
                  <a:pt x="222408" y="141901"/>
                </a:moveTo>
                <a:lnTo>
                  <a:pt x="222408" y="167701"/>
                </a:lnTo>
                <a:lnTo>
                  <a:pt x="248258" y="167701"/>
                </a:lnTo>
                <a:lnTo>
                  <a:pt x="248258" y="141901"/>
                </a:lnTo>
                <a:close/>
                <a:moveTo>
                  <a:pt x="411974" y="113339"/>
                </a:moveTo>
                <a:lnTo>
                  <a:pt x="601409" y="113339"/>
                </a:lnTo>
                <a:lnTo>
                  <a:pt x="601409" y="305302"/>
                </a:lnTo>
                <a:lnTo>
                  <a:pt x="411974" y="305302"/>
                </a:lnTo>
                <a:close/>
                <a:moveTo>
                  <a:pt x="0" y="113339"/>
                </a:moveTo>
                <a:lnTo>
                  <a:pt x="189435" y="113339"/>
                </a:lnTo>
                <a:lnTo>
                  <a:pt x="189435" y="305302"/>
                </a:lnTo>
                <a:lnTo>
                  <a:pt x="0" y="305302"/>
                </a:lnTo>
                <a:close/>
                <a:moveTo>
                  <a:pt x="351656" y="100334"/>
                </a:moveTo>
                <a:lnTo>
                  <a:pt x="351656" y="126134"/>
                </a:lnTo>
                <a:lnTo>
                  <a:pt x="376069" y="126134"/>
                </a:lnTo>
                <a:lnTo>
                  <a:pt x="376069" y="100334"/>
                </a:lnTo>
                <a:close/>
                <a:moveTo>
                  <a:pt x="308573" y="100334"/>
                </a:moveTo>
                <a:lnTo>
                  <a:pt x="308573" y="126134"/>
                </a:lnTo>
                <a:lnTo>
                  <a:pt x="332987" y="126134"/>
                </a:lnTo>
                <a:lnTo>
                  <a:pt x="332987" y="100334"/>
                </a:lnTo>
                <a:close/>
                <a:moveTo>
                  <a:pt x="265491" y="100334"/>
                </a:moveTo>
                <a:lnTo>
                  <a:pt x="265491" y="126134"/>
                </a:lnTo>
                <a:lnTo>
                  <a:pt x="291340" y="126134"/>
                </a:lnTo>
                <a:lnTo>
                  <a:pt x="291340" y="100334"/>
                </a:lnTo>
                <a:close/>
                <a:moveTo>
                  <a:pt x="222408" y="100334"/>
                </a:moveTo>
                <a:lnTo>
                  <a:pt x="222408" y="126134"/>
                </a:lnTo>
                <a:lnTo>
                  <a:pt x="248258" y="126134"/>
                </a:lnTo>
                <a:lnTo>
                  <a:pt x="248258" y="100334"/>
                </a:lnTo>
                <a:close/>
                <a:moveTo>
                  <a:pt x="396214" y="8612"/>
                </a:moveTo>
                <a:cubicBezTo>
                  <a:pt x="391923" y="8612"/>
                  <a:pt x="386201" y="10044"/>
                  <a:pt x="384771" y="11476"/>
                </a:cubicBezTo>
                <a:lnTo>
                  <a:pt x="384771" y="35828"/>
                </a:lnTo>
                <a:cubicBezTo>
                  <a:pt x="386201" y="35828"/>
                  <a:pt x="390493" y="34395"/>
                  <a:pt x="396214" y="34395"/>
                </a:cubicBezTo>
                <a:cubicBezTo>
                  <a:pt x="400506" y="34395"/>
                  <a:pt x="403367" y="35828"/>
                  <a:pt x="406228" y="37260"/>
                </a:cubicBezTo>
                <a:cubicBezTo>
                  <a:pt x="409089" y="37260"/>
                  <a:pt x="413380" y="38692"/>
                  <a:pt x="416241" y="38692"/>
                </a:cubicBezTo>
                <a:cubicBezTo>
                  <a:pt x="421963" y="38692"/>
                  <a:pt x="426254" y="37260"/>
                  <a:pt x="427685" y="37260"/>
                </a:cubicBezTo>
                <a:lnTo>
                  <a:pt x="427685" y="11476"/>
                </a:lnTo>
                <a:cubicBezTo>
                  <a:pt x="424824" y="12909"/>
                  <a:pt x="420532" y="14341"/>
                  <a:pt x="414811" y="14341"/>
                </a:cubicBezTo>
                <a:cubicBezTo>
                  <a:pt x="410519" y="14341"/>
                  <a:pt x="407658" y="12909"/>
                  <a:pt x="404797" y="11476"/>
                </a:cubicBezTo>
                <a:cubicBezTo>
                  <a:pt x="403367" y="10044"/>
                  <a:pt x="400506" y="8612"/>
                  <a:pt x="396214" y="8612"/>
                </a:cubicBezTo>
                <a:close/>
                <a:moveTo>
                  <a:pt x="396214" y="5747"/>
                </a:moveTo>
                <a:cubicBezTo>
                  <a:pt x="401936" y="5747"/>
                  <a:pt x="404797" y="5747"/>
                  <a:pt x="407658" y="7179"/>
                </a:cubicBezTo>
                <a:cubicBezTo>
                  <a:pt x="409089" y="8612"/>
                  <a:pt x="411950" y="10044"/>
                  <a:pt x="414811" y="10044"/>
                </a:cubicBezTo>
                <a:cubicBezTo>
                  <a:pt x="421963" y="10044"/>
                  <a:pt x="429115" y="7179"/>
                  <a:pt x="429115" y="7179"/>
                </a:cubicBezTo>
                <a:lnTo>
                  <a:pt x="431976" y="7179"/>
                </a:lnTo>
                <a:lnTo>
                  <a:pt x="431976" y="40125"/>
                </a:lnTo>
                <a:lnTo>
                  <a:pt x="430546" y="40125"/>
                </a:lnTo>
                <a:cubicBezTo>
                  <a:pt x="430546" y="40125"/>
                  <a:pt x="423393" y="42990"/>
                  <a:pt x="416241" y="42990"/>
                </a:cubicBezTo>
                <a:cubicBezTo>
                  <a:pt x="411950" y="42990"/>
                  <a:pt x="409089" y="41557"/>
                  <a:pt x="404797" y="40125"/>
                </a:cubicBezTo>
                <a:cubicBezTo>
                  <a:pt x="403367" y="38692"/>
                  <a:pt x="399075" y="38692"/>
                  <a:pt x="396214" y="38692"/>
                </a:cubicBezTo>
                <a:cubicBezTo>
                  <a:pt x="389062" y="38692"/>
                  <a:pt x="383340" y="40125"/>
                  <a:pt x="383340" y="40125"/>
                </a:cubicBezTo>
                <a:lnTo>
                  <a:pt x="380479" y="41557"/>
                </a:lnTo>
                <a:lnTo>
                  <a:pt x="380479" y="8612"/>
                </a:lnTo>
                <a:lnTo>
                  <a:pt x="381910" y="7179"/>
                </a:lnTo>
                <a:cubicBezTo>
                  <a:pt x="381910" y="7179"/>
                  <a:pt x="389062" y="5747"/>
                  <a:pt x="396214" y="5747"/>
                </a:cubicBezTo>
                <a:close/>
                <a:moveTo>
                  <a:pt x="373197" y="0"/>
                </a:moveTo>
                <a:cubicBezTo>
                  <a:pt x="376069" y="0"/>
                  <a:pt x="377506" y="1433"/>
                  <a:pt x="377506" y="4300"/>
                </a:cubicBezTo>
                <a:cubicBezTo>
                  <a:pt x="377506" y="5733"/>
                  <a:pt x="377506" y="5733"/>
                  <a:pt x="376069" y="7166"/>
                </a:cubicBezTo>
                <a:lnTo>
                  <a:pt x="376069" y="53033"/>
                </a:lnTo>
                <a:lnTo>
                  <a:pt x="406227" y="71667"/>
                </a:lnTo>
                <a:lnTo>
                  <a:pt x="404791" y="97467"/>
                </a:lnTo>
                <a:lnTo>
                  <a:pt x="394739" y="97467"/>
                </a:lnTo>
                <a:lnTo>
                  <a:pt x="394739" y="305302"/>
                </a:lnTo>
                <a:lnTo>
                  <a:pt x="205175" y="305302"/>
                </a:lnTo>
                <a:lnTo>
                  <a:pt x="205175" y="97467"/>
                </a:lnTo>
                <a:lnTo>
                  <a:pt x="190814" y="97467"/>
                </a:lnTo>
                <a:lnTo>
                  <a:pt x="192250" y="71667"/>
                </a:lnTo>
                <a:lnTo>
                  <a:pt x="295649" y="2866"/>
                </a:lnTo>
                <a:lnTo>
                  <a:pt x="370325" y="50167"/>
                </a:lnTo>
                <a:lnTo>
                  <a:pt x="370325" y="7166"/>
                </a:lnTo>
                <a:cubicBezTo>
                  <a:pt x="368889" y="5733"/>
                  <a:pt x="368889" y="5733"/>
                  <a:pt x="368889" y="4300"/>
                </a:cubicBezTo>
                <a:cubicBezTo>
                  <a:pt x="368889" y="1433"/>
                  <a:pt x="370325" y="0"/>
                  <a:pt x="373197" y="0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文本框 4">
            <a:extLst>
              <a:ext uri="{FF2B5EF4-FFF2-40B4-BE49-F238E27FC236}">
                <a16:creationId xmlns:a16="http://schemas.microsoft.com/office/drawing/2014/main" id="{5F4F7963-E847-3D60-8D99-36B8CAFD7092}"/>
              </a:ext>
            </a:extLst>
          </p:cNvPr>
          <p:cNvSpPr txBox="1"/>
          <p:nvPr/>
        </p:nvSpPr>
        <p:spPr>
          <a:xfrm>
            <a:off x="2859567" y="1418116"/>
            <a:ext cx="3196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科技大学计算机应用专业</a:t>
            </a:r>
          </a:p>
        </p:txBody>
      </p:sp>
      <p:sp>
        <p:nvSpPr>
          <p:cNvPr id="92" name="male-man-user-shape_45445">
            <a:extLst>
              <a:ext uri="{FF2B5EF4-FFF2-40B4-BE49-F238E27FC236}">
                <a16:creationId xmlns:a16="http://schemas.microsoft.com/office/drawing/2014/main" id="{DC97694F-EC11-CCCD-D37B-7BAA34F214C5}"/>
              </a:ext>
            </a:extLst>
          </p:cNvPr>
          <p:cNvSpPr/>
          <p:nvPr/>
        </p:nvSpPr>
        <p:spPr>
          <a:xfrm>
            <a:off x="4489857" y="4474558"/>
            <a:ext cx="183287" cy="216977"/>
          </a:xfrm>
          <a:custGeom>
            <a:avLst/>
            <a:gdLst>
              <a:gd name="connsiteX0" fmla="*/ 85433 w 512516"/>
              <a:gd name="connsiteY0" fmla="*/ 327494 h 606721"/>
              <a:gd name="connsiteX1" fmla="*/ 161126 w 512516"/>
              <a:gd name="connsiteY1" fmla="*/ 327494 h 606721"/>
              <a:gd name="connsiteX2" fmla="*/ 176170 w 512516"/>
              <a:gd name="connsiteY2" fmla="*/ 335558 h 606721"/>
              <a:gd name="connsiteX3" fmla="*/ 250914 w 512516"/>
              <a:gd name="connsiteY3" fmla="*/ 440940 h 606721"/>
              <a:gd name="connsiteX4" fmla="*/ 261603 w 512516"/>
              <a:gd name="connsiteY4" fmla="*/ 440940 h 606721"/>
              <a:gd name="connsiteX5" fmla="*/ 336346 w 512516"/>
              <a:gd name="connsiteY5" fmla="*/ 335558 h 606721"/>
              <a:gd name="connsiteX6" fmla="*/ 351390 w 512516"/>
              <a:gd name="connsiteY6" fmla="*/ 327494 h 606721"/>
              <a:gd name="connsiteX7" fmla="*/ 427084 w 512516"/>
              <a:gd name="connsiteY7" fmla="*/ 327494 h 606721"/>
              <a:gd name="connsiteX8" fmla="*/ 512516 w 512516"/>
              <a:gd name="connsiteY8" fmla="*/ 412796 h 606721"/>
              <a:gd name="connsiteX9" fmla="*/ 512516 w 512516"/>
              <a:gd name="connsiteY9" fmla="*/ 478808 h 606721"/>
              <a:gd name="connsiteX10" fmla="*/ 512516 w 512516"/>
              <a:gd name="connsiteY10" fmla="*/ 564031 h 606721"/>
              <a:gd name="connsiteX11" fmla="*/ 469839 w 512516"/>
              <a:gd name="connsiteY11" fmla="*/ 606721 h 606721"/>
              <a:gd name="connsiteX12" fmla="*/ 42677 w 512516"/>
              <a:gd name="connsiteY12" fmla="*/ 606721 h 606721"/>
              <a:gd name="connsiteX13" fmla="*/ 0 w 512516"/>
              <a:gd name="connsiteY13" fmla="*/ 564031 h 606721"/>
              <a:gd name="connsiteX14" fmla="*/ 0 w 512516"/>
              <a:gd name="connsiteY14" fmla="*/ 478808 h 606721"/>
              <a:gd name="connsiteX15" fmla="*/ 0 w 512516"/>
              <a:gd name="connsiteY15" fmla="*/ 412796 h 606721"/>
              <a:gd name="connsiteX16" fmla="*/ 85433 w 512516"/>
              <a:gd name="connsiteY16" fmla="*/ 327494 h 606721"/>
              <a:gd name="connsiteX17" fmla="*/ 170474 w 512516"/>
              <a:gd name="connsiteY17" fmla="*/ 77794 h 606721"/>
              <a:gd name="connsiteX18" fmla="*/ 144268 w 512516"/>
              <a:gd name="connsiteY18" fmla="*/ 152346 h 606721"/>
              <a:gd name="connsiteX19" fmla="*/ 256218 w 512516"/>
              <a:gd name="connsiteY19" fmla="*/ 264135 h 606721"/>
              <a:gd name="connsiteX20" fmla="*/ 368249 w 512516"/>
              <a:gd name="connsiteY20" fmla="*/ 152346 h 606721"/>
              <a:gd name="connsiteX21" fmla="*/ 170474 w 512516"/>
              <a:gd name="connsiteY21" fmla="*/ 77794 h 606721"/>
              <a:gd name="connsiteX22" fmla="*/ 256218 w 512516"/>
              <a:gd name="connsiteY22" fmla="*/ 0 h 606721"/>
              <a:gd name="connsiteX23" fmla="*/ 405539 w 512516"/>
              <a:gd name="connsiteY23" fmla="*/ 149105 h 606721"/>
              <a:gd name="connsiteX24" fmla="*/ 256218 w 512516"/>
              <a:gd name="connsiteY24" fmla="*/ 298209 h 606721"/>
              <a:gd name="connsiteX25" fmla="*/ 106977 w 512516"/>
              <a:gd name="connsiteY25" fmla="*/ 149105 h 606721"/>
              <a:gd name="connsiteX26" fmla="*/ 256218 w 512516"/>
              <a:gd name="connsiteY26" fmla="*/ 0 h 60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2516" h="606721">
                <a:moveTo>
                  <a:pt x="85433" y="327494"/>
                </a:moveTo>
                <a:lnTo>
                  <a:pt x="161126" y="327494"/>
                </a:lnTo>
                <a:cubicBezTo>
                  <a:pt x="166510" y="327494"/>
                  <a:pt x="173240" y="331131"/>
                  <a:pt x="176170" y="335558"/>
                </a:cubicBezTo>
                <a:lnTo>
                  <a:pt x="250914" y="440940"/>
                </a:lnTo>
                <a:cubicBezTo>
                  <a:pt x="253843" y="445446"/>
                  <a:pt x="258673" y="445446"/>
                  <a:pt x="261603" y="440940"/>
                </a:cubicBezTo>
                <a:lnTo>
                  <a:pt x="336346" y="335558"/>
                </a:lnTo>
                <a:cubicBezTo>
                  <a:pt x="339276" y="331131"/>
                  <a:pt x="346006" y="327494"/>
                  <a:pt x="351390" y="327494"/>
                </a:cubicBezTo>
                <a:lnTo>
                  <a:pt x="427084" y="327494"/>
                </a:lnTo>
                <a:cubicBezTo>
                  <a:pt x="474353" y="327494"/>
                  <a:pt x="512516" y="365757"/>
                  <a:pt x="512516" y="412796"/>
                </a:cubicBezTo>
                <a:lnTo>
                  <a:pt x="512516" y="478808"/>
                </a:lnTo>
                <a:lnTo>
                  <a:pt x="512516" y="564031"/>
                </a:lnTo>
                <a:cubicBezTo>
                  <a:pt x="512516" y="587668"/>
                  <a:pt x="493434" y="606721"/>
                  <a:pt x="469839" y="606721"/>
                </a:cubicBezTo>
                <a:lnTo>
                  <a:pt x="42677" y="606721"/>
                </a:lnTo>
                <a:cubicBezTo>
                  <a:pt x="19082" y="606721"/>
                  <a:pt x="0" y="587668"/>
                  <a:pt x="0" y="564031"/>
                </a:cubicBezTo>
                <a:lnTo>
                  <a:pt x="0" y="478808"/>
                </a:lnTo>
                <a:lnTo>
                  <a:pt x="0" y="412796"/>
                </a:lnTo>
                <a:cubicBezTo>
                  <a:pt x="0" y="365757"/>
                  <a:pt x="38243" y="327494"/>
                  <a:pt x="85433" y="327494"/>
                </a:cubicBezTo>
                <a:close/>
                <a:moveTo>
                  <a:pt x="170474" y="77794"/>
                </a:moveTo>
                <a:cubicBezTo>
                  <a:pt x="139992" y="110050"/>
                  <a:pt x="144268" y="152346"/>
                  <a:pt x="144268" y="152346"/>
                </a:cubicBezTo>
                <a:cubicBezTo>
                  <a:pt x="144268" y="214012"/>
                  <a:pt x="194543" y="264135"/>
                  <a:pt x="256218" y="264135"/>
                </a:cubicBezTo>
                <a:cubicBezTo>
                  <a:pt x="317974" y="264135"/>
                  <a:pt x="368249" y="214012"/>
                  <a:pt x="368249" y="152346"/>
                </a:cubicBezTo>
                <a:cubicBezTo>
                  <a:pt x="256218" y="152346"/>
                  <a:pt x="191930" y="99298"/>
                  <a:pt x="170474" y="77794"/>
                </a:cubicBezTo>
                <a:close/>
                <a:moveTo>
                  <a:pt x="256218" y="0"/>
                </a:moveTo>
                <a:cubicBezTo>
                  <a:pt x="338796" y="0"/>
                  <a:pt x="405539" y="66725"/>
                  <a:pt x="405539" y="149105"/>
                </a:cubicBezTo>
                <a:cubicBezTo>
                  <a:pt x="405539" y="231404"/>
                  <a:pt x="338796" y="298209"/>
                  <a:pt x="256218" y="298209"/>
                </a:cubicBezTo>
                <a:cubicBezTo>
                  <a:pt x="173799" y="298209"/>
                  <a:pt x="106977" y="231404"/>
                  <a:pt x="106977" y="149105"/>
                </a:cubicBezTo>
                <a:cubicBezTo>
                  <a:pt x="106977" y="66725"/>
                  <a:pt x="173799" y="0"/>
                  <a:pt x="256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529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空心弧 3"/>
          <p:cNvSpPr/>
          <p:nvPr/>
        </p:nvSpPr>
        <p:spPr>
          <a:xfrm rot="10860000">
            <a:off x="2799133" y="3910915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5577D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矩形 4"/>
          <p:cNvSpPr/>
          <p:nvPr/>
        </p:nvSpPr>
        <p:spPr>
          <a:xfrm rot="5400000">
            <a:off x="2580425" y="4121759"/>
            <a:ext cx="1040959" cy="602868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5"/>
          <p:cNvSpPr/>
          <p:nvPr/>
        </p:nvSpPr>
        <p:spPr>
          <a:xfrm rot="5400000">
            <a:off x="4023795" y="4119485"/>
            <a:ext cx="1040959" cy="607416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空心弧 10"/>
          <p:cNvSpPr/>
          <p:nvPr/>
        </p:nvSpPr>
        <p:spPr>
          <a:xfrm rot="60000">
            <a:off x="4241303" y="1363166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5577D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矩形 11"/>
          <p:cNvSpPr/>
          <p:nvPr/>
        </p:nvSpPr>
        <p:spPr>
          <a:xfrm rot="16200000">
            <a:off x="5467171" y="2597572"/>
            <a:ext cx="1040959" cy="602868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35" name="矩形 12"/>
          <p:cNvSpPr/>
          <p:nvPr/>
        </p:nvSpPr>
        <p:spPr>
          <a:xfrm rot="16200000">
            <a:off x="4023801" y="2595298"/>
            <a:ext cx="1040959" cy="607416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36" name="空心弧 16"/>
          <p:cNvSpPr/>
          <p:nvPr/>
        </p:nvSpPr>
        <p:spPr>
          <a:xfrm rot="10860000">
            <a:off x="5686216" y="3910915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5577D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矩形 17"/>
          <p:cNvSpPr/>
          <p:nvPr/>
        </p:nvSpPr>
        <p:spPr>
          <a:xfrm rot="5400000">
            <a:off x="5467508" y="4121759"/>
            <a:ext cx="1040959" cy="602868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18"/>
          <p:cNvSpPr/>
          <p:nvPr/>
        </p:nvSpPr>
        <p:spPr>
          <a:xfrm rot="5400000">
            <a:off x="6910878" y="4119485"/>
            <a:ext cx="1040959" cy="607416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空心弧 20"/>
          <p:cNvSpPr/>
          <p:nvPr/>
        </p:nvSpPr>
        <p:spPr>
          <a:xfrm rot="60000">
            <a:off x="7128380" y="1363166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5577D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矩形 21"/>
          <p:cNvSpPr/>
          <p:nvPr/>
        </p:nvSpPr>
        <p:spPr>
          <a:xfrm rot="16200000">
            <a:off x="8354248" y="2597572"/>
            <a:ext cx="1040959" cy="602868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44" name="矩形 22"/>
          <p:cNvSpPr/>
          <p:nvPr/>
        </p:nvSpPr>
        <p:spPr>
          <a:xfrm rot="16200000">
            <a:off x="6910878" y="2595298"/>
            <a:ext cx="1040959" cy="607416"/>
          </a:xfrm>
          <a:prstGeom prst="rect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45" name="矩形 23"/>
          <p:cNvSpPr/>
          <p:nvPr/>
        </p:nvSpPr>
        <p:spPr>
          <a:xfrm>
            <a:off x="808083" y="3419485"/>
            <a:ext cx="10544130" cy="483227"/>
          </a:xfrm>
          <a:prstGeom prst="rect">
            <a:avLst/>
          </a:prstGeom>
          <a:solidFill>
            <a:srgbClr val="2A3F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TextBox 15"/>
          <p:cNvSpPr txBox="1"/>
          <p:nvPr/>
        </p:nvSpPr>
        <p:spPr>
          <a:xfrm>
            <a:off x="3474383" y="33266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3363313" y="3906950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48" name="TextBox 17"/>
          <p:cNvSpPr txBox="1"/>
          <p:nvPr/>
        </p:nvSpPr>
        <p:spPr>
          <a:xfrm>
            <a:off x="4916548" y="33266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Box 18"/>
          <p:cNvSpPr txBox="1"/>
          <p:nvPr/>
        </p:nvSpPr>
        <p:spPr>
          <a:xfrm>
            <a:off x="4842121" y="3092568"/>
            <a:ext cx="8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50" name="TextBox 19"/>
          <p:cNvSpPr txBox="1"/>
          <p:nvPr/>
        </p:nvSpPr>
        <p:spPr>
          <a:xfrm>
            <a:off x="7803625" y="33266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20"/>
          <p:cNvSpPr txBox="1"/>
          <p:nvPr/>
        </p:nvSpPr>
        <p:spPr>
          <a:xfrm>
            <a:off x="7700182" y="309256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54" name="TextBox 21"/>
          <p:cNvSpPr txBox="1"/>
          <p:nvPr/>
        </p:nvSpPr>
        <p:spPr>
          <a:xfrm>
            <a:off x="6332657" y="33266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6266203" y="3906950"/>
            <a:ext cx="8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57" name="Freeform 164"/>
          <p:cNvSpPr>
            <a:spLocks noEditPoints="1"/>
          </p:cNvSpPr>
          <p:nvPr/>
        </p:nvSpPr>
        <p:spPr bwMode="black">
          <a:xfrm>
            <a:off x="3566510" y="4587891"/>
            <a:ext cx="513373" cy="711558"/>
          </a:xfrm>
          <a:custGeom>
            <a:avLst/>
            <a:gdLst>
              <a:gd name="T0" fmla="*/ 221 w 288"/>
              <a:gd name="T1" fmla="*/ 373 h 399"/>
              <a:gd name="T2" fmla="*/ 194 w 288"/>
              <a:gd name="T3" fmla="*/ 350 h 399"/>
              <a:gd name="T4" fmla="*/ 137 w 288"/>
              <a:gd name="T5" fmla="*/ 150 h 399"/>
              <a:gd name="T6" fmla="*/ 165 w 288"/>
              <a:gd name="T7" fmla="*/ 398 h 399"/>
              <a:gd name="T8" fmla="*/ 94 w 288"/>
              <a:gd name="T9" fmla="*/ 325 h 399"/>
              <a:gd name="T10" fmla="*/ 192 w 288"/>
              <a:gd name="T11" fmla="*/ 269 h 399"/>
              <a:gd name="T12" fmla="*/ 223 w 288"/>
              <a:gd name="T13" fmla="*/ 371 h 399"/>
              <a:gd name="T14" fmla="*/ 135 w 288"/>
              <a:gd name="T15" fmla="*/ 170 h 399"/>
              <a:gd name="T16" fmla="*/ 179 w 288"/>
              <a:gd name="T17" fmla="*/ 395 h 399"/>
              <a:gd name="T18" fmla="*/ 135 w 288"/>
              <a:gd name="T19" fmla="*/ 324 h 399"/>
              <a:gd name="T20" fmla="*/ 154 w 288"/>
              <a:gd name="T21" fmla="*/ 308 h 399"/>
              <a:gd name="T22" fmla="*/ 208 w 288"/>
              <a:gd name="T23" fmla="*/ 382 h 399"/>
              <a:gd name="T24" fmla="*/ 85 w 288"/>
              <a:gd name="T25" fmla="*/ 380 h 399"/>
              <a:gd name="T26" fmla="*/ 143 w 288"/>
              <a:gd name="T27" fmla="*/ 82 h 399"/>
              <a:gd name="T28" fmla="*/ 228 w 288"/>
              <a:gd name="T29" fmla="*/ 288 h 399"/>
              <a:gd name="T30" fmla="*/ 253 w 288"/>
              <a:gd name="T31" fmla="*/ 340 h 399"/>
              <a:gd name="T32" fmla="*/ 247 w 288"/>
              <a:gd name="T33" fmla="*/ 233 h 399"/>
              <a:gd name="T34" fmla="*/ 20 w 288"/>
              <a:gd name="T35" fmla="*/ 263 h 399"/>
              <a:gd name="T36" fmla="*/ 85 w 288"/>
              <a:gd name="T37" fmla="*/ 380 h 399"/>
              <a:gd name="T38" fmla="*/ 219 w 288"/>
              <a:gd name="T39" fmla="*/ 242 h 399"/>
              <a:gd name="T40" fmla="*/ 56 w 288"/>
              <a:gd name="T41" fmla="*/ 305 h 399"/>
              <a:gd name="T42" fmla="*/ 129 w 288"/>
              <a:gd name="T43" fmla="*/ 397 h 399"/>
              <a:gd name="T44" fmla="*/ 137 w 288"/>
              <a:gd name="T45" fmla="*/ 115 h 399"/>
              <a:gd name="T46" fmla="*/ 210 w 288"/>
              <a:gd name="T47" fmla="*/ 334 h 399"/>
              <a:gd name="T48" fmla="*/ 239 w 288"/>
              <a:gd name="T49" fmla="*/ 357 h 399"/>
              <a:gd name="T50" fmla="*/ 0 w 288"/>
              <a:gd name="T51" fmla="*/ 202 h 399"/>
              <a:gd name="T52" fmla="*/ 144 w 288"/>
              <a:gd name="T53" fmla="*/ 51 h 399"/>
              <a:gd name="T54" fmla="*/ 252 w 288"/>
              <a:gd name="T55" fmla="*/ 298 h 399"/>
              <a:gd name="T56" fmla="*/ 266 w 288"/>
              <a:gd name="T57" fmla="*/ 320 h 399"/>
              <a:gd name="T58" fmla="*/ 277 w 288"/>
              <a:gd name="T59" fmla="*/ 221 h 399"/>
              <a:gd name="T60" fmla="*/ 3 w 288"/>
              <a:gd name="T61" fmla="*/ 162 h 399"/>
              <a:gd name="T62" fmla="*/ 0 w 288"/>
              <a:gd name="T63" fmla="*/ 202 h 399"/>
              <a:gd name="T64" fmla="*/ 145 w 288"/>
              <a:gd name="T65" fmla="*/ 0 h 399"/>
              <a:gd name="T66" fmla="*/ 144 w 288"/>
              <a:gd name="T67" fmla="*/ 18 h 399"/>
              <a:gd name="T68" fmla="*/ 142 w 288"/>
              <a:gd name="T69" fmla="*/ 308 h 399"/>
              <a:gd name="T70" fmla="*/ 137 w 288"/>
              <a:gd name="T71" fmla="*/ 201 h 399"/>
              <a:gd name="T72" fmla="*/ 130 w 288"/>
              <a:gd name="T73" fmla="*/ 208 h 399"/>
              <a:gd name="T74" fmla="*/ 142 w 288"/>
              <a:gd name="T75" fmla="*/ 30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399">
                <a:moveTo>
                  <a:pt x="223" y="371"/>
                </a:moveTo>
                <a:cubicBezTo>
                  <a:pt x="221" y="373"/>
                  <a:pt x="221" y="373"/>
                  <a:pt x="221" y="373"/>
                </a:cubicBezTo>
                <a:cubicBezTo>
                  <a:pt x="220" y="374"/>
                  <a:pt x="218" y="375"/>
                  <a:pt x="217" y="376"/>
                </a:cubicBezTo>
                <a:cubicBezTo>
                  <a:pt x="215" y="374"/>
                  <a:pt x="205" y="366"/>
                  <a:pt x="194" y="350"/>
                </a:cubicBezTo>
                <a:cubicBezTo>
                  <a:pt x="181" y="332"/>
                  <a:pt x="177" y="299"/>
                  <a:pt x="180" y="268"/>
                </a:cubicBezTo>
                <a:cubicBezTo>
                  <a:pt x="186" y="212"/>
                  <a:pt x="180" y="148"/>
                  <a:pt x="137" y="150"/>
                </a:cubicBezTo>
                <a:cubicBezTo>
                  <a:pt x="90" y="152"/>
                  <a:pt x="69" y="245"/>
                  <a:pt x="106" y="319"/>
                </a:cubicBezTo>
                <a:cubicBezTo>
                  <a:pt x="125" y="357"/>
                  <a:pt x="150" y="384"/>
                  <a:pt x="165" y="398"/>
                </a:cubicBezTo>
                <a:cubicBezTo>
                  <a:pt x="161" y="398"/>
                  <a:pt x="157" y="399"/>
                  <a:pt x="153" y="399"/>
                </a:cubicBezTo>
                <a:cubicBezTo>
                  <a:pt x="137" y="384"/>
                  <a:pt x="115" y="364"/>
                  <a:pt x="94" y="325"/>
                </a:cubicBezTo>
                <a:cubicBezTo>
                  <a:pt x="46" y="236"/>
                  <a:pt x="82" y="134"/>
                  <a:pt x="137" y="134"/>
                </a:cubicBezTo>
                <a:cubicBezTo>
                  <a:pt x="195" y="134"/>
                  <a:pt x="201" y="201"/>
                  <a:pt x="192" y="269"/>
                </a:cubicBezTo>
                <a:cubicBezTo>
                  <a:pt x="188" y="301"/>
                  <a:pt x="191" y="329"/>
                  <a:pt x="202" y="346"/>
                </a:cubicBezTo>
                <a:cubicBezTo>
                  <a:pt x="213" y="363"/>
                  <a:pt x="224" y="370"/>
                  <a:pt x="223" y="371"/>
                </a:cubicBezTo>
                <a:close/>
                <a:moveTo>
                  <a:pt x="166" y="306"/>
                </a:moveTo>
                <a:cubicBezTo>
                  <a:pt x="163" y="275"/>
                  <a:pt x="185" y="172"/>
                  <a:pt x="135" y="170"/>
                </a:cubicBezTo>
                <a:cubicBezTo>
                  <a:pt x="104" y="169"/>
                  <a:pt x="77" y="248"/>
                  <a:pt x="125" y="329"/>
                </a:cubicBezTo>
                <a:cubicBezTo>
                  <a:pt x="143" y="361"/>
                  <a:pt x="166" y="383"/>
                  <a:pt x="179" y="395"/>
                </a:cubicBezTo>
                <a:cubicBezTo>
                  <a:pt x="182" y="394"/>
                  <a:pt x="185" y="393"/>
                  <a:pt x="188" y="392"/>
                </a:cubicBezTo>
                <a:cubicBezTo>
                  <a:pt x="177" y="381"/>
                  <a:pt x="153" y="358"/>
                  <a:pt x="135" y="324"/>
                </a:cubicBezTo>
                <a:cubicBezTo>
                  <a:pt x="101" y="266"/>
                  <a:pt x="110" y="186"/>
                  <a:pt x="135" y="186"/>
                </a:cubicBezTo>
                <a:cubicBezTo>
                  <a:pt x="168" y="186"/>
                  <a:pt x="149" y="268"/>
                  <a:pt x="154" y="308"/>
                </a:cubicBezTo>
                <a:cubicBezTo>
                  <a:pt x="160" y="352"/>
                  <a:pt x="187" y="377"/>
                  <a:pt x="200" y="386"/>
                </a:cubicBezTo>
                <a:cubicBezTo>
                  <a:pt x="203" y="385"/>
                  <a:pt x="205" y="384"/>
                  <a:pt x="208" y="382"/>
                </a:cubicBezTo>
                <a:cubicBezTo>
                  <a:pt x="199" y="375"/>
                  <a:pt x="170" y="350"/>
                  <a:pt x="166" y="306"/>
                </a:cubicBezTo>
                <a:close/>
                <a:moveTo>
                  <a:pt x="85" y="380"/>
                </a:moveTo>
                <a:cubicBezTo>
                  <a:pt x="65" y="357"/>
                  <a:pt x="36" y="313"/>
                  <a:pt x="31" y="261"/>
                </a:cubicBezTo>
                <a:cubicBezTo>
                  <a:pt x="25" y="164"/>
                  <a:pt x="66" y="82"/>
                  <a:pt x="143" y="82"/>
                </a:cubicBezTo>
                <a:cubicBezTo>
                  <a:pt x="213" y="82"/>
                  <a:pt x="241" y="157"/>
                  <a:pt x="235" y="231"/>
                </a:cubicBezTo>
                <a:cubicBezTo>
                  <a:pt x="234" y="251"/>
                  <a:pt x="228" y="269"/>
                  <a:pt x="228" y="288"/>
                </a:cubicBezTo>
                <a:cubicBezTo>
                  <a:pt x="227" y="320"/>
                  <a:pt x="236" y="334"/>
                  <a:pt x="248" y="347"/>
                </a:cubicBezTo>
                <a:cubicBezTo>
                  <a:pt x="250" y="345"/>
                  <a:pt x="251" y="343"/>
                  <a:pt x="253" y="340"/>
                </a:cubicBezTo>
                <a:cubicBezTo>
                  <a:pt x="246" y="330"/>
                  <a:pt x="237" y="313"/>
                  <a:pt x="238" y="289"/>
                </a:cubicBezTo>
                <a:cubicBezTo>
                  <a:pt x="239" y="273"/>
                  <a:pt x="243" y="254"/>
                  <a:pt x="247" y="233"/>
                </a:cubicBezTo>
                <a:cubicBezTo>
                  <a:pt x="257" y="169"/>
                  <a:pt x="233" y="66"/>
                  <a:pt x="143" y="65"/>
                </a:cubicBezTo>
                <a:cubicBezTo>
                  <a:pt x="77" y="64"/>
                  <a:pt x="7" y="129"/>
                  <a:pt x="20" y="263"/>
                </a:cubicBezTo>
                <a:cubicBezTo>
                  <a:pt x="24" y="299"/>
                  <a:pt x="39" y="330"/>
                  <a:pt x="54" y="354"/>
                </a:cubicBezTo>
                <a:cubicBezTo>
                  <a:pt x="64" y="365"/>
                  <a:pt x="74" y="373"/>
                  <a:pt x="85" y="380"/>
                </a:cubicBezTo>
                <a:close/>
                <a:moveTo>
                  <a:pt x="219" y="331"/>
                </a:moveTo>
                <a:cubicBezTo>
                  <a:pt x="211" y="309"/>
                  <a:pt x="212" y="277"/>
                  <a:pt x="219" y="242"/>
                </a:cubicBezTo>
                <a:cubicBezTo>
                  <a:pt x="228" y="183"/>
                  <a:pt x="216" y="99"/>
                  <a:pt x="137" y="99"/>
                </a:cubicBezTo>
                <a:cubicBezTo>
                  <a:pt x="73" y="99"/>
                  <a:pt x="16" y="198"/>
                  <a:pt x="56" y="305"/>
                </a:cubicBezTo>
                <a:cubicBezTo>
                  <a:pt x="72" y="346"/>
                  <a:pt x="96" y="376"/>
                  <a:pt x="113" y="393"/>
                </a:cubicBezTo>
                <a:cubicBezTo>
                  <a:pt x="118" y="395"/>
                  <a:pt x="123" y="396"/>
                  <a:pt x="129" y="397"/>
                </a:cubicBezTo>
                <a:cubicBezTo>
                  <a:pt x="113" y="382"/>
                  <a:pt x="84" y="348"/>
                  <a:pt x="67" y="300"/>
                </a:cubicBezTo>
                <a:cubicBezTo>
                  <a:pt x="37" y="213"/>
                  <a:pt x="79" y="116"/>
                  <a:pt x="137" y="115"/>
                </a:cubicBezTo>
                <a:cubicBezTo>
                  <a:pt x="189" y="114"/>
                  <a:pt x="216" y="168"/>
                  <a:pt x="208" y="239"/>
                </a:cubicBezTo>
                <a:cubicBezTo>
                  <a:pt x="201" y="274"/>
                  <a:pt x="200" y="310"/>
                  <a:pt x="210" y="334"/>
                </a:cubicBezTo>
                <a:cubicBezTo>
                  <a:pt x="217" y="351"/>
                  <a:pt x="228" y="359"/>
                  <a:pt x="233" y="363"/>
                </a:cubicBezTo>
                <a:cubicBezTo>
                  <a:pt x="235" y="361"/>
                  <a:pt x="237" y="359"/>
                  <a:pt x="239" y="357"/>
                </a:cubicBezTo>
                <a:cubicBezTo>
                  <a:pt x="235" y="354"/>
                  <a:pt x="225" y="347"/>
                  <a:pt x="219" y="331"/>
                </a:cubicBezTo>
                <a:close/>
                <a:moveTo>
                  <a:pt x="0" y="202"/>
                </a:moveTo>
                <a:cubicBezTo>
                  <a:pt x="0" y="217"/>
                  <a:pt x="1" y="231"/>
                  <a:pt x="4" y="245"/>
                </a:cubicBezTo>
                <a:cubicBezTo>
                  <a:pt x="6" y="146"/>
                  <a:pt x="40" y="49"/>
                  <a:pt x="144" y="51"/>
                </a:cubicBezTo>
                <a:cubicBezTo>
                  <a:pt x="230" y="51"/>
                  <a:pt x="271" y="143"/>
                  <a:pt x="262" y="219"/>
                </a:cubicBezTo>
                <a:cubicBezTo>
                  <a:pt x="259" y="248"/>
                  <a:pt x="252" y="276"/>
                  <a:pt x="252" y="298"/>
                </a:cubicBezTo>
                <a:cubicBezTo>
                  <a:pt x="252" y="315"/>
                  <a:pt x="258" y="326"/>
                  <a:pt x="260" y="330"/>
                </a:cubicBezTo>
                <a:cubicBezTo>
                  <a:pt x="262" y="327"/>
                  <a:pt x="264" y="323"/>
                  <a:pt x="266" y="320"/>
                </a:cubicBezTo>
                <a:cubicBezTo>
                  <a:pt x="263" y="314"/>
                  <a:pt x="261" y="308"/>
                  <a:pt x="262" y="298"/>
                </a:cubicBezTo>
                <a:cubicBezTo>
                  <a:pt x="262" y="279"/>
                  <a:pt x="272" y="252"/>
                  <a:pt x="277" y="221"/>
                </a:cubicBezTo>
                <a:cubicBezTo>
                  <a:pt x="288" y="144"/>
                  <a:pt x="247" y="31"/>
                  <a:pt x="144" y="31"/>
                </a:cubicBezTo>
                <a:cubicBezTo>
                  <a:pt x="62" y="32"/>
                  <a:pt x="18" y="92"/>
                  <a:pt x="3" y="162"/>
                </a:cubicBezTo>
                <a:cubicBezTo>
                  <a:pt x="1" y="175"/>
                  <a:pt x="0" y="188"/>
                  <a:pt x="0" y="201"/>
                </a:cubicBezTo>
                <a:cubicBezTo>
                  <a:pt x="0" y="201"/>
                  <a:pt x="0" y="202"/>
                  <a:pt x="0" y="202"/>
                </a:cubicBezTo>
                <a:close/>
                <a:moveTo>
                  <a:pt x="262" y="75"/>
                </a:moveTo>
                <a:cubicBezTo>
                  <a:pt x="244" y="44"/>
                  <a:pt x="206" y="0"/>
                  <a:pt x="145" y="0"/>
                </a:cubicBezTo>
                <a:cubicBezTo>
                  <a:pt x="108" y="0"/>
                  <a:pt x="80" y="18"/>
                  <a:pt x="58" y="40"/>
                </a:cubicBezTo>
                <a:cubicBezTo>
                  <a:pt x="60" y="39"/>
                  <a:pt x="91" y="18"/>
                  <a:pt x="144" y="18"/>
                </a:cubicBezTo>
                <a:cubicBezTo>
                  <a:pt x="220" y="18"/>
                  <a:pt x="262" y="75"/>
                  <a:pt x="262" y="75"/>
                </a:cubicBezTo>
                <a:close/>
                <a:moveTo>
                  <a:pt x="142" y="308"/>
                </a:moveTo>
                <a:cubicBezTo>
                  <a:pt x="140" y="294"/>
                  <a:pt x="141" y="277"/>
                  <a:pt x="142" y="260"/>
                </a:cubicBezTo>
                <a:cubicBezTo>
                  <a:pt x="143" y="238"/>
                  <a:pt x="144" y="209"/>
                  <a:pt x="137" y="201"/>
                </a:cubicBezTo>
                <a:cubicBezTo>
                  <a:pt x="137" y="201"/>
                  <a:pt x="137" y="201"/>
                  <a:pt x="135" y="201"/>
                </a:cubicBezTo>
                <a:cubicBezTo>
                  <a:pt x="135" y="201"/>
                  <a:pt x="132" y="202"/>
                  <a:pt x="130" y="208"/>
                </a:cubicBezTo>
                <a:cubicBezTo>
                  <a:pt x="122" y="227"/>
                  <a:pt x="122" y="271"/>
                  <a:pt x="141" y="308"/>
                </a:cubicBezTo>
                <a:cubicBezTo>
                  <a:pt x="141" y="309"/>
                  <a:pt x="142" y="309"/>
                  <a:pt x="142" y="30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3765"/>
            <a:endParaRPr lang="en-US" sz="1800">
              <a:solidFill>
                <a:srgbClr val="292929"/>
              </a:solidFill>
              <a:cs typeface="+mn-ea"/>
              <a:sym typeface="+mn-lt"/>
            </a:endParaRPr>
          </a:p>
        </p:txBody>
      </p:sp>
      <p:grpSp>
        <p:nvGrpSpPr>
          <p:cNvPr id="58" name="组合 36"/>
          <p:cNvGrpSpPr/>
          <p:nvPr/>
        </p:nvGrpSpPr>
        <p:grpSpPr>
          <a:xfrm>
            <a:off x="4994824" y="2102513"/>
            <a:ext cx="541064" cy="440065"/>
            <a:chOff x="1075737" y="1609572"/>
            <a:chExt cx="541064" cy="440065"/>
          </a:xfrm>
          <a:solidFill>
            <a:schemeClr val="bg1">
              <a:lumMod val="50000"/>
            </a:schemeClr>
          </a:solidFill>
        </p:grpSpPr>
        <p:sp>
          <p:nvSpPr>
            <p:cNvPr id="59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200">
                <a:cs typeface="+mn-ea"/>
                <a:sym typeface="+mn-lt"/>
              </a:endParaRPr>
            </a:p>
          </p:txBody>
        </p:sp>
        <p:sp>
          <p:nvSpPr>
            <p:cNvPr id="60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200">
                <a:cs typeface="+mn-ea"/>
                <a:sym typeface="+mn-lt"/>
              </a:endParaRPr>
            </a:p>
          </p:txBody>
        </p:sp>
      </p:grpSp>
      <p:pic>
        <p:nvPicPr>
          <p:cNvPr id="62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56" y="4614418"/>
            <a:ext cx="453288" cy="5529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6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671345" y="1927670"/>
            <a:ext cx="901942" cy="901708"/>
          </a:xfrm>
          <a:prstGeom prst="rect">
            <a:avLst/>
          </a:prstGeom>
          <a:noFill/>
        </p:spPr>
      </p:pic>
      <p:sp>
        <p:nvSpPr>
          <p:cNvPr id="76" name="矩形 41"/>
          <p:cNvSpPr/>
          <p:nvPr/>
        </p:nvSpPr>
        <p:spPr>
          <a:xfrm>
            <a:off x="3396168" y="5486886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77" name="矩形 42"/>
          <p:cNvSpPr/>
          <p:nvPr/>
        </p:nvSpPr>
        <p:spPr>
          <a:xfrm>
            <a:off x="4946324" y="1496569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78" name="矩形 43"/>
          <p:cNvSpPr/>
          <p:nvPr/>
        </p:nvSpPr>
        <p:spPr>
          <a:xfrm>
            <a:off x="6436225" y="5446896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79" name="矩形 44"/>
          <p:cNvSpPr/>
          <p:nvPr/>
        </p:nvSpPr>
        <p:spPr>
          <a:xfrm>
            <a:off x="7869758" y="1454438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604F0CB-1688-D9B2-BF07-E12D4D5CF228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CF19185-8CF5-E25F-93E0-81F84927EEF8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0861601-CBE8-2046-B885-0AA8EB8F6126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C611A62-57B2-832C-CE7E-77B7F9F43CA9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4">
              <a:extLst>
                <a:ext uri="{FF2B5EF4-FFF2-40B4-BE49-F238E27FC236}">
                  <a16:creationId xmlns:a16="http://schemas.microsoft.com/office/drawing/2014/main" id="{C87D59E8-9EEB-39C1-BC70-67E3775DC026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课题研究的思路与方法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8895695-7CE9-894F-2EDC-BFD713FF6F2F}"/>
              </a:ext>
            </a:extLst>
          </p:cNvPr>
          <p:cNvGrpSpPr/>
          <p:nvPr/>
        </p:nvGrpSpPr>
        <p:grpSpPr>
          <a:xfrm>
            <a:off x="792872" y="2252224"/>
            <a:ext cx="3140931" cy="840344"/>
            <a:chOff x="8211282" y="1642002"/>
            <a:chExt cx="3140931" cy="84034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BC33E6E-9CD8-9CFC-B908-85D506A1749F}"/>
                </a:ext>
              </a:extLst>
            </p:cNvPr>
            <p:cNvSpPr txBox="1"/>
            <p:nvPr/>
          </p:nvSpPr>
          <p:spPr>
            <a:xfrm>
              <a:off x="8214217" y="1943481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34D268A-AA1E-2B9C-C9EE-6DB5FDA9A063}"/>
                </a:ext>
              </a:extLst>
            </p:cNvPr>
            <p:cNvSpPr txBox="1"/>
            <p:nvPr/>
          </p:nvSpPr>
          <p:spPr>
            <a:xfrm>
              <a:off x="8211282" y="1642002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933A439-0839-94A5-3511-541CBEC4EADC}"/>
              </a:ext>
            </a:extLst>
          </p:cNvPr>
          <p:cNvGrpSpPr/>
          <p:nvPr/>
        </p:nvGrpSpPr>
        <p:grpSpPr>
          <a:xfrm>
            <a:off x="8145175" y="4335776"/>
            <a:ext cx="3140931" cy="840344"/>
            <a:chOff x="8211282" y="1642002"/>
            <a:chExt cx="3140931" cy="84034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477F884-BB3E-83C5-9665-F4FCEB0AB757}"/>
                </a:ext>
              </a:extLst>
            </p:cNvPr>
            <p:cNvSpPr txBox="1"/>
            <p:nvPr/>
          </p:nvSpPr>
          <p:spPr>
            <a:xfrm>
              <a:off x="8214217" y="1943481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5F5E843-6DF3-B001-E36A-890F8B07AF6E}"/>
                </a:ext>
              </a:extLst>
            </p:cNvPr>
            <p:cNvSpPr txBox="1"/>
            <p:nvPr/>
          </p:nvSpPr>
          <p:spPr>
            <a:xfrm>
              <a:off x="8211282" y="1642002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567850D-8465-BB4B-DF3F-B8BA432618C3}"/>
              </a:ext>
            </a:extLst>
          </p:cNvPr>
          <p:cNvSpPr/>
          <p:nvPr/>
        </p:nvSpPr>
        <p:spPr>
          <a:xfrm rot="10800000">
            <a:off x="2664345" y="-5793"/>
            <a:ext cx="6863310" cy="3921164"/>
          </a:xfrm>
          <a:custGeom>
            <a:avLst/>
            <a:gdLst>
              <a:gd name="connsiteX0" fmla="*/ 2463801 w 2463801"/>
              <a:gd name="connsiteY0" fmla="*/ 1547550 h 1547550"/>
              <a:gd name="connsiteX1" fmla="*/ 2061437 w 2463801"/>
              <a:gd name="connsiteY1" fmla="*/ 1547550 h 1547550"/>
              <a:gd name="connsiteX2" fmla="*/ 1231901 w 2463801"/>
              <a:gd name="connsiteY2" fmla="*/ 505463 h 1547550"/>
              <a:gd name="connsiteX3" fmla="*/ 402365 w 2463801"/>
              <a:gd name="connsiteY3" fmla="*/ 1547550 h 1547550"/>
              <a:gd name="connsiteX4" fmla="*/ 0 w 2463801"/>
              <a:gd name="connsiteY4" fmla="*/ 1547550 h 1547550"/>
              <a:gd name="connsiteX5" fmla="*/ 1231901 w 2463801"/>
              <a:gd name="connsiteY5" fmla="*/ 0 h 154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1" h="1547550">
                <a:moveTo>
                  <a:pt x="2463801" y="1547550"/>
                </a:moveTo>
                <a:lnTo>
                  <a:pt x="2061437" y="1547550"/>
                </a:lnTo>
                <a:lnTo>
                  <a:pt x="1231901" y="505463"/>
                </a:lnTo>
                <a:lnTo>
                  <a:pt x="402365" y="1547550"/>
                </a:lnTo>
                <a:lnTo>
                  <a:pt x="0" y="1547550"/>
                </a:lnTo>
                <a:lnTo>
                  <a:pt x="1231901" y="0"/>
                </a:lnTo>
                <a:close/>
              </a:path>
            </a:pathLst>
          </a:cu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F8F532-1238-856C-E92C-E57C54B9EAB7}"/>
              </a:ext>
            </a:extLst>
          </p:cNvPr>
          <p:cNvSpPr txBox="1"/>
          <p:nvPr/>
        </p:nvSpPr>
        <p:spPr>
          <a:xfrm>
            <a:off x="4795459" y="770257"/>
            <a:ext cx="26019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>
                <a:solidFill>
                  <a:srgbClr val="5577D1"/>
                </a:solidFill>
              </a:rPr>
              <a:t>03</a:t>
            </a:r>
            <a:endParaRPr lang="zh-CN" altLang="en-US" sz="11500" b="1" dirty="0">
              <a:solidFill>
                <a:srgbClr val="5577D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3EFE39-1572-C0C3-3CA6-2C7B5FAB8058}"/>
              </a:ext>
            </a:extLst>
          </p:cNvPr>
          <p:cNvGrpSpPr/>
          <p:nvPr/>
        </p:nvGrpSpPr>
        <p:grpSpPr>
          <a:xfrm>
            <a:off x="3607635" y="2676728"/>
            <a:ext cx="4976729" cy="707114"/>
            <a:chOff x="846633" y="1951591"/>
            <a:chExt cx="4976729" cy="70711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35ABED-C533-8656-9764-3E9972803DEB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7510AEB3-A766-E29E-F811-D5D76F0731AA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88C65B8A-399E-E495-1294-4B84E2F33509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4"/>
            <p:cNvSpPr txBox="1"/>
            <p:nvPr/>
          </p:nvSpPr>
          <p:spPr>
            <a:xfrm>
              <a:off x="1419112" y="2030229"/>
              <a:ext cx="383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课题研究的进展</a:t>
              </a:r>
              <a:endParaRPr lang="zh-CN" altLang="en-US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3AA3A80-996B-B8E1-E63B-2E79518766CA}"/>
              </a:ext>
            </a:extLst>
          </p:cNvPr>
          <p:cNvSpPr txBox="1"/>
          <p:nvPr/>
        </p:nvSpPr>
        <p:spPr>
          <a:xfrm>
            <a:off x="4794622" y="589989"/>
            <a:ext cx="260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A6A6A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dirty="0">
              <a:solidFill>
                <a:srgbClr val="A6A6A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59336B6-CCBD-2378-E269-C12842BF3DAC}"/>
              </a:ext>
            </a:extLst>
          </p:cNvPr>
          <p:cNvSpPr txBox="1"/>
          <p:nvPr/>
        </p:nvSpPr>
        <p:spPr>
          <a:xfrm>
            <a:off x="3512457" y="3632702"/>
            <a:ext cx="51816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726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5E87CC0C-B05F-AFF6-8CC6-8C716C86E9D6}"/>
              </a:ext>
            </a:extLst>
          </p:cNvPr>
          <p:cNvSpPr/>
          <p:nvPr/>
        </p:nvSpPr>
        <p:spPr>
          <a:xfrm>
            <a:off x="2469902" y="3410934"/>
            <a:ext cx="914400" cy="914400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05D67EC7-5F00-579B-0001-BCCDE8D35ACF}"/>
              </a:ext>
            </a:extLst>
          </p:cNvPr>
          <p:cNvSpPr/>
          <p:nvPr/>
        </p:nvSpPr>
        <p:spPr>
          <a:xfrm>
            <a:off x="4478384" y="2401763"/>
            <a:ext cx="914400" cy="914400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5B868A93-9340-FEA0-98C6-DCFEB3737C86}"/>
              </a:ext>
            </a:extLst>
          </p:cNvPr>
          <p:cNvSpPr/>
          <p:nvPr/>
        </p:nvSpPr>
        <p:spPr>
          <a:xfrm>
            <a:off x="6486866" y="1555045"/>
            <a:ext cx="914400" cy="914400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6CD1204-B30B-DCD2-B3E5-456B61A7984F}"/>
              </a:ext>
            </a:extLst>
          </p:cNvPr>
          <p:cNvSpPr/>
          <p:nvPr/>
        </p:nvSpPr>
        <p:spPr>
          <a:xfrm>
            <a:off x="8495348" y="687982"/>
            <a:ext cx="914400" cy="914400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625"/>
          <p:cNvSpPr>
            <a:spLocks noChangeArrowheads="1"/>
          </p:cNvSpPr>
          <p:nvPr/>
        </p:nvSpPr>
        <p:spPr bwMode="auto">
          <a:xfrm>
            <a:off x="2000493" y="5100913"/>
            <a:ext cx="1832873" cy="649058"/>
          </a:xfrm>
          <a:prstGeom prst="rect">
            <a:avLst/>
          </a:prstGeom>
          <a:gradFill>
            <a:gsLst>
              <a:gs pos="0">
                <a:schemeClr val="tx1">
                  <a:alpha val="10000"/>
                </a:schemeClr>
              </a:gs>
              <a:gs pos="5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630"/>
          <p:cNvSpPr/>
          <p:nvPr/>
        </p:nvSpPr>
        <p:spPr bwMode="auto">
          <a:xfrm>
            <a:off x="1906604" y="4917218"/>
            <a:ext cx="2016569" cy="183696"/>
          </a:xfrm>
          <a:custGeom>
            <a:avLst/>
            <a:gdLst>
              <a:gd name="T0" fmla="*/ 988 w 988"/>
              <a:gd name="T1" fmla="*/ 0 h 90"/>
              <a:gd name="T2" fmla="*/ 988 w 988"/>
              <a:gd name="T3" fmla="*/ 44 h 90"/>
              <a:gd name="T4" fmla="*/ 988 w 988"/>
              <a:gd name="T5" fmla="*/ 44 h 90"/>
              <a:gd name="T6" fmla="*/ 944 w 988"/>
              <a:gd name="T7" fmla="*/ 90 h 90"/>
              <a:gd name="T8" fmla="*/ 46 w 988"/>
              <a:gd name="T9" fmla="*/ 90 h 90"/>
              <a:gd name="T10" fmla="*/ 0 w 988"/>
              <a:gd name="T11" fmla="*/ 44 h 90"/>
              <a:gd name="T12" fmla="*/ 0 w 988"/>
              <a:gd name="T13" fmla="*/ 0 h 90"/>
              <a:gd name="T14" fmla="*/ 988 w 988"/>
              <a:gd name="T1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8" h="90">
                <a:moveTo>
                  <a:pt x="988" y="0"/>
                </a:moveTo>
                <a:lnTo>
                  <a:pt x="988" y="44"/>
                </a:lnTo>
                <a:lnTo>
                  <a:pt x="988" y="44"/>
                </a:lnTo>
                <a:lnTo>
                  <a:pt x="944" y="90"/>
                </a:lnTo>
                <a:lnTo>
                  <a:pt x="46" y="90"/>
                </a:lnTo>
                <a:lnTo>
                  <a:pt x="0" y="44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636"/>
          <p:cNvSpPr>
            <a:spLocks noEditPoints="1"/>
          </p:cNvSpPr>
          <p:nvPr/>
        </p:nvSpPr>
        <p:spPr bwMode="auto">
          <a:xfrm>
            <a:off x="2763850" y="3631115"/>
            <a:ext cx="306159" cy="444952"/>
          </a:xfrm>
          <a:custGeom>
            <a:avLst/>
            <a:gdLst>
              <a:gd name="T0" fmla="*/ 21 w 75"/>
              <a:gd name="T1" fmla="*/ 94 h 109"/>
              <a:gd name="T2" fmla="*/ 22 w 75"/>
              <a:gd name="T3" fmla="*/ 100 h 109"/>
              <a:gd name="T4" fmla="*/ 27 w 75"/>
              <a:gd name="T5" fmla="*/ 103 h 109"/>
              <a:gd name="T6" fmla="*/ 28 w 75"/>
              <a:gd name="T7" fmla="*/ 106 h 109"/>
              <a:gd name="T8" fmla="*/ 37 w 75"/>
              <a:gd name="T9" fmla="*/ 109 h 109"/>
              <a:gd name="T10" fmla="*/ 47 w 75"/>
              <a:gd name="T11" fmla="*/ 106 h 109"/>
              <a:gd name="T12" fmla="*/ 47 w 75"/>
              <a:gd name="T13" fmla="*/ 103 h 109"/>
              <a:gd name="T14" fmla="*/ 52 w 75"/>
              <a:gd name="T15" fmla="*/ 100 h 109"/>
              <a:gd name="T16" fmla="*/ 53 w 75"/>
              <a:gd name="T17" fmla="*/ 94 h 109"/>
              <a:gd name="T18" fmla="*/ 37 w 75"/>
              <a:gd name="T19" fmla="*/ 97 h 109"/>
              <a:gd name="T20" fmla="*/ 21 w 75"/>
              <a:gd name="T21" fmla="*/ 94 h 109"/>
              <a:gd name="T22" fmla="*/ 20 w 75"/>
              <a:gd name="T23" fmla="*/ 84 h 109"/>
              <a:gd name="T24" fmla="*/ 21 w 75"/>
              <a:gd name="T25" fmla="*/ 89 h 109"/>
              <a:gd name="T26" fmla="*/ 37 w 75"/>
              <a:gd name="T27" fmla="*/ 92 h 109"/>
              <a:gd name="T28" fmla="*/ 54 w 75"/>
              <a:gd name="T29" fmla="*/ 89 h 109"/>
              <a:gd name="T30" fmla="*/ 55 w 75"/>
              <a:gd name="T31" fmla="*/ 84 h 109"/>
              <a:gd name="T32" fmla="*/ 37 w 75"/>
              <a:gd name="T33" fmla="*/ 87 h 109"/>
              <a:gd name="T34" fmla="*/ 20 w 75"/>
              <a:gd name="T35" fmla="*/ 84 h 109"/>
              <a:gd name="T36" fmla="*/ 37 w 75"/>
              <a:gd name="T37" fmla="*/ 15 h 109"/>
              <a:gd name="T38" fmla="*/ 39 w 75"/>
              <a:gd name="T39" fmla="*/ 13 h 109"/>
              <a:gd name="T40" fmla="*/ 37 w 75"/>
              <a:gd name="T41" fmla="*/ 11 h 109"/>
              <a:gd name="T42" fmla="*/ 11 w 75"/>
              <a:gd name="T43" fmla="*/ 37 h 109"/>
              <a:gd name="T44" fmla="*/ 13 w 75"/>
              <a:gd name="T45" fmla="*/ 39 h 109"/>
              <a:gd name="T46" fmla="*/ 15 w 75"/>
              <a:gd name="T47" fmla="*/ 37 h 109"/>
              <a:gd name="T48" fmla="*/ 37 w 75"/>
              <a:gd name="T49" fmla="*/ 15 h 109"/>
              <a:gd name="T50" fmla="*/ 37 w 75"/>
              <a:gd name="T51" fmla="*/ 0 h 109"/>
              <a:gd name="T52" fmla="*/ 0 w 75"/>
              <a:gd name="T53" fmla="*/ 37 h 109"/>
              <a:gd name="T54" fmla="*/ 18 w 75"/>
              <a:gd name="T55" fmla="*/ 69 h 109"/>
              <a:gd name="T56" fmla="*/ 19 w 75"/>
              <a:gd name="T57" fmla="*/ 79 h 109"/>
              <a:gd name="T58" fmla="*/ 37 w 75"/>
              <a:gd name="T59" fmla="*/ 82 h 109"/>
              <a:gd name="T60" fmla="*/ 55 w 75"/>
              <a:gd name="T61" fmla="*/ 79 h 109"/>
              <a:gd name="T62" fmla="*/ 57 w 75"/>
              <a:gd name="T63" fmla="*/ 69 h 109"/>
              <a:gd name="T64" fmla="*/ 75 w 75"/>
              <a:gd name="T65" fmla="*/ 37 h 109"/>
              <a:gd name="T66" fmla="*/ 37 w 75"/>
              <a:gd name="T67" fmla="*/ 0 h 109"/>
              <a:gd name="T68" fmla="*/ 51 w 75"/>
              <a:gd name="T69" fmla="*/ 65 h 109"/>
              <a:gd name="T70" fmla="*/ 50 w 75"/>
              <a:gd name="T71" fmla="*/ 74 h 109"/>
              <a:gd name="T72" fmla="*/ 37 w 75"/>
              <a:gd name="T73" fmla="*/ 76 h 109"/>
              <a:gd name="T74" fmla="*/ 24 w 75"/>
              <a:gd name="T75" fmla="*/ 74 h 109"/>
              <a:gd name="T76" fmla="*/ 23 w 75"/>
              <a:gd name="T77" fmla="*/ 65 h 109"/>
              <a:gd name="T78" fmla="*/ 6 w 75"/>
              <a:gd name="T79" fmla="*/ 37 h 109"/>
              <a:gd name="T80" fmla="*/ 37 w 75"/>
              <a:gd name="T81" fmla="*/ 6 h 109"/>
              <a:gd name="T82" fmla="*/ 68 w 75"/>
              <a:gd name="T83" fmla="*/ 37 h 109"/>
              <a:gd name="T84" fmla="*/ 51 w 75"/>
              <a:gd name="T85" fmla="*/ 65 h 109"/>
              <a:gd name="T86" fmla="*/ 46 w 75"/>
              <a:gd name="T87" fmla="*/ 51 h 109"/>
              <a:gd name="T88" fmla="*/ 37 w 75"/>
              <a:gd name="T89" fmla="*/ 36 h 109"/>
              <a:gd name="T90" fmla="*/ 29 w 75"/>
              <a:gd name="T91" fmla="*/ 51 h 109"/>
              <a:gd name="T92" fmla="*/ 25 w 75"/>
              <a:gd name="T93" fmla="*/ 44 h 109"/>
              <a:gd name="T94" fmla="*/ 20 w 75"/>
              <a:gd name="T95" fmla="*/ 46 h 109"/>
              <a:gd name="T96" fmla="*/ 29 w 75"/>
              <a:gd name="T97" fmla="*/ 64 h 109"/>
              <a:gd name="T98" fmla="*/ 37 w 75"/>
              <a:gd name="T99" fmla="*/ 48 h 109"/>
              <a:gd name="T100" fmla="*/ 46 w 75"/>
              <a:gd name="T101" fmla="*/ 64 h 109"/>
              <a:gd name="T102" fmla="*/ 54 w 75"/>
              <a:gd name="T103" fmla="*/ 46 h 109"/>
              <a:gd name="T104" fmla="*/ 49 w 75"/>
              <a:gd name="T105" fmla="*/ 44 h 109"/>
              <a:gd name="T106" fmla="*/ 46 w 75"/>
              <a:gd name="T107" fmla="*/ 5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" h="109">
                <a:moveTo>
                  <a:pt x="21" y="94"/>
                </a:moveTo>
                <a:cubicBezTo>
                  <a:pt x="22" y="100"/>
                  <a:pt x="22" y="100"/>
                  <a:pt x="22" y="100"/>
                </a:cubicBezTo>
                <a:cubicBezTo>
                  <a:pt x="22" y="100"/>
                  <a:pt x="24" y="102"/>
                  <a:pt x="27" y="103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28" y="106"/>
                  <a:pt x="30" y="109"/>
                  <a:pt x="37" y="109"/>
                </a:cubicBezTo>
                <a:cubicBezTo>
                  <a:pt x="45" y="109"/>
                  <a:pt x="47" y="106"/>
                  <a:pt x="47" y="106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51" y="102"/>
                  <a:pt x="52" y="100"/>
                  <a:pt x="52" y="100"/>
                </a:cubicBezTo>
                <a:cubicBezTo>
                  <a:pt x="53" y="94"/>
                  <a:pt x="53" y="94"/>
                  <a:pt x="53" y="94"/>
                </a:cubicBezTo>
                <a:cubicBezTo>
                  <a:pt x="48" y="96"/>
                  <a:pt x="43" y="97"/>
                  <a:pt x="37" y="97"/>
                </a:cubicBezTo>
                <a:cubicBezTo>
                  <a:pt x="32" y="97"/>
                  <a:pt x="26" y="96"/>
                  <a:pt x="21" y="94"/>
                </a:cubicBezTo>
                <a:close/>
                <a:moveTo>
                  <a:pt x="20" y="84"/>
                </a:moveTo>
                <a:cubicBezTo>
                  <a:pt x="21" y="89"/>
                  <a:pt x="21" y="89"/>
                  <a:pt x="21" y="89"/>
                </a:cubicBezTo>
                <a:cubicBezTo>
                  <a:pt x="26" y="91"/>
                  <a:pt x="31" y="92"/>
                  <a:pt x="37" y="92"/>
                </a:cubicBezTo>
                <a:cubicBezTo>
                  <a:pt x="43" y="92"/>
                  <a:pt x="49" y="91"/>
                  <a:pt x="54" y="89"/>
                </a:cubicBezTo>
                <a:cubicBezTo>
                  <a:pt x="55" y="84"/>
                  <a:pt x="55" y="84"/>
                  <a:pt x="55" y="84"/>
                </a:cubicBezTo>
                <a:cubicBezTo>
                  <a:pt x="49" y="86"/>
                  <a:pt x="44" y="87"/>
                  <a:pt x="37" y="87"/>
                </a:cubicBezTo>
                <a:cubicBezTo>
                  <a:pt x="31" y="87"/>
                  <a:pt x="25" y="86"/>
                  <a:pt x="20" y="84"/>
                </a:cubicBezTo>
                <a:close/>
                <a:moveTo>
                  <a:pt x="37" y="15"/>
                </a:moveTo>
                <a:cubicBezTo>
                  <a:pt x="38" y="15"/>
                  <a:pt x="39" y="14"/>
                  <a:pt x="39" y="13"/>
                </a:cubicBezTo>
                <a:cubicBezTo>
                  <a:pt x="39" y="12"/>
                  <a:pt x="38" y="11"/>
                  <a:pt x="37" y="11"/>
                </a:cubicBezTo>
                <a:cubicBezTo>
                  <a:pt x="23" y="11"/>
                  <a:pt x="11" y="23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25"/>
                  <a:pt x="25" y="15"/>
                  <a:pt x="37" y="15"/>
                </a:cubicBezTo>
                <a:close/>
                <a:moveTo>
                  <a:pt x="37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1"/>
                  <a:pt x="7" y="63"/>
                  <a:pt x="18" y="69"/>
                </a:cubicBezTo>
                <a:cubicBezTo>
                  <a:pt x="19" y="79"/>
                  <a:pt x="19" y="79"/>
                  <a:pt x="19" y="79"/>
                </a:cubicBezTo>
                <a:cubicBezTo>
                  <a:pt x="24" y="81"/>
                  <a:pt x="31" y="82"/>
                  <a:pt x="37" y="82"/>
                </a:cubicBezTo>
                <a:cubicBezTo>
                  <a:pt x="44" y="82"/>
                  <a:pt x="50" y="81"/>
                  <a:pt x="55" y="79"/>
                </a:cubicBezTo>
                <a:cubicBezTo>
                  <a:pt x="57" y="69"/>
                  <a:pt x="57" y="69"/>
                  <a:pt x="57" y="69"/>
                </a:cubicBezTo>
                <a:cubicBezTo>
                  <a:pt x="68" y="63"/>
                  <a:pt x="75" y="51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51" y="65"/>
                </a:move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47" y="76"/>
                  <a:pt x="37" y="76"/>
                </a:cubicBezTo>
                <a:cubicBezTo>
                  <a:pt x="28" y="76"/>
                  <a:pt x="24" y="74"/>
                  <a:pt x="24" y="74"/>
                </a:cubicBezTo>
                <a:cubicBezTo>
                  <a:pt x="23" y="65"/>
                  <a:pt x="23" y="65"/>
                  <a:pt x="23" y="65"/>
                </a:cubicBezTo>
                <a:cubicBezTo>
                  <a:pt x="13" y="60"/>
                  <a:pt x="6" y="49"/>
                  <a:pt x="6" y="37"/>
                </a:cubicBezTo>
                <a:cubicBezTo>
                  <a:pt x="6" y="20"/>
                  <a:pt x="20" y="6"/>
                  <a:pt x="37" y="6"/>
                </a:cubicBezTo>
                <a:cubicBezTo>
                  <a:pt x="54" y="6"/>
                  <a:pt x="68" y="20"/>
                  <a:pt x="68" y="37"/>
                </a:cubicBezTo>
                <a:cubicBezTo>
                  <a:pt x="68" y="49"/>
                  <a:pt x="61" y="60"/>
                  <a:pt x="51" y="65"/>
                </a:cubicBezTo>
                <a:close/>
                <a:moveTo>
                  <a:pt x="46" y="51"/>
                </a:moveTo>
                <a:cubicBezTo>
                  <a:pt x="37" y="36"/>
                  <a:pt x="37" y="36"/>
                  <a:pt x="37" y="36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44"/>
                  <a:pt x="25" y="44"/>
                  <a:pt x="25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9" y="64"/>
                  <a:pt x="29" y="64"/>
                  <a:pt x="29" y="64"/>
                </a:cubicBezTo>
                <a:cubicBezTo>
                  <a:pt x="37" y="48"/>
                  <a:pt x="37" y="48"/>
                  <a:pt x="37" y="48"/>
                </a:cubicBezTo>
                <a:cubicBezTo>
                  <a:pt x="46" y="64"/>
                  <a:pt x="46" y="64"/>
                  <a:pt x="46" y="64"/>
                </a:cubicBezTo>
                <a:cubicBezTo>
                  <a:pt x="54" y="46"/>
                  <a:pt x="54" y="46"/>
                  <a:pt x="54" y="46"/>
                </a:cubicBezTo>
                <a:cubicBezTo>
                  <a:pt x="49" y="44"/>
                  <a:pt x="49" y="44"/>
                  <a:pt x="49" y="44"/>
                </a:cubicBezTo>
                <a:lnTo>
                  <a:pt x="46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645"/>
          <p:cNvSpPr/>
          <p:nvPr/>
        </p:nvSpPr>
        <p:spPr bwMode="auto">
          <a:xfrm>
            <a:off x="1906604" y="5007024"/>
            <a:ext cx="2016569" cy="93889"/>
          </a:xfrm>
          <a:custGeom>
            <a:avLst/>
            <a:gdLst>
              <a:gd name="T0" fmla="*/ 988 w 988"/>
              <a:gd name="T1" fmla="*/ 0 h 46"/>
              <a:gd name="T2" fmla="*/ 944 w 988"/>
              <a:gd name="T3" fmla="*/ 46 h 46"/>
              <a:gd name="T4" fmla="*/ 46 w 988"/>
              <a:gd name="T5" fmla="*/ 46 h 46"/>
              <a:gd name="T6" fmla="*/ 0 w 988"/>
              <a:gd name="T7" fmla="*/ 0 h 46"/>
              <a:gd name="T8" fmla="*/ 988 w 988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6">
                <a:moveTo>
                  <a:pt x="988" y="0"/>
                </a:moveTo>
                <a:lnTo>
                  <a:pt x="944" y="46"/>
                </a:lnTo>
                <a:lnTo>
                  <a:pt x="46" y="46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rgbClr val="2A3F74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Rectangle 626"/>
          <p:cNvSpPr>
            <a:spLocks noChangeArrowheads="1"/>
          </p:cNvSpPr>
          <p:nvPr/>
        </p:nvSpPr>
        <p:spPr bwMode="auto">
          <a:xfrm>
            <a:off x="4015022" y="4181548"/>
            <a:ext cx="1832874" cy="649058"/>
          </a:xfrm>
          <a:prstGeom prst="rect">
            <a:avLst/>
          </a:prstGeom>
          <a:gradFill>
            <a:gsLst>
              <a:gs pos="0">
                <a:schemeClr val="tx1">
                  <a:alpha val="10000"/>
                </a:schemeClr>
              </a:gs>
              <a:gs pos="5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631"/>
          <p:cNvSpPr/>
          <p:nvPr/>
        </p:nvSpPr>
        <p:spPr bwMode="auto">
          <a:xfrm>
            <a:off x="3923173" y="3993770"/>
            <a:ext cx="2018611" cy="187778"/>
          </a:xfrm>
          <a:custGeom>
            <a:avLst/>
            <a:gdLst>
              <a:gd name="T0" fmla="*/ 989 w 989"/>
              <a:gd name="T1" fmla="*/ 0 h 92"/>
              <a:gd name="T2" fmla="*/ 989 w 989"/>
              <a:gd name="T3" fmla="*/ 46 h 92"/>
              <a:gd name="T4" fmla="*/ 989 w 989"/>
              <a:gd name="T5" fmla="*/ 46 h 92"/>
              <a:gd name="T6" fmla="*/ 943 w 989"/>
              <a:gd name="T7" fmla="*/ 92 h 92"/>
              <a:gd name="T8" fmla="*/ 45 w 989"/>
              <a:gd name="T9" fmla="*/ 92 h 92"/>
              <a:gd name="T10" fmla="*/ 0 w 989"/>
              <a:gd name="T11" fmla="*/ 46 h 92"/>
              <a:gd name="T12" fmla="*/ 0 w 989"/>
              <a:gd name="T13" fmla="*/ 0 h 92"/>
              <a:gd name="T14" fmla="*/ 989 w 989"/>
              <a:gd name="T1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9" h="92">
                <a:moveTo>
                  <a:pt x="989" y="0"/>
                </a:moveTo>
                <a:lnTo>
                  <a:pt x="989" y="46"/>
                </a:lnTo>
                <a:lnTo>
                  <a:pt x="989" y="46"/>
                </a:lnTo>
                <a:lnTo>
                  <a:pt x="943" y="92"/>
                </a:lnTo>
                <a:lnTo>
                  <a:pt x="45" y="92"/>
                </a:lnTo>
                <a:lnTo>
                  <a:pt x="0" y="46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637"/>
          <p:cNvSpPr>
            <a:spLocks noEditPoints="1"/>
          </p:cNvSpPr>
          <p:nvPr/>
        </p:nvSpPr>
        <p:spPr bwMode="auto">
          <a:xfrm>
            <a:off x="4762050" y="2670567"/>
            <a:ext cx="338816" cy="424541"/>
          </a:xfrm>
          <a:custGeom>
            <a:avLst/>
            <a:gdLst>
              <a:gd name="T0" fmla="*/ 42 w 83"/>
              <a:gd name="T1" fmla="*/ 53 h 104"/>
              <a:gd name="T2" fmla="*/ 20 w 83"/>
              <a:gd name="T3" fmla="*/ 74 h 104"/>
              <a:gd name="T4" fmla="*/ 42 w 83"/>
              <a:gd name="T5" fmla="*/ 95 h 104"/>
              <a:gd name="T6" fmla="*/ 63 w 83"/>
              <a:gd name="T7" fmla="*/ 74 h 104"/>
              <a:gd name="T8" fmla="*/ 42 w 83"/>
              <a:gd name="T9" fmla="*/ 53 h 104"/>
              <a:gd name="T10" fmla="*/ 42 w 83"/>
              <a:gd name="T11" fmla="*/ 93 h 104"/>
              <a:gd name="T12" fmla="*/ 23 w 83"/>
              <a:gd name="T13" fmla="*/ 74 h 104"/>
              <a:gd name="T14" fmla="*/ 42 w 83"/>
              <a:gd name="T15" fmla="*/ 55 h 104"/>
              <a:gd name="T16" fmla="*/ 61 w 83"/>
              <a:gd name="T17" fmla="*/ 74 h 104"/>
              <a:gd name="T18" fmla="*/ 42 w 83"/>
              <a:gd name="T19" fmla="*/ 93 h 104"/>
              <a:gd name="T20" fmla="*/ 83 w 83"/>
              <a:gd name="T21" fmla="*/ 16 h 104"/>
              <a:gd name="T22" fmla="*/ 77 w 83"/>
              <a:gd name="T23" fmla="*/ 11 h 104"/>
              <a:gd name="T24" fmla="*/ 58 w 83"/>
              <a:gd name="T25" fmla="*/ 50 h 104"/>
              <a:gd name="T26" fmla="*/ 52 w 83"/>
              <a:gd name="T27" fmla="*/ 47 h 104"/>
              <a:gd name="T28" fmla="*/ 72 w 83"/>
              <a:gd name="T29" fmla="*/ 5 h 104"/>
              <a:gd name="T30" fmla="*/ 67 w 83"/>
              <a:gd name="T31" fmla="*/ 0 h 104"/>
              <a:gd name="T32" fmla="*/ 17 w 83"/>
              <a:gd name="T33" fmla="*/ 0 h 104"/>
              <a:gd name="T34" fmla="*/ 11 w 83"/>
              <a:gd name="T35" fmla="*/ 5 h 104"/>
              <a:gd name="T36" fmla="*/ 31 w 83"/>
              <a:gd name="T37" fmla="*/ 47 h 104"/>
              <a:gd name="T38" fmla="*/ 25 w 83"/>
              <a:gd name="T39" fmla="*/ 50 h 104"/>
              <a:gd name="T40" fmla="*/ 6 w 83"/>
              <a:gd name="T41" fmla="*/ 11 h 104"/>
              <a:gd name="T42" fmla="*/ 0 w 83"/>
              <a:gd name="T43" fmla="*/ 16 h 104"/>
              <a:gd name="T44" fmla="*/ 19 w 83"/>
              <a:gd name="T45" fmla="*/ 55 h 104"/>
              <a:gd name="T46" fmla="*/ 12 w 83"/>
              <a:gd name="T47" fmla="*/ 74 h 104"/>
              <a:gd name="T48" fmla="*/ 42 w 83"/>
              <a:gd name="T49" fmla="*/ 104 h 104"/>
              <a:gd name="T50" fmla="*/ 71 w 83"/>
              <a:gd name="T51" fmla="*/ 74 h 104"/>
              <a:gd name="T52" fmla="*/ 64 w 83"/>
              <a:gd name="T53" fmla="*/ 55 h 104"/>
              <a:gd name="T54" fmla="*/ 83 w 83"/>
              <a:gd name="T55" fmla="*/ 16 h 104"/>
              <a:gd name="T56" fmla="*/ 20 w 83"/>
              <a:gd name="T57" fmla="*/ 7 h 104"/>
              <a:gd name="T58" fmla="*/ 63 w 83"/>
              <a:gd name="T59" fmla="*/ 7 h 104"/>
              <a:gd name="T60" fmla="*/ 59 w 83"/>
              <a:gd name="T61" fmla="*/ 15 h 104"/>
              <a:gd name="T62" fmla="*/ 24 w 83"/>
              <a:gd name="T63" fmla="*/ 15 h 104"/>
              <a:gd name="T64" fmla="*/ 20 w 83"/>
              <a:gd name="T65" fmla="*/ 7 h 104"/>
              <a:gd name="T66" fmla="*/ 27 w 83"/>
              <a:gd name="T67" fmla="*/ 22 h 104"/>
              <a:gd name="T68" fmla="*/ 56 w 83"/>
              <a:gd name="T69" fmla="*/ 22 h 104"/>
              <a:gd name="T70" fmla="*/ 45 w 83"/>
              <a:gd name="T71" fmla="*/ 45 h 104"/>
              <a:gd name="T72" fmla="*/ 42 w 83"/>
              <a:gd name="T73" fmla="*/ 45 h 104"/>
              <a:gd name="T74" fmla="*/ 38 w 83"/>
              <a:gd name="T75" fmla="*/ 45 h 104"/>
              <a:gd name="T76" fmla="*/ 27 w 83"/>
              <a:gd name="T77" fmla="*/ 22 h 104"/>
              <a:gd name="T78" fmla="*/ 65 w 83"/>
              <a:gd name="T79" fmla="*/ 74 h 104"/>
              <a:gd name="T80" fmla="*/ 42 w 83"/>
              <a:gd name="T81" fmla="*/ 97 h 104"/>
              <a:gd name="T82" fmla="*/ 19 w 83"/>
              <a:gd name="T83" fmla="*/ 74 h 104"/>
              <a:gd name="T84" fmla="*/ 42 w 83"/>
              <a:gd name="T85" fmla="*/ 51 h 104"/>
              <a:gd name="T86" fmla="*/ 65 w 83"/>
              <a:gd name="T87" fmla="*/ 74 h 104"/>
              <a:gd name="T88" fmla="*/ 45 w 83"/>
              <a:gd name="T89" fmla="*/ 61 h 104"/>
              <a:gd name="T90" fmla="*/ 42 w 83"/>
              <a:gd name="T91" fmla="*/ 61 h 104"/>
              <a:gd name="T92" fmla="*/ 35 w 83"/>
              <a:gd name="T93" fmla="*/ 65 h 104"/>
              <a:gd name="T94" fmla="*/ 35 w 83"/>
              <a:gd name="T95" fmla="*/ 69 h 104"/>
              <a:gd name="T96" fmla="*/ 40 w 83"/>
              <a:gd name="T97" fmla="*/ 69 h 104"/>
              <a:gd name="T98" fmla="*/ 40 w 83"/>
              <a:gd name="T99" fmla="*/ 83 h 104"/>
              <a:gd name="T100" fmla="*/ 37 w 83"/>
              <a:gd name="T101" fmla="*/ 83 h 104"/>
              <a:gd name="T102" fmla="*/ 37 w 83"/>
              <a:gd name="T103" fmla="*/ 87 h 104"/>
              <a:gd name="T104" fmla="*/ 48 w 83"/>
              <a:gd name="T105" fmla="*/ 87 h 104"/>
              <a:gd name="T106" fmla="*/ 48 w 83"/>
              <a:gd name="T107" fmla="*/ 83 h 104"/>
              <a:gd name="T108" fmla="*/ 45 w 83"/>
              <a:gd name="T109" fmla="*/ 83 h 104"/>
              <a:gd name="T110" fmla="*/ 45 w 83"/>
              <a:gd name="T111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3" h="104">
                <a:moveTo>
                  <a:pt x="42" y="53"/>
                </a:moveTo>
                <a:cubicBezTo>
                  <a:pt x="30" y="53"/>
                  <a:pt x="20" y="62"/>
                  <a:pt x="20" y="74"/>
                </a:cubicBezTo>
                <a:cubicBezTo>
                  <a:pt x="20" y="86"/>
                  <a:pt x="30" y="95"/>
                  <a:pt x="42" y="95"/>
                </a:cubicBezTo>
                <a:cubicBezTo>
                  <a:pt x="53" y="95"/>
                  <a:pt x="63" y="86"/>
                  <a:pt x="63" y="74"/>
                </a:cubicBezTo>
                <a:cubicBezTo>
                  <a:pt x="63" y="62"/>
                  <a:pt x="53" y="53"/>
                  <a:pt x="42" y="53"/>
                </a:cubicBezTo>
                <a:close/>
                <a:moveTo>
                  <a:pt x="42" y="93"/>
                </a:moveTo>
                <a:cubicBezTo>
                  <a:pt x="31" y="93"/>
                  <a:pt x="23" y="85"/>
                  <a:pt x="23" y="74"/>
                </a:cubicBezTo>
                <a:cubicBezTo>
                  <a:pt x="23" y="64"/>
                  <a:pt x="31" y="55"/>
                  <a:pt x="42" y="55"/>
                </a:cubicBezTo>
                <a:cubicBezTo>
                  <a:pt x="52" y="55"/>
                  <a:pt x="61" y="64"/>
                  <a:pt x="61" y="74"/>
                </a:cubicBezTo>
                <a:cubicBezTo>
                  <a:pt x="61" y="85"/>
                  <a:pt x="52" y="93"/>
                  <a:pt x="42" y="93"/>
                </a:cubicBezTo>
                <a:close/>
                <a:moveTo>
                  <a:pt x="83" y="16"/>
                </a:moveTo>
                <a:cubicBezTo>
                  <a:pt x="77" y="11"/>
                  <a:pt x="77" y="11"/>
                  <a:pt x="77" y="11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48"/>
                  <a:pt x="54" y="47"/>
                  <a:pt x="52" y="47"/>
                </a:cubicBezTo>
                <a:cubicBezTo>
                  <a:pt x="72" y="5"/>
                  <a:pt x="72" y="5"/>
                  <a:pt x="72" y="5"/>
                </a:cubicBezTo>
                <a:cubicBezTo>
                  <a:pt x="67" y="0"/>
                  <a:pt x="67" y="0"/>
                  <a:pt x="6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" y="5"/>
                  <a:pt x="11" y="5"/>
                  <a:pt x="11" y="5"/>
                </a:cubicBezTo>
                <a:cubicBezTo>
                  <a:pt x="31" y="47"/>
                  <a:pt x="31" y="47"/>
                  <a:pt x="31" y="47"/>
                </a:cubicBezTo>
                <a:cubicBezTo>
                  <a:pt x="29" y="47"/>
                  <a:pt x="27" y="48"/>
                  <a:pt x="25" y="50"/>
                </a:cubicBezTo>
                <a:cubicBezTo>
                  <a:pt x="6" y="11"/>
                  <a:pt x="6" y="11"/>
                  <a:pt x="6" y="11"/>
                </a:cubicBezTo>
                <a:cubicBezTo>
                  <a:pt x="0" y="16"/>
                  <a:pt x="0" y="16"/>
                  <a:pt x="0" y="16"/>
                </a:cubicBezTo>
                <a:cubicBezTo>
                  <a:pt x="19" y="55"/>
                  <a:pt x="19" y="55"/>
                  <a:pt x="19" y="55"/>
                </a:cubicBezTo>
                <a:cubicBezTo>
                  <a:pt x="15" y="60"/>
                  <a:pt x="12" y="67"/>
                  <a:pt x="12" y="74"/>
                </a:cubicBezTo>
                <a:cubicBezTo>
                  <a:pt x="12" y="90"/>
                  <a:pt x="25" y="104"/>
                  <a:pt x="42" y="104"/>
                </a:cubicBezTo>
                <a:cubicBezTo>
                  <a:pt x="58" y="104"/>
                  <a:pt x="71" y="90"/>
                  <a:pt x="71" y="74"/>
                </a:cubicBezTo>
                <a:cubicBezTo>
                  <a:pt x="71" y="67"/>
                  <a:pt x="68" y="60"/>
                  <a:pt x="64" y="55"/>
                </a:cubicBezTo>
                <a:lnTo>
                  <a:pt x="83" y="16"/>
                </a:lnTo>
                <a:close/>
                <a:moveTo>
                  <a:pt x="20" y="7"/>
                </a:moveTo>
                <a:cubicBezTo>
                  <a:pt x="63" y="7"/>
                  <a:pt x="63" y="7"/>
                  <a:pt x="63" y="7"/>
                </a:cubicBezTo>
                <a:cubicBezTo>
                  <a:pt x="59" y="15"/>
                  <a:pt x="59" y="15"/>
                  <a:pt x="59" y="15"/>
                </a:cubicBezTo>
                <a:cubicBezTo>
                  <a:pt x="24" y="15"/>
                  <a:pt x="24" y="15"/>
                  <a:pt x="24" y="15"/>
                </a:cubicBezTo>
                <a:lnTo>
                  <a:pt x="20" y="7"/>
                </a:lnTo>
                <a:close/>
                <a:moveTo>
                  <a:pt x="27" y="22"/>
                </a:moveTo>
                <a:cubicBezTo>
                  <a:pt x="56" y="22"/>
                  <a:pt x="56" y="22"/>
                  <a:pt x="56" y="22"/>
                </a:cubicBezTo>
                <a:cubicBezTo>
                  <a:pt x="45" y="45"/>
                  <a:pt x="45" y="45"/>
                  <a:pt x="45" y="45"/>
                </a:cubicBezTo>
                <a:cubicBezTo>
                  <a:pt x="44" y="45"/>
                  <a:pt x="43" y="45"/>
                  <a:pt x="42" y="45"/>
                </a:cubicBezTo>
                <a:cubicBezTo>
                  <a:pt x="41" y="45"/>
                  <a:pt x="39" y="45"/>
                  <a:pt x="38" y="45"/>
                </a:cubicBezTo>
                <a:lnTo>
                  <a:pt x="27" y="22"/>
                </a:lnTo>
                <a:close/>
                <a:moveTo>
                  <a:pt x="65" y="74"/>
                </a:moveTo>
                <a:cubicBezTo>
                  <a:pt x="65" y="87"/>
                  <a:pt x="54" y="97"/>
                  <a:pt x="42" y="97"/>
                </a:cubicBezTo>
                <a:cubicBezTo>
                  <a:pt x="29" y="97"/>
                  <a:pt x="19" y="87"/>
                  <a:pt x="19" y="74"/>
                </a:cubicBezTo>
                <a:cubicBezTo>
                  <a:pt x="19" y="61"/>
                  <a:pt x="29" y="51"/>
                  <a:pt x="42" y="51"/>
                </a:cubicBezTo>
                <a:cubicBezTo>
                  <a:pt x="54" y="51"/>
                  <a:pt x="65" y="61"/>
                  <a:pt x="65" y="74"/>
                </a:cubicBezTo>
                <a:close/>
                <a:moveTo>
                  <a:pt x="45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42" y="61"/>
                  <a:pt x="40" y="65"/>
                  <a:pt x="35" y="65"/>
                </a:cubicBezTo>
                <a:cubicBezTo>
                  <a:pt x="35" y="69"/>
                  <a:pt x="35" y="69"/>
                  <a:pt x="35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83"/>
                  <a:pt x="40" y="83"/>
                  <a:pt x="40" y="83"/>
                </a:cubicBezTo>
                <a:cubicBezTo>
                  <a:pt x="37" y="83"/>
                  <a:pt x="37" y="83"/>
                  <a:pt x="37" y="83"/>
                </a:cubicBezTo>
                <a:cubicBezTo>
                  <a:pt x="37" y="87"/>
                  <a:pt x="37" y="87"/>
                  <a:pt x="37" y="87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3"/>
                  <a:pt x="48" y="83"/>
                  <a:pt x="48" y="83"/>
                </a:cubicBezTo>
                <a:cubicBezTo>
                  <a:pt x="45" y="83"/>
                  <a:pt x="45" y="83"/>
                  <a:pt x="45" y="83"/>
                </a:cubicBezTo>
                <a:lnTo>
                  <a:pt x="45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646"/>
          <p:cNvSpPr/>
          <p:nvPr/>
        </p:nvSpPr>
        <p:spPr bwMode="auto">
          <a:xfrm>
            <a:off x="3923173" y="4087659"/>
            <a:ext cx="2018611" cy="93889"/>
          </a:xfrm>
          <a:custGeom>
            <a:avLst/>
            <a:gdLst>
              <a:gd name="T0" fmla="*/ 989 w 989"/>
              <a:gd name="T1" fmla="*/ 0 h 46"/>
              <a:gd name="T2" fmla="*/ 943 w 989"/>
              <a:gd name="T3" fmla="*/ 46 h 46"/>
              <a:gd name="T4" fmla="*/ 45 w 989"/>
              <a:gd name="T5" fmla="*/ 46 h 46"/>
              <a:gd name="T6" fmla="*/ 0 w 989"/>
              <a:gd name="T7" fmla="*/ 0 h 46"/>
              <a:gd name="T8" fmla="*/ 989 w 989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9" h="46">
                <a:moveTo>
                  <a:pt x="989" y="0"/>
                </a:moveTo>
                <a:lnTo>
                  <a:pt x="943" y="46"/>
                </a:lnTo>
                <a:lnTo>
                  <a:pt x="45" y="46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Rectangle 627"/>
          <p:cNvSpPr>
            <a:spLocks noChangeArrowheads="1"/>
          </p:cNvSpPr>
          <p:nvPr/>
        </p:nvSpPr>
        <p:spPr bwMode="auto">
          <a:xfrm>
            <a:off x="6031591" y="3258099"/>
            <a:ext cx="1832874" cy="649058"/>
          </a:xfrm>
          <a:prstGeom prst="rect">
            <a:avLst/>
          </a:prstGeom>
          <a:gradFill>
            <a:gsLst>
              <a:gs pos="0">
                <a:schemeClr val="tx1">
                  <a:alpha val="10000"/>
                </a:schemeClr>
              </a:gs>
              <a:gs pos="5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632"/>
          <p:cNvSpPr/>
          <p:nvPr/>
        </p:nvSpPr>
        <p:spPr bwMode="auto">
          <a:xfrm>
            <a:off x="5941784" y="3074404"/>
            <a:ext cx="2016569" cy="183696"/>
          </a:xfrm>
          <a:custGeom>
            <a:avLst/>
            <a:gdLst>
              <a:gd name="T0" fmla="*/ 988 w 988"/>
              <a:gd name="T1" fmla="*/ 0 h 90"/>
              <a:gd name="T2" fmla="*/ 988 w 988"/>
              <a:gd name="T3" fmla="*/ 46 h 90"/>
              <a:gd name="T4" fmla="*/ 988 w 988"/>
              <a:gd name="T5" fmla="*/ 46 h 90"/>
              <a:gd name="T6" fmla="*/ 942 w 988"/>
              <a:gd name="T7" fmla="*/ 90 h 90"/>
              <a:gd name="T8" fmla="*/ 44 w 988"/>
              <a:gd name="T9" fmla="*/ 90 h 90"/>
              <a:gd name="T10" fmla="*/ 0 w 988"/>
              <a:gd name="T11" fmla="*/ 46 h 90"/>
              <a:gd name="T12" fmla="*/ 0 w 988"/>
              <a:gd name="T13" fmla="*/ 46 h 90"/>
              <a:gd name="T14" fmla="*/ 0 w 988"/>
              <a:gd name="T15" fmla="*/ 0 h 90"/>
              <a:gd name="T16" fmla="*/ 988 w 988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90">
                <a:moveTo>
                  <a:pt x="988" y="0"/>
                </a:moveTo>
                <a:lnTo>
                  <a:pt x="988" y="46"/>
                </a:lnTo>
                <a:lnTo>
                  <a:pt x="988" y="46"/>
                </a:lnTo>
                <a:lnTo>
                  <a:pt x="942" y="90"/>
                </a:lnTo>
                <a:lnTo>
                  <a:pt x="44" y="90"/>
                </a:lnTo>
                <a:lnTo>
                  <a:pt x="0" y="46"/>
                </a:lnTo>
                <a:lnTo>
                  <a:pt x="0" y="46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reeform 639"/>
          <p:cNvSpPr>
            <a:spLocks noEditPoints="1"/>
          </p:cNvSpPr>
          <p:nvPr/>
        </p:nvSpPr>
        <p:spPr bwMode="auto">
          <a:xfrm>
            <a:off x="6750045" y="1816222"/>
            <a:ext cx="400048" cy="338816"/>
          </a:xfrm>
          <a:custGeom>
            <a:avLst/>
            <a:gdLst>
              <a:gd name="T0" fmla="*/ 4 w 98"/>
              <a:gd name="T1" fmla="*/ 79 h 83"/>
              <a:gd name="T2" fmla="*/ 8 w 98"/>
              <a:gd name="T3" fmla="*/ 83 h 83"/>
              <a:gd name="T4" fmla="*/ 26 w 98"/>
              <a:gd name="T5" fmla="*/ 83 h 83"/>
              <a:gd name="T6" fmla="*/ 26 w 98"/>
              <a:gd name="T7" fmla="*/ 45 h 83"/>
              <a:gd name="T8" fmla="*/ 4 w 98"/>
              <a:gd name="T9" fmla="*/ 67 h 83"/>
              <a:gd name="T10" fmla="*/ 4 w 98"/>
              <a:gd name="T11" fmla="*/ 79 h 83"/>
              <a:gd name="T12" fmla="*/ 35 w 98"/>
              <a:gd name="T13" fmla="*/ 54 h 83"/>
              <a:gd name="T14" fmla="*/ 35 w 98"/>
              <a:gd name="T15" fmla="*/ 83 h 83"/>
              <a:gd name="T16" fmla="*/ 56 w 98"/>
              <a:gd name="T17" fmla="*/ 83 h 83"/>
              <a:gd name="T18" fmla="*/ 56 w 98"/>
              <a:gd name="T19" fmla="*/ 57 h 83"/>
              <a:gd name="T20" fmla="*/ 47 w 98"/>
              <a:gd name="T21" fmla="*/ 66 h 83"/>
              <a:gd name="T22" fmla="*/ 35 w 98"/>
              <a:gd name="T23" fmla="*/ 54 h 83"/>
              <a:gd name="T24" fmla="*/ 78 w 98"/>
              <a:gd name="T25" fmla="*/ 2 h 83"/>
              <a:gd name="T26" fmla="*/ 75 w 98"/>
              <a:gd name="T27" fmla="*/ 6 h 83"/>
              <a:gd name="T28" fmla="*/ 79 w 98"/>
              <a:gd name="T29" fmla="*/ 9 h 83"/>
              <a:gd name="T30" fmla="*/ 83 w 98"/>
              <a:gd name="T31" fmla="*/ 9 h 83"/>
              <a:gd name="T32" fmla="*/ 47 w 98"/>
              <a:gd name="T33" fmla="*/ 45 h 83"/>
              <a:gd name="T34" fmla="*/ 26 w 98"/>
              <a:gd name="T35" fmla="*/ 24 h 83"/>
              <a:gd name="T36" fmla="*/ 2 w 98"/>
              <a:gd name="T37" fmla="*/ 48 h 83"/>
              <a:gd name="T38" fmla="*/ 2 w 98"/>
              <a:gd name="T39" fmla="*/ 54 h 83"/>
              <a:gd name="T40" fmla="*/ 7 w 98"/>
              <a:gd name="T41" fmla="*/ 54 h 83"/>
              <a:gd name="T42" fmla="*/ 26 w 98"/>
              <a:gd name="T43" fmla="*/ 35 h 83"/>
              <a:gd name="T44" fmla="*/ 47 w 98"/>
              <a:gd name="T45" fmla="*/ 56 h 83"/>
              <a:gd name="T46" fmla="*/ 88 w 98"/>
              <a:gd name="T47" fmla="*/ 15 h 83"/>
              <a:gd name="T48" fmla="*/ 88 w 98"/>
              <a:gd name="T49" fmla="*/ 19 h 83"/>
              <a:gd name="T50" fmla="*/ 92 w 98"/>
              <a:gd name="T51" fmla="*/ 23 h 83"/>
              <a:gd name="T52" fmla="*/ 92 w 98"/>
              <a:gd name="T53" fmla="*/ 23 h 83"/>
              <a:gd name="T54" fmla="*/ 96 w 98"/>
              <a:gd name="T55" fmla="*/ 19 h 83"/>
              <a:gd name="T56" fmla="*/ 98 w 98"/>
              <a:gd name="T57" fmla="*/ 0 h 83"/>
              <a:gd name="T58" fmla="*/ 78 w 98"/>
              <a:gd name="T59" fmla="*/ 2 h 83"/>
              <a:gd name="T60" fmla="*/ 65 w 98"/>
              <a:gd name="T61" fmla="*/ 48 h 83"/>
              <a:gd name="T62" fmla="*/ 65 w 98"/>
              <a:gd name="T63" fmla="*/ 83 h 83"/>
              <a:gd name="T64" fmla="*/ 83 w 98"/>
              <a:gd name="T65" fmla="*/ 83 h 83"/>
              <a:gd name="T66" fmla="*/ 87 w 98"/>
              <a:gd name="T67" fmla="*/ 79 h 83"/>
              <a:gd name="T68" fmla="*/ 87 w 98"/>
              <a:gd name="T69" fmla="*/ 45 h 83"/>
              <a:gd name="T70" fmla="*/ 87 w 98"/>
              <a:gd name="T71" fmla="*/ 26 h 83"/>
              <a:gd name="T72" fmla="*/ 68 w 98"/>
              <a:gd name="T73" fmla="*/ 45 h 83"/>
              <a:gd name="T74" fmla="*/ 65 w 98"/>
              <a:gd name="T75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83">
                <a:moveTo>
                  <a:pt x="4" y="79"/>
                </a:moveTo>
                <a:cubicBezTo>
                  <a:pt x="4" y="81"/>
                  <a:pt x="6" y="83"/>
                  <a:pt x="8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6" y="45"/>
                  <a:pt x="26" y="45"/>
                  <a:pt x="26" y="45"/>
                </a:cubicBezTo>
                <a:cubicBezTo>
                  <a:pt x="4" y="67"/>
                  <a:pt x="4" y="67"/>
                  <a:pt x="4" y="67"/>
                </a:cubicBezTo>
                <a:lnTo>
                  <a:pt x="4" y="79"/>
                </a:lnTo>
                <a:close/>
                <a:moveTo>
                  <a:pt x="35" y="54"/>
                </a:moveTo>
                <a:cubicBezTo>
                  <a:pt x="35" y="83"/>
                  <a:pt x="35" y="83"/>
                  <a:pt x="35" y="83"/>
                </a:cubicBezTo>
                <a:cubicBezTo>
                  <a:pt x="56" y="83"/>
                  <a:pt x="56" y="83"/>
                  <a:pt x="56" y="83"/>
                </a:cubicBezTo>
                <a:cubicBezTo>
                  <a:pt x="56" y="57"/>
                  <a:pt x="56" y="57"/>
                  <a:pt x="56" y="57"/>
                </a:cubicBezTo>
                <a:cubicBezTo>
                  <a:pt x="47" y="66"/>
                  <a:pt x="47" y="66"/>
                  <a:pt x="47" y="66"/>
                </a:cubicBezTo>
                <a:lnTo>
                  <a:pt x="35" y="54"/>
                </a:lnTo>
                <a:close/>
                <a:moveTo>
                  <a:pt x="78" y="2"/>
                </a:moveTo>
                <a:cubicBezTo>
                  <a:pt x="76" y="2"/>
                  <a:pt x="74" y="4"/>
                  <a:pt x="75" y="6"/>
                </a:cubicBezTo>
                <a:cubicBezTo>
                  <a:pt x="75" y="8"/>
                  <a:pt x="77" y="10"/>
                  <a:pt x="79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47" y="45"/>
                  <a:pt x="47" y="45"/>
                  <a:pt x="47" y="45"/>
                </a:cubicBezTo>
                <a:cubicBezTo>
                  <a:pt x="26" y="24"/>
                  <a:pt x="26" y="24"/>
                  <a:pt x="26" y="24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50"/>
                  <a:pt x="0" y="52"/>
                  <a:pt x="2" y="54"/>
                </a:cubicBezTo>
                <a:cubicBezTo>
                  <a:pt x="3" y="55"/>
                  <a:pt x="6" y="55"/>
                  <a:pt x="7" y="54"/>
                </a:cubicBezTo>
                <a:cubicBezTo>
                  <a:pt x="26" y="35"/>
                  <a:pt x="26" y="35"/>
                  <a:pt x="26" y="35"/>
                </a:cubicBezTo>
                <a:cubicBezTo>
                  <a:pt x="47" y="56"/>
                  <a:pt x="47" y="56"/>
                  <a:pt x="47" y="56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9"/>
                  <a:pt x="88" y="19"/>
                  <a:pt x="88" y="19"/>
                </a:cubicBezTo>
                <a:cubicBezTo>
                  <a:pt x="88" y="21"/>
                  <a:pt x="89" y="23"/>
                  <a:pt x="92" y="23"/>
                </a:cubicBezTo>
                <a:cubicBezTo>
                  <a:pt x="92" y="23"/>
                  <a:pt x="92" y="23"/>
                  <a:pt x="92" y="23"/>
                </a:cubicBezTo>
                <a:cubicBezTo>
                  <a:pt x="94" y="23"/>
                  <a:pt x="96" y="21"/>
                  <a:pt x="96" y="19"/>
                </a:cubicBezTo>
                <a:cubicBezTo>
                  <a:pt x="98" y="0"/>
                  <a:pt x="98" y="0"/>
                  <a:pt x="98" y="0"/>
                </a:cubicBezTo>
                <a:lnTo>
                  <a:pt x="78" y="2"/>
                </a:lnTo>
                <a:close/>
                <a:moveTo>
                  <a:pt x="65" y="48"/>
                </a:moveTo>
                <a:cubicBezTo>
                  <a:pt x="65" y="83"/>
                  <a:pt x="65" y="83"/>
                  <a:pt x="65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83"/>
                  <a:pt x="87" y="81"/>
                  <a:pt x="87" y="79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26"/>
                  <a:pt x="87" y="26"/>
                  <a:pt x="87" y="26"/>
                </a:cubicBezTo>
                <a:cubicBezTo>
                  <a:pt x="68" y="45"/>
                  <a:pt x="68" y="45"/>
                  <a:pt x="68" y="45"/>
                </a:cubicBezTo>
                <a:lnTo>
                  <a:pt x="6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Freeform 647"/>
          <p:cNvSpPr/>
          <p:nvPr/>
        </p:nvSpPr>
        <p:spPr bwMode="auto">
          <a:xfrm>
            <a:off x="5941784" y="3168293"/>
            <a:ext cx="2016569" cy="89807"/>
          </a:xfrm>
          <a:custGeom>
            <a:avLst/>
            <a:gdLst>
              <a:gd name="T0" fmla="*/ 988 w 988"/>
              <a:gd name="T1" fmla="*/ 0 h 44"/>
              <a:gd name="T2" fmla="*/ 942 w 988"/>
              <a:gd name="T3" fmla="*/ 44 h 44"/>
              <a:gd name="T4" fmla="*/ 44 w 988"/>
              <a:gd name="T5" fmla="*/ 44 h 44"/>
              <a:gd name="T6" fmla="*/ 0 w 988"/>
              <a:gd name="T7" fmla="*/ 0 h 44"/>
              <a:gd name="T8" fmla="*/ 988 w 988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4">
                <a:moveTo>
                  <a:pt x="988" y="0"/>
                </a:moveTo>
                <a:lnTo>
                  <a:pt x="942" y="44"/>
                </a:lnTo>
                <a:lnTo>
                  <a:pt x="44" y="44"/>
                </a:lnTo>
                <a:lnTo>
                  <a:pt x="0" y="0"/>
                </a:lnTo>
                <a:lnTo>
                  <a:pt x="988" y="0"/>
                </a:lnTo>
                <a:close/>
              </a:path>
            </a:pathLst>
          </a:custGeom>
          <a:solidFill>
            <a:srgbClr val="2A3F74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Rectangle 628"/>
          <p:cNvSpPr>
            <a:spLocks noChangeArrowheads="1"/>
          </p:cNvSpPr>
          <p:nvPr/>
        </p:nvSpPr>
        <p:spPr bwMode="auto">
          <a:xfrm>
            <a:off x="8052242" y="2338733"/>
            <a:ext cx="1832874" cy="649058"/>
          </a:xfrm>
          <a:prstGeom prst="rect">
            <a:avLst/>
          </a:prstGeom>
          <a:gradFill>
            <a:gsLst>
              <a:gs pos="0">
                <a:schemeClr val="tx1">
                  <a:alpha val="10000"/>
                </a:schemeClr>
              </a:gs>
              <a:gs pos="5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Freeform 633"/>
          <p:cNvSpPr/>
          <p:nvPr/>
        </p:nvSpPr>
        <p:spPr bwMode="auto">
          <a:xfrm>
            <a:off x="7958354" y="2155038"/>
            <a:ext cx="2018611" cy="183696"/>
          </a:xfrm>
          <a:custGeom>
            <a:avLst/>
            <a:gdLst>
              <a:gd name="T0" fmla="*/ 989 w 989"/>
              <a:gd name="T1" fmla="*/ 0 h 90"/>
              <a:gd name="T2" fmla="*/ 989 w 989"/>
              <a:gd name="T3" fmla="*/ 46 h 90"/>
              <a:gd name="T4" fmla="*/ 989 w 989"/>
              <a:gd name="T5" fmla="*/ 46 h 90"/>
              <a:gd name="T6" fmla="*/ 944 w 989"/>
              <a:gd name="T7" fmla="*/ 90 h 90"/>
              <a:gd name="T8" fmla="*/ 46 w 989"/>
              <a:gd name="T9" fmla="*/ 90 h 90"/>
              <a:gd name="T10" fmla="*/ 0 w 989"/>
              <a:gd name="T11" fmla="*/ 46 h 90"/>
              <a:gd name="T12" fmla="*/ 0 w 989"/>
              <a:gd name="T13" fmla="*/ 0 h 90"/>
              <a:gd name="T14" fmla="*/ 989 w 989"/>
              <a:gd name="T1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9" h="90">
                <a:moveTo>
                  <a:pt x="989" y="0"/>
                </a:moveTo>
                <a:lnTo>
                  <a:pt x="989" y="46"/>
                </a:lnTo>
                <a:lnTo>
                  <a:pt x="989" y="46"/>
                </a:lnTo>
                <a:lnTo>
                  <a:pt x="944" y="90"/>
                </a:lnTo>
                <a:lnTo>
                  <a:pt x="46" y="90"/>
                </a:lnTo>
                <a:lnTo>
                  <a:pt x="0" y="46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Freeform 641"/>
          <p:cNvSpPr>
            <a:spLocks noEditPoints="1"/>
          </p:cNvSpPr>
          <p:nvPr/>
        </p:nvSpPr>
        <p:spPr bwMode="auto">
          <a:xfrm>
            <a:off x="8778860" y="933795"/>
            <a:ext cx="375555" cy="391884"/>
          </a:xfrm>
          <a:custGeom>
            <a:avLst/>
            <a:gdLst>
              <a:gd name="T0" fmla="*/ 65 w 92"/>
              <a:gd name="T1" fmla="*/ 79 h 96"/>
              <a:gd name="T2" fmla="*/ 67 w 92"/>
              <a:gd name="T3" fmla="*/ 82 h 96"/>
              <a:gd name="T4" fmla="*/ 92 w 92"/>
              <a:gd name="T5" fmla="*/ 96 h 96"/>
              <a:gd name="T6" fmla="*/ 92 w 92"/>
              <a:gd name="T7" fmla="*/ 67 h 96"/>
              <a:gd name="T8" fmla="*/ 91 w 92"/>
              <a:gd name="T9" fmla="*/ 64 h 96"/>
              <a:gd name="T10" fmla="*/ 88 w 92"/>
              <a:gd name="T11" fmla="*/ 59 h 96"/>
              <a:gd name="T12" fmla="*/ 62 w 92"/>
              <a:gd name="T13" fmla="*/ 75 h 96"/>
              <a:gd name="T14" fmla="*/ 65 w 92"/>
              <a:gd name="T15" fmla="*/ 79 h 96"/>
              <a:gd name="T16" fmla="*/ 80 w 92"/>
              <a:gd name="T17" fmla="*/ 59 h 96"/>
              <a:gd name="T18" fmla="*/ 86 w 92"/>
              <a:gd name="T19" fmla="*/ 56 h 96"/>
              <a:gd name="T20" fmla="*/ 59 w 92"/>
              <a:gd name="T21" fmla="*/ 11 h 96"/>
              <a:gd name="T22" fmla="*/ 53 w 92"/>
              <a:gd name="T23" fmla="*/ 15 h 96"/>
              <a:gd name="T24" fmla="*/ 80 w 92"/>
              <a:gd name="T25" fmla="*/ 59 h 96"/>
              <a:gd name="T26" fmla="*/ 77 w 92"/>
              <a:gd name="T27" fmla="*/ 61 h 96"/>
              <a:gd name="T28" fmla="*/ 50 w 92"/>
              <a:gd name="T29" fmla="*/ 16 h 96"/>
              <a:gd name="T30" fmla="*/ 42 w 92"/>
              <a:gd name="T31" fmla="*/ 21 h 96"/>
              <a:gd name="T32" fmla="*/ 69 w 92"/>
              <a:gd name="T33" fmla="*/ 66 h 96"/>
              <a:gd name="T34" fmla="*/ 77 w 92"/>
              <a:gd name="T35" fmla="*/ 61 h 96"/>
              <a:gd name="T36" fmla="*/ 33 w 92"/>
              <a:gd name="T37" fmla="*/ 27 h 96"/>
              <a:gd name="T38" fmla="*/ 60 w 92"/>
              <a:gd name="T39" fmla="*/ 71 h 96"/>
              <a:gd name="T40" fmla="*/ 66 w 92"/>
              <a:gd name="T41" fmla="*/ 68 h 96"/>
              <a:gd name="T42" fmla="*/ 39 w 92"/>
              <a:gd name="T43" fmla="*/ 23 h 96"/>
              <a:gd name="T44" fmla="*/ 33 w 92"/>
              <a:gd name="T45" fmla="*/ 27 h 96"/>
              <a:gd name="T46" fmla="*/ 31 w 92"/>
              <a:gd name="T47" fmla="*/ 23 h 96"/>
              <a:gd name="T48" fmla="*/ 57 w 92"/>
              <a:gd name="T49" fmla="*/ 7 h 96"/>
              <a:gd name="T50" fmla="*/ 55 w 92"/>
              <a:gd name="T51" fmla="*/ 4 h 96"/>
              <a:gd name="T52" fmla="*/ 47 w 92"/>
              <a:gd name="T53" fmla="*/ 2 h 96"/>
              <a:gd name="T54" fmla="*/ 31 w 92"/>
              <a:gd name="T55" fmla="*/ 11 h 96"/>
              <a:gd name="T56" fmla="*/ 29 w 92"/>
              <a:gd name="T57" fmla="*/ 20 h 96"/>
              <a:gd name="T58" fmla="*/ 31 w 92"/>
              <a:gd name="T59" fmla="*/ 23 h 96"/>
              <a:gd name="T60" fmla="*/ 0 w 92"/>
              <a:gd name="T61" fmla="*/ 96 h 96"/>
              <a:gd name="T62" fmla="*/ 71 w 92"/>
              <a:gd name="T63" fmla="*/ 96 h 96"/>
              <a:gd name="T64" fmla="*/ 71 w 92"/>
              <a:gd name="T65" fmla="*/ 90 h 96"/>
              <a:gd name="T66" fmla="*/ 0 w 92"/>
              <a:gd name="T67" fmla="*/ 90 h 96"/>
              <a:gd name="T68" fmla="*/ 0 w 92"/>
              <a:gd name="T6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96">
                <a:moveTo>
                  <a:pt x="65" y="79"/>
                </a:moveTo>
                <a:cubicBezTo>
                  <a:pt x="65" y="80"/>
                  <a:pt x="66" y="81"/>
                  <a:pt x="67" y="82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6"/>
                  <a:pt x="91" y="65"/>
                  <a:pt x="91" y="64"/>
                </a:cubicBezTo>
                <a:cubicBezTo>
                  <a:pt x="88" y="59"/>
                  <a:pt x="88" y="59"/>
                  <a:pt x="88" y="59"/>
                </a:cubicBezTo>
                <a:cubicBezTo>
                  <a:pt x="62" y="75"/>
                  <a:pt x="62" y="75"/>
                  <a:pt x="62" y="75"/>
                </a:cubicBezTo>
                <a:lnTo>
                  <a:pt x="65" y="79"/>
                </a:lnTo>
                <a:close/>
                <a:moveTo>
                  <a:pt x="80" y="59"/>
                </a:moveTo>
                <a:cubicBezTo>
                  <a:pt x="86" y="56"/>
                  <a:pt x="86" y="56"/>
                  <a:pt x="86" y="56"/>
                </a:cubicBezTo>
                <a:cubicBezTo>
                  <a:pt x="59" y="11"/>
                  <a:pt x="59" y="11"/>
                  <a:pt x="59" y="11"/>
                </a:cubicBezTo>
                <a:cubicBezTo>
                  <a:pt x="53" y="15"/>
                  <a:pt x="53" y="15"/>
                  <a:pt x="53" y="15"/>
                </a:cubicBezTo>
                <a:lnTo>
                  <a:pt x="80" y="59"/>
                </a:lnTo>
                <a:close/>
                <a:moveTo>
                  <a:pt x="77" y="61"/>
                </a:moveTo>
                <a:cubicBezTo>
                  <a:pt x="50" y="16"/>
                  <a:pt x="50" y="16"/>
                  <a:pt x="50" y="16"/>
                </a:cubicBezTo>
                <a:cubicBezTo>
                  <a:pt x="42" y="21"/>
                  <a:pt x="42" y="21"/>
                  <a:pt x="42" y="21"/>
                </a:cubicBezTo>
                <a:cubicBezTo>
                  <a:pt x="69" y="66"/>
                  <a:pt x="69" y="66"/>
                  <a:pt x="69" y="66"/>
                </a:cubicBezTo>
                <a:lnTo>
                  <a:pt x="77" y="61"/>
                </a:lnTo>
                <a:close/>
                <a:moveTo>
                  <a:pt x="33" y="27"/>
                </a:moveTo>
                <a:cubicBezTo>
                  <a:pt x="60" y="71"/>
                  <a:pt x="60" y="71"/>
                  <a:pt x="60" y="71"/>
                </a:cubicBezTo>
                <a:cubicBezTo>
                  <a:pt x="66" y="68"/>
                  <a:pt x="66" y="68"/>
                  <a:pt x="66" y="68"/>
                </a:cubicBezTo>
                <a:cubicBezTo>
                  <a:pt x="39" y="23"/>
                  <a:pt x="39" y="23"/>
                  <a:pt x="39" y="23"/>
                </a:cubicBezTo>
                <a:lnTo>
                  <a:pt x="33" y="27"/>
                </a:lnTo>
                <a:close/>
                <a:moveTo>
                  <a:pt x="31" y="23"/>
                </a:moveTo>
                <a:cubicBezTo>
                  <a:pt x="57" y="7"/>
                  <a:pt x="57" y="7"/>
                  <a:pt x="57" y="7"/>
                </a:cubicBezTo>
                <a:cubicBezTo>
                  <a:pt x="55" y="4"/>
                  <a:pt x="55" y="4"/>
                  <a:pt x="55" y="4"/>
                </a:cubicBezTo>
                <a:cubicBezTo>
                  <a:pt x="53" y="1"/>
                  <a:pt x="49" y="0"/>
                  <a:pt x="47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7" y="17"/>
                  <a:pt x="29" y="20"/>
                </a:cubicBezTo>
                <a:lnTo>
                  <a:pt x="31" y="23"/>
                </a:lnTo>
                <a:close/>
                <a:moveTo>
                  <a:pt x="0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0"/>
                  <a:pt x="71" y="90"/>
                  <a:pt x="71" y="90"/>
                </a:cubicBezTo>
                <a:cubicBezTo>
                  <a:pt x="0" y="90"/>
                  <a:pt x="0" y="90"/>
                  <a:pt x="0" y="90"/>
                </a:cubicBezTo>
                <a:lnTo>
                  <a:pt x="0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Freeform 648"/>
          <p:cNvSpPr/>
          <p:nvPr/>
        </p:nvSpPr>
        <p:spPr bwMode="auto">
          <a:xfrm>
            <a:off x="7958354" y="2248926"/>
            <a:ext cx="2018611" cy="89807"/>
          </a:xfrm>
          <a:custGeom>
            <a:avLst/>
            <a:gdLst>
              <a:gd name="T0" fmla="*/ 989 w 989"/>
              <a:gd name="T1" fmla="*/ 0 h 44"/>
              <a:gd name="T2" fmla="*/ 944 w 989"/>
              <a:gd name="T3" fmla="*/ 44 h 44"/>
              <a:gd name="T4" fmla="*/ 46 w 989"/>
              <a:gd name="T5" fmla="*/ 44 h 44"/>
              <a:gd name="T6" fmla="*/ 0 w 989"/>
              <a:gd name="T7" fmla="*/ 0 h 44"/>
              <a:gd name="T8" fmla="*/ 989 w 989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9" h="44">
                <a:moveTo>
                  <a:pt x="989" y="0"/>
                </a:moveTo>
                <a:lnTo>
                  <a:pt x="944" y="44"/>
                </a:lnTo>
                <a:lnTo>
                  <a:pt x="46" y="44"/>
                </a:lnTo>
                <a:lnTo>
                  <a:pt x="0" y="0"/>
                </a:lnTo>
                <a:lnTo>
                  <a:pt x="989" y="0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973186" y="5097047"/>
            <a:ext cx="1907832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983110" y="4439105"/>
            <a:ext cx="190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4097166" y="4189838"/>
            <a:ext cx="1907832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4107090" y="3531896"/>
            <a:ext cx="190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6115486" y="3258099"/>
            <a:ext cx="1907832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125410" y="2600157"/>
            <a:ext cx="190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8110210" y="2351868"/>
            <a:ext cx="1907832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8120134" y="1693926"/>
            <a:ext cx="190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824FAA5-8F65-B8C9-C718-A0431B188636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B296AB1-E8DA-9AB0-92D1-8F3571E24C8E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92A1D47-2C0B-2580-FED8-61F6E836BAA2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DA47EC8-C75B-9A34-1327-6353C59D482A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">
              <a:extLst>
                <a:ext uri="{FF2B5EF4-FFF2-40B4-BE49-F238E27FC236}">
                  <a16:creationId xmlns:a16="http://schemas.microsoft.com/office/drawing/2014/main" id="{1FB4142C-2049-4120-1611-D97A1AE367A3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课题研究的进展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1311"/>
          <p:cNvSpPr>
            <a:spLocks noEditPoints="1"/>
          </p:cNvSpPr>
          <p:nvPr/>
        </p:nvSpPr>
        <p:spPr bwMode="auto">
          <a:xfrm>
            <a:off x="3079298" y="3132489"/>
            <a:ext cx="83023" cy="593021"/>
          </a:xfrm>
          <a:custGeom>
            <a:avLst/>
            <a:gdLst>
              <a:gd name="T0" fmla="*/ 14 w 28"/>
              <a:gd name="T1" fmla="*/ 128 h 200"/>
              <a:gd name="T2" fmla="*/ 10 w 28"/>
              <a:gd name="T3" fmla="*/ 132 h 200"/>
              <a:gd name="T4" fmla="*/ 14 w 28"/>
              <a:gd name="T5" fmla="*/ 136 h 200"/>
              <a:gd name="T6" fmla="*/ 18 w 28"/>
              <a:gd name="T7" fmla="*/ 132 h 200"/>
              <a:gd name="T8" fmla="*/ 14 w 28"/>
              <a:gd name="T9" fmla="*/ 128 h 200"/>
              <a:gd name="T10" fmla="*/ 14 w 28"/>
              <a:gd name="T11" fmla="*/ 112 h 200"/>
              <a:gd name="T12" fmla="*/ 10 w 28"/>
              <a:gd name="T13" fmla="*/ 116 h 200"/>
              <a:gd name="T14" fmla="*/ 14 w 28"/>
              <a:gd name="T15" fmla="*/ 120 h 200"/>
              <a:gd name="T16" fmla="*/ 18 w 28"/>
              <a:gd name="T17" fmla="*/ 116 h 200"/>
              <a:gd name="T18" fmla="*/ 14 w 28"/>
              <a:gd name="T19" fmla="*/ 112 h 200"/>
              <a:gd name="T20" fmla="*/ 14 w 28"/>
              <a:gd name="T21" fmla="*/ 144 h 200"/>
              <a:gd name="T22" fmla="*/ 10 w 28"/>
              <a:gd name="T23" fmla="*/ 148 h 200"/>
              <a:gd name="T24" fmla="*/ 14 w 28"/>
              <a:gd name="T25" fmla="*/ 152 h 200"/>
              <a:gd name="T26" fmla="*/ 18 w 28"/>
              <a:gd name="T27" fmla="*/ 148 h 200"/>
              <a:gd name="T28" fmla="*/ 14 w 28"/>
              <a:gd name="T29" fmla="*/ 144 h 200"/>
              <a:gd name="T30" fmla="*/ 14 w 28"/>
              <a:gd name="T31" fmla="*/ 160 h 200"/>
              <a:gd name="T32" fmla="*/ 10 w 28"/>
              <a:gd name="T33" fmla="*/ 164 h 200"/>
              <a:gd name="T34" fmla="*/ 14 w 28"/>
              <a:gd name="T35" fmla="*/ 168 h 200"/>
              <a:gd name="T36" fmla="*/ 18 w 28"/>
              <a:gd name="T37" fmla="*/ 164 h 200"/>
              <a:gd name="T38" fmla="*/ 14 w 28"/>
              <a:gd name="T39" fmla="*/ 160 h 200"/>
              <a:gd name="T40" fmla="*/ 14 w 28"/>
              <a:gd name="T41" fmla="*/ 192 h 200"/>
              <a:gd name="T42" fmla="*/ 10 w 28"/>
              <a:gd name="T43" fmla="*/ 196 h 200"/>
              <a:gd name="T44" fmla="*/ 14 w 28"/>
              <a:gd name="T45" fmla="*/ 200 h 200"/>
              <a:gd name="T46" fmla="*/ 18 w 28"/>
              <a:gd name="T47" fmla="*/ 196 h 200"/>
              <a:gd name="T48" fmla="*/ 14 w 28"/>
              <a:gd name="T49" fmla="*/ 192 h 200"/>
              <a:gd name="T50" fmla="*/ 14 w 28"/>
              <a:gd name="T51" fmla="*/ 176 h 200"/>
              <a:gd name="T52" fmla="*/ 10 w 28"/>
              <a:gd name="T53" fmla="*/ 180 h 200"/>
              <a:gd name="T54" fmla="*/ 14 w 28"/>
              <a:gd name="T55" fmla="*/ 184 h 200"/>
              <a:gd name="T56" fmla="*/ 18 w 28"/>
              <a:gd name="T57" fmla="*/ 180 h 200"/>
              <a:gd name="T58" fmla="*/ 14 w 28"/>
              <a:gd name="T59" fmla="*/ 176 h 200"/>
              <a:gd name="T60" fmla="*/ 14 w 28"/>
              <a:gd name="T61" fmla="*/ 64 h 200"/>
              <a:gd name="T62" fmla="*/ 10 w 28"/>
              <a:gd name="T63" fmla="*/ 68 h 200"/>
              <a:gd name="T64" fmla="*/ 14 w 28"/>
              <a:gd name="T65" fmla="*/ 72 h 200"/>
              <a:gd name="T66" fmla="*/ 18 w 28"/>
              <a:gd name="T67" fmla="*/ 68 h 200"/>
              <a:gd name="T68" fmla="*/ 14 w 28"/>
              <a:gd name="T69" fmla="*/ 64 h 200"/>
              <a:gd name="T70" fmla="*/ 14 w 28"/>
              <a:gd name="T71" fmla="*/ 96 h 200"/>
              <a:gd name="T72" fmla="*/ 10 w 28"/>
              <a:gd name="T73" fmla="*/ 100 h 200"/>
              <a:gd name="T74" fmla="*/ 14 w 28"/>
              <a:gd name="T75" fmla="*/ 104 h 200"/>
              <a:gd name="T76" fmla="*/ 18 w 28"/>
              <a:gd name="T77" fmla="*/ 100 h 200"/>
              <a:gd name="T78" fmla="*/ 14 w 28"/>
              <a:gd name="T79" fmla="*/ 96 h 200"/>
              <a:gd name="T80" fmla="*/ 14 w 28"/>
              <a:gd name="T81" fmla="*/ 32 h 200"/>
              <a:gd name="T82" fmla="*/ 10 w 28"/>
              <a:gd name="T83" fmla="*/ 36 h 200"/>
              <a:gd name="T84" fmla="*/ 14 w 28"/>
              <a:gd name="T85" fmla="*/ 40 h 200"/>
              <a:gd name="T86" fmla="*/ 18 w 28"/>
              <a:gd name="T87" fmla="*/ 36 h 200"/>
              <a:gd name="T88" fmla="*/ 14 w 28"/>
              <a:gd name="T89" fmla="*/ 32 h 200"/>
              <a:gd name="T90" fmla="*/ 14 w 28"/>
              <a:gd name="T91" fmla="*/ 0 h 200"/>
              <a:gd name="T92" fmla="*/ 0 w 28"/>
              <a:gd name="T93" fmla="*/ 14 h 200"/>
              <a:gd name="T94" fmla="*/ 14 w 28"/>
              <a:gd name="T95" fmla="*/ 28 h 200"/>
              <a:gd name="T96" fmla="*/ 28 w 28"/>
              <a:gd name="T97" fmla="*/ 14 h 200"/>
              <a:gd name="T98" fmla="*/ 14 w 28"/>
              <a:gd name="T99" fmla="*/ 0 h 200"/>
              <a:gd name="T100" fmla="*/ 14 w 28"/>
              <a:gd name="T101" fmla="*/ 48 h 200"/>
              <a:gd name="T102" fmla="*/ 10 w 28"/>
              <a:gd name="T103" fmla="*/ 52 h 200"/>
              <a:gd name="T104" fmla="*/ 14 w 28"/>
              <a:gd name="T105" fmla="*/ 56 h 200"/>
              <a:gd name="T106" fmla="*/ 18 w 28"/>
              <a:gd name="T107" fmla="*/ 52 h 200"/>
              <a:gd name="T108" fmla="*/ 14 w 28"/>
              <a:gd name="T109" fmla="*/ 48 h 200"/>
              <a:gd name="T110" fmla="*/ 14 w 28"/>
              <a:gd name="T111" fmla="*/ 80 h 200"/>
              <a:gd name="T112" fmla="*/ 10 w 28"/>
              <a:gd name="T113" fmla="*/ 84 h 200"/>
              <a:gd name="T114" fmla="*/ 14 w 28"/>
              <a:gd name="T115" fmla="*/ 88 h 200"/>
              <a:gd name="T116" fmla="*/ 18 w 28"/>
              <a:gd name="T117" fmla="*/ 84 h 200"/>
              <a:gd name="T118" fmla="*/ 14 w 28"/>
              <a:gd name="T119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200">
                <a:moveTo>
                  <a:pt x="14" y="128"/>
                </a:moveTo>
                <a:cubicBezTo>
                  <a:pt x="12" y="128"/>
                  <a:pt x="10" y="130"/>
                  <a:pt x="10" y="132"/>
                </a:cubicBezTo>
                <a:cubicBezTo>
                  <a:pt x="10" y="134"/>
                  <a:pt x="12" y="136"/>
                  <a:pt x="14" y="136"/>
                </a:cubicBezTo>
                <a:cubicBezTo>
                  <a:pt x="16" y="136"/>
                  <a:pt x="18" y="134"/>
                  <a:pt x="18" y="132"/>
                </a:cubicBezTo>
                <a:cubicBezTo>
                  <a:pt x="18" y="130"/>
                  <a:pt x="16" y="128"/>
                  <a:pt x="14" y="128"/>
                </a:cubicBezTo>
                <a:close/>
                <a:moveTo>
                  <a:pt x="14" y="112"/>
                </a:moveTo>
                <a:cubicBezTo>
                  <a:pt x="12" y="112"/>
                  <a:pt x="10" y="114"/>
                  <a:pt x="10" y="116"/>
                </a:cubicBezTo>
                <a:cubicBezTo>
                  <a:pt x="10" y="118"/>
                  <a:pt x="12" y="120"/>
                  <a:pt x="14" y="120"/>
                </a:cubicBezTo>
                <a:cubicBezTo>
                  <a:pt x="16" y="120"/>
                  <a:pt x="18" y="118"/>
                  <a:pt x="18" y="116"/>
                </a:cubicBezTo>
                <a:cubicBezTo>
                  <a:pt x="18" y="114"/>
                  <a:pt x="16" y="112"/>
                  <a:pt x="14" y="112"/>
                </a:cubicBezTo>
                <a:close/>
                <a:moveTo>
                  <a:pt x="14" y="144"/>
                </a:moveTo>
                <a:cubicBezTo>
                  <a:pt x="12" y="144"/>
                  <a:pt x="10" y="146"/>
                  <a:pt x="10" y="148"/>
                </a:cubicBezTo>
                <a:cubicBezTo>
                  <a:pt x="10" y="150"/>
                  <a:pt x="12" y="152"/>
                  <a:pt x="14" y="152"/>
                </a:cubicBezTo>
                <a:cubicBezTo>
                  <a:pt x="16" y="152"/>
                  <a:pt x="18" y="150"/>
                  <a:pt x="18" y="148"/>
                </a:cubicBezTo>
                <a:cubicBezTo>
                  <a:pt x="18" y="146"/>
                  <a:pt x="16" y="144"/>
                  <a:pt x="14" y="144"/>
                </a:cubicBezTo>
                <a:close/>
                <a:moveTo>
                  <a:pt x="14" y="160"/>
                </a:moveTo>
                <a:cubicBezTo>
                  <a:pt x="12" y="160"/>
                  <a:pt x="10" y="162"/>
                  <a:pt x="10" y="164"/>
                </a:cubicBezTo>
                <a:cubicBezTo>
                  <a:pt x="10" y="166"/>
                  <a:pt x="12" y="168"/>
                  <a:pt x="14" y="168"/>
                </a:cubicBezTo>
                <a:cubicBezTo>
                  <a:pt x="16" y="168"/>
                  <a:pt x="18" y="166"/>
                  <a:pt x="18" y="164"/>
                </a:cubicBezTo>
                <a:cubicBezTo>
                  <a:pt x="18" y="162"/>
                  <a:pt x="16" y="160"/>
                  <a:pt x="14" y="160"/>
                </a:cubicBezTo>
                <a:close/>
                <a:moveTo>
                  <a:pt x="14" y="192"/>
                </a:moveTo>
                <a:cubicBezTo>
                  <a:pt x="12" y="192"/>
                  <a:pt x="10" y="194"/>
                  <a:pt x="10" y="196"/>
                </a:cubicBezTo>
                <a:cubicBezTo>
                  <a:pt x="10" y="198"/>
                  <a:pt x="12" y="200"/>
                  <a:pt x="14" y="200"/>
                </a:cubicBezTo>
                <a:cubicBezTo>
                  <a:pt x="16" y="200"/>
                  <a:pt x="18" y="198"/>
                  <a:pt x="18" y="196"/>
                </a:cubicBezTo>
                <a:cubicBezTo>
                  <a:pt x="18" y="194"/>
                  <a:pt x="16" y="192"/>
                  <a:pt x="14" y="192"/>
                </a:cubicBezTo>
                <a:close/>
                <a:moveTo>
                  <a:pt x="14" y="176"/>
                </a:moveTo>
                <a:cubicBezTo>
                  <a:pt x="12" y="176"/>
                  <a:pt x="10" y="178"/>
                  <a:pt x="10" y="180"/>
                </a:cubicBezTo>
                <a:cubicBezTo>
                  <a:pt x="10" y="182"/>
                  <a:pt x="12" y="184"/>
                  <a:pt x="14" y="184"/>
                </a:cubicBezTo>
                <a:cubicBezTo>
                  <a:pt x="16" y="184"/>
                  <a:pt x="18" y="182"/>
                  <a:pt x="18" y="180"/>
                </a:cubicBezTo>
                <a:cubicBezTo>
                  <a:pt x="18" y="178"/>
                  <a:pt x="16" y="176"/>
                  <a:pt x="14" y="176"/>
                </a:cubicBezTo>
                <a:close/>
                <a:moveTo>
                  <a:pt x="14" y="64"/>
                </a:moveTo>
                <a:cubicBezTo>
                  <a:pt x="12" y="64"/>
                  <a:pt x="10" y="66"/>
                  <a:pt x="10" y="68"/>
                </a:cubicBezTo>
                <a:cubicBezTo>
                  <a:pt x="10" y="70"/>
                  <a:pt x="12" y="72"/>
                  <a:pt x="14" y="72"/>
                </a:cubicBezTo>
                <a:cubicBezTo>
                  <a:pt x="16" y="72"/>
                  <a:pt x="18" y="70"/>
                  <a:pt x="18" y="68"/>
                </a:cubicBezTo>
                <a:cubicBezTo>
                  <a:pt x="18" y="66"/>
                  <a:pt x="16" y="64"/>
                  <a:pt x="14" y="64"/>
                </a:cubicBezTo>
                <a:close/>
                <a:moveTo>
                  <a:pt x="14" y="96"/>
                </a:moveTo>
                <a:cubicBezTo>
                  <a:pt x="12" y="96"/>
                  <a:pt x="10" y="98"/>
                  <a:pt x="10" y="100"/>
                </a:cubicBezTo>
                <a:cubicBezTo>
                  <a:pt x="10" y="102"/>
                  <a:pt x="12" y="104"/>
                  <a:pt x="14" y="104"/>
                </a:cubicBezTo>
                <a:cubicBezTo>
                  <a:pt x="16" y="104"/>
                  <a:pt x="18" y="102"/>
                  <a:pt x="18" y="100"/>
                </a:cubicBezTo>
                <a:cubicBezTo>
                  <a:pt x="18" y="98"/>
                  <a:pt x="16" y="96"/>
                  <a:pt x="14" y="96"/>
                </a:cubicBezTo>
                <a:close/>
                <a:moveTo>
                  <a:pt x="14" y="32"/>
                </a:moveTo>
                <a:cubicBezTo>
                  <a:pt x="12" y="32"/>
                  <a:pt x="10" y="34"/>
                  <a:pt x="10" y="36"/>
                </a:cubicBezTo>
                <a:cubicBezTo>
                  <a:pt x="10" y="38"/>
                  <a:pt x="12" y="40"/>
                  <a:pt x="14" y="40"/>
                </a:cubicBezTo>
                <a:cubicBezTo>
                  <a:pt x="16" y="40"/>
                  <a:pt x="18" y="38"/>
                  <a:pt x="18" y="36"/>
                </a:cubicBezTo>
                <a:cubicBezTo>
                  <a:pt x="18" y="34"/>
                  <a:pt x="16" y="32"/>
                  <a:pt x="14" y="32"/>
                </a:cubicBezTo>
                <a:close/>
                <a:moveTo>
                  <a:pt x="14" y="0"/>
                </a:moveTo>
                <a:cubicBezTo>
                  <a:pt x="7" y="0"/>
                  <a:pt x="0" y="7"/>
                  <a:pt x="0" y="14"/>
                </a:cubicBezTo>
                <a:cubicBezTo>
                  <a:pt x="0" y="22"/>
                  <a:pt x="7" y="28"/>
                  <a:pt x="14" y="28"/>
                </a:cubicBezTo>
                <a:cubicBezTo>
                  <a:pt x="22" y="28"/>
                  <a:pt x="28" y="22"/>
                  <a:pt x="28" y="14"/>
                </a:cubicBezTo>
                <a:cubicBezTo>
                  <a:pt x="28" y="7"/>
                  <a:pt x="22" y="0"/>
                  <a:pt x="14" y="0"/>
                </a:cubicBezTo>
                <a:close/>
                <a:moveTo>
                  <a:pt x="14" y="48"/>
                </a:moveTo>
                <a:cubicBezTo>
                  <a:pt x="12" y="48"/>
                  <a:pt x="10" y="50"/>
                  <a:pt x="10" y="52"/>
                </a:cubicBezTo>
                <a:cubicBezTo>
                  <a:pt x="10" y="54"/>
                  <a:pt x="12" y="56"/>
                  <a:pt x="14" y="56"/>
                </a:cubicBezTo>
                <a:cubicBezTo>
                  <a:pt x="16" y="56"/>
                  <a:pt x="18" y="54"/>
                  <a:pt x="18" y="52"/>
                </a:cubicBezTo>
                <a:cubicBezTo>
                  <a:pt x="18" y="50"/>
                  <a:pt x="16" y="48"/>
                  <a:pt x="14" y="48"/>
                </a:cubicBezTo>
                <a:close/>
                <a:moveTo>
                  <a:pt x="14" y="80"/>
                </a:moveTo>
                <a:cubicBezTo>
                  <a:pt x="12" y="80"/>
                  <a:pt x="10" y="82"/>
                  <a:pt x="10" y="84"/>
                </a:cubicBezTo>
                <a:cubicBezTo>
                  <a:pt x="10" y="86"/>
                  <a:pt x="12" y="88"/>
                  <a:pt x="14" y="88"/>
                </a:cubicBezTo>
                <a:cubicBezTo>
                  <a:pt x="16" y="88"/>
                  <a:pt x="18" y="86"/>
                  <a:pt x="18" y="84"/>
                </a:cubicBezTo>
                <a:cubicBezTo>
                  <a:pt x="18" y="82"/>
                  <a:pt x="16" y="80"/>
                  <a:pt x="14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Group 27"/>
          <p:cNvGrpSpPr/>
          <p:nvPr/>
        </p:nvGrpSpPr>
        <p:grpSpPr>
          <a:xfrm>
            <a:off x="2424009" y="3689929"/>
            <a:ext cx="1177147" cy="1749413"/>
            <a:chOff x="776288" y="3940175"/>
            <a:chExt cx="1260475" cy="1873250"/>
          </a:xfrm>
          <a:solidFill>
            <a:srgbClr val="5577D1"/>
          </a:solidFill>
        </p:grpSpPr>
        <p:sp>
          <p:nvSpPr>
            <p:cNvPr id="40" name="Freeform 1312"/>
            <p:cNvSpPr/>
            <p:nvPr/>
          </p:nvSpPr>
          <p:spPr bwMode="auto">
            <a:xfrm>
              <a:off x="1458913" y="3940175"/>
              <a:ext cx="127000" cy="1400175"/>
            </a:xfrm>
            <a:custGeom>
              <a:avLst/>
              <a:gdLst>
                <a:gd name="T0" fmla="*/ 20 w 40"/>
                <a:gd name="T1" fmla="*/ 441 h 441"/>
                <a:gd name="T2" fmla="*/ 0 w 40"/>
                <a:gd name="T3" fmla="*/ 421 h 441"/>
                <a:gd name="T4" fmla="*/ 0 w 40"/>
                <a:gd name="T5" fmla="*/ 20 h 441"/>
                <a:gd name="T6" fmla="*/ 20 w 40"/>
                <a:gd name="T7" fmla="*/ 0 h 441"/>
                <a:gd name="T8" fmla="*/ 40 w 40"/>
                <a:gd name="T9" fmla="*/ 20 h 441"/>
                <a:gd name="T10" fmla="*/ 40 w 40"/>
                <a:gd name="T11" fmla="*/ 421 h 441"/>
                <a:gd name="T12" fmla="*/ 20 w 40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41">
                  <a:moveTo>
                    <a:pt x="20" y="441"/>
                  </a:moveTo>
                  <a:cubicBezTo>
                    <a:pt x="9" y="441"/>
                    <a:pt x="0" y="432"/>
                    <a:pt x="0" y="4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421"/>
                    <a:pt x="40" y="421"/>
                    <a:pt x="40" y="421"/>
                  </a:cubicBezTo>
                  <a:cubicBezTo>
                    <a:pt x="40" y="432"/>
                    <a:pt x="31" y="441"/>
                    <a:pt x="20" y="4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313"/>
            <p:cNvSpPr/>
            <p:nvPr/>
          </p:nvSpPr>
          <p:spPr bwMode="auto">
            <a:xfrm>
              <a:off x="1233488" y="4086225"/>
              <a:ext cx="577850" cy="1489075"/>
            </a:xfrm>
            <a:custGeom>
              <a:avLst/>
              <a:gdLst>
                <a:gd name="T0" fmla="*/ 91 w 182"/>
                <a:gd name="T1" fmla="*/ 469 h 469"/>
                <a:gd name="T2" fmla="*/ 0 w 182"/>
                <a:gd name="T3" fmla="*/ 378 h 469"/>
                <a:gd name="T4" fmla="*/ 0 w 182"/>
                <a:gd name="T5" fmla="*/ 40 h 469"/>
                <a:gd name="T6" fmla="*/ 20 w 182"/>
                <a:gd name="T7" fmla="*/ 20 h 469"/>
                <a:gd name="T8" fmla="*/ 41 w 182"/>
                <a:gd name="T9" fmla="*/ 40 h 469"/>
                <a:gd name="T10" fmla="*/ 41 w 182"/>
                <a:gd name="T11" fmla="*/ 378 h 469"/>
                <a:gd name="T12" fmla="*/ 91 w 182"/>
                <a:gd name="T13" fmla="*/ 429 h 469"/>
                <a:gd name="T14" fmla="*/ 141 w 182"/>
                <a:gd name="T15" fmla="*/ 378 h 469"/>
                <a:gd name="T16" fmla="*/ 141 w 182"/>
                <a:gd name="T17" fmla="*/ 20 h 469"/>
                <a:gd name="T18" fmla="*/ 162 w 182"/>
                <a:gd name="T19" fmla="*/ 0 h 469"/>
                <a:gd name="T20" fmla="*/ 182 w 182"/>
                <a:gd name="T21" fmla="*/ 20 h 469"/>
                <a:gd name="T22" fmla="*/ 182 w 182"/>
                <a:gd name="T23" fmla="*/ 378 h 469"/>
                <a:gd name="T24" fmla="*/ 91 w 182"/>
                <a:gd name="T25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9">
                  <a:moveTo>
                    <a:pt x="91" y="469"/>
                  </a:moveTo>
                  <a:cubicBezTo>
                    <a:pt x="41" y="469"/>
                    <a:pt x="0" y="428"/>
                    <a:pt x="0" y="37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9"/>
                    <a:pt x="9" y="20"/>
                    <a:pt x="20" y="20"/>
                  </a:cubicBezTo>
                  <a:cubicBezTo>
                    <a:pt x="32" y="20"/>
                    <a:pt x="41" y="29"/>
                    <a:pt x="41" y="40"/>
                  </a:cubicBezTo>
                  <a:cubicBezTo>
                    <a:pt x="41" y="378"/>
                    <a:pt x="41" y="378"/>
                    <a:pt x="41" y="378"/>
                  </a:cubicBezTo>
                  <a:cubicBezTo>
                    <a:pt x="41" y="406"/>
                    <a:pt x="63" y="429"/>
                    <a:pt x="91" y="429"/>
                  </a:cubicBezTo>
                  <a:cubicBezTo>
                    <a:pt x="119" y="429"/>
                    <a:pt x="141" y="406"/>
                    <a:pt x="141" y="378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9"/>
                    <a:pt x="151" y="0"/>
                    <a:pt x="162" y="0"/>
                  </a:cubicBezTo>
                  <a:cubicBezTo>
                    <a:pt x="173" y="0"/>
                    <a:pt x="182" y="9"/>
                    <a:pt x="182" y="20"/>
                  </a:cubicBezTo>
                  <a:cubicBezTo>
                    <a:pt x="182" y="378"/>
                    <a:pt x="182" y="378"/>
                    <a:pt x="182" y="378"/>
                  </a:cubicBezTo>
                  <a:cubicBezTo>
                    <a:pt x="182" y="428"/>
                    <a:pt x="141" y="469"/>
                    <a:pt x="91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314"/>
            <p:cNvSpPr/>
            <p:nvPr/>
          </p:nvSpPr>
          <p:spPr bwMode="auto">
            <a:xfrm>
              <a:off x="776288" y="4327525"/>
              <a:ext cx="1260475" cy="1485900"/>
            </a:xfrm>
            <a:custGeom>
              <a:avLst/>
              <a:gdLst>
                <a:gd name="T0" fmla="*/ 235 w 397"/>
                <a:gd name="T1" fmla="*/ 468 h 468"/>
                <a:gd name="T2" fmla="*/ 73 w 397"/>
                <a:gd name="T3" fmla="*/ 306 h 468"/>
                <a:gd name="T4" fmla="*/ 73 w 397"/>
                <a:gd name="T5" fmla="*/ 241 h 468"/>
                <a:gd name="T6" fmla="*/ 20 w 397"/>
                <a:gd name="T7" fmla="*/ 188 h 468"/>
                <a:gd name="T8" fmla="*/ 0 w 397"/>
                <a:gd name="T9" fmla="*/ 168 h 468"/>
                <a:gd name="T10" fmla="*/ 20 w 397"/>
                <a:gd name="T11" fmla="*/ 147 h 468"/>
                <a:gd name="T12" fmla="*/ 114 w 397"/>
                <a:gd name="T13" fmla="*/ 241 h 468"/>
                <a:gd name="T14" fmla="*/ 114 w 397"/>
                <a:gd name="T15" fmla="*/ 306 h 468"/>
                <a:gd name="T16" fmla="*/ 235 w 397"/>
                <a:gd name="T17" fmla="*/ 427 h 468"/>
                <a:gd name="T18" fmla="*/ 356 w 397"/>
                <a:gd name="T19" fmla="*/ 306 h 468"/>
                <a:gd name="T20" fmla="*/ 356 w 397"/>
                <a:gd name="T21" fmla="*/ 21 h 468"/>
                <a:gd name="T22" fmla="*/ 377 w 397"/>
                <a:gd name="T23" fmla="*/ 0 h 468"/>
                <a:gd name="T24" fmla="*/ 397 w 397"/>
                <a:gd name="T25" fmla="*/ 21 h 468"/>
                <a:gd name="T26" fmla="*/ 397 w 397"/>
                <a:gd name="T27" fmla="*/ 306 h 468"/>
                <a:gd name="T28" fmla="*/ 235 w 397"/>
                <a:gd name="T2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7" h="468">
                  <a:moveTo>
                    <a:pt x="235" y="468"/>
                  </a:moveTo>
                  <a:cubicBezTo>
                    <a:pt x="146" y="468"/>
                    <a:pt x="73" y="395"/>
                    <a:pt x="73" y="306"/>
                  </a:cubicBezTo>
                  <a:cubicBezTo>
                    <a:pt x="73" y="241"/>
                    <a:pt x="73" y="241"/>
                    <a:pt x="73" y="241"/>
                  </a:cubicBezTo>
                  <a:cubicBezTo>
                    <a:pt x="73" y="212"/>
                    <a:pt x="50" y="188"/>
                    <a:pt x="20" y="188"/>
                  </a:cubicBezTo>
                  <a:cubicBezTo>
                    <a:pt x="9" y="188"/>
                    <a:pt x="0" y="179"/>
                    <a:pt x="0" y="168"/>
                  </a:cubicBezTo>
                  <a:cubicBezTo>
                    <a:pt x="0" y="156"/>
                    <a:pt x="9" y="147"/>
                    <a:pt x="20" y="147"/>
                  </a:cubicBezTo>
                  <a:cubicBezTo>
                    <a:pt x="72" y="147"/>
                    <a:pt x="114" y="189"/>
                    <a:pt x="114" y="241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4" y="373"/>
                    <a:pt x="168" y="427"/>
                    <a:pt x="235" y="427"/>
                  </a:cubicBezTo>
                  <a:cubicBezTo>
                    <a:pt x="302" y="427"/>
                    <a:pt x="356" y="373"/>
                    <a:pt x="356" y="306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9"/>
                    <a:pt x="365" y="0"/>
                    <a:pt x="377" y="0"/>
                  </a:cubicBezTo>
                  <a:cubicBezTo>
                    <a:pt x="388" y="0"/>
                    <a:pt x="397" y="9"/>
                    <a:pt x="397" y="21"/>
                  </a:cubicBezTo>
                  <a:cubicBezTo>
                    <a:pt x="397" y="306"/>
                    <a:pt x="397" y="306"/>
                    <a:pt x="397" y="306"/>
                  </a:cubicBezTo>
                  <a:cubicBezTo>
                    <a:pt x="397" y="395"/>
                    <a:pt x="324" y="468"/>
                    <a:pt x="235" y="4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1315"/>
          <p:cNvSpPr>
            <a:spLocks noEditPoints="1"/>
          </p:cNvSpPr>
          <p:nvPr/>
        </p:nvSpPr>
        <p:spPr bwMode="auto">
          <a:xfrm>
            <a:off x="4978449" y="3132489"/>
            <a:ext cx="80058" cy="593021"/>
          </a:xfrm>
          <a:custGeom>
            <a:avLst/>
            <a:gdLst>
              <a:gd name="T0" fmla="*/ 14 w 27"/>
              <a:gd name="T1" fmla="*/ 144 h 200"/>
              <a:gd name="T2" fmla="*/ 10 w 27"/>
              <a:gd name="T3" fmla="*/ 148 h 200"/>
              <a:gd name="T4" fmla="*/ 14 w 27"/>
              <a:gd name="T5" fmla="*/ 152 h 200"/>
              <a:gd name="T6" fmla="*/ 18 w 27"/>
              <a:gd name="T7" fmla="*/ 148 h 200"/>
              <a:gd name="T8" fmla="*/ 14 w 27"/>
              <a:gd name="T9" fmla="*/ 144 h 200"/>
              <a:gd name="T10" fmla="*/ 14 w 27"/>
              <a:gd name="T11" fmla="*/ 128 h 200"/>
              <a:gd name="T12" fmla="*/ 10 w 27"/>
              <a:gd name="T13" fmla="*/ 132 h 200"/>
              <a:gd name="T14" fmla="*/ 14 w 27"/>
              <a:gd name="T15" fmla="*/ 136 h 200"/>
              <a:gd name="T16" fmla="*/ 18 w 27"/>
              <a:gd name="T17" fmla="*/ 132 h 200"/>
              <a:gd name="T18" fmla="*/ 14 w 27"/>
              <a:gd name="T19" fmla="*/ 128 h 200"/>
              <a:gd name="T20" fmla="*/ 14 w 27"/>
              <a:gd name="T21" fmla="*/ 176 h 200"/>
              <a:gd name="T22" fmla="*/ 10 w 27"/>
              <a:gd name="T23" fmla="*/ 180 h 200"/>
              <a:gd name="T24" fmla="*/ 14 w 27"/>
              <a:gd name="T25" fmla="*/ 184 h 200"/>
              <a:gd name="T26" fmla="*/ 18 w 27"/>
              <a:gd name="T27" fmla="*/ 180 h 200"/>
              <a:gd name="T28" fmla="*/ 14 w 27"/>
              <a:gd name="T29" fmla="*/ 176 h 200"/>
              <a:gd name="T30" fmla="*/ 14 w 27"/>
              <a:gd name="T31" fmla="*/ 160 h 200"/>
              <a:gd name="T32" fmla="*/ 10 w 27"/>
              <a:gd name="T33" fmla="*/ 164 h 200"/>
              <a:gd name="T34" fmla="*/ 14 w 27"/>
              <a:gd name="T35" fmla="*/ 168 h 200"/>
              <a:gd name="T36" fmla="*/ 18 w 27"/>
              <a:gd name="T37" fmla="*/ 164 h 200"/>
              <a:gd name="T38" fmla="*/ 14 w 27"/>
              <a:gd name="T39" fmla="*/ 160 h 200"/>
              <a:gd name="T40" fmla="*/ 14 w 27"/>
              <a:gd name="T41" fmla="*/ 192 h 200"/>
              <a:gd name="T42" fmla="*/ 10 w 27"/>
              <a:gd name="T43" fmla="*/ 196 h 200"/>
              <a:gd name="T44" fmla="*/ 14 w 27"/>
              <a:gd name="T45" fmla="*/ 200 h 200"/>
              <a:gd name="T46" fmla="*/ 18 w 27"/>
              <a:gd name="T47" fmla="*/ 196 h 200"/>
              <a:gd name="T48" fmla="*/ 14 w 27"/>
              <a:gd name="T49" fmla="*/ 192 h 200"/>
              <a:gd name="T50" fmla="*/ 14 w 27"/>
              <a:gd name="T51" fmla="*/ 112 h 200"/>
              <a:gd name="T52" fmla="*/ 10 w 27"/>
              <a:gd name="T53" fmla="*/ 116 h 200"/>
              <a:gd name="T54" fmla="*/ 14 w 27"/>
              <a:gd name="T55" fmla="*/ 120 h 200"/>
              <a:gd name="T56" fmla="*/ 18 w 27"/>
              <a:gd name="T57" fmla="*/ 116 h 200"/>
              <a:gd name="T58" fmla="*/ 14 w 27"/>
              <a:gd name="T59" fmla="*/ 112 h 200"/>
              <a:gd name="T60" fmla="*/ 14 w 27"/>
              <a:gd name="T61" fmla="*/ 64 h 200"/>
              <a:gd name="T62" fmla="*/ 10 w 27"/>
              <a:gd name="T63" fmla="*/ 68 h 200"/>
              <a:gd name="T64" fmla="*/ 14 w 27"/>
              <a:gd name="T65" fmla="*/ 72 h 200"/>
              <a:gd name="T66" fmla="*/ 18 w 27"/>
              <a:gd name="T67" fmla="*/ 68 h 200"/>
              <a:gd name="T68" fmla="*/ 14 w 27"/>
              <a:gd name="T69" fmla="*/ 64 h 200"/>
              <a:gd name="T70" fmla="*/ 14 w 27"/>
              <a:gd name="T71" fmla="*/ 96 h 200"/>
              <a:gd name="T72" fmla="*/ 10 w 27"/>
              <a:gd name="T73" fmla="*/ 100 h 200"/>
              <a:gd name="T74" fmla="*/ 14 w 27"/>
              <a:gd name="T75" fmla="*/ 104 h 200"/>
              <a:gd name="T76" fmla="*/ 18 w 27"/>
              <a:gd name="T77" fmla="*/ 100 h 200"/>
              <a:gd name="T78" fmla="*/ 14 w 27"/>
              <a:gd name="T79" fmla="*/ 96 h 200"/>
              <a:gd name="T80" fmla="*/ 14 w 27"/>
              <a:gd name="T81" fmla="*/ 0 h 200"/>
              <a:gd name="T82" fmla="*/ 0 w 27"/>
              <a:gd name="T83" fmla="*/ 14 h 200"/>
              <a:gd name="T84" fmla="*/ 14 w 27"/>
              <a:gd name="T85" fmla="*/ 28 h 200"/>
              <a:gd name="T86" fmla="*/ 27 w 27"/>
              <a:gd name="T87" fmla="*/ 14 h 200"/>
              <a:gd name="T88" fmla="*/ 14 w 27"/>
              <a:gd name="T89" fmla="*/ 0 h 200"/>
              <a:gd name="T90" fmla="*/ 14 w 27"/>
              <a:gd name="T91" fmla="*/ 32 h 200"/>
              <a:gd name="T92" fmla="*/ 10 w 27"/>
              <a:gd name="T93" fmla="*/ 36 h 200"/>
              <a:gd name="T94" fmla="*/ 14 w 27"/>
              <a:gd name="T95" fmla="*/ 40 h 200"/>
              <a:gd name="T96" fmla="*/ 18 w 27"/>
              <a:gd name="T97" fmla="*/ 36 h 200"/>
              <a:gd name="T98" fmla="*/ 14 w 27"/>
              <a:gd name="T99" fmla="*/ 32 h 200"/>
              <a:gd name="T100" fmla="*/ 14 w 27"/>
              <a:gd name="T101" fmla="*/ 48 h 200"/>
              <a:gd name="T102" fmla="*/ 10 w 27"/>
              <a:gd name="T103" fmla="*/ 52 h 200"/>
              <a:gd name="T104" fmla="*/ 14 w 27"/>
              <a:gd name="T105" fmla="*/ 56 h 200"/>
              <a:gd name="T106" fmla="*/ 18 w 27"/>
              <a:gd name="T107" fmla="*/ 52 h 200"/>
              <a:gd name="T108" fmla="*/ 14 w 27"/>
              <a:gd name="T109" fmla="*/ 48 h 200"/>
              <a:gd name="T110" fmla="*/ 14 w 27"/>
              <a:gd name="T111" fmla="*/ 80 h 200"/>
              <a:gd name="T112" fmla="*/ 10 w 27"/>
              <a:gd name="T113" fmla="*/ 84 h 200"/>
              <a:gd name="T114" fmla="*/ 14 w 27"/>
              <a:gd name="T115" fmla="*/ 88 h 200"/>
              <a:gd name="T116" fmla="*/ 18 w 27"/>
              <a:gd name="T117" fmla="*/ 84 h 200"/>
              <a:gd name="T118" fmla="*/ 14 w 27"/>
              <a:gd name="T119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" h="200">
                <a:moveTo>
                  <a:pt x="14" y="144"/>
                </a:moveTo>
                <a:cubicBezTo>
                  <a:pt x="11" y="144"/>
                  <a:pt x="10" y="146"/>
                  <a:pt x="10" y="148"/>
                </a:cubicBezTo>
                <a:cubicBezTo>
                  <a:pt x="10" y="150"/>
                  <a:pt x="11" y="152"/>
                  <a:pt x="14" y="152"/>
                </a:cubicBezTo>
                <a:cubicBezTo>
                  <a:pt x="16" y="152"/>
                  <a:pt x="18" y="150"/>
                  <a:pt x="18" y="148"/>
                </a:cubicBezTo>
                <a:cubicBezTo>
                  <a:pt x="18" y="146"/>
                  <a:pt x="16" y="144"/>
                  <a:pt x="14" y="144"/>
                </a:cubicBezTo>
                <a:close/>
                <a:moveTo>
                  <a:pt x="14" y="128"/>
                </a:moveTo>
                <a:cubicBezTo>
                  <a:pt x="11" y="128"/>
                  <a:pt x="10" y="130"/>
                  <a:pt x="10" y="132"/>
                </a:cubicBezTo>
                <a:cubicBezTo>
                  <a:pt x="10" y="134"/>
                  <a:pt x="11" y="136"/>
                  <a:pt x="14" y="136"/>
                </a:cubicBezTo>
                <a:cubicBezTo>
                  <a:pt x="16" y="136"/>
                  <a:pt x="18" y="134"/>
                  <a:pt x="18" y="132"/>
                </a:cubicBezTo>
                <a:cubicBezTo>
                  <a:pt x="18" y="130"/>
                  <a:pt x="16" y="128"/>
                  <a:pt x="14" y="128"/>
                </a:cubicBezTo>
                <a:close/>
                <a:moveTo>
                  <a:pt x="14" y="176"/>
                </a:moveTo>
                <a:cubicBezTo>
                  <a:pt x="11" y="176"/>
                  <a:pt x="10" y="178"/>
                  <a:pt x="10" y="180"/>
                </a:cubicBezTo>
                <a:cubicBezTo>
                  <a:pt x="10" y="182"/>
                  <a:pt x="11" y="184"/>
                  <a:pt x="14" y="184"/>
                </a:cubicBezTo>
                <a:cubicBezTo>
                  <a:pt x="16" y="184"/>
                  <a:pt x="18" y="182"/>
                  <a:pt x="18" y="180"/>
                </a:cubicBezTo>
                <a:cubicBezTo>
                  <a:pt x="18" y="178"/>
                  <a:pt x="16" y="176"/>
                  <a:pt x="14" y="176"/>
                </a:cubicBezTo>
                <a:close/>
                <a:moveTo>
                  <a:pt x="14" y="160"/>
                </a:moveTo>
                <a:cubicBezTo>
                  <a:pt x="11" y="160"/>
                  <a:pt x="10" y="162"/>
                  <a:pt x="10" y="164"/>
                </a:cubicBezTo>
                <a:cubicBezTo>
                  <a:pt x="10" y="166"/>
                  <a:pt x="11" y="168"/>
                  <a:pt x="14" y="168"/>
                </a:cubicBezTo>
                <a:cubicBezTo>
                  <a:pt x="16" y="168"/>
                  <a:pt x="18" y="166"/>
                  <a:pt x="18" y="164"/>
                </a:cubicBezTo>
                <a:cubicBezTo>
                  <a:pt x="18" y="162"/>
                  <a:pt x="16" y="160"/>
                  <a:pt x="14" y="160"/>
                </a:cubicBezTo>
                <a:close/>
                <a:moveTo>
                  <a:pt x="14" y="192"/>
                </a:moveTo>
                <a:cubicBezTo>
                  <a:pt x="11" y="192"/>
                  <a:pt x="10" y="194"/>
                  <a:pt x="10" y="196"/>
                </a:cubicBezTo>
                <a:cubicBezTo>
                  <a:pt x="10" y="198"/>
                  <a:pt x="11" y="200"/>
                  <a:pt x="14" y="200"/>
                </a:cubicBezTo>
                <a:cubicBezTo>
                  <a:pt x="16" y="200"/>
                  <a:pt x="18" y="198"/>
                  <a:pt x="18" y="196"/>
                </a:cubicBezTo>
                <a:cubicBezTo>
                  <a:pt x="18" y="194"/>
                  <a:pt x="16" y="192"/>
                  <a:pt x="14" y="192"/>
                </a:cubicBezTo>
                <a:close/>
                <a:moveTo>
                  <a:pt x="14" y="112"/>
                </a:moveTo>
                <a:cubicBezTo>
                  <a:pt x="11" y="112"/>
                  <a:pt x="10" y="114"/>
                  <a:pt x="10" y="116"/>
                </a:cubicBezTo>
                <a:cubicBezTo>
                  <a:pt x="10" y="118"/>
                  <a:pt x="11" y="120"/>
                  <a:pt x="14" y="120"/>
                </a:cubicBezTo>
                <a:cubicBezTo>
                  <a:pt x="16" y="120"/>
                  <a:pt x="18" y="118"/>
                  <a:pt x="18" y="116"/>
                </a:cubicBezTo>
                <a:cubicBezTo>
                  <a:pt x="18" y="114"/>
                  <a:pt x="16" y="112"/>
                  <a:pt x="14" y="112"/>
                </a:cubicBezTo>
                <a:close/>
                <a:moveTo>
                  <a:pt x="14" y="64"/>
                </a:moveTo>
                <a:cubicBezTo>
                  <a:pt x="11" y="64"/>
                  <a:pt x="10" y="66"/>
                  <a:pt x="10" y="68"/>
                </a:cubicBezTo>
                <a:cubicBezTo>
                  <a:pt x="10" y="70"/>
                  <a:pt x="11" y="72"/>
                  <a:pt x="14" y="72"/>
                </a:cubicBezTo>
                <a:cubicBezTo>
                  <a:pt x="16" y="72"/>
                  <a:pt x="18" y="70"/>
                  <a:pt x="18" y="68"/>
                </a:cubicBezTo>
                <a:cubicBezTo>
                  <a:pt x="18" y="66"/>
                  <a:pt x="16" y="64"/>
                  <a:pt x="14" y="64"/>
                </a:cubicBezTo>
                <a:close/>
                <a:moveTo>
                  <a:pt x="14" y="96"/>
                </a:moveTo>
                <a:cubicBezTo>
                  <a:pt x="11" y="96"/>
                  <a:pt x="10" y="98"/>
                  <a:pt x="10" y="100"/>
                </a:cubicBezTo>
                <a:cubicBezTo>
                  <a:pt x="10" y="102"/>
                  <a:pt x="11" y="104"/>
                  <a:pt x="14" y="104"/>
                </a:cubicBezTo>
                <a:cubicBezTo>
                  <a:pt x="16" y="104"/>
                  <a:pt x="18" y="102"/>
                  <a:pt x="18" y="100"/>
                </a:cubicBezTo>
                <a:cubicBezTo>
                  <a:pt x="18" y="98"/>
                  <a:pt x="16" y="96"/>
                  <a:pt x="14" y="96"/>
                </a:cubicBezTo>
                <a:close/>
                <a:moveTo>
                  <a:pt x="14" y="0"/>
                </a:moveTo>
                <a:cubicBezTo>
                  <a:pt x="6" y="0"/>
                  <a:pt x="0" y="7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1" y="28"/>
                  <a:pt x="27" y="22"/>
                  <a:pt x="27" y="14"/>
                </a:cubicBezTo>
                <a:cubicBezTo>
                  <a:pt x="27" y="7"/>
                  <a:pt x="21" y="0"/>
                  <a:pt x="14" y="0"/>
                </a:cubicBezTo>
                <a:close/>
                <a:moveTo>
                  <a:pt x="14" y="32"/>
                </a:moveTo>
                <a:cubicBezTo>
                  <a:pt x="11" y="32"/>
                  <a:pt x="10" y="34"/>
                  <a:pt x="10" y="36"/>
                </a:cubicBezTo>
                <a:cubicBezTo>
                  <a:pt x="10" y="38"/>
                  <a:pt x="11" y="40"/>
                  <a:pt x="14" y="40"/>
                </a:cubicBezTo>
                <a:cubicBezTo>
                  <a:pt x="16" y="40"/>
                  <a:pt x="18" y="38"/>
                  <a:pt x="18" y="36"/>
                </a:cubicBezTo>
                <a:cubicBezTo>
                  <a:pt x="18" y="34"/>
                  <a:pt x="16" y="32"/>
                  <a:pt x="14" y="32"/>
                </a:cubicBezTo>
                <a:close/>
                <a:moveTo>
                  <a:pt x="14" y="48"/>
                </a:moveTo>
                <a:cubicBezTo>
                  <a:pt x="11" y="48"/>
                  <a:pt x="10" y="50"/>
                  <a:pt x="10" y="52"/>
                </a:cubicBezTo>
                <a:cubicBezTo>
                  <a:pt x="10" y="54"/>
                  <a:pt x="11" y="56"/>
                  <a:pt x="14" y="56"/>
                </a:cubicBezTo>
                <a:cubicBezTo>
                  <a:pt x="16" y="56"/>
                  <a:pt x="18" y="54"/>
                  <a:pt x="18" y="52"/>
                </a:cubicBezTo>
                <a:cubicBezTo>
                  <a:pt x="18" y="50"/>
                  <a:pt x="16" y="48"/>
                  <a:pt x="14" y="48"/>
                </a:cubicBezTo>
                <a:close/>
                <a:moveTo>
                  <a:pt x="14" y="80"/>
                </a:moveTo>
                <a:cubicBezTo>
                  <a:pt x="11" y="80"/>
                  <a:pt x="10" y="82"/>
                  <a:pt x="10" y="84"/>
                </a:cubicBezTo>
                <a:cubicBezTo>
                  <a:pt x="10" y="86"/>
                  <a:pt x="11" y="88"/>
                  <a:pt x="14" y="88"/>
                </a:cubicBezTo>
                <a:cubicBezTo>
                  <a:pt x="16" y="88"/>
                  <a:pt x="18" y="86"/>
                  <a:pt x="18" y="84"/>
                </a:cubicBezTo>
                <a:cubicBezTo>
                  <a:pt x="18" y="82"/>
                  <a:pt x="16" y="80"/>
                  <a:pt x="14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Group 32"/>
          <p:cNvGrpSpPr/>
          <p:nvPr/>
        </p:nvGrpSpPr>
        <p:grpSpPr>
          <a:xfrm>
            <a:off x="4323161" y="3689929"/>
            <a:ext cx="1174182" cy="1749413"/>
            <a:chOff x="2809876" y="3940175"/>
            <a:chExt cx="1257300" cy="1873250"/>
          </a:xfrm>
          <a:solidFill>
            <a:srgbClr val="2A3F74"/>
          </a:solidFill>
        </p:grpSpPr>
        <p:sp>
          <p:nvSpPr>
            <p:cNvPr id="46" name="Freeform 1316"/>
            <p:cNvSpPr/>
            <p:nvPr/>
          </p:nvSpPr>
          <p:spPr bwMode="auto">
            <a:xfrm>
              <a:off x="3489326" y="3940175"/>
              <a:ext cx="130175" cy="1400175"/>
            </a:xfrm>
            <a:custGeom>
              <a:avLst/>
              <a:gdLst>
                <a:gd name="T0" fmla="*/ 21 w 41"/>
                <a:gd name="T1" fmla="*/ 441 h 441"/>
                <a:gd name="T2" fmla="*/ 0 w 41"/>
                <a:gd name="T3" fmla="*/ 421 h 441"/>
                <a:gd name="T4" fmla="*/ 0 w 41"/>
                <a:gd name="T5" fmla="*/ 20 h 441"/>
                <a:gd name="T6" fmla="*/ 21 w 41"/>
                <a:gd name="T7" fmla="*/ 0 h 441"/>
                <a:gd name="T8" fmla="*/ 41 w 41"/>
                <a:gd name="T9" fmla="*/ 20 h 441"/>
                <a:gd name="T10" fmla="*/ 41 w 41"/>
                <a:gd name="T11" fmla="*/ 421 h 441"/>
                <a:gd name="T12" fmla="*/ 21 w 41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41">
                  <a:moveTo>
                    <a:pt x="21" y="441"/>
                  </a:moveTo>
                  <a:cubicBezTo>
                    <a:pt x="9" y="441"/>
                    <a:pt x="0" y="432"/>
                    <a:pt x="0" y="4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421"/>
                    <a:pt x="41" y="421"/>
                    <a:pt x="41" y="421"/>
                  </a:cubicBezTo>
                  <a:cubicBezTo>
                    <a:pt x="41" y="432"/>
                    <a:pt x="32" y="441"/>
                    <a:pt x="21" y="4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17"/>
            <p:cNvSpPr/>
            <p:nvPr/>
          </p:nvSpPr>
          <p:spPr bwMode="auto">
            <a:xfrm>
              <a:off x="3267076" y="4086225"/>
              <a:ext cx="577850" cy="1489075"/>
            </a:xfrm>
            <a:custGeom>
              <a:avLst/>
              <a:gdLst>
                <a:gd name="T0" fmla="*/ 91 w 182"/>
                <a:gd name="T1" fmla="*/ 469 h 469"/>
                <a:gd name="T2" fmla="*/ 0 w 182"/>
                <a:gd name="T3" fmla="*/ 378 h 469"/>
                <a:gd name="T4" fmla="*/ 0 w 182"/>
                <a:gd name="T5" fmla="*/ 40 h 469"/>
                <a:gd name="T6" fmla="*/ 20 w 182"/>
                <a:gd name="T7" fmla="*/ 20 h 469"/>
                <a:gd name="T8" fmla="*/ 40 w 182"/>
                <a:gd name="T9" fmla="*/ 40 h 469"/>
                <a:gd name="T10" fmla="*/ 40 w 182"/>
                <a:gd name="T11" fmla="*/ 378 h 469"/>
                <a:gd name="T12" fmla="*/ 91 w 182"/>
                <a:gd name="T13" fmla="*/ 429 h 469"/>
                <a:gd name="T14" fmla="*/ 141 w 182"/>
                <a:gd name="T15" fmla="*/ 378 h 469"/>
                <a:gd name="T16" fmla="*/ 141 w 182"/>
                <a:gd name="T17" fmla="*/ 20 h 469"/>
                <a:gd name="T18" fmla="*/ 161 w 182"/>
                <a:gd name="T19" fmla="*/ 0 h 469"/>
                <a:gd name="T20" fmla="*/ 182 w 182"/>
                <a:gd name="T21" fmla="*/ 20 h 469"/>
                <a:gd name="T22" fmla="*/ 182 w 182"/>
                <a:gd name="T23" fmla="*/ 378 h 469"/>
                <a:gd name="T24" fmla="*/ 91 w 182"/>
                <a:gd name="T25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9">
                  <a:moveTo>
                    <a:pt x="91" y="469"/>
                  </a:moveTo>
                  <a:cubicBezTo>
                    <a:pt x="40" y="469"/>
                    <a:pt x="0" y="428"/>
                    <a:pt x="0" y="37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9"/>
                    <a:pt x="9" y="20"/>
                    <a:pt x="20" y="20"/>
                  </a:cubicBezTo>
                  <a:cubicBezTo>
                    <a:pt x="31" y="20"/>
                    <a:pt x="40" y="29"/>
                    <a:pt x="40" y="40"/>
                  </a:cubicBezTo>
                  <a:cubicBezTo>
                    <a:pt x="40" y="378"/>
                    <a:pt x="40" y="378"/>
                    <a:pt x="40" y="378"/>
                  </a:cubicBezTo>
                  <a:cubicBezTo>
                    <a:pt x="40" y="406"/>
                    <a:pt x="63" y="429"/>
                    <a:pt x="91" y="429"/>
                  </a:cubicBezTo>
                  <a:cubicBezTo>
                    <a:pt x="118" y="429"/>
                    <a:pt x="141" y="406"/>
                    <a:pt x="141" y="378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9"/>
                    <a:pt x="150" y="0"/>
                    <a:pt x="161" y="0"/>
                  </a:cubicBezTo>
                  <a:cubicBezTo>
                    <a:pt x="173" y="0"/>
                    <a:pt x="182" y="9"/>
                    <a:pt x="182" y="20"/>
                  </a:cubicBezTo>
                  <a:cubicBezTo>
                    <a:pt x="182" y="378"/>
                    <a:pt x="182" y="378"/>
                    <a:pt x="182" y="378"/>
                  </a:cubicBezTo>
                  <a:cubicBezTo>
                    <a:pt x="182" y="428"/>
                    <a:pt x="141" y="469"/>
                    <a:pt x="91" y="4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318"/>
            <p:cNvSpPr/>
            <p:nvPr/>
          </p:nvSpPr>
          <p:spPr bwMode="auto">
            <a:xfrm>
              <a:off x="2809876" y="4327525"/>
              <a:ext cx="1257300" cy="1485900"/>
            </a:xfrm>
            <a:custGeom>
              <a:avLst/>
              <a:gdLst>
                <a:gd name="T0" fmla="*/ 235 w 396"/>
                <a:gd name="T1" fmla="*/ 468 h 468"/>
                <a:gd name="T2" fmla="*/ 73 w 396"/>
                <a:gd name="T3" fmla="*/ 306 h 468"/>
                <a:gd name="T4" fmla="*/ 73 w 396"/>
                <a:gd name="T5" fmla="*/ 241 h 468"/>
                <a:gd name="T6" fmla="*/ 20 w 396"/>
                <a:gd name="T7" fmla="*/ 188 h 468"/>
                <a:gd name="T8" fmla="*/ 0 w 396"/>
                <a:gd name="T9" fmla="*/ 168 h 468"/>
                <a:gd name="T10" fmla="*/ 20 w 396"/>
                <a:gd name="T11" fmla="*/ 147 h 468"/>
                <a:gd name="T12" fmla="*/ 114 w 396"/>
                <a:gd name="T13" fmla="*/ 241 h 468"/>
                <a:gd name="T14" fmla="*/ 114 w 396"/>
                <a:gd name="T15" fmla="*/ 306 h 468"/>
                <a:gd name="T16" fmla="*/ 235 w 396"/>
                <a:gd name="T17" fmla="*/ 427 h 468"/>
                <a:gd name="T18" fmla="*/ 356 w 396"/>
                <a:gd name="T19" fmla="*/ 306 h 468"/>
                <a:gd name="T20" fmla="*/ 356 w 396"/>
                <a:gd name="T21" fmla="*/ 21 h 468"/>
                <a:gd name="T22" fmla="*/ 376 w 396"/>
                <a:gd name="T23" fmla="*/ 0 h 468"/>
                <a:gd name="T24" fmla="*/ 396 w 396"/>
                <a:gd name="T25" fmla="*/ 21 h 468"/>
                <a:gd name="T26" fmla="*/ 396 w 396"/>
                <a:gd name="T27" fmla="*/ 306 h 468"/>
                <a:gd name="T28" fmla="*/ 235 w 396"/>
                <a:gd name="T2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6" h="468">
                  <a:moveTo>
                    <a:pt x="235" y="468"/>
                  </a:moveTo>
                  <a:cubicBezTo>
                    <a:pt x="145" y="468"/>
                    <a:pt x="73" y="395"/>
                    <a:pt x="73" y="306"/>
                  </a:cubicBezTo>
                  <a:cubicBezTo>
                    <a:pt x="73" y="241"/>
                    <a:pt x="73" y="241"/>
                    <a:pt x="73" y="241"/>
                  </a:cubicBezTo>
                  <a:cubicBezTo>
                    <a:pt x="73" y="212"/>
                    <a:pt x="49" y="188"/>
                    <a:pt x="20" y="188"/>
                  </a:cubicBezTo>
                  <a:cubicBezTo>
                    <a:pt x="9" y="188"/>
                    <a:pt x="0" y="179"/>
                    <a:pt x="0" y="168"/>
                  </a:cubicBezTo>
                  <a:cubicBezTo>
                    <a:pt x="0" y="156"/>
                    <a:pt x="9" y="147"/>
                    <a:pt x="20" y="147"/>
                  </a:cubicBezTo>
                  <a:cubicBezTo>
                    <a:pt x="72" y="147"/>
                    <a:pt x="114" y="189"/>
                    <a:pt x="114" y="241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4" y="373"/>
                    <a:pt x="168" y="427"/>
                    <a:pt x="235" y="427"/>
                  </a:cubicBezTo>
                  <a:cubicBezTo>
                    <a:pt x="302" y="427"/>
                    <a:pt x="356" y="373"/>
                    <a:pt x="356" y="306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9"/>
                    <a:pt x="365" y="0"/>
                    <a:pt x="376" y="0"/>
                  </a:cubicBezTo>
                  <a:cubicBezTo>
                    <a:pt x="387" y="0"/>
                    <a:pt x="396" y="9"/>
                    <a:pt x="396" y="21"/>
                  </a:cubicBezTo>
                  <a:cubicBezTo>
                    <a:pt x="396" y="306"/>
                    <a:pt x="396" y="306"/>
                    <a:pt x="396" y="306"/>
                  </a:cubicBezTo>
                  <a:cubicBezTo>
                    <a:pt x="396" y="395"/>
                    <a:pt x="324" y="468"/>
                    <a:pt x="235" y="4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Freeform 1319"/>
          <p:cNvSpPr>
            <a:spLocks noEditPoints="1"/>
          </p:cNvSpPr>
          <p:nvPr/>
        </p:nvSpPr>
        <p:spPr bwMode="auto">
          <a:xfrm>
            <a:off x="6879083" y="3132489"/>
            <a:ext cx="80058" cy="593021"/>
          </a:xfrm>
          <a:custGeom>
            <a:avLst/>
            <a:gdLst>
              <a:gd name="T0" fmla="*/ 13 w 27"/>
              <a:gd name="T1" fmla="*/ 128 h 200"/>
              <a:gd name="T2" fmla="*/ 9 w 27"/>
              <a:gd name="T3" fmla="*/ 132 h 200"/>
              <a:gd name="T4" fmla="*/ 13 w 27"/>
              <a:gd name="T5" fmla="*/ 136 h 200"/>
              <a:gd name="T6" fmla="*/ 17 w 27"/>
              <a:gd name="T7" fmla="*/ 132 h 200"/>
              <a:gd name="T8" fmla="*/ 13 w 27"/>
              <a:gd name="T9" fmla="*/ 128 h 200"/>
              <a:gd name="T10" fmla="*/ 13 w 27"/>
              <a:gd name="T11" fmla="*/ 144 h 200"/>
              <a:gd name="T12" fmla="*/ 9 w 27"/>
              <a:gd name="T13" fmla="*/ 148 h 200"/>
              <a:gd name="T14" fmla="*/ 13 w 27"/>
              <a:gd name="T15" fmla="*/ 152 h 200"/>
              <a:gd name="T16" fmla="*/ 17 w 27"/>
              <a:gd name="T17" fmla="*/ 148 h 200"/>
              <a:gd name="T18" fmla="*/ 13 w 27"/>
              <a:gd name="T19" fmla="*/ 144 h 200"/>
              <a:gd name="T20" fmla="*/ 13 w 27"/>
              <a:gd name="T21" fmla="*/ 192 h 200"/>
              <a:gd name="T22" fmla="*/ 9 w 27"/>
              <a:gd name="T23" fmla="*/ 196 h 200"/>
              <a:gd name="T24" fmla="*/ 13 w 27"/>
              <a:gd name="T25" fmla="*/ 200 h 200"/>
              <a:gd name="T26" fmla="*/ 17 w 27"/>
              <a:gd name="T27" fmla="*/ 196 h 200"/>
              <a:gd name="T28" fmla="*/ 13 w 27"/>
              <a:gd name="T29" fmla="*/ 192 h 200"/>
              <a:gd name="T30" fmla="*/ 13 w 27"/>
              <a:gd name="T31" fmla="*/ 160 h 200"/>
              <a:gd name="T32" fmla="*/ 9 w 27"/>
              <a:gd name="T33" fmla="*/ 164 h 200"/>
              <a:gd name="T34" fmla="*/ 13 w 27"/>
              <a:gd name="T35" fmla="*/ 168 h 200"/>
              <a:gd name="T36" fmla="*/ 17 w 27"/>
              <a:gd name="T37" fmla="*/ 164 h 200"/>
              <a:gd name="T38" fmla="*/ 13 w 27"/>
              <a:gd name="T39" fmla="*/ 160 h 200"/>
              <a:gd name="T40" fmla="*/ 13 w 27"/>
              <a:gd name="T41" fmla="*/ 112 h 200"/>
              <a:gd name="T42" fmla="*/ 9 w 27"/>
              <a:gd name="T43" fmla="*/ 116 h 200"/>
              <a:gd name="T44" fmla="*/ 13 w 27"/>
              <a:gd name="T45" fmla="*/ 120 h 200"/>
              <a:gd name="T46" fmla="*/ 17 w 27"/>
              <a:gd name="T47" fmla="*/ 116 h 200"/>
              <a:gd name="T48" fmla="*/ 13 w 27"/>
              <a:gd name="T49" fmla="*/ 112 h 200"/>
              <a:gd name="T50" fmla="*/ 13 w 27"/>
              <a:gd name="T51" fmla="*/ 176 h 200"/>
              <a:gd name="T52" fmla="*/ 9 w 27"/>
              <a:gd name="T53" fmla="*/ 180 h 200"/>
              <a:gd name="T54" fmla="*/ 13 w 27"/>
              <a:gd name="T55" fmla="*/ 184 h 200"/>
              <a:gd name="T56" fmla="*/ 17 w 27"/>
              <a:gd name="T57" fmla="*/ 180 h 200"/>
              <a:gd name="T58" fmla="*/ 13 w 27"/>
              <a:gd name="T59" fmla="*/ 176 h 200"/>
              <a:gd name="T60" fmla="*/ 13 w 27"/>
              <a:gd name="T61" fmla="*/ 96 h 200"/>
              <a:gd name="T62" fmla="*/ 9 w 27"/>
              <a:gd name="T63" fmla="*/ 100 h 200"/>
              <a:gd name="T64" fmla="*/ 13 w 27"/>
              <a:gd name="T65" fmla="*/ 104 h 200"/>
              <a:gd name="T66" fmla="*/ 17 w 27"/>
              <a:gd name="T67" fmla="*/ 100 h 200"/>
              <a:gd name="T68" fmla="*/ 13 w 27"/>
              <a:gd name="T69" fmla="*/ 96 h 200"/>
              <a:gd name="T70" fmla="*/ 13 w 27"/>
              <a:gd name="T71" fmla="*/ 48 h 200"/>
              <a:gd name="T72" fmla="*/ 9 w 27"/>
              <a:gd name="T73" fmla="*/ 52 h 200"/>
              <a:gd name="T74" fmla="*/ 13 w 27"/>
              <a:gd name="T75" fmla="*/ 56 h 200"/>
              <a:gd name="T76" fmla="*/ 17 w 27"/>
              <a:gd name="T77" fmla="*/ 52 h 200"/>
              <a:gd name="T78" fmla="*/ 13 w 27"/>
              <a:gd name="T79" fmla="*/ 48 h 200"/>
              <a:gd name="T80" fmla="*/ 13 w 27"/>
              <a:gd name="T81" fmla="*/ 0 h 200"/>
              <a:gd name="T82" fmla="*/ 0 w 27"/>
              <a:gd name="T83" fmla="*/ 14 h 200"/>
              <a:gd name="T84" fmla="*/ 13 w 27"/>
              <a:gd name="T85" fmla="*/ 28 h 200"/>
              <a:gd name="T86" fmla="*/ 27 w 27"/>
              <a:gd name="T87" fmla="*/ 14 h 200"/>
              <a:gd name="T88" fmla="*/ 13 w 27"/>
              <a:gd name="T89" fmla="*/ 0 h 200"/>
              <a:gd name="T90" fmla="*/ 13 w 27"/>
              <a:gd name="T91" fmla="*/ 32 h 200"/>
              <a:gd name="T92" fmla="*/ 9 w 27"/>
              <a:gd name="T93" fmla="*/ 36 h 200"/>
              <a:gd name="T94" fmla="*/ 13 w 27"/>
              <a:gd name="T95" fmla="*/ 40 h 200"/>
              <a:gd name="T96" fmla="*/ 17 w 27"/>
              <a:gd name="T97" fmla="*/ 36 h 200"/>
              <a:gd name="T98" fmla="*/ 13 w 27"/>
              <a:gd name="T99" fmla="*/ 32 h 200"/>
              <a:gd name="T100" fmla="*/ 13 w 27"/>
              <a:gd name="T101" fmla="*/ 64 h 200"/>
              <a:gd name="T102" fmla="*/ 9 w 27"/>
              <a:gd name="T103" fmla="*/ 68 h 200"/>
              <a:gd name="T104" fmla="*/ 13 w 27"/>
              <a:gd name="T105" fmla="*/ 72 h 200"/>
              <a:gd name="T106" fmla="*/ 17 w 27"/>
              <a:gd name="T107" fmla="*/ 68 h 200"/>
              <a:gd name="T108" fmla="*/ 13 w 27"/>
              <a:gd name="T109" fmla="*/ 64 h 200"/>
              <a:gd name="T110" fmla="*/ 13 w 27"/>
              <a:gd name="T111" fmla="*/ 80 h 200"/>
              <a:gd name="T112" fmla="*/ 9 w 27"/>
              <a:gd name="T113" fmla="*/ 84 h 200"/>
              <a:gd name="T114" fmla="*/ 13 w 27"/>
              <a:gd name="T115" fmla="*/ 88 h 200"/>
              <a:gd name="T116" fmla="*/ 17 w 27"/>
              <a:gd name="T117" fmla="*/ 84 h 200"/>
              <a:gd name="T118" fmla="*/ 13 w 27"/>
              <a:gd name="T119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" h="200">
                <a:moveTo>
                  <a:pt x="13" y="128"/>
                </a:moveTo>
                <a:cubicBezTo>
                  <a:pt x="11" y="128"/>
                  <a:pt x="9" y="130"/>
                  <a:pt x="9" y="132"/>
                </a:cubicBezTo>
                <a:cubicBezTo>
                  <a:pt x="9" y="134"/>
                  <a:pt x="11" y="136"/>
                  <a:pt x="13" y="136"/>
                </a:cubicBezTo>
                <a:cubicBezTo>
                  <a:pt x="16" y="136"/>
                  <a:pt x="17" y="134"/>
                  <a:pt x="17" y="132"/>
                </a:cubicBezTo>
                <a:cubicBezTo>
                  <a:pt x="17" y="130"/>
                  <a:pt x="16" y="128"/>
                  <a:pt x="13" y="128"/>
                </a:cubicBezTo>
                <a:close/>
                <a:moveTo>
                  <a:pt x="13" y="144"/>
                </a:moveTo>
                <a:cubicBezTo>
                  <a:pt x="11" y="144"/>
                  <a:pt x="9" y="146"/>
                  <a:pt x="9" y="148"/>
                </a:cubicBezTo>
                <a:cubicBezTo>
                  <a:pt x="9" y="150"/>
                  <a:pt x="11" y="152"/>
                  <a:pt x="13" y="152"/>
                </a:cubicBezTo>
                <a:cubicBezTo>
                  <a:pt x="16" y="152"/>
                  <a:pt x="17" y="150"/>
                  <a:pt x="17" y="148"/>
                </a:cubicBezTo>
                <a:cubicBezTo>
                  <a:pt x="17" y="146"/>
                  <a:pt x="16" y="144"/>
                  <a:pt x="13" y="144"/>
                </a:cubicBezTo>
                <a:close/>
                <a:moveTo>
                  <a:pt x="13" y="192"/>
                </a:moveTo>
                <a:cubicBezTo>
                  <a:pt x="11" y="192"/>
                  <a:pt x="9" y="194"/>
                  <a:pt x="9" y="196"/>
                </a:cubicBezTo>
                <a:cubicBezTo>
                  <a:pt x="9" y="198"/>
                  <a:pt x="11" y="200"/>
                  <a:pt x="13" y="200"/>
                </a:cubicBezTo>
                <a:cubicBezTo>
                  <a:pt x="16" y="200"/>
                  <a:pt x="17" y="198"/>
                  <a:pt x="17" y="196"/>
                </a:cubicBezTo>
                <a:cubicBezTo>
                  <a:pt x="17" y="194"/>
                  <a:pt x="16" y="192"/>
                  <a:pt x="13" y="192"/>
                </a:cubicBezTo>
                <a:close/>
                <a:moveTo>
                  <a:pt x="13" y="160"/>
                </a:moveTo>
                <a:cubicBezTo>
                  <a:pt x="11" y="160"/>
                  <a:pt x="9" y="162"/>
                  <a:pt x="9" y="164"/>
                </a:cubicBezTo>
                <a:cubicBezTo>
                  <a:pt x="9" y="166"/>
                  <a:pt x="11" y="168"/>
                  <a:pt x="13" y="168"/>
                </a:cubicBezTo>
                <a:cubicBezTo>
                  <a:pt x="16" y="168"/>
                  <a:pt x="17" y="166"/>
                  <a:pt x="17" y="164"/>
                </a:cubicBezTo>
                <a:cubicBezTo>
                  <a:pt x="17" y="162"/>
                  <a:pt x="16" y="160"/>
                  <a:pt x="13" y="160"/>
                </a:cubicBezTo>
                <a:close/>
                <a:moveTo>
                  <a:pt x="13" y="112"/>
                </a:moveTo>
                <a:cubicBezTo>
                  <a:pt x="11" y="112"/>
                  <a:pt x="9" y="114"/>
                  <a:pt x="9" y="116"/>
                </a:cubicBezTo>
                <a:cubicBezTo>
                  <a:pt x="9" y="118"/>
                  <a:pt x="11" y="120"/>
                  <a:pt x="13" y="120"/>
                </a:cubicBezTo>
                <a:cubicBezTo>
                  <a:pt x="16" y="120"/>
                  <a:pt x="17" y="118"/>
                  <a:pt x="17" y="116"/>
                </a:cubicBezTo>
                <a:cubicBezTo>
                  <a:pt x="17" y="114"/>
                  <a:pt x="16" y="112"/>
                  <a:pt x="13" y="112"/>
                </a:cubicBezTo>
                <a:close/>
                <a:moveTo>
                  <a:pt x="13" y="176"/>
                </a:moveTo>
                <a:cubicBezTo>
                  <a:pt x="11" y="176"/>
                  <a:pt x="9" y="178"/>
                  <a:pt x="9" y="180"/>
                </a:cubicBezTo>
                <a:cubicBezTo>
                  <a:pt x="9" y="182"/>
                  <a:pt x="11" y="184"/>
                  <a:pt x="13" y="184"/>
                </a:cubicBezTo>
                <a:cubicBezTo>
                  <a:pt x="16" y="184"/>
                  <a:pt x="17" y="182"/>
                  <a:pt x="17" y="180"/>
                </a:cubicBezTo>
                <a:cubicBezTo>
                  <a:pt x="17" y="178"/>
                  <a:pt x="16" y="176"/>
                  <a:pt x="13" y="176"/>
                </a:cubicBezTo>
                <a:close/>
                <a:moveTo>
                  <a:pt x="13" y="96"/>
                </a:moveTo>
                <a:cubicBezTo>
                  <a:pt x="11" y="96"/>
                  <a:pt x="9" y="98"/>
                  <a:pt x="9" y="100"/>
                </a:cubicBezTo>
                <a:cubicBezTo>
                  <a:pt x="9" y="102"/>
                  <a:pt x="11" y="104"/>
                  <a:pt x="13" y="104"/>
                </a:cubicBezTo>
                <a:cubicBezTo>
                  <a:pt x="16" y="104"/>
                  <a:pt x="17" y="102"/>
                  <a:pt x="17" y="100"/>
                </a:cubicBezTo>
                <a:cubicBezTo>
                  <a:pt x="17" y="98"/>
                  <a:pt x="16" y="96"/>
                  <a:pt x="13" y="96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6"/>
                  <a:pt x="13" y="56"/>
                </a:cubicBezTo>
                <a:cubicBezTo>
                  <a:pt x="16" y="56"/>
                  <a:pt x="17" y="54"/>
                  <a:pt x="17" y="52"/>
                </a:cubicBezTo>
                <a:cubicBezTo>
                  <a:pt x="17" y="50"/>
                  <a:pt x="16" y="48"/>
                  <a:pt x="13" y="48"/>
                </a:cubicBezTo>
                <a:close/>
                <a:moveTo>
                  <a:pt x="13" y="0"/>
                </a:moveTo>
                <a:cubicBezTo>
                  <a:pt x="6" y="0"/>
                  <a:pt x="0" y="7"/>
                  <a:pt x="0" y="14"/>
                </a:cubicBezTo>
                <a:cubicBezTo>
                  <a:pt x="0" y="22"/>
                  <a:pt x="6" y="28"/>
                  <a:pt x="13" y="28"/>
                </a:cubicBezTo>
                <a:cubicBezTo>
                  <a:pt x="21" y="28"/>
                  <a:pt x="27" y="22"/>
                  <a:pt x="27" y="14"/>
                </a:cubicBezTo>
                <a:cubicBezTo>
                  <a:pt x="27" y="7"/>
                  <a:pt x="21" y="0"/>
                  <a:pt x="13" y="0"/>
                </a:cubicBezTo>
                <a:close/>
                <a:moveTo>
                  <a:pt x="13" y="32"/>
                </a:moveTo>
                <a:cubicBezTo>
                  <a:pt x="11" y="32"/>
                  <a:pt x="9" y="34"/>
                  <a:pt x="9" y="36"/>
                </a:cubicBezTo>
                <a:cubicBezTo>
                  <a:pt x="9" y="38"/>
                  <a:pt x="11" y="40"/>
                  <a:pt x="13" y="40"/>
                </a:cubicBezTo>
                <a:cubicBezTo>
                  <a:pt x="16" y="40"/>
                  <a:pt x="17" y="38"/>
                  <a:pt x="17" y="36"/>
                </a:cubicBezTo>
                <a:cubicBezTo>
                  <a:pt x="17" y="34"/>
                  <a:pt x="16" y="32"/>
                  <a:pt x="13" y="32"/>
                </a:cubicBezTo>
                <a:close/>
                <a:moveTo>
                  <a:pt x="13" y="64"/>
                </a:moveTo>
                <a:cubicBezTo>
                  <a:pt x="11" y="64"/>
                  <a:pt x="9" y="66"/>
                  <a:pt x="9" y="68"/>
                </a:cubicBezTo>
                <a:cubicBezTo>
                  <a:pt x="9" y="70"/>
                  <a:pt x="11" y="72"/>
                  <a:pt x="13" y="72"/>
                </a:cubicBezTo>
                <a:cubicBezTo>
                  <a:pt x="16" y="72"/>
                  <a:pt x="17" y="70"/>
                  <a:pt x="17" y="68"/>
                </a:cubicBezTo>
                <a:cubicBezTo>
                  <a:pt x="17" y="66"/>
                  <a:pt x="16" y="64"/>
                  <a:pt x="13" y="64"/>
                </a:cubicBezTo>
                <a:close/>
                <a:moveTo>
                  <a:pt x="13" y="80"/>
                </a:moveTo>
                <a:cubicBezTo>
                  <a:pt x="11" y="80"/>
                  <a:pt x="9" y="82"/>
                  <a:pt x="9" y="84"/>
                </a:cubicBezTo>
                <a:cubicBezTo>
                  <a:pt x="9" y="86"/>
                  <a:pt x="11" y="88"/>
                  <a:pt x="13" y="88"/>
                </a:cubicBezTo>
                <a:cubicBezTo>
                  <a:pt x="16" y="88"/>
                  <a:pt x="17" y="86"/>
                  <a:pt x="17" y="84"/>
                </a:cubicBezTo>
                <a:cubicBezTo>
                  <a:pt x="17" y="82"/>
                  <a:pt x="16" y="80"/>
                  <a:pt x="13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Group 37"/>
          <p:cNvGrpSpPr/>
          <p:nvPr/>
        </p:nvGrpSpPr>
        <p:grpSpPr>
          <a:xfrm>
            <a:off x="6220829" y="3689929"/>
            <a:ext cx="1177147" cy="1749413"/>
            <a:chOff x="4841876" y="3940175"/>
            <a:chExt cx="1260475" cy="1873250"/>
          </a:xfrm>
          <a:solidFill>
            <a:srgbClr val="5577D1"/>
          </a:solidFill>
        </p:grpSpPr>
        <p:sp>
          <p:nvSpPr>
            <p:cNvPr id="51" name="Freeform 1320"/>
            <p:cNvSpPr/>
            <p:nvPr/>
          </p:nvSpPr>
          <p:spPr bwMode="auto">
            <a:xfrm>
              <a:off x="5524501" y="3940175"/>
              <a:ext cx="130175" cy="1400175"/>
            </a:xfrm>
            <a:custGeom>
              <a:avLst/>
              <a:gdLst>
                <a:gd name="T0" fmla="*/ 20 w 41"/>
                <a:gd name="T1" fmla="*/ 441 h 441"/>
                <a:gd name="T2" fmla="*/ 0 w 41"/>
                <a:gd name="T3" fmla="*/ 421 h 441"/>
                <a:gd name="T4" fmla="*/ 0 w 41"/>
                <a:gd name="T5" fmla="*/ 20 h 441"/>
                <a:gd name="T6" fmla="*/ 20 w 41"/>
                <a:gd name="T7" fmla="*/ 0 h 441"/>
                <a:gd name="T8" fmla="*/ 41 w 41"/>
                <a:gd name="T9" fmla="*/ 20 h 441"/>
                <a:gd name="T10" fmla="*/ 41 w 41"/>
                <a:gd name="T11" fmla="*/ 421 h 441"/>
                <a:gd name="T12" fmla="*/ 20 w 41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41">
                  <a:moveTo>
                    <a:pt x="20" y="441"/>
                  </a:moveTo>
                  <a:cubicBezTo>
                    <a:pt x="9" y="441"/>
                    <a:pt x="0" y="432"/>
                    <a:pt x="0" y="4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421"/>
                    <a:pt x="41" y="421"/>
                    <a:pt x="41" y="421"/>
                  </a:cubicBezTo>
                  <a:cubicBezTo>
                    <a:pt x="41" y="432"/>
                    <a:pt x="32" y="441"/>
                    <a:pt x="20" y="4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321"/>
            <p:cNvSpPr/>
            <p:nvPr/>
          </p:nvSpPr>
          <p:spPr bwMode="auto">
            <a:xfrm>
              <a:off x="5299076" y="4086225"/>
              <a:ext cx="577850" cy="1489075"/>
            </a:xfrm>
            <a:custGeom>
              <a:avLst/>
              <a:gdLst>
                <a:gd name="T0" fmla="*/ 91 w 182"/>
                <a:gd name="T1" fmla="*/ 469 h 469"/>
                <a:gd name="T2" fmla="*/ 0 w 182"/>
                <a:gd name="T3" fmla="*/ 378 h 469"/>
                <a:gd name="T4" fmla="*/ 0 w 182"/>
                <a:gd name="T5" fmla="*/ 40 h 469"/>
                <a:gd name="T6" fmla="*/ 21 w 182"/>
                <a:gd name="T7" fmla="*/ 20 h 469"/>
                <a:gd name="T8" fmla="*/ 41 w 182"/>
                <a:gd name="T9" fmla="*/ 40 h 469"/>
                <a:gd name="T10" fmla="*/ 41 w 182"/>
                <a:gd name="T11" fmla="*/ 378 h 469"/>
                <a:gd name="T12" fmla="*/ 91 w 182"/>
                <a:gd name="T13" fmla="*/ 429 h 469"/>
                <a:gd name="T14" fmla="*/ 142 w 182"/>
                <a:gd name="T15" fmla="*/ 378 h 469"/>
                <a:gd name="T16" fmla="*/ 142 w 182"/>
                <a:gd name="T17" fmla="*/ 20 h 469"/>
                <a:gd name="T18" fmla="*/ 162 w 182"/>
                <a:gd name="T19" fmla="*/ 0 h 469"/>
                <a:gd name="T20" fmla="*/ 182 w 182"/>
                <a:gd name="T21" fmla="*/ 20 h 469"/>
                <a:gd name="T22" fmla="*/ 182 w 182"/>
                <a:gd name="T23" fmla="*/ 378 h 469"/>
                <a:gd name="T24" fmla="*/ 91 w 182"/>
                <a:gd name="T25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9">
                  <a:moveTo>
                    <a:pt x="91" y="469"/>
                  </a:moveTo>
                  <a:cubicBezTo>
                    <a:pt x="41" y="469"/>
                    <a:pt x="0" y="428"/>
                    <a:pt x="0" y="37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9"/>
                    <a:pt x="9" y="20"/>
                    <a:pt x="21" y="20"/>
                  </a:cubicBezTo>
                  <a:cubicBezTo>
                    <a:pt x="32" y="20"/>
                    <a:pt x="41" y="29"/>
                    <a:pt x="41" y="40"/>
                  </a:cubicBezTo>
                  <a:cubicBezTo>
                    <a:pt x="41" y="378"/>
                    <a:pt x="41" y="378"/>
                    <a:pt x="41" y="378"/>
                  </a:cubicBezTo>
                  <a:cubicBezTo>
                    <a:pt x="41" y="406"/>
                    <a:pt x="64" y="429"/>
                    <a:pt x="91" y="429"/>
                  </a:cubicBezTo>
                  <a:cubicBezTo>
                    <a:pt x="119" y="429"/>
                    <a:pt x="142" y="406"/>
                    <a:pt x="142" y="378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9"/>
                    <a:pt x="151" y="0"/>
                    <a:pt x="162" y="0"/>
                  </a:cubicBezTo>
                  <a:cubicBezTo>
                    <a:pt x="173" y="0"/>
                    <a:pt x="182" y="9"/>
                    <a:pt x="182" y="20"/>
                  </a:cubicBezTo>
                  <a:cubicBezTo>
                    <a:pt x="182" y="378"/>
                    <a:pt x="182" y="378"/>
                    <a:pt x="182" y="378"/>
                  </a:cubicBezTo>
                  <a:cubicBezTo>
                    <a:pt x="182" y="428"/>
                    <a:pt x="142" y="469"/>
                    <a:pt x="91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322"/>
            <p:cNvSpPr/>
            <p:nvPr/>
          </p:nvSpPr>
          <p:spPr bwMode="auto">
            <a:xfrm>
              <a:off x="4841876" y="4327525"/>
              <a:ext cx="1260475" cy="1485900"/>
            </a:xfrm>
            <a:custGeom>
              <a:avLst/>
              <a:gdLst>
                <a:gd name="T0" fmla="*/ 235 w 397"/>
                <a:gd name="T1" fmla="*/ 468 h 468"/>
                <a:gd name="T2" fmla="*/ 74 w 397"/>
                <a:gd name="T3" fmla="*/ 306 h 468"/>
                <a:gd name="T4" fmla="*/ 74 w 397"/>
                <a:gd name="T5" fmla="*/ 241 h 468"/>
                <a:gd name="T6" fmla="*/ 21 w 397"/>
                <a:gd name="T7" fmla="*/ 188 h 468"/>
                <a:gd name="T8" fmla="*/ 0 w 397"/>
                <a:gd name="T9" fmla="*/ 168 h 468"/>
                <a:gd name="T10" fmla="*/ 21 w 397"/>
                <a:gd name="T11" fmla="*/ 147 h 468"/>
                <a:gd name="T12" fmla="*/ 114 w 397"/>
                <a:gd name="T13" fmla="*/ 241 h 468"/>
                <a:gd name="T14" fmla="*/ 114 w 397"/>
                <a:gd name="T15" fmla="*/ 306 h 468"/>
                <a:gd name="T16" fmla="*/ 235 w 397"/>
                <a:gd name="T17" fmla="*/ 427 h 468"/>
                <a:gd name="T18" fmla="*/ 356 w 397"/>
                <a:gd name="T19" fmla="*/ 306 h 468"/>
                <a:gd name="T20" fmla="*/ 356 w 397"/>
                <a:gd name="T21" fmla="*/ 21 h 468"/>
                <a:gd name="T22" fmla="*/ 377 w 397"/>
                <a:gd name="T23" fmla="*/ 0 h 468"/>
                <a:gd name="T24" fmla="*/ 397 w 397"/>
                <a:gd name="T25" fmla="*/ 21 h 468"/>
                <a:gd name="T26" fmla="*/ 397 w 397"/>
                <a:gd name="T27" fmla="*/ 306 h 468"/>
                <a:gd name="T28" fmla="*/ 235 w 397"/>
                <a:gd name="T2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7" h="468">
                  <a:moveTo>
                    <a:pt x="235" y="468"/>
                  </a:moveTo>
                  <a:cubicBezTo>
                    <a:pt x="146" y="468"/>
                    <a:pt x="74" y="395"/>
                    <a:pt x="74" y="306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12"/>
                    <a:pt x="50" y="188"/>
                    <a:pt x="21" y="188"/>
                  </a:cubicBezTo>
                  <a:cubicBezTo>
                    <a:pt x="9" y="188"/>
                    <a:pt x="0" y="179"/>
                    <a:pt x="0" y="168"/>
                  </a:cubicBezTo>
                  <a:cubicBezTo>
                    <a:pt x="0" y="156"/>
                    <a:pt x="9" y="147"/>
                    <a:pt x="21" y="147"/>
                  </a:cubicBezTo>
                  <a:cubicBezTo>
                    <a:pt x="72" y="147"/>
                    <a:pt x="114" y="189"/>
                    <a:pt x="114" y="241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4" y="373"/>
                    <a:pt x="168" y="427"/>
                    <a:pt x="235" y="427"/>
                  </a:cubicBezTo>
                  <a:cubicBezTo>
                    <a:pt x="302" y="427"/>
                    <a:pt x="356" y="373"/>
                    <a:pt x="356" y="306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9"/>
                    <a:pt x="366" y="0"/>
                    <a:pt x="377" y="0"/>
                  </a:cubicBezTo>
                  <a:cubicBezTo>
                    <a:pt x="388" y="0"/>
                    <a:pt x="397" y="9"/>
                    <a:pt x="397" y="21"/>
                  </a:cubicBezTo>
                  <a:cubicBezTo>
                    <a:pt x="397" y="306"/>
                    <a:pt x="397" y="306"/>
                    <a:pt x="397" y="306"/>
                  </a:cubicBezTo>
                  <a:cubicBezTo>
                    <a:pt x="397" y="395"/>
                    <a:pt x="325" y="468"/>
                    <a:pt x="235" y="4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Freeform 1323"/>
          <p:cNvSpPr>
            <a:spLocks noEditPoints="1"/>
          </p:cNvSpPr>
          <p:nvPr/>
        </p:nvSpPr>
        <p:spPr bwMode="auto">
          <a:xfrm>
            <a:off x="8775268" y="3132489"/>
            <a:ext cx="83023" cy="593021"/>
          </a:xfrm>
          <a:custGeom>
            <a:avLst/>
            <a:gdLst>
              <a:gd name="T0" fmla="*/ 14 w 28"/>
              <a:gd name="T1" fmla="*/ 144 h 200"/>
              <a:gd name="T2" fmla="*/ 10 w 28"/>
              <a:gd name="T3" fmla="*/ 148 h 200"/>
              <a:gd name="T4" fmla="*/ 14 w 28"/>
              <a:gd name="T5" fmla="*/ 152 h 200"/>
              <a:gd name="T6" fmla="*/ 18 w 28"/>
              <a:gd name="T7" fmla="*/ 148 h 200"/>
              <a:gd name="T8" fmla="*/ 14 w 28"/>
              <a:gd name="T9" fmla="*/ 144 h 200"/>
              <a:gd name="T10" fmla="*/ 14 w 28"/>
              <a:gd name="T11" fmla="*/ 112 h 200"/>
              <a:gd name="T12" fmla="*/ 10 w 28"/>
              <a:gd name="T13" fmla="*/ 116 h 200"/>
              <a:gd name="T14" fmla="*/ 14 w 28"/>
              <a:gd name="T15" fmla="*/ 120 h 200"/>
              <a:gd name="T16" fmla="*/ 18 w 28"/>
              <a:gd name="T17" fmla="*/ 116 h 200"/>
              <a:gd name="T18" fmla="*/ 14 w 28"/>
              <a:gd name="T19" fmla="*/ 112 h 200"/>
              <a:gd name="T20" fmla="*/ 14 w 28"/>
              <a:gd name="T21" fmla="*/ 128 h 200"/>
              <a:gd name="T22" fmla="*/ 10 w 28"/>
              <a:gd name="T23" fmla="*/ 132 h 200"/>
              <a:gd name="T24" fmla="*/ 14 w 28"/>
              <a:gd name="T25" fmla="*/ 136 h 200"/>
              <a:gd name="T26" fmla="*/ 18 w 28"/>
              <a:gd name="T27" fmla="*/ 132 h 200"/>
              <a:gd name="T28" fmla="*/ 14 w 28"/>
              <a:gd name="T29" fmla="*/ 128 h 200"/>
              <a:gd name="T30" fmla="*/ 14 w 28"/>
              <a:gd name="T31" fmla="*/ 160 h 200"/>
              <a:gd name="T32" fmla="*/ 10 w 28"/>
              <a:gd name="T33" fmla="*/ 164 h 200"/>
              <a:gd name="T34" fmla="*/ 14 w 28"/>
              <a:gd name="T35" fmla="*/ 168 h 200"/>
              <a:gd name="T36" fmla="*/ 18 w 28"/>
              <a:gd name="T37" fmla="*/ 164 h 200"/>
              <a:gd name="T38" fmla="*/ 14 w 28"/>
              <a:gd name="T39" fmla="*/ 160 h 200"/>
              <a:gd name="T40" fmla="*/ 14 w 28"/>
              <a:gd name="T41" fmla="*/ 176 h 200"/>
              <a:gd name="T42" fmla="*/ 10 w 28"/>
              <a:gd name="T43" fmla="*/ 180 h 200"/>
              <a:gd name="T44" fmla="*/ 14 w 28"/>
              <a:gd name="T45" fmla="*/ 184 h 200"/>
              <a:gd name="T46" fmla="*/ 18 w 28"/>
              <a:gd name="T47" fmla="*/ 180 h 200"/>
              <a:gd name="T48" fmla="*/ 14 w 28"/>
              <a:gd name="T49" fmla="*/ 176 h 200"/>
              <a:gd name="T50" fmla="*/ 14 w 28"/>
              <a:gd name="T51" fmla="*/ 192 h 200"/>
              <a:gd name="T52" fmla="*/ 10 w 28"/>
              <a:gd name="T53" fmla="*/ 196 h 200"/>
              <a:gd name="T54" fmla="*/ 14 w 28"/>
              <a:gd name="T55" fmla="*/ 200 h 200"/>
              <a:gd name="T56" fmla="*/ 18 w 28"/>
              <a:gd name="T57" fmla="*/ 196 h 200"/>
              <a:gd name="T58" fmla="*/ 14 w 28"/>
              <a:gd name="T59" fmla="*/ 192 h 200"/>
              <a:gd name="T60" fmla="*/ 14 w 28"/>
              <a:gd name="T61" fmla="*/ 32 h 200"/>
              <a:gd name="T62" fmla="*/ 10 w 28"/>
              <a:gd name="T63" fmla="*/ 36 h 200"/>
              <a:gd name="T64" fmla="*/ 14 w 28"/>
              <a:gd name="T65" fmla="*/ 40 h 200"/>
              <a:gd name="T66" fmla="*/ 18 w 28"/>
              <a:gd name="T67" fmla="*/ 36 h 200"/>
              <a:gd name="T68" fmla="*/ 14 w 28"/>
              <a:gd name="T69" fmla="*/ 32 h 200"/>
              <a:gd name="T70" fmla="*/ 14 w 28"/>
              <a:gd name="T71" fmla="*/ 96 h 200"/>
              <a:gd name="T72" fmla="*/ 10 w 28"/>
              <a:gd name="T73" fmla="*/ 100 h 200"/>
              <a:gd name="T74" fmla="*/ 14 w 28"/>
              <a:gd name="T75" fmla="*/ 104 h 200"/>
              <a:gd name="T76" fmla="*/ 18 w 28"/>
              <a:gd name="T77" fmla="*/ 100 h 200"/>
              <a:gd name="T78" fmla="*/ 14 w 28"/>
              <a:gd name="T79" fmla="*/ 96 h 200"/>
              <a:gd name="T80" fmla="*/ 14 w 28"/>
              <a:gd name="T81" fmla="*/ 48 h 200"/>
              <a:gd name="T82" fmla="*/ 10 w 28"/>
              <a:gd name="T83" fmla="*/ 52 h 200"/>
              <a:gd name="T84" fmla="*/ 14 w 28"/>
              <a:gd name="T85" fmla="*/ 56 h 200"/>
              <a:gd name="T86" fmla="*/ 18 w 28"/>
              <a:gd name="T87" fmla="*/ 52 h 200"/>
              <a:gd name="T88" fmla="*/ 14 w 28"/>
              <a:gd name="T89" fmla="*/ 48 h 200"/>
              <a:gd name="T90" fmla="*/ 14 w 28"/>
              <a:gd name="T91" fmla="*/ 0 h 200"/>
              <a:gd name="T92" fmla="*/ 0 w 28"/>
              <a:gd name="T93" fmla="*/ 14 h 200"/>
              <a:gd name="T94" fmla="*/ 14 w 28"/>
              <a:gd name="T95" fmla="*/ 28 h 200"/>
              <a:gd name="T96" fmla="*/ 28 w 28"/>
              <a:gd name="T97" fmla="*/ 14 h 200"/>
              <a:gd name="T98" fmla="*/ 14 w 28"/>
              <a:gd name="T99" fmla="*/ 0 h 200"/>
              <a:gd name="T100" fmla="*/ 14 w 28"/>
              <a:gd name="T101" fmla="*/ 64 h 200"/>
              <a:gd name="T102" fmla="*/ 10 w 28"/>
              <a:gd name="T103" fmla="*/ 68 h 200"/>
              <a:gd name="T104" fmla="*/ 14 w 28"/>
              <a:gd name="T105" fmla="*/ 72 h 200"/>
              <a:gd name="T106" fmla="*/ 18 w 28"/>
              <a:gd name="T107" fmla="*/ 68 h 200"/>
              <a:gd name="T108" fmla="*/ 14 w 28"/>
              <a:gd name="T109" fmla="*/ 64 h 200"/>
              <a:gd name="T110" fmla="*/ 14 w 28"/>
              <a:gd name="T111" fmla="*/ 80 h 200"/>
              <a:gd name="T112" fmla="*/ 10 w 28"/>
              <a:gd name="T113" fmla="*/ 84 h 200"/>
              <a:gd name="T114" fmla="*/ 14 w 28"/>
              <a:gd name="T115" fmla="*/ 88 h 200"/>
              <a:gd name="T116" fmla="*/ 18 w 28"/>
              <a:gd name="T117" fmla="*/ 84 h 200"/>
              <a:gd name="T118" fmla="*/ 14 w 28"/>
              <a:gd name="T119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200">
                <a:moveTo>
                  <a:pt x="14" y="144"/>
                </a:moveTo>
                <a:cubicBezTo>
                  <a:pt x="12" y="144"/>
                  <a:pt x="10" y="146"/>
                  <a:pt x="10" y="148"/>
                </a:cubicBezTo>
                <a:cubicBezTo>
                  <a:pt x="10" y="150"/>
                  <a:pt x="12" y="152"/>
                  <a:pt x="14" y="152"/>
                </a:cubicBezTo>
                <a:cubicBezTo>
                  <a:pt x="16" y="152"/>
                  <a:pt x="18" y="150"/>
                  <a:pt x="18" y="148"/>
                </a:cubicBezTo>
                <a:cubicBezTo>
                  <a:pt x="18" y="146"/>
                  <a:pt x="16" y="144"/>
                  <a:pt x="14" y="144"/>
                </a:cubicBezTo>
                <a:close/>
                <a:moveTo>
                  <a:pt x="14" y="112"/>
                </a:moveTo>
                <a:cubicBezTo>
                  <a:pt x="12" y="112"/>
                  <a:pt x="10" y="114"/>
                  <a:pt x="10" y="116"/>
                </a:cubicBezTo>
                <a:cubicBezTo>
                  <a:pt x="10" y="118"/>
                  <a:pt x="12" y="120"/>
                  <a:pt x="14" y="120"/>
                </a:cubicBezTo>
                <a:cubicBezTo>
                  <a:pt x="16" y="120"/>
                  <a:pt x="18" y="118"/>
                  <a:pt x="18" y="116"/>
                </a:cubicBezTo>
                <a:cubicBezTo>
                  <a:pt x="18" y="114"/>
                  <a:pt x="16" y="112"/>
                  <a:pt x="14" y="112"/>
                </a:cubicBezTo>
                <a:close/>
                <a:moveTo>
                  <a:pt x="14" y="128"/>
                </a:moveTo>
                <a:cubicBezTo>
                  <a:pt x="12" y="128"/>
                  <a:pt x="10" y="130"/>
                  <a:pt x="10" y="132"/>
                </a:cubicBezTo>
                <a:cubicBezTo>
                  <a:pt x="10" y="134"/>
                  <a:pt x="12" y="136"/>
                  <a:pt x="14" y="136"/>
                </a:cubicBezTo>
                <a:cubicBezTo>
                  <a:pt x="16" y="136"/>
                  <a:pt x="18" y="134"/>
                  <a:pt x="18" y="132"/>
                </a:cubicBezTo>
                <a:cubicBezTo>
                  <a:pt x="18" y="130"/>
                  <a:pt x="16" y="128"/>
                  <a:pt x="14" y="128"/>
                </a:cubicBezTo>
                <a:close/>
                <a:moveTo>
                  <a:pt x="14" y="160"/>
                </a:moveTo>
                <a:cubicBezTo>
                  <a:pt x="12" y="160"/>
                  <a:pt x="10" y="162"/>
                  <a:pt x="10" y="164"/>
                </a:cubicBezTo>
                <a:cubicBezTo>
                  <a:pt x="10" y="166"/>
                  <a:pt x="12" y="168"/>
                  <a:pt x="14" y="168"/>
                </a:cubicBezTo>
                <a:cubicBezTo>
                  <a:pt x="16" y="168"/>
                  <a:pt x="18" y="166"/>
                  <a:pt x="18" y="164"/>
                </a:cubicBezTo>
                <a:cubicBezTo>
                  <a:pt x="18" y="162"/>
                  <a:pt x="16" y="160"/>
                  <a:pt x="14" y="160"/>
                </a:cubicBezTo>
                <a:close/>
                <a:moveTo>
                  <a:pt x="14" y="176"/>
                </a:moveTo>
                <a:cubicBezTo>
                  <a:pt x="12" y="176"/>
                  <a:pt x="10" y="178"/>
                  <a:pt x="10" y="180"/>
                </a:cubicBezTo>
                <a:cubicBezTo>
                  <a:pt x="10" y="182"/>
                  <a:pt x="12" y="184"/>
                  <a:pt x="14" y="184"/>
                </a:cubicBezTo>
                <a:cubicBezTo>
                  <a:pt x="16" y="184"/>
                  <a:pt x="18" y="182"/>
                  <a:pt x="18" y="180"/>
                </a:cubicBezTo>
                <a:cubicBezTo>
                  <a:pt x="18" y="178"/>
                  <a:pt x="16" y="176"/>
                  <a:pt x="14" y="176"/>
                </a:cubicBezTo>
                <a:close/>
                <a:moveTo>
                  <a:pt x="14" y="192"/>
                </a:moveTo>
                <a:cubicBezTo>
                  <a:pt x="12" y="192"/>
                  <a:pt x="10" y="194"/>
                  <a:pt x="10" y="196"/>
                </a:cubicBezTo>
                <a:cubicBezTo>
                  <a:pt x="10" y="198"/>
                  <a:pt x="12" y="200"/>
                  <a:pt x="14" y="200"/>
                </a:cubicBezTo>
                <a:cubicBezTo>
                  <a:pt x="16" y="200"/>
                  <a:pt x="18" y="198"/>
                  <a:pt x="18" y="196"/>
                </a:cubicBezTo>
                <a:cubicBezTo>
                  <a:pt x="18" y="194"/>
                  <a:pt x="16" y="192"/>
                  <a:pt x="14" y="192"/>
                </a:cubicBezTo>
                <a:close/>
                <a:moveTo>
                  <a:pt x="14" y="32"/>
                </a:moveTo>
                <a:cubicBezTo>
                  <a:pt x="12" y="32"/>
                  <a:pt x="10" y="34"/>
                  <a:pt x="10" y="36"/>
                </a:cubicBezTo>
                <a:cubicBezTo>
                  <a:pt x="10" y="38"/>
                  <a:pt x="12" y="40"/>
                  <a:pt x="14" y="40"/>
                </a:cubicBezTo>
                <a:cubicBezTo>
                  <a:pt x="16" y="40"/>
                  <a:pt x="18" y="38"/>
                  <a:pt x="18" y="36"/>
                </a:cubicBezTo>
                <a:cubicBezTo>
                  <a:pt x="18" y="34"/>
                  <a:pt x="16" y="32"/>
                  <a:pt x="14" y="32"/>
                </a:cubicBezTo>
                <a:close/>
                <a:moveTo>
                  <a:pt x="14" y="96"/>
                </a:moveTo>
                <a:cubicBezTo>
                  <a:pt x="12" y="96"/>
                  <a:pt x="10" y="98"/>
                  <a:pt x="10" y="100"/>
                </a:cubicBezTo>
                <a:cubicBezTo>
                  <a:pt x="10" y="102"/>
                  <a:pt x="12" y="104"/>
                  <a:pt x="14" y="104"/>
                </a:cubicBezTo>
                <a:cubicBezTo>
                  <a:pt x="16" y="104"/>
                  <a:pt x="18" y="102"/>
                  <a:pt x="18" y="100"/>
                </a:cubicBezTo>
                <a:cubicBezTo>
                  <a:pt x="18" y="98"/>
                  <a:pt x="16" y="96"/>
                  <a:pt x="14" y="96"/>
                </a:cubicBezTo>
                <a:close/>
                <a:moveTo>
                  <a:pt x="14" y="48"/>
                </a:moveTo>
                <a:cubicBezTo>
                  <a:pt x="12" y="48"/>
                  <a:pt x="10" y="50"/>
                  <a:pt x="10" y="52"/>
                </a:cubicBezTo>
                <a:cubicBezTo>
                  <a:pt x="10" y="54"/>
                  <a:pt x="12" y="56"/>
                  <a:pt x="14" y="56"/>
                </a:cubicBezTo>
                <a:cubicBezTo>
                  <a:pt x="16" y="56"/>
                  <a:pt x="18" y="54"/>
                  <a:pt x="18" y="52"/>
                </a:cubicBezTo>
                <a:cubicBezTo>
                  <a:pt x="18" y="50"/>
                  <a:pt x="16" y="48"/>
                  <a:pt x="14" y="48"/>
                </a:cubicBezTo>
                <a:close/>
                <a:moveTo>
                  <a:pt x="14" y="0"/>
                </a:moveTo>
                <a:cubicBezTo>
                  <a:pt x="6" y="0"/>
                  <a:pt x="0" y="7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1" y="28"/>
                  <a:pt x="28" y="22"/>
                  <a:pt x="28" y="14"/>
                </a:cubicBezTo>
                <a:cubicBezTo>
                  <a:pt x="28" y="7"/>
                  <a:pt x="21" y="0"/>
                  <a:pt x="14" y="0"/>
                </a:cubicBezTo>
                <a:close/>
                <a:moveTo>
                  <a:pt x="14" y="64"/>
                </a:moveTo>
                <a:cubicBezTo>
                  <a:pt x="12" y="64"/>
                  <a:pt x="10" y="66"/>
                  <a:pt x="10" y="68"/>
                </a:cubicBezTo>
                <a:cubicBezTo>
                  <a:pt x="10" y="70"/>
                  <a:pt x="12" y="72"/>
                  <a:pt x="14" y="72"/>
                </a:cubicBezTo>
                <a:cubicBezTo>
                  <a:pt x="16" y="72"/>
                  <a:pt x="18" y="70"/>
                  <a:pt x="18" y="68"/>
                </a:cubicBezTo>
                <a:cubicBezTo>
                  <a:pt x="18" y="66"/>
                  <a:pt x="16" y="64"/>
                  <a:pt x="14" y="64"/>
                </a:cubicBezTo>
                <a:close/>
                <a:moveTo>
                  <a:pt x="14" y="80"/>
                </a:moveTo>
                <a:cubicBezTo>
                  <a:pt x="12" y="80"/>
                  <a:pt x="10" y="82"/>
                  <a:pt x="10" y="84"/>
                </a:cubicBezTo>
                <a:cubicBezTo>
                  <a:pt x="10" y="86"/>
                  <a:pt x="12" y="88"/>
                  <a:pt x="14" y="88"/>
                </a:cubicBezTo>
                <a:cubicBezTo>
                  <a:pt x="16" y="88"/>
                  <a:pt x="18" y="86"/>
                  <a:pt x="18" y="84"/>
                </a:cubicBezTo>
                <a:cubicBezTo>
                  <a:pt x="18" y="82"/>
                  <a:pt x="16" y="80"/>
                  <a:pt x="14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42"/>
          <p:cNvGrpSpPr/>
          <p:nvPr/>
        </p:nvGrpSpPr>
        <p:grpSpPr>
          <a:xfrm>
            <a:off x="8119980" y="3689929"/>
            <a:ext cx="1177147" cy="1749413"/>
            <a:chOff x="6875463" y="3940175"/>
            <a:chExt cx="1260475" cy="1873250"/>
          </a:xfrm>
          <a:solidFill>
            <a:srgbClr val="2A3F74"/>
          </a:solidFill>
        </p:grpSpPr>
        <p:sp>
          <p:nvSpPr>
            <p:cNvPr id="59" name="Freeform 1324"/>
            <p:cNvSpPr/>
            <p:nvPr/>
          </p:nvSpPr>
          <p:spPr bwMode="auto">
            <a:xfrm>
              <a:off x="7558088" y="3940175"/>
              <a:ext cx="127000" cy="1400175"/>
            </a:xfrm>
            <a:custGeom>
              <a:avLst/>
              <a:gdLst>
                <a:gd name="T0" fmla="*/ 20 w 40"/>
                <a:gd name="T1" fmla="*/ 441 h 441"/>
                <a:gd name="T2" fmla="*/ 0 w 40"/>
                <a:gd name="T3" fmla="*/ 421 h 441"/>
                <a:gd name="T4" fmla="*/ 0 w 40"/>
                <a:gd name="T5" fmla="*/ 20 h 441"/>
                <a:gd name="T6" fmla="*/ 20 w 40"/>
                <a:gd name="T7" fmla="*/ 0 h 441"/>
                <a:gd name="T8" fmla="*/ 40 w 40"/>
                <a:gd name="T9" fmla="*/ 20 h 441"/>
                <a:gd name="T10" fmla="*/ 40 w 40"/>
                <a:gd name="T11" fmla="*/ 421 h 441"/>
                <a:gd name="T12" fmla="*/ 20 w 40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41">
                  <a:moveTo>
                    <a:pt x="20" y="441"/>
                  </a:moveTo>
                  <a:cubicBezTo>
                    <a:pt x="9" y="441"/>
                    <a:pt x="0" y="432"/>
                    <a:pt x="0" y="4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421"/>
                    <a:pt x="40" y="421"/>
                    <a:pt x="40" y="421"/>
                  </a:cubicBezTo>
                  <a:cubicBezTo>
                    <a:pt x="40" y="432"/>
                    <a:pt x="31" y="441"/>
                    <a:pt x="20" y="4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325"/>
            <p:cNvSpPr/>
            <p:nvPr/>
          </p:nvSpPr>
          <p:spPr bwMode="auto">
            <a:xfrm>
              <a:off x="7332663" y="4086225"/>
              <a:ext cx="577850" cy="1489075"/>
            </a:xfrm>
            <a:custGeom>
              <a:avLst/>
              <a:gdLst>
                <a:gd name="T0" fmla="*/ 91 w 182"/>
                <a:gd name="T1" fmla="*/ 469 h 469"/>
                <a:gd name="T2" fmla="*/ 0 w 182"/>
                <a:gd name="T3" fmla="*/ 378 h 469"/>
                <a:gd name="T4" fmla="*/ 0 w 182"/>
                <a:gd name="T5" fmla="*/ 40 h 469"/>
                <a:gd name="T6" fmla="*/ 20 w 182"/>
                <a:gd name="T7" fmla="*/ 20 h 469"/>
                <a:gd name="T8" fmla="*/ 41 w 182"/>
                <a:gd name="T9" fmla="*/ 40 h 469"/>
                <a:gd name="T10" fmla="*/ 41 w 182"/>
                <a:gd name="T11" fmla="*/ 378 h 469"/>
                <a:gd name="T12" fmla="*/ 91 w 182"/>
                <a:gd name="T13" fmla="*/ 429 h 469"/>
                <a:gd name="T14" fmla="*/ 141 w 182"/>
                <a:gd name="T15" fmla="*/ 378 h 469"/>
                <a:gd name="T16" fmla="*/ 141 w 182"/>
                <a:gd name="T17" fmla="*/ 20 h 469"/>
                <a:gd name="T18" fmla="*/ 162 w 182"/>
                <a:gd name="T19" fmla="*/ 0 h 469"/>
                <a:gd name="T20" fmla="*/ 182 w 182"/>
                <a:gd name="T21" fmla="*/ 20 h 469"/>
                <a:gd name="T22" fmla="*/ 182 w 182"/>
                <a:gd name="T23" fmla="*/ 378 h 469"/>
                <a:gd name="T24" fmla="*/ 91 w 182"/>
                <a:gd name="T25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9">
                  <a:moveTo>
                    <a:pt x="91" y="469"/>
                  </a:moveTo>
                  <a:cubicBezTo>
                    <a:pt x="41" y="469"/>
                    <a:pt x="0" y="428"/>
                    <a:pt x="0" y="37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9"/>
                    <a:pt x="9" y="20"/>
                    <a:pt x="20" y="20"/>
                  </a:cubicBezTo>
                  <a:cubicBezTo>
                    <a:pt x="31" y="20"/>
                    <a:pt x="41" y="29"/>
                    <a:pt x="41" y="40"/>
                  </a:cubicBezTo>
                  <a:cubicBezTo>
                    <a:pt x="41" y="378"/>
                    <a:pt x="41" y="378"/>
                    <a:pt x="41" y="378"/>
                  </a:cubicBezTo>
                  <a:cubicBezTo>
                    <a:pt x="41" y="406"/>
                    <a:pt x="63" y="429"/>
                    <a:pt x="91" y="429"/>
                  </a:cubicBezTo>
                  <a:cubicBezTo>
                    <a:pt x="119" y="429"/>
                    <a:pt x="141" y="406"/>
                    <a:pt x="141" y="378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9"/>
                    <a:pt x="150" y="0"/>
                    <a:pt x="162" y="0"/>
                  </a:cubicBezTo>
                  <a:cubicBezTo>
                    <a:pt x="173" y="0"/>
                    <a:pt x="182" y="9"/>
                    <a:pt x="182" y="20"/>
                  </a:cubicBezTo>
                  <a:cubicBezTo>
                    <a:pt x="182" y="378"/>
                    <a:pt x="182" y="378"/>
                    <a:pt x="182" y="378"/>
                  </a:cubicBezTo>
                  <a:cubicBezTo>
                    <a:pt x="182" y="428"/>
                    <a:pt x="141" y="469"/>
                    <a:pt x="91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326"/>
            <p:cNvSpPr/>
            <p:nvPr/>
          </p:nvSpPr>
          <p:spPr bwMode="auto">
            <a:xfrm>
              <a:off x="6875463" y="4327525"/>
              <a:ext cx="1260475" cy="1485900"/>
            </a:xfrm>
            <a:custGeom>
              <a:avLst/>
              <a:gdLst>
                <a:gd name="T0" fmla="*/ 235 w 397"/>
                <a:gd name="T1" fmla="*/ 468 h 468"/>
                <a:gd name="T2" fmla="*/ 73 w 397"/>
                <a:gd name="T3" fmla="*/ 306 h 468"/>
                <a:gd name="T4" fmla="*/ 73 w 397"/>
                <a:gd name="T5" fmla="*/ 241 h 468"/>
                <a:gd name="T6" fmla="*/ 20 w 397"/>
                <a:gd name="T7" fmla="*/ 188 h 468"/>
                <a:gd name="T8" fmla="*/ 0 w 397"/>
                <a:gd name="T9" fmla="*/ 168 h 468"/>
                <a:gd name="T10" fmla="*/ 20 w 397"/>
                <a:gd name="T11" fmla="*/ 147 h 468"/>
                <a:gd name="T12" fmla="*/ 114 w 397"/>
                <a:gd name="T13" fmla="*/ 241 h 468"/>
                <a:gd name="T14" fmla="*/ 114 w 397"/>
                <a:gd name="T15" fmla="*/ 306 h 468"/>
                <a:gd name="T16" fmla="*/ 235 w 397"/>
                <a:gd name="T17" fmla="*/ 427 h 468"/>
                <a:gd name="T18" fmla="*/ 356 w 397"/>
                <a:gd name="T19" fmla="*/ 306 h 468"/>
                <a:gd name="T20" fmla="*/ 356 w 397"/>
                <a:gd name="T21" fmla="*/ 21 h 468"/>
                <a:gd name="T22" fmla="*/ 376 w 397"/>
                <a:gd name="T23" fmla="*/ 0 h 468"/>
                <a:gd name="T24" fmla="*/ 397 w 397"/>
                <a:gd name="T25" fmla="*/ 21 h 468"/>
                <a:gd name="T26" fmla="*/ 397 w 397"/>
                <a:gd name="T27" fmla="*/ 306 h 468"/>
                <a:gd name="T28" fmla="*/ 235 w 397"/>
                <a:gd name="T2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7" h="468">
                  <a:moveTo>
                    <a:pt x="235" y="468"/>
                  </a:moveTo>
                  <a:cubicBezTo>
                    <a:pt x="146" y="468"/>
                    <a:pt x="73" y="395"/>
                    <a:pt x="73" y="306"/>
                  </a:cubicBezTo>
                  <a:cubicBezTo>
                    <a:pt x="73" y="241"/>
                    <a:pt x="73" y="241"/>
                    <a:pt x="73" y="241"/>
                  </a:cubicBezTo>
                  <a:cubicBezTo>
                    <a:pt x="73" y="212"/>
                    <a:pt x="49" y="188"/>
                    <a:pt x="20" y="188"/>
                  </a:cubicBezTo>
                  <a:cubicBezTo>
                    <a:pt x="9" y="188"/>
                    <a:pt x="0" y="179"/>
                    <a:pt x="0" y="168"/>
                  </a:cubicBezTo>
                  <a:cubicBezTo>
                    <a:pt x="0" y="156"/>
                    <a:pt x="9" y="147"/>
                    <a:pt x="20" y="147"/>
                  </a:cubicBezTo>
                  <a:cubicBezTo>
                    <a:pt x="72" y="147"/>
                    <a:pt x="114" y="189"/>
                    <a:pt x="114" y="241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4" y="373"/>
                    <a:pt x="168" y="427"/>
                    <a:pt x="235" y="427"/>
                  </a:cubicBezTo>
                  <a:cubicBezTo>
                    <a:pt x="302" y="427"/>
                    <a:pt x="356" y="373"/>
                    <a:pt x="356" y="306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9"/>
                    <a:pt x="365" y="0"/>
                    <a:pt x="376" y="0"/>
                  </a:cubicBezTo>
                  <a:cubicBezTo>
                    <a:pt x="388" y="0"/>
                    <a:pt x="397" y="9"/>
                    <a:pt x="397" y="21"/>
                  </a:cubicBezTo>
                  <a:cubicBezTo>
                    <a:pt x="397" y="306"/>
                    <a:pt x="397" y="306"/>
                    <a:pt x="397" y="306"/>
                  </a:cubicBezTo>
                  <a:cubicBezTo>
                    <a:pt x="397" y="395"/>
                    <a:pt x="324" y="468"/>
                    <a:pt x="235" y="4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0BF86A-AB5A-1BAB-0328-43EB7011CFA7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27D0427-B415-87D8-441E-E2A5F4480613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76CEC8C-48B8-A154-77C0-4A2FCFC5979F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48D754A-339B-AFAC-7BCB-F01675F0842B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4">
              <a:extLst>
                <a:ext uri="{FF2B5EF4-FFF2-40B4-BE49-F238E27FC236}">
                  <a16:creationId xmlns:a16="http://schemas.microsoft.com/office/drawing/2014/main" id="{EB5FB895-ADE9-5D45-1D56-DCC31F570F2F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课题研究的进展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029B465-15D2-E797-106B-B03DAF7873FB}"/>
              </a:ext>
            </a:extLst>
          </p:cNvPr>
          <p:cNvGrpSpPr/>
          <p:nvPr/>
        </p:nvGrpSpPr>
        <p:grpSpPr>
          <a:xfrm>
            <a:off x="2191920" y="1641041"/>
            <a:ext cx="1857775" cy="1282635"/>
            <a:chOff x="8413813" y="2096665"/>
            <a:chExt cx="1857775" cy="128263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145D8C0-B846-43A5-7C18-18282CDE0ED4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1B6E215-D35F-C65A-D63F-0120964EDF6D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33DEAE1-1032-3CD8-9A29-F653F4EC31BB}"/>
              </a:ext>
            </a:extLst>
          </p:cNvPr>
          <p:cNvGrpSpPr/>
          <p:nvPr/>
        </p:nvGrpSpPr>
        <p:grpSpPr>
          <a:xfrm>
            <a:off x="4090001" y="1641041"/>
            <a:ext cx="1857775" cy="1282635"/>
            <a:chOff x="8413813" y="2096665"/>
            <a:chExt cx="1857775" cy="128263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BEAC4F5-D13F-91AD-8AD2-C3E0FD197CF9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B51C4F0-5083-5EA3-951D-3FA38377C341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4BAD304-F1B8-AEAF-8094-95A2137CAB2E}"/>
              </a:ext>
            </a:extLst>
          </p:cNvPr>
          <p:cNvGrpSpPr/>
          <p:nvPr/>
        </p:nvGrpSpPr>
        <p:grpSpPr>
          <a:xfrm>
            <a:off x="5988082" y="1641041"/>
            <a:ext cx="1857775" cy="1282635"/>
            <a:chOff x="8413813" y="2096665"/>
            <a:chExt cx="1857775" cy="128263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85EF321-3209-C3A8-28FB-10252D2838E2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0FCF8F1-ACA7-B28E-96AF-BB75AC346054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BFF2B42-D201-9AB0-4C83-B3F2517642A0}"/>
              </a:ext>
            </a:extLst>
          </p:cNvPr>
          <p:cNvGrpSpPr/>
          <p:nvPr/>
        </p:nvGrpSpPr>
        <p:grpSpPr>
          <a:xfrm>
            <a:off x="7886163" y="1641041"/>
            <a:ext cx="1857775" cy="1282635"/>
            <a:chOff x="8413813" y="2096665"/>
            <a:chExt cx="1857775" cy="1282635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0C905B1-C30E-9577-13B3-87BF7F79AC87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39EE1B4-7F0A-2606-7769-DF1A6EE6148D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415"/>
          <p:cNvSpPr/>
          <p:nvPr/>
        </p:nvSpPr>
        <p:spPr bwMode="auto">
          <a:xfrm>
            <a:off x="2731434" y="1572634"/>
            <a:ext cx="2225789" cy="780635"/>
          </a:xfrm>
          <a:custGeom>
            <a:avLst/>
            <a:gdLst>
              <a:gd name="T0" fmla="*/ 1591 w 1591"/>
              <a:gd name="T1" fmla="*/ 558 h 558"/>
              <a:gd name="T2" fmla="*/ 1033 w 1591"/>
              <a:gd name="T3" fmla="*/ 0 h 558"/>
              <a:gd name="T4" fmla="*/ 0 w 1591"/>
              <a:gd name="T5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1" h="558">
                <a:moveTo>
                  <a:pt x="1591" y="558"/>
                </a:moveTo>
                <a:lnTo>
                  <a:pt x="1033" y="0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 1416"/>
          <p:cNvSpPr/>
          <p:nvPr/>
        </p:nvSpPr>
        <p:spPr bwMode="auto">
          <a:xfrm>
            <a:off x="2731434" y="3112866"/>
            <a:ext cx="1585053" cy="139899"/>
          </a:xfrm>
          <a:custGeom>
            <a:avLst/>
            <a:gdLst>
              <a:gd name="T0" fmla="*/ 0 w 1133"/>
              <a:gd name="T1" fmla="*/ 0 h 100"/>
              <a:gd name="T2" fmla="*/ 1033 w 1133"/>
              <a:gd name="T3" fmla="*/ 0 h 100"/>
              <a:gd name="T4" fmla="*/ 1133 w 1133"/>
              <a:gd name="T5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33" h="100">
                <a:moveTo>
                  <a:pt x="0" y="0"/>
                </a:moveTo>
                <a:lnTo>
                  <a:pt x="1033" y="0"/>
                </a:lnTo>
                <a:lnTo>
                  <a:pt x="1133" y="100"/>
                </a:lnTo>
              </a:path>
            </a:pathLst>
          </a:cu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1417"/>
          <p:cNvSpPr/>
          <p:nvPr/>
        </p:nvSpPr>
        <p:spPr bwMode="auto">
          <a:xfrm>
            <a:off x="7234776" y="1572634"/>
            <a:ext cx="2225789" cy="780635"/>
          </a:xfrm>
          <a:custGeom>
            <a:avLst/>
            <a:gdLst>
              <a:gd name="T0" fmla="*/ 0 w 1591"/>
              <a:gd name="T1" fmla="*/ 558 h 558"/>
              <a:gd name="T2" fmla="*/ 558 w 1591"/>
              <a:gd name="T3" fmla="*/ 0 h 558"/>
              <a:gd name="T4" fmla="*/ 1591 w 1591"/>
              <a:gd name="T5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1" h="558">
                <a:moveTo>
                  <a:pt x="0" y="558"/>
                </a:moveTo>
                <a:lnTo>
                  <a:pt x="558" y="0"/>
                </a:lnTo>
                <a:lnTo>
                  <a:pt x="1591" y="0"/>
                </a:lnTo>
              </a:path>
            </a:pathLst>
          </a:cu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1418"/>
          <p:cNvSpPr/>
          <p:nvPr/>
        </p:nvSpPr>
        <p:spPr bwMode="auto">
          <a:xfrm>
            <a:off x="7875511" y="3112866"/>
            <a:ext cx="1585053" cy="139899"/>
          </a:xfrm>
          <a:custGeom>
            <a:avLst/>
            <a:gdLst>
              <a:gd name="T0" fmla="*/ 1133 w 1133"/>
              <a:gd name="T1" fmla="*/ 0 h 100"/>
              <a:gd name="T2" fmla="*/ 100 w 1133"/>
              <a:gd name="T3" fmla="*/ 0 h 100"/>
              <a:gd name="T4" fmla="*/ 0 w 1133"/>
              <a:gd name="T5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33" h="100">
                <a:moveTo>
                  <a:pt x="1133" y="0"/>
                </a:moveTo>
                <a:lnTo>
                  <a:pt x="100" y="0"/>
                </a:lnTo>
                <a:lnTo>
                  <a:pt x="0" y="100"/>
                </a:lnTo>
              </a:path>
            </a:pathLst>
          </a:custGeom>
          <a:noFill/>
          <a:ln w="3175" cap="flat">
            <a:solidFill>
              <a:srgbClr val="CEA2B8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1394"/>
          <p:cNvSpPr/>
          <p:nvPr/>
        </p:nvSpPr>
        <p:spPr bwMode="auto">
          <a:xfrm>
            <a:off x="6775908" y="3038499"/>
            <a:ext cx="1197533" cy="839392"/>
          </a:xfrm>
          <a:custGeom>
            <a:avLst/>
            <a:gdLst>
              <a:gd name="T0" fmla="*/ 42 w 428"/>
              <a:gd name="T1" fmla="*/ 300 h 300"/>
              <a:gd name="T2" fmla="*/ 19 w 428"/>
              <a:gd name="T3" fmla="*/ 254 h 300"/>
              <a:gd name="T4" fmla="*/ 181 w 428"/>
              <a:gd name="T5" fmla="*/ 25 h 300"/>
              <a:gd name="T6" fmla="*/ 247 w 428"/>
              <a:gd name="T7" fmla="*/ 25 h 300"/>
              <a:gd name="T8" fmla="*/ 410 w 428"/>
              <a:gd name="T9" fmla="*/ 254 h 300"/>
              <a:gd name="T10" fmla="*/ 386 w 428"/>
              <a:gd name="T11" fmla="*/ 300 h 300"/>
              <a:gd name="T12" fmla="*/ 42 w 42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0">
                <a:moveTo>
                  <a:pt x="42" y="300"/>
                </a:moveTo>
                <a:cubicBezTo>
                  <a:pt x="11" y="300"/>
                  <a:pt x="0" y="279"/>
                  <a:pt x="19" y="254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200" y="0"/>
                  <a:pt x="229" y="0"/>
                  <a:pt x="247" y="25"/>
                </a:cubicBezTo>
                <a:cubicBezTo>
                  <a:pt x="410" y="254"/>
                  <a:pt x="410" y="254"/>
                  <a:pt x="410" y="254"/>
                </a:cubicBezTo>
                <a:cubicBezTo>
                  <a:pt x="428" y="279"/>
                  <a:pt x="417" y="300"/>
                  <a:pt x="386" y="300"/>
                </a:cubicBezTo>
                <a:lnTo>
                  <a:pt x="42" y="300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1395"/>
          <p:cNvSpPr/>
          <p:nvPr/>
        </p:nvSpPr>
        <p:spPr bwMode="auto">
          <a:xfrm>
            <a:off x="6137970" y="2140348"/>
            <a:ext cx="1197533" cy="839392"/>
          </a:xfrm>
          <a:custGeom>
            <a:avLst/>
            <a:gdLst>
              <a:gd name="T0" fmla="*/ 42 w 428"/>
              <a:gd name="T1" fmla="*/ 300 h 300"/>
              <a:gd name="T2" fmla="*/ 18 w 428"/>
              <a:gd name="T3" fmla="*/ 254 h 300"/>
              <a:gd name="T4" fmla="*/ 181 w 428"/>
              <a:gd name="T5" fmla="*/ 25 h 300"/>
              <a:gd name="T6" fmla="*/ 247 w 428"/>
              <a:gd name="T7" fmla="*/ 25 h 300"/>
              <a:gd name="T8" fmla="*/ 409 w 428"/>
              <a:gd name="T9" fmla="*/ 254 h 300"/>
              <a:gd name="T10" fmla="*/ 386 w 428"/>
              <a:gd name="T11" fmla="*/ 300 h 300"/>
              <a:gd name="T12" fmla="*/ 42 w 42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0">
                <a:moveTo>
                  <a:pt x="42" y="300"/>
                </a:moveTo>
                <a:cubicBezTo>
                  <a:pt x="11" y="300"/>
                  <a:pt x="0" y="279"/>
                  <a:pt x="18" y="254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99" y="0"/>
                  <a:pt x="228" y="0"/>
                  <a:pt x="247" y="25"/>
                </a:cubicBezTo>
                <a:cubicBezTo>
                  <a:pt x="409" y="254"/>
                  <a:pt x="409" y="254"/>
                  <a:pt x="409" y="254"/>
                </a:cubicBezTo>
                <a:cubicBezTo>
                  <a:pt x="428" y="279"/>
                  <a:pt x="417" y="300"/>
                  <a:pt x="386" y="300"/>
                </a:cubicBezTo>
                <a:lnTo>
                  <a:pt x="42" y="30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1396"/>
          <p:cNvSpPr/>
          <p:nvPr/>
        </p:nvSpPr>
        <p:spPr bwMode="auto">
          <a:xfrm>
            <a:off x="5497233" y="3038499"/>
            <a:ext cx="1197533" cy="839392"/>
          </a:xfrm>
          <a:custGeom>
            <a:avLst/>
            <a:gdLst>
              <a:gd name="T0" fmla="*/ 42 w 428"/>
              <a:gd name="T1" fmla="*/ 300 h 300"/>
              <a:gd name="T2" fmla="*/ 18 w 428"/>
              <a:gd name="T3" fmla="*/ 254 h 300"/>
              <a:gd name="T4" fmla="*/ 181 w 428"/>
              <a:gd name="T5" fmla="*/ 25 h 300"/>
              <a:gd name="T6" fmla="*/ 247 w 428"/>
              <a:gd name="T7" fmla="*/ 25 h 300"/>
              <a:gd name="T8" fmla="*/ 410 w 428"/>
              <a:gd name="T9" fmla="*/ 254 h 300"/>
              <a:gd name="T10" fmla="*/ 386 w 428"/>
              <a:gd name="T11" fmla="*/ 300 h 300"/>
              <a:gd name="T12" fmla="*/ 42 w 42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0">
                <a:moveTo>
                  <a:pt x="42" y="300"/>
                </a:moveTo>
                <a:cubicBezTo>
                  <a:pt x="11" y="300"/>
                  <a:pt x="0" y="279"/>
                  <a:pt x="18" y="254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99" y="0"/>
                  <a:pt x="229" y="0"/>
                  <a:pt x="247" y="25"/>
                </a:cubicBezTo>
                <a:cubicBezTo>
                  <a:pt x="410" y="254"/>
                  <a:pt x="410" y="254"/>
                  <a:pt x="410" y="254"/>
                </a:cubicBezTo>
                <a:cubicBezTo>
                  <a:pt x="428" y="279"/>
                  <a:pt x="417" y="300"/>
                  <a:pt x="386" y="300"/>
                </a:cubicBezTo>
                <a:lnTo>
                  <a:pt x="42" y="30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reeform 1397"/>
          <p:cNvSpPr/>
          <p:nvPr/>
        </p:nvSpPr>
        <p:spPr bwMode="auto">
          <a:xfrm>
            <a:off x="5497233" y="1239401"/>
            <a:ext cx="1197533" cy="842190"/>
          </a:xfrm>
          <a:custGeom>
            <a:avLst/>
            <a:gdLst>
              <a:gd name="T0" fmla="*/ 42 w 428"/>
              <a:gd name="T1" fmla="*/ 301 h 301"/>
              <a:gd name="T2" fmla="*/ 18 w 428"/>
              <a:gd name="T3" fmla="*/ 255 h 301"/>
              <a:gd name="T4" fmla="*/ 181 w 428"/>
              <a:gd name="T5" fmla="*/ 26 h 301"/>
              <a:gd name="T6" fmla="*/ 247 w 428"/>
              <a:gd name="T7" fmla="*/ 26 h 301"/>
              <a:gd name="T8" fmla="*/ 410 w 428"/>
              <a:gd name="T9" fmla="*/ 255 h 301"/>
              <a:gd name="T10" fmla="*/ 386 w 428"/>
              <a:gd name="T11" fmla="*/ 301 h 301"/>
              <a:gd name="T12" fmla="*/ 42 w 428"/>
              <a:gd name="T13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1">
                <a:moveTo>
                  <a:pt x="42" y="301"/>
                </a:moveTo>
                <a:cubicBezTo>
                  <a:pt x="11" y="301"/>
                  <a:pt x="0" y="280"/>
                  <a:pt x="18" y="255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99" y="0"/>
                  <a:pt x="229" y="0"/>
                  <a:pt x="247" y="26"/>
                </a:cubicBezTo>
                <a:cubicBezTo>
                  <a:pt x="410" y="255"/>
                  <a:pt x="410" y="255"/>
                  <a:pt x="410" y="255"/>
                </a:cubicBezTo>
                <a:cubicBezTo>
                  <a:pt x="428" y="280"/>
                  <a:pt x="417" y="301"/>
                  <a:pt x="386" y="301"/>
                </a:cubicBezTo>
                <a:lnTo>
                  <a:pt x="42" y="301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1398"/>
          <p:cNvSpPr/>
          <p:nvPr/>
        </p:nvSpPr>
        <p:spPr bwMode="auto">
          <a:xfrm>
            <a:off x="4218558" y="3038499"/>
            <a:ext cx="1197533" cy="839392"/>
          </a:xfrm>
          <a:custGeom>
            <a:avLst/>
            <a:gdLst>
              <a:gd name="T0" fmla="*/ 42 w 428"/>
              <a:gd name="T1" fmla="*/ 300 h 300"/>
              <a:gd name="T2" fmla="*/ 18 w 428"/>
              <a:gd name="T3" fmla="*/ 254 h 300"/>
              <a:gd name="T4" fmla="*/ 181 w 428"/>
              <a:gd name="T5" fmla="*/ 25 h 300"/>
              <a:gd name="T6" fmla="*/ 247 w 428"/>
              <a:gd name="T7" fmla="*/ 25 h 300"/>
              <a:gd name="T8" fmla="*/ 409 w 428"/>
              <a:gd name="T9" fmla="*/ 254 h 300"/>
              <a:gd name="T10" fmla="*/ 386 w 428"/>
              <a:gd name="T11" fmla="*/ 300 h 300"/>
              <a:gd name="T12" fmla="*/ 42 w 42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0">
                <a:moveTo>
                  <a:pt x="42" y="300"/>
                </a:moveTo>
                <a:cubicBezTo>
                  <a:pt x="11" y="300"/>
                  <a:pt x="0" y="279"/>
                  <a:pt x="18" y="254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99" y="0"/>
                  <a:pt x="228" y="0"/>
                  <a:pt x="247" y="25"/>
                </a:cubicBezTo>
                <a:cubicBezTo>
                  <a:pt x="409" y="254"/>
                  <a:pt x="409" y="254"/>
                  <a:pt x="409" y="254"/>
                </a:cubicBezTo>
                <a:cubicBezTo>
                  <a:pt x="428" y="279"/>
                  <a:pt x="417" y="300"/>
                  <a:pt x="386" y="300"/>
                </a:cubicBezTo>
                <a:lnTo>
                  <a:pt x="42" y="300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Freeform 1399"/>
          <p:cNvSpPr/>
          <p:nvPr/>
        </p:nvSpPr>
        <p:spPr bwMode="auto">
          <a:xfrm>
            <a:off x="4856497" y="2140348"/>
            <a:ext cx="1197533" cy="839392"/>
          </a:xfrm>
          <a:custGeom>
            <a:avLst/>
            <a:gdLst>
              <a:gd name="T0" fmla="*/ 42 w 428"/>
              <a:gd name="T1" fmla="*/ 300 h 300"/>
              <a:gd name="T2" fmla="*/ 19 w 428"/>
              <a:gd name="T3" fmla="*/ 254 h 300"/>
              <a:gd name="T4" fmla="*/ 181 w 428"/>
              <a:gd name="T5" fmla="*/ 25 h 300"/>
              <a:gd name="T6" fmla="*/ 247 w 428"/>
              <a:gd name="T7" fmla="*/ 25 h 300"/>
              <a:gd name="T8" fmla="*/ 410 w 428"/>
              <a:gd name="T9" fmla="*/ 254 h 300"/>
              <a:gd name="T10" fmla="*/ 386 w 428"/>
              <a:gd name="T11" fmla="*/ 300 h 300"/>
              <a:gd name="T12" fmla="*/ 42 w 428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300">
                <a:moveTo>
                  <a:pt x="42" y="300"/>
                </a:moveTo>
                <a:cubicBezTo>
                  <a:pt x="11" y="300"/>
                  <a:pt x="0" y="279"/>
                  <a:pt x="19" y="254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200" y="0"/>
                  <a:pt x="229" y="0"/>
                  <a:pt x="247" y="25"/>
                </a:cubicBezTo>
                <a:cubicBezTo>
                  <a:pt x="410" y="254"/>
                  <a:pt x="410" y="254"/>
                  <a:pt x="410" y="254"/>
                </a:cubicBezTo>
                <a:cubicBezTo>
                  <a:pt x="428" y="279"/>
                  <a:pt x="417" y="300"/>
                  <a:pt x="386" y="300"/>
                </a:cubicBezTo>
                <a:lnTo>
                  <a:pt x="42" y="30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Oval 1400"/>
          <p:cNvSpPr>
            <a:spLocks noChangeArrowheads="1"/>
          </p:cNvSpPr>
          <p:nvPr/>
        </p:nvSpPr>
        <p:spPr bwMode="auto">
          <a:xfrm>
            <a:off x="4243740" y="3175600"/>
            <a:ext cx="506434" cy="506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Freeform 1401"/>
          <p:cNvSpPr>
            <a:spLocks noEditPoints="1"/>
          </p:cNvSpPr>
          <p:nvPr/>
        </p:nvSpPr>
        <p:spPr bwMode="auto">
          <a:xfrm>
            <a:off x="4232548" y="3164408"/>
            <a:ext cx="528817" cy="528817"/>
          </a:xfrm>
          <a:custGeom>
            <a:avLst/>
            <a:gdLst>
              <a:gd name="T0" fmla="*/ 94 w 189"/>
              <a:gd name="T1" fmla="*/ 189 h 189"/>
              <a:gd name="T2" fmla="*/ 0 w 189"/>
              <a:gd name="T3" fmla="*/ 95 h 189"/>
              <a:gd name="T4" fmla="*/ 94 w 189"/>
              <a:gd name="T5" fmla="*/ 0 h 189"/>
              <a:gd name="T6" fmla="*/ 189 w 189"/>
              <a:gd name="T7" fmla="*/ 95 h 189"/>
              <a:gd name="T8" fmla="*/ 94 w 189"/>
              <a:gd name="T9" fmla="*/ 189 h 189"/>
              <a:gd name="T10" fmla="*/ 94 w 189"/>
              <a:gd name="T11" fmla="*/ 8 h 189"/>
              <a:gd name="T12" fmla="*/ 8 w 189"/>
              <a:gd name="T13" fmla="*/ 95 h 189"/>
              <a:gd name="T14" fmla="*/ 94 w 189"/>
              <a:gd name="T15" fmla="*/ 181 h 189"/>
              <a:gd name="T16" fmla="*/ 181 w 189"/>
              <a:gd name="T17" fmla="*/ 95 h 189"/>
              <a:gd name="T18" fmla="*/ 94 w 189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189">
                <a:moveTo>
                  <a:pt x="94" y="189"/>
                </a:moveTo>
                <a:cubicBezTo>
                  <a:pt x="42" y="189"/>
                  <a:pt x="0" y="147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147" y="0"/>
                  <a:pt x="189" y="42"/>
                  <a:pt x="189" y="95"/>
                </a:cubicBezTo>
                <a:cubicBezTo>
                  <a:pt x="189" y="147"/>
                  <a:pt x="147" y="189"/>
                  <a:pt x="94" y="189"/>
                </a:cubicBezTo>
                <a:close/>
                <a:moveTo>
                  <a:pt x="94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2"/>
                  <a:pt x="47" y="181"/>
                  <a:pt x="94" y="181"/>
                </a:cubicBezTo>
                <a:cubicBezTo>
                  <a:pt x="142" y="181"/>
                  <a:pt x="181" y="142"/>
                  <a:pt x="181" y="95"/>
                </a:cubicBezTo>
                <a:cubicBezTo>
                  <a:pt x="181" y="47"/>
                  <a:pt x="142" y="8"/>
                  <a:pt x="94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Freeform 1402"/>
          <p:cNvSpPr>
            <a:spLocks noEditPoints="1"/>
          </p:cNvSpPr>
          <p:nvPr/>
        </p:nvSpPr>
        <p:spPr bwMode="auto">
          <a:xfrm>
            <a:off x="4383639" y="3273528"/>
            <a:ext cx="223838" cy="327363"/>
          </a:xfrm>
          <a:custGeom>
            <a:avLst/>
            <a:gdLst>
              <a:gd name="T0" fmla="*/ 22 w 80"/>
              <a:gd name="T1" fmla="*/ 90 h 117"/>
              <a:gd name="T2" fmla="*/ 23 w 80"/>
              <a:gd name="T3" fmla="*/ 96 h 117"/>
              <a:gd name="T4" fmla="*/ 40 w 80"/>
              <a:gd name="T5" fmla="*/ 99 h 117"/>
              <a:gd name="T6" fmla="*/ 58 w 80"/>
              <a:gd name="T7" fmla="*/ 96 h 117"/>
              <a:gd name="T8" fmla="*/ 59 w 80"/>
              <a:gd name="T9" fmla="*/ 90 h 117"/>
              <a:gd name="T10" fmla="*/ 40 w 80"/>
              <a:gd name="T11" fmla="*/ 93 h 117"/>
              <a:gd name="T12" fmla="*/ 22 w 80"/>
              <a:gd name="T13" fmla="*/ 90 h 117"/>
              <a:gd name="T14" fmla="*/ 40 w 80"/>
              <a:gd name="T15" fmla="*/ 0 h 117"/>
              <a:gd name="T16" fmla="*/ 0 w 80"/>
              <a:gd name="T17" fmla="*/ 40 h 117"/>
              <a:gd name="T18" fmla="*/ 20 w 80"/>
              <a:gd name="T19" fmla="*/ 75 h 117"/>
              <a:gd name="T20" fmla="*/ 21 w 80"/>
              <a:gd name="T21" fmla="*/ 85 h 117"/>
              <a:gd name="T22" fmla="*/ 40 w 80"/>
              <a:gd name="T23" fmla="*/ 89 h 117"/>
              <a:gd name="T24" fmla="*/ 60 w 80"/>
              <a:gd name="T25" fmla="*/ 85 h 117"/>
              <a:gd name="T26" fmla="*/ 61 w 80"/>
              <a:gd name="T27" fmla="*/ 75 h 117"/>
              <a:gd name="T28" fmla="*/ 80 w 80"/>
              <a:gd name="T29" fmla="*/ 40 h 117"/>
              <a:gd name="T30" fmla="*/ 40 w 80"/>
              <a:gd name="T31" fmla="*/ 0 h 117"/>
              <a:gd name="T32" fmla="*/ 55 w 80"/>
              <a:gd name="T33" fmla="*/ 70 h 117"/>
              <a:gd name="T34" fmla="*/ 54 w 80"/>
              <a:gd name="T35" fmla="*/ 79 h 117"/>
              <a:gd name="T36" fmla="*/ 40 w 80"/>
              <a:gd name="T37" fmla="*/ 81 h 117"/>
              <a:gd name="T38" fmla="*/ 27 w 80"/>
              <a:gd name="T39" fmla="*/ 79 h 117"/>
              <a:gd name="T40" fmla="*/ 26 w 80"/>
              <a:gd name="T41" fmla="*/ 70 h 117"/>
              <a:gd name="T42" fmla="*/ 7 w 80"/>
              <a:gd name="T43" fmla="*/ 40 h 117"/>
              <a:gd name="T44" fmla="*/ 40 w 80"/>
              <a:gd name="T45" fmla="*/ 8 h 117"/>
              <a:gd name="T46" fmla="*/ 73 w 80"/>
              <a:gd name="T47" fmla="*/ 40 h 117"/>
              <a:gd name="T48" fmla="*/ 55 w 80"/>
              <a:gd name="T49" fmla="*/ 70 h 117"/>
              <a:gd name="T50" fmla="*/ 23 w 80"/>
              <a:gd name="T51" fmla="*/ 101 h 117"/>
              <a:gd name="T52" fmla="*/ 24 w 80"/>
              <a:gd name="T53" fmla="*/ 107 h 117"/>
              <a:gd name="T54" fmla="*/ 30 w 80"/>
              <a:gd name="T55" fmla="*/ 110 h 117"/>
              <a:gd name="T56" fmla="*/ 30 w 80"/>
              <a:gd name="T57" fmla="*/ 114 h 117"/>
              <a:gd name="T58" fmla="*/ 40 w 80"/>
              <a:gd name="T59" fmla="*/ 117 h 117"/>
              <a:gd name="T60" fmla="*/ 50 w 80"/>
              <a:gd name="T61" fmla="*/ 114 h 117"/>
              <a:gd name="T62" fmla="*/ 51 w 80"/>
              <a:gd name="T63" fmla="*/ 110 h 117"/>
              <a:gd name="T64" fmla="*/ 56 w 80"/>
              <a:gd name="T65" fmla="*/ 107 h 117"/>
              <a:gd name="T66" fmla="*/ 57 w 80"/>
              <a:gd name="T67" fmla="*/ 101 h 117"/>
              <a:gd name="T68" fmla="*/ 40 w 80"/>
              <a:gd name="T69" fmla="*/ 104 h 117"/>
              <a:gd name="T70" fmla="*/ 23 w 80"/>
              <a:gd name="T71" fmla="*/ 101 h 117"/>
              <a:gd name="T72" fmla="*/ 49 w 80"/>
              <a:gd name="T73" fmla="*/ 55 h 117"/>
              <a:gd name="T74" fmla="*/ 40 w 80"/>
              <a:gd name="T75" fmla="*/ 39 h 117"/>
              <a:gd name="T76" fmla="*/ 31 w 80"/>
              <a:gd name="T77" fmla="*/ 55 h 117"/>
              <a:gd name="T78" fmla="*/ 28 w 80"/>
              <a:gd name="T79" fmla="*/ 47 h 117"/>
              <a:gd name="T80" fmla="*/ 22 w 80"/>
              <a:gd name="T81" fmla="*/ 50 h 117"/>
              <a:gd name="T82" fmla="*/ 31 w 80"/>
              <a:gd name="T83" fmla="*/ 69 h 117"/>
              <a:gd name="T84" fmla="*/ 40 w 80"/>
              <a:gd name="T85" fmla="*/ 52 h 117"/>
              <a:gd name="T86" fmla="*/ 50 w 80"/>
              <a:gd name="T87" fmla="*/ 69 h 117"/>
              <a:gd name="T88" fmla="*/ 59 w 80"/>
              <a:gd name="T89" fmla="*/ 50 h 117"/>
              <a:gd name="T90" fmla="*/ 53 w 80"/>
              <a:gd name="T91" fmla="*/ 47 h 117"/>
              <a:gd name="T92" fmla="*/ 49 w 80"/>
              <a:gd name="T93" fmla="*/ 55 h 117"/>
              <a:gd name="T94" fmla="*/ 40 w 80"/>
              <a:gd name="T95" fmla="*/ 17 h 117"/>
              <a:gd name="T96" fmla="*/ 42 w 80"/>
              <a:gd name="T97" fmla="*/ 15 h 117"/>
              <a:gd name="T98" fmla="*/ 40 w 80"/>
              <a:gd name="T99" fmla="*/ 13 h 117"/>
              <a:gd name="T100" fmla="*/ 13 w 80"/>
              <a:gd name="T101" fmla="*/ 40 h 117"/>
              <a:gd name="T102" fmla="*/ 15 w 80"/>
              <a:gd name="T103" fmla="*/ 43 h 117"/>
              <a:gd name="T104" fmla="*/ 17 w 80"/>
              <a:gd name="T105" fmla="*/ 40 h 117"/>
              <a:gd name="T106" fmla="*/ 40 w 80"/>
              <a:gd name="T107" fmla="*/ 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117">
                <a:moveTo>
                  <a:pt x="22" y="90"/>
                </a:moveTo>
                <a:cubicBezTo>
                  <a:pt x="23" y="96"/>
                  <a:pt x="23" y="96"/>
                  <a:pt x="23" y="96"/>
                </a:cubicBezTo>
                <a:cubicBezTo>
                  <a:pt x="28" y="98"/>
                  <a:pt x="34" y="99"/>
                  <a:pt x="40" y="99"/>
                </a:cubicBezTo>
                <a:cubicBezTo>
                  <a:pt x="47" y="99"/>
                  <a:pt x="53" y="98"/>
                  <a:pt x="58" y="96"/>
                </a:cubicBezTo>
                <a:cubicBezTo>
                  <a:pt x="59" y="90"/>
                  <a:pt x="59" y="90"/>
                  <a:pt x="59" y="90"/>
                </a:cubicBezTo>
                <a:cubicBezTo>
                  <a:pt x="53" y="92"/>
                  <a:pt x="47" y="93"/>
                  <a:pt x="40" y="93"/>
                </a:cubicBezTo>
                <a:cubicBezTo>
                  <a:pt x="34" y="93"/>
                  <a:pt x="27" y="92"/>
                  <a:pt x="22" y="90"/>
                </a:cubicBezTo>
                <a:close/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1" y="85"/>
                  <a:pt x="21" y="85"/>
                  <a:pt x="21" y="85"/>
                </a:cubicBezTo>
                <a:cubicBezTo>
                  <a:pt x="27" y="87"/>
                  <a:pt x="33" y="89"/>
                  <a:pt x="40" y="89"/>
                </a:cubicBezTo>
                <a:cubicBezTo>
                  <a:pt x="47" y="89"/>
                  <a:pt x="54" y="87"/>
                  <a:pt x="60" y="85"/>
                </a:cubicBezTo>
                <a:cubicBezTo>
                  <a:pt x="61" y="75"/>
                  <a:pt x="61" y="75"/>
                  <a:pt x="61" y="75"/>
                </a:cubicBezTo>
                <a:cubicBezTo>
                  <a:pt x="73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55" y="70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0" y="81"/>
                  <a:pt x="40" y="81"/>
                </a:cubicBezTo>
                <a:cubicBezTo>
                  <a:pt x="30" y="81"/>
                  <a:pt x="27" y="79"/>
                  <a:pt x="27" y="79"/>
                </a:cubicBezTo>
                <a:cubicBezTo>
                  <a:pt x="26" y="70"/>
                  <a:pt x="26" y="70"/>
                  <a:pt x="26" y="70"/>
                </a:cubicBezTo>
                <a:cubicBezTo>
                  <a:pt x="15" y="65"/>
                  <a:pt x="7" y="53"/>
                  <a:pt x="7" y="40"/>
                </a:cubicBezTo>
                <a:cubicBezTo>
                  <a:pt x="7" y="22"/>
                  <a:pt x="22" y="8"/>
                  <a:pt x="40" y="8"/>
                </a:cubicBezTo>
                <a:cubicBezTo>
                  <a:pt x="59" y="8"/>
                  <a:pt x="73" y="22"/>
                  <a:pt x="73" y="40"/>
                </a:cubicBezTo>
                <a:cubicBezTo>
                  <a:pt x="73" y="53"/>
                  <a:pt x="66" y="65"/>
                  <a:pt x="55" y="70"/>
                </a:cubicBezTo>
                <a:close/>
                <a:moveTo>
                  <a:pt x="23" y="101"/>
                </a:move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6" y="109"/>
                  <a:pt x="30" y="110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0" y="114"/>
                  <a:pt x="32" y="117"/>
                  <a:pt x="40" y="117"/>
                </a:cubicBezTo>
                <a:cubicBezTo>
                  <a:pt x="48" y="117"/>
                  <a:pt x="50" y="114"/>
                  <a:pt x="50" y="114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5" y="109"/>
                  <a:pt x="56" y="107"/>
                  <a:pt x="56" y="107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2" y="103"/>
                  <a:pt x="46" y="104"/>
                  <a:pt x="40" y="104"/>
                </a:cubicBezTo>
                <a:cubicBezTo>
                  <a:pt x="34" y="104"/>
                  <a:pt x="29" y="103"/>
                  <a:pt x="23" y="101"/>
                </a:cubicBezTo>
                <a:close/>
                <a:moveTo>
                  <a:pt x="49" y="55"/>
                </a:moveTo>
                <a:cubicBezTo>
                  <a:pt x="40" y="39"/>
                  <a:pt x="40" y="39"/>
                  <a:pt x="40" y="39"/>
                </a:cubicBezTo>
                <a:cubicBezTo>
                  <a:pt x="31" y="55"/>
                  <a:pt x="31" y="55"/>
                  <a:pt x="31" y="55"/>
                </a:cubicBezTo>
                <a:cubicBezTo>
                  <a:pt x="28" y="47"/>
                  <a:pt x="28" y="47"/>
                  <a:pt x="28" y="47"/>
                </a:cubicBezTo>
                <a:cubicBezTo>
                  <a:pt x="22" y="50"/>
                  <a:pt x="22" y="50"/>
                  <a:pt x="22" y="50"/>
                </a:cubicBezTo>
                <a:cubicBezTo>
                  <a:pt x="31" y="69"/>
                  <a:pt x="31" y="69"/>
                  <a:pt x="31" y="69"/>
                </a:cubicBezTo>
                <a:cubicBezTo>
                  <a:pt x="40" y="52"/>
                  <a:pt x="40" y="52"/>
                  <a:pt x="40" y="52"/>
                </a:cubicBezTo>
                <a:cubicBezTo>
                  <a:pt x="50" y="69"/>
                  <a:pt x="50" y="69"/>
                  <a:pt x="50" y="69"/>
                </a:cubicBezTo>
                <a:cubicBezTo>
                  <a:pt x="59" y="50"/>
                  <a:pt x="59" y="50"/>
                  <a:pt x="59" y="50"/>
                </a:cubicBezTo>
                <a:cubicBezTo>
                  <a:pt x="53" y="47"/>
                  <a:pt x="53" y="47"/>
                  <a:pt x="53" y="47"/>
                </a:cubicBezTo>
                <a:lnTo>
                  <a:pt x="49" y="55"/>
                </a:lnTo>
                <a:close/>
                <a:moveTo>
                  <a:pt x="40" y="17"/>
                </a:moveTo>
                <a:cubicBezTo>
                  <a:pt x="42" y="17"/>
                  <a:pt x="42" y="16"/>
                  <a:pt x="42" y="15"/>
                </a:cubicBezTo>
                <a:cubicBezTo>
                  <a:pt x="42" y="14"/>
                  <a:pt x="42" y="13"/>
                  <a:pt x="40" y="13"/>
                </a:cubicBezTo>
                <a:cubicBezTo>
                  <a:pt x="25" y="13"/>
                  <a:pt x="13" y="25"/>
                  <a:pt x="13" y="40"/>
                </a:cubicBezTo>
                <a:cubicBezTo>
                  <a:pt x="13" y="42"/>
                  <a:pt x="14" y="43"/>
                  <a:pt x="15" y="43"/>
                </a:cubicBezTo>
                <a:cubicBezTo>
                  <a:pt x="16" y="43"/>
                  <a:pt x="17" y="42"/>
                  <a:pt x="17" y="40"/>
                </a:cubicBezTo>
                <a:cubicBezTo>
                  <a:pt x="17" y="27"/>
                  <a:pt x="27" y="17"/>
                  <a:pt x="40" y="17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Oval 1403"/>
          <p:cNvSpPr>
            <a:spLocks noChangeArrowheads="1"/>
          </p:cNvSpPr>
          <p:nvPr/>
        </p:nvSpPr>
        <p:spPr bwMode="auto">
          <a:xfrm>
            <a:off x="4881678" y="2277449"/>
            <a:ext cx="509231" cy="506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Freeform 1404"/>
          <p:cNvSpPr>
            <a:spLocks noEditPoints="1"/>
          </p:cNvSpPr>
          <p:nvPr/>
        </p:nvSpPr>
        <p:spPr bwMode="auto">
          <a:xfrm>
            <a:off x="4870486" y="2266257"/>
            <a:ext cx="531616" cy="528817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4 h 189"/>
              <a:gd name="T4" fmla="*/ 95 w 190"/>
              <a:gd name="T5" fmla="*/ 0 h 189"/>
              <a:gd name="T6" fmla="*/ 190 w 190"/>
              <a:gd name="T7" fmla="*/ 94 h 189"/>
              <a:gd name="T8" fmla="*/ 95 w 190"/>
              <a:gd name="T9" fmla="*/ 189 h 189"/>
              <a:gd name="T10" fmla="*/ 95 w 190"/>
              <a:gd name="T11" fmla="*/ 8 h 189"/>
              <a:gd name="T12" fmla="*/ 8 w 190"/>
              <a:gd name="T13" fmla="*/ 94 h 189"/>
              <a:gd name="T14" fmla="*/ 95 w 190"/>
              <a:gd name="T15" fmla="*/ 181 h 189"/>
              <a:gd name="T16" fmla="*/ 182 w 190"/>
              <a:gd name="T17" fmla="*/ 94 h 189"/>
              <a:gd name="T18" fmla="*/ 95 w 190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4"/>
                </a:cubicBezTo>
                <a:cubicBezTo>
                  <a:pt x="0" y="42"/>
                  <a:pt x="43" y="0"/>
                  <a:pt x="95" y="0"/>
                </a:cubicBezTo>
                <a:cubicBezTo>
                  <a:pt x="147" y="0"/>
                  <a:pt x="190" y="42"/>
                  <a:pt x="190" y="94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4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4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Freeform 1405"/>
          <p:cNvSpPr>
            <a:spLocks noEditPoints="1"/>
          </p:cNvSpPr>
          <p:nvPr/>
        </p:nvSpPr>
        <p:spPr bwMode="auto">
          <a:xfrm>
            <a:off x="5013184" y="2392167"/>
            <a:ext cx="246222" cy="310576"/>
          </a:xfrm>
          <a:custGeom>
            <a:avLst/>
            <a:gdLst>
              <a:gd name="T0" fmla="*/ 88 w 88"/>
              <a:gd name="T1" fmla="*/ 17 h 111"/>
              <a:gd name="T2" fmla="*/ 82 w 88"/>
              <a:gd name="T3" fmla="*/ 12 h 111"/>
              <a:gd name="T4" fmla="*/ 62 w 88"/>
              <a:gd name="T5" fmla="*/ 53 h 111"/>
              <a:gd name="T6" fmla="*/ 55 w 88"/>
              <a:gd name="T7" fmla="*/ 50 h 111"/>
              <a:gd name="T8" fmla="*/ 77 w 88"/>
              <a:gd name="T9" fmla="*/ 6 h 111"/>
              <a:gd name="T10" fmla="*/ 71 w 88"/>
              <a:gd name="T11" fmla="*/ 0 h 111"/>
              <a:gd name="T12" fmla="*/ 17 w 88"/>
              <a:gd name="T13" fmla="*/ 0 h 111"/>
              <a:gd name="T14" fmla="*/ 12 w 88"/>
              <a:gd name="T15" fmla="*/ 6 h 111"/>
              <a:gd name="T16" fmla="*/ 33 w 88"/>
              <a:gd name="T17" fmla="*/ 50 h 111"/>
              <a:gd name="T18" fmla="*/ 26 w 88"/>
              <a:gd name="T19" fmla="*/ 53 h 111"/>
              <a:gd name="T20" fmla="*/ 6 w 88"/>
              <a:gd name="T21" fmla="*/ 12 h 111"/>
              <a:gd name="T22" fmla="*/ 0 w 88"/>
              <a:gd name="T23" fmla="*/ 17 h 111"/>
              <a:gd name="T24" fmla="*/ 20 w 88"/>
              <a:gd name="T25" fmla="*/ 59 h 111"/>
              <a:gd name="T26" fmla="*/ 13 w 88"/>
              <a:gd name="T27" fmla="*/ 79 h 111"/>
              <a:gd name="T28" fmla="*/ 44 w 88"/>
              <a:gd name="T29" fmla="*/ 111 h 111"/>
              <a:gd name="T30" fmla="*/ 75 w 88"/>
              <a:gd name="T31" fmla="*/ 79 h 111"/>
              <a:gd name="T32" fmla="*/ 68 w 88"/>
              <a:gd name="T33" fmla="*/ 59 h 111"/>
              <a:gd name="T34" fmla="*/ 88 w 88"/>
              <a:gd name="T35" fmla="*/ 17 h 111"/>
              <a:gd name="T36" fmla="*/ 21 w 88"/>
              <a:gd name="T37" fmla="*/ 8 h 111"/>
              <a:gd name="T38" fmla="*/ 67 w 88"/>
              <a:gd name="T39" fmla="*/ 8 h 111"/>
              <a:gd name="T40" fmla="*/ 63 w 88"/>
              <a:gd name="T41" fmla="*/ 16 h 111"/>
              <a:gd name="T42" fmla="*/ 25 w 88"/>
              <a:gd name="T43" fmla="*/ 16 h 111"/>
              <a:gd name="T44" fmla="*/ 21 w 88"/>
              <a:gd name="T45" fmla="*/ 8 h 111"/>
              <a:gd name="T46" fmla="*/ 29 w 88"/>
              <a:gd name="T47" fmla="*/ 24 h 111"/>
              <a:gd name="T48" fmla="*/ 59 w 88"/>
              <a:gd name="T49" fmla="*/ 24 h 111"/>
              <a:gd name="T50" fmla="*/ 48 w 88"/>
              <a:gd name="T51" fmla="*/ 48 h 111"/>
              <a:gd name="T52" fmla="*/ 44 w 88"/>
              <a:gd name="T53" fmla="*/ 48 h 111"/>
              <a:gd name="T54" fmla="*/ 41 w 88"/>
              <a:gd name="T55" fmla="*/ 48 h 111"/>
              <a:gd name="T56" fmla="*/ 29 w 88"/>
              <a:gd name="T57" fmla="*/ 24 h 111"/>
              <a:gd name="T58" fmla="*/ 69 w 88"/>
              <a:gd name="T59" fmla="*/ 79 h 111"/>
              <a:gd name="T60" fmla="*/ 44 w 88"/>
              <a:gd name="T61" fmla="*/ 104 h 111"/>
              <a:gd name="T62" fmla="*/ 19 w 88"/>
              <a:gd name="T63" fmla="*/ 79 h 111"/>
              <a:gd name="T64" fmla="*/ 44 w 88"/>
              <a:gd name="T65" fmla="*/ 54 h 111"/>
              <a:gd name="T66" fmla="*/ 69 w 88"/>
              <a:gd name="T67" fmla="*/ 79 h 111"/>
              <a:gd name="T68" fmla="*/ 44 w 88"/>
              <a:gd name="T69" fmla="*/ 57 h 111"/>
              <a:gd name="T70" fmla="*/ 21 w 88"/>
              <a:gd name="T71" fmla="*/ 79 h 111"/>
              <a:gd name="T72" fmla="*/ 44 w 88"/>
              <a:gd name="T73" fmla="*/ 102 h 111"/>
              <a:gd name="T74" fmla="*/ 67 w 88"/>
              <a:gd name="T75" fmla="*/ 79 h 111"/>
              <a:gd name="T76" fmla="*/ 44 w 88"/>
              <a:gd name="T77" fmla="*/ 57 h 111"/>
              <a:gd name="T78" fmla="*/ 44 w 88"/>
              <a:gd name="T79" fmla="*/ 99 h 111"/>
              <a:gd name="T80" fmla="*/ 24 w 88"/>
              <a:gd name="T81" fmla="*/ 79 h 111"/>
              <a:gd name="T82" fmla="*/ 44 w 88"/>
              <a:gd name="T83" fmla="*/ 59 h 111"/>
              <a:gd name="T84" fmla="*/ 64 w 88"/>
              <a:gd name="T85" fmla="*/ 79 h 111"/>
              <a:gd name="T86" fmla="*/ 44 w 88"/>
              <a:gd name="T87" fmla="*/ 99 h 111"/>
              <a:gd name="T88" fmla="*/ 48 w 88"/>
              <a:gd name="T89" fmla="*/ 66 h 111"/>
              <a:gd name="T90" fmla="*/ 44 w 88"/>
              <a:gd name="T91" fmla="*/ 66 h 111"/>
              <a:gd name="T92" fmla="*/ 37 w 88"/>
              <a:gd name="T93" fmla="*/ 70 h 111"/>
              <a:gd name="T94" fmla="*/ 37 w 88"/>
              <a:gd name="T95" fmla="*/ 74 h 111"/>
              <a:gd name="T96" fmla="*/ 42 w 88"/>
              <a:gd name="T97" fmla="*/ 74 h 111"/>
              <a:gd name="T98" fmla="*/ 42 w 88"/>
              <a:gd name="T99" fmla="*/ 89 h 111"/>
              <a:gd name="T100" fmla="*/ 39 w 88"/>
              <a:gd name="T101" fmla="*/ 89 h 111"/>
              <a:gd name="T102" fmla="*/ 39 w 88"/>
              <a:gd name="T103" fmla="*/ 93 h 111"/>
              <a:gd name="T104" fmla="*/ 51 w 88"/>
              <a:gd name="T105" fmla="*/ 93 h 111"/>
              <a:gd name="T106" fmla="*/ 51 w 88"/>
              <a:gd name="T107" fmla="*/ 89 h 111"/>
              <a:gd name="T108" fmla="*/ 48 w 88"/>
              <a:gd name="T109" fmla="*/ 89 h 111"/>
              <a:gd name="T110" fmla="*/ 48 w 88"/>
              <a:gd name="T111" fmla="*/ 6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111">
                <a:moveTo>
                  <a:pt x="88" y="17"/>
                </a:moveTo>
                <a:cubicBezTo>
                  <a:pt x="82" y="12"/>
                  <a:pt x="82" y="12"/>
                  <a:pt x="82" y="12"/>
                </a:cubicBezTo>
                <a:cubicBezTo>
                  <a:pt x="62" y="53"/>
                  <a:pt x="62" y="53"/>
                  <a:pt x="62" y="53"/>
                </a:cubicBezTo>
                <a:cubicBezTo>
                  <a:pt x="60" y="52"/>
                  <a:pt x="58" y="51"/>
                  <a:pt x="55" y="50"/>
                </a:cubicBezTo>
                <a:cubicBezTo>
                  <a:pt x="77" y="6"/>
                  <a:pt x="77" y="6"/>
                  <a:pt x="77" y="6"/>
                </a:cubicBezTo>
                <a:cubicBezTo>
                  <a:pt x="71" y="0"/>
                  <a:pt x="71" y="0"/>
                  <a:pt x="7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33" y="50"/>
                  <a:pt x="33" y="50"/>
                  <a:pt x="33" y="50"/>
                </a:cubicBezTo>
                <a:cubicBezTo>
                  <a:pt x="31" y="51"/>
                  <a:pt x="28" y="52"/>
                  <a:pt x="26" y="53"/>
                </a:cubicBezTo>
                <a:cubicBezTo>
                  <a:pt x="6" y="12"/>
                  <a:pt x="6" y="12"/>
                  <a:pt x="6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20" y="59"/>
                  <a:pt x="20" y="59"/>
                  <a:pt x="20" y="59"/>
                </a:cubicBezTo>
                <a:cubicBezTo>
                  <a:pt x="15" y="64"/>
                  <a:pt x="13" y="71"/>
                  <a:pt x="13" y="79"/>
                </a:cubicBezTo>
                <a:cubicBezTo>
                  <a:pt x="13" y="97"/>
                  <a:pt x="27" y="111"/>
                  <a:pt x="44" y="111"/>
                </a:cubicBezTo>
                <a:cubicBezTo>
                  <a:pt x="61" y="111"/>
                  <a:pt x="75" y="97"/>
                  <a:pt x="75" y="79"/>
                </a:cubicBezTo>
                <a:cubicBezTo>
                  <a:pt x="75" y="71"/>
                  <a:pt x="73" y="64"/>
                  <a:pt x="68" y="59"/>
                </a:cubicBezTo>
                <a:lnTo>
                  <a:pt x="88" y="17"/>
                </a:lnTo>
                <a:close/>
                <a:moveTo>
                  <a:pt x="21" y="8"/>
                </a:moveTo>
                <a:cubicBezTo>
                  <a:pt x="67" y="8"/>
                  <a:pt x="67" y="8"/>
                  <a:pt x="67" y="8"/>
                </a:cubicBezTo>
                <a:cubicBezTo>
                  <a:pt x="63" y="16"/>
                  <a:pt x="63" y="16"/>
                  <a:pt x="63" y="16"/>
                </a:cubicBezTo>
                <a:cubicBezTo>
                  <a:pt x="25" y="16"/>
                  <a:pt x="25" y="16"/>
                  <a:pt x="25" y="16"/>
                </a:cubicBezTo>
                <a:lnTo>
                  <a:pt x="21" y="8"/>
                </a:lnTo>
                <a:close/>
                <a:moveTo>
                  <a:pt x="29" y="24"/>
                </a:moveTo>
                <a:cubicBezTo>
                  <a:pt x="59" y="24"/>
                  <a:pt x="59" y="24"/>
                  <a:pt x="59" y="24"/>
                </a:cubicBezTo>
                <a:cubicBezTo>
                  <a:pt x="48" y="48"/>
                  <a:pt x="48" y="48"/>
                  <a:pt x="48" y="48"/>
                </a:cubicBezTo>
                <a:cubicBezTo>
                  <a:pt x="46" y="48"/>
                  <a:pt x="45" y="48"/>
                  <a:pt x="44" y="48"/>
                </a:cubicBezTo>
                <a:cubicBezTo>
                  <a:pt x="43" y="48"/>
                  <a:pt x="42" y="48"/>
                  <a:pt x="41" y="48"/>
                </a:cubicBezTo>
                <a:lnTo>
                  <a:pt x="29" y="24"/>
                </a:lnTo>
                <a:close/>
                <a:moveTo>
                  <a:pt x="69" y="79"/>
                </a:moveTo>
                <a:cubicBezTo>
                  <a:pt x="69" y="93"/>
                  <a:pt x="58" y="104"/>
                  <a:pt x="44" y="104"/>
                </a:cubicBezTo>
                <a:cubicBezTo>
                  <a:pt x="30" y="104"/>
                  <a:pt x="19" y="93"/>
                  <a:pt x="19" y="79"/>
                </a:cubicBezTo>
                <a:cubicBezTo>
                  <a:pt x="19" y="66"/>
                  <a:pt x="30" y="54"/>
                  <a:pt x="44" y="54"/>
                </a:cubicBezTo>
                <a:cubicBezTo>
                  <a:pt x="58" y="54"/>
                  <a:pt x="69" y="66"/>
                  <a:pt x="69" y="79"/>
                </a:cubicBezTo>
                <a:close/>
                <a:moveTo>
                  <a:pt x="44" y="57"/>
                </a:moveTo>
                <a:cubicBezTo>
                  <a:pt x="32" y="57"/>
                  <a:pt x="21" y="67"/>
                  <a:pt x="21" y="79"/>
                </a:cubicBezTo>
                <a:cubicBezTo>
                  <a:pt x="21" y="92"/>
                  <a:pt x="32" y="102"/>
                  <a:pt x="44" y="102"/>
                </a:cubicBezTo>
                <a:cubicBezTo>
                  <a:pt x="56" y="102"/>
                  <a:pt x="67" y="92"/>
                  <a:pt x="67" y="79"/>
                </a:cubicBezTo>
                <a:cubicBezTo>
                  <a:pt x="67" y="67"/>
                  <a:pt x="56" y="57"/>
                  <a:pt x="44" y="57"/>
                </a:cubicBezTo>
                <a:close/>
                <a:moveTo>
                  <a:pt x="44" y="99"/>
                </a:moveTo>
                <a:cubicBezTo>
                  <a:pt x="33" y="99"/>
                  <a:pt x="24" y="90"/>
                  <a:pt x="24" y="79"/>
                </a:cubicBezTo>
                <a:cubicBezTo>
                  <a:pt x="24" y="68"/>
                  <a:pt x="33" y="59"/>
                  <a:pt x="44" y="59"/>
                </a:cubicBezTo>
                <a:cubicBezTo>
                  <a:pt x="55" y="59"/>
                  <a:pt x="64" y="68"/>
                  <a:pt x="64" y="79"/>
                </a:cubicBezTo>
                <a:cubicBezTo>
                  <a:pt x="64" y="90"/>
                  <a:pt x="55" y="99"/>
                  <a:pt x="44" y="99"/>
                </a:cubicBezTo>
                <a:close/>
                <a:moveTo>
                  <a:pt x="48" y="66"/>
                </a:moveTo>
                <a:cubicBezTo>
                  <a:pt x="44" y="66"/>
                  <a:pt x="44" y="66"/>
                  <a:pt x="44" y="66"/>
                </a:cubicBezTo>
                <a:cubicBezTo>
                  <a:pt x="44" y="66"/>
                  <a:pt x="42" y="70"/>
                  <a:pt x="37" y="70"/>
                </a:cubicBezTo>
                <a:cubicBezTo>
                  <a:pt x="37" y="74"/>
                  <a:pt x="37" y="74"/>
                  <a:pt x="37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89"/>
                  <a:pt x="42" y="89"/>
                  <a:pt x="42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93"/>
                  <a:pt x="39" y="93"/>
                  <a:pt x="39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89"/>
                  <a:pt x="51" y="89"/>
                  <a:pt x="51" y="89"/>
                </a:cubicBezTo>
                <a:cubicBezTo>
                  <a:pt x="48" y="89"/>
                  <a:pt x="48" y="89"/>
                  <a:pt x="48" y="89"/>
                </a:cubicBezTo>
                <a:lnTo>
                  <a:pt x="48" y="66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Oval 1406"/>
          <p:cNvSpPr>
            <a:spLocks noChangeArrowheads="1"/>
          </p:cNvSpPr>
          <p:nvPr/>
        </p:nvSpPr>
        <p:spPr bwMode="auto">
          <a:xfrm>
            <a:off x="5841384" y="928826"/>
            <a:ext cx="509231" cy="506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Freeform 1407"/>
          <p:cNvSpPr>
            <a:spLocks noEditPoints="1"/>
          </p:cNvSpPr>
          <p:nvPr/>
        </p:nvSpPr>
        <p:spPr bwMode="auto">
          <a:xfrm>
            <a:off x="5830192" y="917634"/>
            <a:ext cx="531616" cy="528817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4 h 189"/>
              <a:gd name="T4" fmla="*/ 95 w 190"/>
              <a:gd name="T5" fmla="*/ 0 h 189"/>
              <a:gd name="T6" fmla="*/ 190 w 190"/>
              <a:gd name="T7" fmla="*/ 94 h 189"/>
              <a:gd name="T8" fmla="*/ 95 w 190"/>
              <a:gd name="T9" fmla="*/ 189 h 189"/>
              <a:gd name="T10" fmla="*/ 95 w 190"/>
              <a:gd name="T11" fmla="*/ 8 h 189"/>
              <a:gd name="T12" fmla="*/ 8 w 190"/>
              <a:gd name="T13" fmla="*/ 94 h 189"/>
              <a:gd name="T14" fmla="*/ 95 w 190"/>
              <a:gd name="T15" fmla="*/ 181 h 189"/>
              <a:gd name="T16" fmla="*/ 182 w 190"/>
              <a:gd name="T17" fmla="*/ 94 h 189"/>
              <a:gd name="T18" fmla="*/ 95 w 190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4"/>
                </a:cubicBezTo>
                <a:cubicBezTo>
                  <a:pt x="0" y="42"/>
                  <a:pt x="43" y="0"/>
                  <a:pt x="95" y="0"/>
                </a:cubicBezTo>
                <a:cubicBezTo>
                  <a:pt x="147" y="0"/>
                  <a:pt x="190" y="42"/>
                  <a:pt x="190" y="94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4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4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Freeform 1408"/>
          <p:cNvSpPr>
            <a:spLocks noEditPoints="1"/>
          </p:cNvSpPr>
          <p:nvPr/>
        </p:nvSpPr>
        <p:spPr bwMode="auto">
          <a:xfrm>
            <a:off x="5950505" y="1063128"/>
            <a:ext cx="290990" cy="246222"/>
          </a:xfrm>
          <a:custGeom>
            <a:avLst/>
            <a:gdLst>
              <a:gd name="T0" fmla="*/ 4 w 104"/>
              <a:gd name="T1" fmla="*/ 84 h 88"/>
              <a:gd name="T2" fmla="*/ 8 w 104"/>
              <a:gd name="T3" fmla="*/ 88 h 88"/>
              <a:gd name="T4" fmla="*/ 28 w 104"/>
              <a:gd name="T5" fmla="*/ 88 h 88"/>
              <a:gd name="T6" fmla="*/ 28 w 104"/>
              <a:gd name="T7" fmla="*/ 48 h 88"/>
              <a:gd name="T8" fmla="*/ 4 w 104"/>
              <a:gd name="T9" fmla="*/ 71 h 88"/>
              <a:gd name="T10" fmla="*/ 4 w 104"/>
              <a:gd name="T11" fmla="*/ 84 h 88"/>
              <a:gd name="T12" fmla="*/ 37 w 104"/>
              <a:gd name="T13" fmla="*/ 57 h 88"/>
              <a:gd name="T14" fmla="*/ 37 w 104"/>
              <a:gd name="T15" fmla="*/ 88 h 88"/>
              <a:gd name="T16" fmla="*/ 60 w 104"/>
              <a:gd name="T17" fmla="*/ 88 h 88"/>
              <a:gd name="T18" fmla="*/ 60 w 104"/>
              <a:gd name="T19" fmla="*/ 60 h 88"/>
              <a:gd name="T20" fmla="*/ 50 w 104"/>
              <a:gd name="T21" fmla="*/ 70 h 88"/>
              <a:gd name="T22" fmla="*/ 37 w 104"/>
              <a:gd name="T23" fmla="*/ 57 h 88"/>
              <a:gd name="T24" fmla="*/ 83 w 104"/>
              <a:gd name="T25" fmla="*/ 2 h 88"/>
              <a:gd name="T26" fmla="*/ 79 w 104"/>
              <a:gd name="T27" fmla="*/ 6 h 88"/>
              <a:gd name="T28" fmla="*/ 84 w 104"/>
              <a:gd name="T29" fmla="*/ 10 h 88"/>
              <a:gd name="T30" fmla="*/ 88 w 104"/>
              <a:gd name="T31" fmla="*/ 10 h 88"/>
              <a:gd name="T32" fmla="*/ 50 w 104"/>
              <a:gd name="T33" fmla="*/ 48 h 88"/>
              <a:gd name="T34" fmla="*/ 27 w 104"/>
              <a:gd name="T35" fmla="*/ 26 h 88"/>
              <a:gd name="T36" fmla="*/ 1 w 104"/>
              <a:gd name="T37" fmla="*/ 52 h 88"/>
              <a:gd name="T38" fmla="*/ 1 w 104"/>
              <a:gd name="T39" fmla="*/ 57 h 88"/>
              <a:gd name="T40" fmla="*/ 7 w 104"/>
              <a:gd name="T41" fmla="*/ 57 h 88"/>
              <a:gd name="T42" fmla="*/ 27 w 104"/>
              <a:gd name="T43" fmla="*/ 37 h 88"/>
              <a:gd name="T44" fmla="*/ 50 w 104"/>
              <a:gd name="T45" fmla="*/ 60 h 88"/>
              <a:gd name="T46" fmla="*/ 94 w 104"/>
              <a:gd name="T47" fmla="*/ 16 h 88"/>
              <a:gd name="T48" fmla="*/ 94 w 104"/>
              <a:gd name="T49" fmla="*/ 20 h 88"/>
              <a:gd name="T50" fmla="*/ 97 w 104"/>
              <a:gd name="T51" fmla="*/ 24 h 88"/>
              <a:gd name="T52" fmla="*/ 98 w 104"/>
              <a:gd name="T53" fmla="*/ 25 h 88"/>
              <a:gd name="T54" fmla="*/ 102 w 104"/>
              <a:gd name="T55" fmla="*/ 21 h 88"/>
              <a:gd name="T56" fmla="*/ 104 w 104"/>
              <a:gd name="T57" fmla="*/ 0 h 88"/>
              <a:gd name="T58" fmla="*/ 83 w 104"/>
              <a:gd name="T59" fmla="*/ 2 h 88"/>
              <a:gd name="T60" fmla="*/ 69 w 104"/>
              <a:gd name="T61" fmla="*/ 51 h 88"/>
              <a:gd name="T62" fmla="*/ 69 w 104"/>
              <a:gd name="T63" fmla="*/ 88 h 88"/>
              <a:gd name="T64" fmla="*/ 88 w 104"/>
              <a:gd name="T65" fmla="*/ 88 h 88"/>
              <a:gd name="T66" fmla="*/ 92 w 104"/>
              <a:gd name="T67" fmla="*/ 84 h 88"/>
              <a:gd name="T68" fmla="*/ 92 w 104"/>
              <a:gd name="T69" fmla="*/ 48 h 88"/>
              <a:gd name="T70" fmla="*/ 92 w 104"/>
              <a:gd name="T71" fmla="*/ 28 h 88"/>
              <a:gd name="T72" fmla="*/ 72 w 104"/>
              <a:gd name="T73" fmla="*/ 48 h 88"/>
              <a:gd name="T74" fmla="*/ 69 w 104"/>
              <a:gd name="T75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88">
                <a:moveTo>
                  <a:pt x="4" y="84"/>
                </a:moveTo>
                <a:cubicBezTo>
                  <a:pt x="4" y="86"/>
                  <a:pt x="6" y="88"/>
                  <a:pt x="8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48"/>
                  <a:pt x="28" y="48"/>
                  <a:pt x="28" y="48"/>
                </a:cubicBezTo>
                <a:cubicBezTo>
                  <a:pt x="4" y="71"/>
                  <a:pt x="4" y="71"/>
                  <a:pt x="4" y="71"/>
                </a:cubicBezTo>
                <a:lnTo>
                  <a:pt x="4" y="84"/>
                </a:lnTo>
                <a:close/>
                <a:moveTo>
                  <a:pt x="37" y="57"/>
                </a:moveTo>
                <a:cubicBezTo>
                  <a:pt x="37" y="88"/>
                  <a:pt x="37" y="88"/>
                  <a:pt x="37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60"/>
                  <a:pt x="60" y="60"/>
                  <a:pt x="60" y="60"/>
                </a:cubicBezTo>
                <a:cubicBezTo>
                  <a:pt x="50" y="70"/>
                  <a:pt x="50" y="70"/>
                  <a:pt x="50" y="70"/>
                </a:cubicBezTo>
                <a:lnTo>
                  <a:pt x="37" y="57"/>
                </a:lnTo>
                <a:close/>
                <a:moveTo>
                  <a:pt x="83" y="2"/>
                </a:moveTo>
                <a:cubicBezTo>
                  <a:pt x="81" y="2"/>
                  <a:pt x="79" y="4"/>
                  <a:pt x="79" y="6"/>
                </a:cubicBezTo>
                <a:cubicBezTo>
                  <a:pt x="79" y="9"/>
                  <a:pt x="81" y="10"/>
                  <a:pt x="84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50" y="48"/>
                  <a:pt x="50" y="48"/>
                  <a:pt x="50" y="48"/>
                </a:cubicBezTo>
                <a:cubicBezTo>
                  <a:pt x="27" y="26"/>
                  <a:pt x="27" y="26"/>
                  <a:pt x="27" y="26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3"/>
                  <a:pt x="0" y="56"/>
                  <a:pt x="1" y="57"/>
                </a:cubicBezTo>
                <a:cubicBezTo>
                  <a:pt x="3" y="59"/>
                  <a:pt x="6" y="59"/>
                  <a:pt x="7" y="57"/>
                </a:cubicBezTo>
                <a:cubicBezTo>
                  <a:pt x="27" y="37"/>
                  <a:pt x="27" y="37"/>
                  <a:pt x="27" y="37"/>
                </a:cubicBezTo>
                <a:cubicBezTo>
                  <a:pt x="50" y="60"/>
                  <a:pt x="50" y="60"/>
                  <a:pt x="50" y="60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20"/>
                  <a:pt x="94" y="20"/>
                  <a:pt x="94" y="20"/>
                </a:cubicBezTo>
                <a:cubicBezTo>
                  <a:pt x="93" y="22"/>
                  <a:pt x="95" y="24"/>
                  <a:pt x="97" y="24"/>
                </a:cubicBezTo>
                <a:cubicBezTo>
                  <a:pt x="98" y="25"/>
                  <a:pt x="98" y="25"/>
                  <a:pt x="98" y="25"/>
                </a:cubicBezTo>
                <a:cubicBezTo>
                  <a:pt x="100" y="25"/>
                  <a:pt x="102" y="23"/>
                  <a:pt x="102" y="21"/>
                </a:cubicBezTo>
                <a:cubicBezTo>
                  <a:pt x="104" y="0"/>
                  <a:pt x="104" y="0"/>
                  <a:pt x="104" y="0"/>
                </a:cubicBezTo>
                <a:lnTo>
                  <a:pt x="83" y="2"/>
                </a:lnTo>
                <a:close/>
                <a:moveTo>
                  <a:pt x="69" y="51"/>
                </a:moveTo>
                <a:cubicBezTo>
                  <a:pt x="69" y="88"/>
                  <a:pt x="69" y="88"/>
                  <a:pt x="69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0" y="88"/>
                  <a:pt x="92" y="86"/>
                  <a:pt x="92" y="84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28"/>
                  <a:pt x="92" y="28"/>
                  <a:pt x="92" y="28"/>
                </a:cubicBezTo>
                <a:cubicBezTo>
                  <a:pt x="72" y="48"/>
                  <a:pt x="72" y="48"/>
                  <a:pt x="72" y="48"/>
                </a:cubicBezTo>
                <a:lnTo>
                  <a:pt x="69" y="51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Oval 1409"/>
          <p:cNvSpPr>
            <a:spLocks noChangeArrowheads="1"/>
          </p:cNvSpPr>
          <p:nvPr/>
        </p:nvSpPr>
        <p:spPr bwMode="auto">
          <a:xfrm>
            <a:off x="6801090" y="2277449"/>
            <a:ext cx="509231" cy="506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Freeform 1410"/>
          <p:cNvSpPr>
            <a:spLocks noEditPoints="1"/>
          </p:cNvSpPr>
          <p:nvPr/>
        </p:nvSpPr>
        <p:spPr bwMode="auto">
          <a:xfrm>
            <a:off x="6789897" y="2266257"/>
            <a:ext cx="531616" cy="528817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4 h 189"/>
              <a:gd name="T4" fmla="*/ 95 w 190"/>
              <a:gd name="T5" fmla="*/ 0 h 189"/>
              <a:gd name="T6" fmla="*/ 190 w 190"/>
              <a:gd name="T7" fmla="*/ 94 h 189"/>
              <a:gd name="T8" fmla="*/ 95 w 190"/>
              <a:gd name="T9" fmla="*/ 189 h 189"/>
              <a:gd name="T10" fmla="*/ 95 w 190"/>
              <a:gd name="T11" fmla="*/ 8 h 189"/>
              <a:gd name="T12" fmla="*/ 8 w 190"/>
              <a:gd name="T13" fmla="*/ 94 h 189"/>
              <a:gd name="T14" fmla="*/ 95 w 190"/>
              <a:gd name="T15" fmla="*/ 181 h 189"/>
              <a:gd name="T16" fmla="*/ 182 w 190"/>
              <a:gd name="T17" fmla="*/ 94 h 189"/>
              <a:gd name="T18" fmla="*/ 95 w 190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4"/>
                </a:cubicBezTo>
                <a:cubicBezTo>
                  <a:pt x="0" y="42"/>
                  <a:pt x="43" y="0"/>
                  <a:pt x="95" y="0"/>
                </a:cubicBezTo>
                <a:cubicBezTo>
                  <a:pt x="147" y="0"/>
                  <a:pt x="190" y="42"/>
                  <a:pt x="190" y="94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4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4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Freeform 1411"/>
          <p:cNvSpPr>
            <a:spLocks noEditPoints="1"/>
          </p:cNvSpPr>
          <p:nvPr/>
        </p:nvSpPr>
        <p:spPr bwMode="auto">
          <a:xfrm>
            <a:off x="6918604" y="2369782"/>
            <a:ext cx="274202" cy="285393"/>
          </a:xfrm>
          <a:custGeom>
            <a:avLst/>
            <a:gdLst>
              <a:gd name="T0" fmla="*/ 69 w 98"/>
              <a:gd name="T1" fmla="*/ 85 h 102"/>
              <a:gd name="T2" fmla="*/ 71 w 98"/>
              <a:gd name="T3" fmla="*/ 87 h 102"/>
              <a:gd name="T4" fmla="*/ 98 w 98"/>
              <a:gd name="T5" fmla="*/ 102 h 102"/>
              <a:gd name="T6" fmla="*/ 97 w 98"/>
              <a:gd name="T7" fmla="*/ 71 h 102"/>
              <a:gd name="T8" fmla="*/ 97 w 98"/>
              <a:gd name="T9" fmla="*/ 68 h 102"/>
              <a:gd name="T10" fmla="*/ 94 w 98"/>
              <a:gd name="T11" fmla="*/ 63 h 102"/>
              <a:gd name="T12" fmla="*/ 66 w 98"/>
              <a:gd name="T13" fmla="*/ 80 h 102"/>
              <a:gd name="T14" fmla="*/ 69 w 98"/>
              <a:gd name="T15" fmla="*/ 85 h 102"/>
              <a:gd name="T16" fmla="*/ 85 w 98"/>
              <a:gd name="T17" fmla="*/ 64 h 102"/>
              <a:gd name="T18" fmla="*/ 91 w 98"/>
              <a:gd name="T19" fmla="*/ 60 h 102"/>
              <a:gd name="T20" fmla="*/ 62 w 98"/>
              <a:gd name="T21" fmla="*/ 12 h 102"/>
              <a:gd name="T22" fmla="*/ 56 w 98"/>
              <a:gd name="T23" fmla="*/ 16 h 102"/>
              <a:gd name="T24" fmla="*/ 85 w 98"/>
              <a:gd name="T25" fmla="*/ 64 h 102"/>
              <a:gd name="T26" fmla="*/ 82 w 98"/>
              <a:gd name="T27" fmla="*/ 65 h 102"/>
              <a:gd name="T28" fmla="*/ 53 w 98"/>
              <a:gd name="T29" fmla="*/ 18 h 102"/>
              <a:gd name="T30" fmla="*/ 44 w 98"/>
              <a:gd name="T31" fmla="*/ 23 h 102"/>
              <a:gd name="T32" fmla="*/ 73 w 98"/>
              <a:gd name="T33" fmla="*/ 71 h 102"/>
              <a:gd name="T34" fmla="*/ 82 w 98"/>
              <a:gd name="T35" fmla="*/ 65 h 102"/>
              <a:gd name="T36" fmla="*/ 35 w 98"/>
              <a:gd name="T37" fmla="*/ 29 h 102"/>
              <a:gd name="T38" fmla="*/ 63 w 98"/>
              <a:gd name="T39" fmla="*/ 76 h 102"/>
              <a:gd name="T40" fmla="*/ 70 w 98"/>
              <a:gd name="T41" fmla="*/ 72 h 102"/>
              <a:gd name="T42" fmla="*/ 41 w 98"/>
              <a:gd name="T43" fmla="*/ 25 h 102"/>
              <a:gd name="T44" fmla="*/ 35 w 98"/>
              <a:gd name="T45" fmla="*/ 29 h 102"/>
              <a:gd name="T46" fmla="*/ 32 w 98"/>
              <a:gd name="T47" fmla="*/ 25 h 102"/>
              <a:gd name="T48" fmla="*/ 60 w 98"/>
              <a:gd name="T49" fmla="*/ 8 h 102"/>
              <a:gd name="T50" fmla="*/ 58 w 98"/>
              <a:gd name="T51" fmla="*/ 4 h 102"/>
              <a:gd name="T52" fmla="*/ 49 w 98"/>
              <a:gd name="T53" fmla="*/ 2 h 102"/>
              <a:gd name="T54" fmla="*/ 32 w 98"/>
              <a:gd name="T55" fmla="*/ 12 h 102"/>
              <a:gd name="T56" fmla="*/ 30 w 98"/>
              <a:gd name="T57" fmla="*/ 21 h 102"/>
              <a:gd name="T58" fmla="*/ 32 w 98"/>
              <a:gd name="T59" fmla="*/ 25 h 102"/>
              <a:gd name="T60" fmla="*/ 0 w 98"/>
              <a:gd name="T61" fmla="*/ 102 h 102"/>
              <a:gd name="T62" fmla="*/ 75 w 98"/>
              <a:gd name="T63" fmla="*/ 102 h 102"/>
              <a:gd name="T64" fmla="*/ 75 w 98"/>
              <a:gd name="T65" fmla="*/ 97 h 102"/>
              <a:gd name="T66" fmla="*/ 0 w 98"/>
              <a:gd name="T67" fmla="*/ 97 h 102"/>
              <a:gd name="T68" fmla="*/ 0 w 98"/>
              <a:gd name="T6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102">
                <a:moveTo>
                  <a:pt x="69" y="85"/>
                </a:moveTo>
                <a:cubicBezTo>
                  <a:pt x="69" y="86"/>
                  <a:pt x="70" y="87"/>
                  <a:pt x="71" y="87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0"/>
                  <a:pt x="97" y="69"/>
                  <a:pt x="97" y="68"/>
                </a:cubicBezTo>
                <a:cubicBezTo>
                  <a:pt x="94" y="63"/>
                  <a:pt x="94" y="63"/>
                  <a:pt x="94" y="63"/>
                </a:cubicBezTo>
                <a:cubicBezTo>
                  <a:pt x="66" y="80"/>
                  <a:pt x="66" y="80"/>
                  <a:pt x="66" y="80"/>
                </a:cubicBezTo>
                <a:lnTo>
                  <a:pt x="69" y="85"/>
                </a:lnTo>
                <a:close/>
                <a:moveTo>
                  <a:pt x="85" y="64"/>
                </a:moveTo>
                <a:cubicBezTo>
                  <a:pt x="91" y="60"/>
                  <a:pt x="91" y="60"/>
                  <a:pt x="91" y="60"/>
                </a:cubicBezTo>
                <a:cubicBezTo>
                  <a:pt x="62" y="12"/>
                  <a:pt x="62" y="12"/>
                  <a:pt x="62" y="12"/>
                </a:cubicBezTo>
                <a:cubicBezTo>
                  <a:pt x="56" y="16"/>
                  <a:pt x="56" y="16"/>
                  <a:pt x="56" y="16"/>
                </a:cubicBezTo>
                <a:lnTo>
                  <a:pt x="85" y="64"/>
                </a:lnTo>
                <a:close/>
                <a:moveTo>
                  <a:pt x="82" y="65"/>
                </a:moveTo>
                <a:cubicBezTo>
                  <a:pt x="53" y="18"/>
                  <a:pt x="53" y="18"/>
                  <a:pt x="53" y="18"/>
                </a:cubicBezTo>
                <a:cubicBezTo>
                  <a:pt x="44" y="23"/>
                  <a:pt x="44" y="23"/>
                  <a:pt x="44" y="23"/>
                </a:cubicBezTo>
                <a:cubicBezTo>
                  <a:pt x="73" y="71"/>
                  <a:pt x="73" y="71"/>
                  <a:pt x="73" y="71"/>
                </a:cubicBezTo>
                <a:lnTo>
                  <a:pt x="82" y="65"/>
                </a:lnTo>
                <a:close/>
                <a:moveTo>
                  <a:pt x="35" y="29"/>
                </a:moveTo>
                <a:cubicBezTo>
                  <a:pt x="63" y="76"/>
                  <a:pt x="63" y="76"/>
                  <a:pt x="63" y="76"/>
                </a:cubicBezTo>
                <a:cubicBezTo>
                  <a:pt x="70" y="72"/>
                  <a:pt x="70" y="72"/>
                  <a:pt x="70" y="72"/>
                </a:cubicBezTo>
                <a:cubicBezTo>
                  <a:pt x="41" y="25"/>
                  <a:pt x="41" y="25"/>
                  <a:pt x="41" y="25"/>
                </a:cubicBezTo>
                <a:lnTo>
                  <a:pt x="35" y="29"/>
                </a:lnTo>
                <a:close/>
                <a:moveTo>
                  <a:pt x="32" y="25"/>
                </a:moveTo>
                <a:cubicBezTo>
                  <a:pt x="60" y="8"/>
                  <a:pt x="60" y="8"/>
                  <a:pt x="60" y="8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1"/>
                  <a:pt x="52" y="0"/>
                  <a:pt x="49" y="2"/>
                </a:cubicBezTo>
                <a:cubicBezTo>
                  <a:pt x="32" y="12"/>
                  <a:pt x="32" y="12"/>
                  <a:pt x="32" y="12"/>
                </a:cubicBezTo>
                <a:cubicBezTo>
                  <a:pt x="29" y="14"/>
                  <a:pt x="28" y="18"/>
                  <a:pt x="30" y="21"/>
                </a:cubicBezTo>
                <a:lnTo>
                  <a:pt x="32" y="25"/>
                </a:lnTo>
                <a:close/>
                <a:moveTo>
                  <a:pt x="0" y="102"/>
                </a:moveTo>
                <a:cubicBezTo>
                  <a:pt x="75" y="102"/>
                  <a:pt x="75" y="102"/>
                  <a:pt x="75" y="102"/>
                </a:cubicBezTo>
                <a:cubicBezTo>
                  <a:pt x="75" y="97"/>
                  <a:pt x="75" y="97"/>
                  <a:pt x="75" y="97"/>
                </a:cubicBezTo>
                <a:cubicBezTo>
                  <a:pt x="0" y="97"/>
                  <a:pt x="0" y="97"/>
                  <a:pt x="0" y="97"/>
                </a:cubicBezTo>
                <a:lnTo>
                  <a:pt x="0" y="102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Oval 1412"/>
          <p:cNvSpPr>
            <a:spLocks noChangeArrowheads="1"/>
          </p:cNvSpPr>
          <p:nvPr/>
        </p:nvSpPr>
        <p:spPr bwMode="auto">
          <a:xfrm>
            <a:off x="7441825" y="3175600"/>
            <a:ext cx="506434" cy="506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Freeform 1413"/>
          <p:cNvSpPr>
            <a:spLocks noEditPoints="1"/>
          </p:cNvSpPr>
          <p:nvPr/>
        </p:nvSpPr>
        <p:spPr bwMode="auto">
          <a:xfrm>
            <a:off x="7430634" y="3164408"/>
            <a:ext cx="528817" cy="528817"/>
          </a:xfrm>
          <a:custGeom>
            <a:avLst/>
            <a:gdLst>
              <a:gd name="T0" fmla="*/ 95 w 189"/>
              <a:gd name="T1" fmla="*/ 189 h 189"/>
              <a:gd name="T2" fmla="*/ 0 w 189"/>
              <a:gd name="T3" fmla="*/ 95 h 189"/>
              <a:gd name="T4" fmla="*/ 95 w 189"/>
              <a:gd name="T5" fmla="*/ 0 h 189"/>
              <a:gd name="T6" fmla="*/ 189 w 189"/>
              <a:gd name="T7" fmla="*/ 95 h 189"/>
              <a:gd name="T8" fmla="*/ 95 w 189"/>
              <a:gd name="T9" fmla="*/ 189 h 189"/>
              <a:gd name="T10" fmla="*/ 95 w 189"/>
              <a:gd name="T11" fmla="*/ 8 h 189"/>
              <a:gd name="T12" fmla="*/ 8 w 189"/>
              <a:gd name="T13" fmla="*/ 95 h 189"/>
              <a:gd name="T14" fmla="*/ 95 w 189"/>
              <a:gd name="T15" fmla="*/ 181 h 189"/>
              <a:gd name="T16" fmla="*/ 181 w 189"/>
              <a:gd name="T17" fmla="*/ 95 h 189"/>
              <a:gd name="T18" fmla="*/ 95 w 189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189">
                <a:moveTo>
                  <a:pt x="95" y="189"/>
                </a:moveTo>
                <a:cubicBezTo>
                  <a:pt x="42" y="189"/>
                  <a:pt x="0" y="147"/>
                  <a:pt x="0" y="95"/>
                </a:cubicBezTo>
                <a:cubicBezTo>
                  <a:pt x="0" y="42"/>
                  <a:pt x="42" y="0"/>
                  <a:pt x="95" y="0"/>
                </a:cubicBezTo>
                <a:cubicBezTo>
                  <a:pt x="147" y="0"/>
                  <a:pt x="189" y="42"/>
                  <a:pt x="189" y="95"/>
                </a:cubicBezTo>
                <a:cubicBezTo>
                  <a:pt x="189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2" y="181"/>
                  <a:pt x="181" y="142"/>
                  <a:pt x="181" y="95"/>
                </a:cubicBezTo>
                <a:cubicBezTo>
                  <a:pt x="181" y="47"/>
                  <a:pt x="142" y="8"/>
                  <a:pt x="95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Freeform 1414"/>
          <p:cNvSpPr>
            <a:spLocks noEditPoints="1"/>
          </p:cNvSpPr>
          <p:nvPr/>
        </p:nvSpPr>
        <p:spPr bwMode="auto">
          <a:xfrm>
            <a:off x="7587320" y="3290316"/>
            <a:ext cx="215444" cy="274202"/>
          </a:xfrm>
          <a:custGeom>
            <a:avLst/>
            <a:gdLst>
              <a:gd name="T0" fmla="*/ 112 w 154"/>
              <a:gd name="T1" fmla="*/ 56 h 196"/>
              <a:gd name="T2" fmla="*/ 26 w 154"/>
              <a:gd name="T3" fmla="*/ 56 h 196"/>
              <a:gd name="T4" fmla="*/ 26 w 154"/>
              <a:gd name="T5" fmla="*/ 68 h 196"/>
              <a:gd name="T6" fmla="*/ 112 w 154"/>
              <a:gd name="T7" fmla="*/ 68 h 196"/>
              <a:gd name="T8" fmla="*/ 112 w 154"/>
              <a:gd name="T9" fmla="*/ 56 h 196"/>
              <a:gd name="T10" fmla="*/ 112 w 154"/>
              <a:gd name="T11" fmla="*/ 80 h 196"/>
              <a:gd name="T12" fmla="*/ 26 w 154"/>
              <a:gd name="T13" fmla="*/ 80 h 196"/>
              <a:gd name="T14" fmla="*/ 26 w 154"/>
              <a:gd name="T15" fmla="*/ 92 h 196"/>
              <a:gd name="T16" fmla="*/ 112 w 154"/>
              <a:gd name="T17" fmla="*/ 92 h 196"/>
              <a:gd name="T18" fmla="*/ 112 w 154"/>
              <a:gd name="T19" fmla="*/ 80 h 196"/>
              <a:gd name="T20" fmla="*/ 112 w 154"/>
              <a:gd name="T21" fmla="*/ 32 h 196"/>
              <a:gd name="T22" fmla="*/ 26 w 154"/>
              <a:gd name="T23" fmla="*/ 32 h 196"/>
              <a:gd name="T24" fmla="*/ 26 w 154"/>
              <a:gd name="T25" fmla="*/ 44 h 196"/>
              <a:gd name="T26" fmla="*/ 112 w 154"/>
              <a:gd name="T27" fmla="*/ 44 h 196"/>
              <a:gd name="T28" fmla="*/ 112 w 154"/>
              <a:gd name="T29" fmla="*/ 32 h 196"/>
              <a:gd name="T30" fmla="*/ 26 w 154"/>
              <a:gd name="T31" fmla="*/ 116 h 196"/>
              <a:gd name="T32" fmla="*/ 68 w 154"/>
              <a:gd name="T33" fmla="*/ 116 h 196"/>
              <a:gd name="T34" fmla="*/ 68 w 154"/>
              <a:gd name="T35" fmla="*/ 104 h 196"/>
              <a:gd name="T36" fmla="*/ 26 w 154"/>
              <a:gd name="T37" fmla="*/ 104 h 196"/>
              <a:gd name="T38" fmla="*/ 26 w 154"/>
              <a:gd name="T39" fmla="*/ 116 h 196"/>
              <a:gd name="T40" fmla="*/ 138 w 154"/>
              <a:gd name="T41" fmla="*/ 18 h 196"/>
              <a:gd name="T42" fmla="*/ 138 w 154"/>
              <a:gd name="T43" fmla="*/ 0 h 196"/>
              <a:gd name="T44" fmla="*/ 0 w 154"/>
              <a:gd name="T45" fmla="*/ 0 h 196"/>
              <a:gd name="T46" fmla="*/ 0 w 154"/>
              <a:gd name="T47" fmla="*/ 178 h 196"/>
              <a:gd name="T48" fmla="*/ 18 w 154"/>
              <a:gd name="T49" fmla="*/ 178 h 196"/>
              <a:gd name="T50" fmla="*/ 18 w 154"/>
              <a:gd name="T51" fmla="*/ 196 h 196"/>
              <a:gd name="T52" fmla="*/ 154 w 154"/>
              <a:gd name="T53" fmla="*/ 196 h 196"/>
              <a:gd name="T54" fmla="*/ 154 w 154"/>
              <a:gd name="T55" fmla="*/ 18 h 196"/>
              <a:gd name="T56" fmla="*/ 138 w 154"/>
              <a:gd name="T57" fmla="*/ 18 h 196"/>
              <a:gd name="T58" fmla="*/ 10 w 154"/>
              <a:gd name="T59" fmla="*/ 168 h 196"/>
              <a:gd name="T60" fmla="*/ 10 w 154"/>
              <a:gd name="T61" fmla="*/ 10 h 196"/>
              <a:gd name="T62" fmla="*/ 128 w 154"/>
              <a:gd name="T63" fmla="*/ 10 h 196"/>
              <a:gd name="T64" fmla="*/ 128 w 154"/>
              <a:gd name="T65" fmla="*/ 128 h 196"/>
              <a:gd name="T66" fmla="*/ 88 w 154"/>
              <a:gd name="T67" fmla="*/ 128 h 196"/>
              <a:gd name="T68" fmla="*/ 88 w 154"/>
              <a:gd name="T69" fmla="*/ 168 h 196"/>
              <a:gd name="T70" fmla="*/ 10 w 154"/>
              <a:gd name="T71" fmla="*/ 168 h 196"/>
              <a:gd name="T72" fmla="*/ 144 w 154"/>
              <a:gd name="T73" fmla="*/ 186 h 196"/>
              <a:gd name="T74" fmla="*/ 26 w 154"/>
              <a:gd name="T75" fmla="*/ 186 h 196"/>
              <a:gd name="T76" fmla="*/ 26 w 154"/>
              <a:gd name="T77" fmla="*/ 178 h 196"/>
              <a:gd name="T78" fmla="*/ 92 w 154"/>
              <a:gd name="T79" fmla="*/ 178 h 196"/>
              <a:gd name="T80" fmla="*/ 138 w 154"/>
              <a:gd name="T81" fmla="*/ 132 h 196"/>
              <a:gd name="T82" fmla="*/ 138 w 154"/>
              <a:gd name="T83" fmla="*/ 28 h 196"/>
              <a:gd name="T84" fmla="*/ 144 w 154"/>
              <a:gd name="T85" fmla="*/ 28 h 196"/>
              <a:gd name="T86" fmla="*/ 144 w 154"/>
              <a:gd name="T87" fmla="*/ 18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96">
                <a:moveTo>
                  <a:pt x="112" y="56"/>
                </a:moveTo>
                <a:lnTo>
                  <a:pt x="26" y="56"/>
                </a:lnTo>
                <a:lnTo>
                  <a:pt x="26" y="68"/>
                </a:lnTo>
                <a:lnTo>
                  <a:pt x="112" y="68"/>
                </a:lnTo>
                <a:lnTo>
                  <a:pt x="112" y="56"/>
                </a:lnTo>
                <a:close/>
                <a:moveTo>
                  <a:pt x="112" y="80"/>
                </a:moveTo>
                <a:lnTo>
                  <a:pt x="26" y="80"/>
                </a:lnTo>
                <a:lnTo>
                  <a:pt x="26" y="92"/>
                </a:lnTo>
                <a:lnTo>
                  <a:pt x="112" y="92"/>
                </a:lnTo>
                <a:lnTo>
                  <a:pt x="112" y="80"/>
                </a:lnTo>
                <a:close/>
                <a:moveTo>
                  <a:pt x="112" y="32"/>
                </a:moveTo>
                <a:lnTo>
                  <a:pt x="26" y="32"/>
                </a:lnTo>
                <a:lnTo>
                  <a:pt x="26" y="44"/>
                </a:lnTo>
                <a:lnTo>
                  <a:pt x="112" y="44"/>
                </a:lnTo>
                <a:lnTo>
                  <a:pt x="112" y="32"/>
                </a:lnTo>
                <a:close/>
                <a:moveTo>
                  <a:pt x="26" y="116"/>
                </a:moveTo>
                <a:lnTo>
                  <a:pt x="68" y="116"/>
                </a:lnTo>
                <a:lnTo>
                  <a:pt x="68" y="104"/>
                </a:lnTo>
                <a:lnTo>
                  <a:pt x="26" y="104"/>
                </a:lnTo>
                <a:lnTo>
                  <a:pt x="26" y="116"/>
                </a:lnTo>
                <a:close/>
                <a:moveTo>
                  <a:pt x="138" y="18"/>
                </a:moveTo>
                <a:lnTo>
                  <a:pt x="138" y="0"/>
                </a:lnTo>
                <a:lnTo>
                  <a:pt x="0" y="0"/>
                </a:lnTo>
                <a:lnTo>
                  <a:pt x="0" y="178"/>
                </a:lnTo>
                <a:lnTo>
                  <a:pt x="18" y="178"/>
                </a:lnTo>
                <a:lnTo>
                  <a:pt x="18" y="196"/>
                </a:lnTo>
                <a:lnTo>
                  <a:pt x="154" y="196"/>
                </a:lnTo>
                <a:lnTo>
                  <a:pt x="154" y="18"/>
                </a:lnTo>
                <a:lnTo>
                  <a:pt x="138" y="18"/>
                </a:lnTo>
                <a:close/>
                <a:moveTo>
                  <a:pt x="10" y="168"/>
                </a:moveTo>
                <a:lnTo>
                  <a:pt x="10" y="10"/>
                </a:lnTo>
                <a:lnTo>
                  <a:pt x="128" y="10"/>
                </a:lnTo>
                <a:lnTo>
                  <a:pt x="128" y="128"/>
                </a:lnTo>
                <a:lnTo>
                  <a:pt x="88" y="128"/>
                </a:lnTo>
                <a:lnTo>
                  <a:pt x="88" y="168"/>
                </a:lnTo>
                <a:lnTo>
                  <a:pt x="10" y="168"/>
                </a:lnTo>
                <a:close/>
                <a:moveTo>
                  <a:pt x="144" y="186"/>
                </a:moveTo>
                <a:lnTo>
                  <a:pt x="26" y="186"/>
                </a:lnTo>
                <a:lnTo>
                  <a:pt x="26" y="178"/>
                </a:lnTo>
                <a:lnTo>
                  <a:pt x="92" y="178"/>
                </a:lnTo>
                <a:lnTo>
                  <a:pt x="138" y="132"/>
                </a:lnTo>
                <a:lnTo>
                  <a:pt x="138" y="28"/>
                </a:lnTo>
                <a:lnTo>
                  <a:pt x="144" y="28"/>
                </a:lnTo>
                <a:lnTo>
                  <a:pt x="144" y="186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7FD0220-65D2-DBB2-9528-5D2E2DA1448C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84EB792-56DA-6B82-9FB1-0A042E24EEB9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36A5C35-45DE-DD81-AA90-EA922508BD20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4B2D2BB-E7C2-7DE4-00F3-9F844373A682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4">
              <a:extLst>
                <a:ext uri="{FF2B5EF4-FFF2-40B4-BE49-F238E27FC236}">
                  <a16:creationId xmlns:a16="http://schemas.microsoft.com/office/drawing/2014/main" id="{8FBE53EA-9B36-E7BC-FC08-31A1D7C49E66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课题研究的进展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B4CE1BF-8C36-C5B4-5DF8-3F45843F85B0}"/>
              </a:ext>
            </a:extLst>
          </p:cNvPr>
          <p:cNvGrpSpPr/>
          <p:nvPr/>
        </p:nvGrpSpPr>
        <p:grpSpPr>
          <a:xfrm>
            <a:off x="8323785" y="1262867"/>
            <a:ext cx="3140931" cy="840344"/>
            <a:chOff x="8410878" y="2077291"/>
            <a:chExt cx="3140931" cy="84034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E04FCE1-4E28-25A0-2FB6-C87C21388BD1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C722447-DEDE-7F3F-021F-333C117416BA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6B8CEA8-56DA-534A-8932-0D43D1DB7EBA}"/>
              </a:ext>
            </a:extLst>
          </p:cNvPr>
          <p:cNvGrpSpPr/>
          <p:nvPr/>
        </p:nvGrpSpPr>
        <p:grpSpPr>
          <a:xfrm>
            <a:off x="8323785" y="2795074"/>
            <a:ext cx="3140931" cy="840344"/>
            <a:chOff x="8410878" y="2077291"/>
            <a:chExt cx="3140931" cy="840344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6650938-83FE-C0B6-0371-1113F4004737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0525F01-7892-27E9-6AD8-CB3C362703E1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BAA7F36-2056-4E95-C486-8453E364E22F}"/>
              </a:ext>
            </a:extLst>
          </p:cNvPr>
          <p:cNvGrpSpPr/>
          <p:nvPr/>
        </p:nvGrpSpPr>
        <p:grpSpPr>
          <a:xfrm>
            <a:off x="862935" y="1262867"/>
            <a:ext cx="3137996" cy="840344"/>
            <a:chOff x="8413813" y="2077291"/>
            <a:chExt cx="3137996" cy="840344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DE7AF04-1F3A-236A-D798-E321B7FD1206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1405AA2-07DF-1493-8904-5EB21FEAEADA}"/>
                </a:ext>
              </a:extLst>
            </p:cNvPr>
            <p:cNvSpPr txBox="1"/>
            <p:nvPr/>
          </p:nvSpPr>
          <p:spPr>
            <a:xfrm>
              <a:off x="9787685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25909854-B39E-A5AA-F6A7-9D1B3DAC445A}"/>
              </a:ext>
            </a:extLst>
          </p:cNvPr>
          <p:cNvGrpSpPr/>
          <p:nvPr/>
        </p:nvGrpSpPr>
        <p:grpSpPr>
          <a:xfrm>
            <a:off x="862935" y="2807193"/>
            <a:ext cx="3137996" cy="840344"/>
            <a:chOff x="8413813" y="2077291"/>
            <a:chExt cx="3137996" cy="840344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8645606-A2E6-D4F4-14F4-0C7206B165BE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6661FCFE-3ADF-E68C-D2C2-A52B38350553}"/>
                </a:ext>
              </a:extLst>
            </p:cNvPr>
            <p:cNvSpPr txBox="1"/>
            <p:nvPr/>
          </p:nvSpPr>
          <p:spPr>
            <a:xfrm>
              <a:off x="9787685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8060D7E-E187-09D4-E2BD-C0BE4472CC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51" b="33977"/>
          <a:stretch/>
        </p:blipFill>
        <p:spPr>
          <a:xfrm>
            <a:off x="0" y="4464669"/>
            <a:ext cx="12192000" cy="23944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567850D-8465-BB4B-DF3F-B8BA432618C3}"/>
              </a:ext>
            </a:extLst>
          </p:cNvPr>
          <p:cNvSpPr/>
          <p:nvPr/>
        </p:nvSpPr>
        <p:spPr>
          <a:xfrm rot="10800000">
            <a:off x="2664345" y="-5793"/>
            <a:ext cx="6863310" cy="3921164"/>
          </a:xfrm>
          <a:custGeom>
            <a:avLst/>
            <a:gdLst>
              <a:gd name="connsiteX0" fmla="*/ 2463801 w 2463801"/>
              <a:gd name="connsiteY0" fmla="*/ 1547550 h 1547550"/>
              <a:gd name="connsiteX1" fmla="*/ 2061437 w 2463801"/>
              <a:gd name="connsiteY1" fmla="*/ 1547550 h 1547550"/>
              <a:gd name="connsiteX2" fmla="*/ 1231901 w 2463801"/>
              <a:gd name="connsiteY2" fmla="*/ 505463 h 1547550"/>
              <a:gd name="connsiteX3" fmla="*/ 402365 w 2463801"/>
              <a:gd name="connsiteY3" fmla="*/ 1547550 h 1547550"/>
              <a:gd name="connsiteX4" fmla="*/ 0 w 2463801"/>
              <a:gd name="connsiteY4" fmla="*/ 1547550 h 1547550"/>
              <a:gd name="connsiteX5" fmla="*/ 1231901 w 2463801"/>
              <a:gd name="connsiteY5" fmla="*/ 0 h 154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1" h="1547550">
                <a:moveTo>
                  <a:pt x="2463801" y="1547550"/>
                </a:moveTo>
                <a:lnTo>
                  <a:pt x="2061437" y="1547550"/>
                </a:lnTo>
                <a:lnTo>
                  <a:pt x="1231901" y="505463"/>
                </a:lnTo>
                <a:lnTo>
                  <a:pt x="402365" y="1547550"/>
                </a:lnTo>
                <a:lnTo>
                  <a:pt x="0" y="1547550"/>
                </a:lnTo>
                <a:lnTo>
                  <a:pt x="1231901" y="0"/>
                </a:lnTo>
                <a:close/>
              </a:path>
            </a:pathLst>
          </a:cu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F8F532-1238-856C-E92C-E57C54B9EAB7}"/>
              </a:ext>
            </a:extLst>
          </p:cNvPr>
          <p:cNvSpPr txBox="1"/>
          <p:nvPr/>
        </p:nvSpPr>
        <p:spPr>
          <a:xfrm>
            <a:off x="4795459" y="770257"/>
            <a:ext cx="26019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>
                <a:solidFill>
                  <a:srgbClr val="5577D1"/>
                </a:solidFill>
              </a:rPr>
              <a:t>04</a:t>
            </a:r>
            <a:endParaRPr lang="zh-CN" altLang="en-US" sz="11500" b="1" dirty="0">
              <a:solidFill>
                <a:srgbClr val="5577D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3EFE39-1572-C0C3-3CA6-2C7B5FAB8058}"/>
              </a:ext>
            </a:extLst>
          </p:cNvPr>
          <p:cNvGrpSpPr/>
          <p:nvPr/>
        </p:nvGrpSpPr>
        <p:grpSpPr>
          <a:xfrm>
            <a:off x="3607635" y="2676728"/>
            <a:ext cx="4976729" cy="707114"/>
            <a:chOff x="846633" y="1951591"/>
            <a:chExt cx="4976729" cy="70711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35ABED-C533-8656-9764-3E9972803DEB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7510AEB3-A766-E29E-F811-D5D76F0731AA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88C65B8A-399E-E495-1294-4B84E2F33509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4"/>
            <p:cNvSpPr txBox="1"/>
            <p:nvPr/>
          </p:nvSpPr>
          <p:spPr>
            <a:xfrm>
              <a:off x="1419112" y="2030229"/>
              <a:ext cx="383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课题实践的可行性</a:t>
              </a:r>
              <a:endParaRPr lang="zh-CN" altLang="en-US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3AA3A80-996B-B8E1-E63B-2E79518766CA}"/>
              </a:ext>
            </a:extLst>
          </p:cNvPr>
          <p:cNvSpPr txBox="1"/>
          <p:nvPr/>
        </p:nvSpPr>
        <p:spPr>
          <a:xfrm>
            <a:off x="4794622" y="589989"/>
            <a:ext cx="260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A6A6A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dirty="0">
              <a:solidFill>
                <a:srgbClr val="A6A6A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59336B6-CCBD-2378-E269-C12842BF3DAC}"/>
              </a:ext>
            </a:extLst>
          </p:cNvPr>
          <p:cNvSpPr txBox="1"/>
          <p:nvPr/>
        </p:nvSpPr>
        <p:spPr>
          <a:xfrm>
            <a:off x="3512457" y="3632702"/>
            <a:ext cx="51816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1466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79"/>
          <p:cNvSpPr>
            <a:spLocks noEditPoints="1"/>
          </p:cNvSpPr>
          <p:nvPr/>
        </p:nvSpPr>
        <p:spPr bwMode="auto">
          <a:xfrm>
            <a:off x="3550866" y="3832756"/>
            <a:ext cx="56262" cy="281312"/>
          </a:xfrm>
          <a:custGeom>
            <a:avLst/>
            <a:gdLst>
              <a:gd name="T0" fmla="*/ 10 w 19"/>
              <a:gd name="T1" fmla="*/ 23 h 95"/>
              <a:gd name="T2" fmla="*/ 14 w 19"/>
              <a:gd name="T3" fmla="*/ 19 h 95"/>
              <a:gd name="T4" fmla="*/ 10 w 19"/>
              <a:gd name="T5" fmla="*/ 15 h 95"/>
              <a:gd name="T6" fmla="*/ 6 w 19"/>
              <a:gd name="T7" fmla="*/ 19 h 95"/>
              <a:gd name="T8" fmla="*/ 10 w 19"/>
              <a:gd name="T9" fmla="*/ 23 h 95"/>
              <a:gd name="T10" fmla="*/ 10 w 19"/>
              <a:gd name="T11" fmla="*/ 38 h 95"/>
              <a:gd name="T12" fmla="*/ 14 w 19"/>
              <a:gd name="T13" fmla="*/ 34 h 95"/>
              <a:gd name="T14" fmla="*/ 10 w 19"/>
              <a:gd name="T15" fmla="*/ 30 h 95"/>
              <a:gd name="T16" fmla="*/ 6 w 19"/>
              <a:gd name="T17" fmla="*/ 34 h 95"/>
              <a:gd name="T18" fmla="*/ 10 w 19"/>
              <a:gd name="T19" fmla="*/ 38 h 95"/>
              <a:gd name="T20" fmla="*/ 10 w 19"/>
              <a:gd name="T21" fmla="*/ 9 h 95"/>
              <a:gd name="T22" fmla="*/ 12 w 19"/>
              <a:gd name="T23" fmla="*/ 7 h 95"/>
              <a:gd name="T24" fmla="*/ 14 w 19"/>
              <a:gd name="T25" fmla="*/ 5 h 95"/>
              <a:gd name="T26" fmla="*/ 12 w 19"/>
              <a:gd name="T27" fmla="*/ 2 h 95"/>
              <a:gd name="T28" fmla="*/ 7 w 19"/>
              <a:gd name="T29" fmla="*/ 2 h 95"/>
              <a:gd name="T30" fmla="*/ 6 w 19"/>
              <a:gd name="T31" fmla="*/ 5 h 95"/>
              <a:gd name="T32" fmla="*/ 7 w 19"/>
              <a:gd name="T33" fmla="*/ 7 h 95"/>
              <a:gd name="T34" fmla="*/ 10 w 19"/>
              <a:gd name="T35" fmla="*/ 9 h 95"/>
              <a:gd name="T36" fmla="*/ 10 w 19"/>
              <a:gd name="T37" fmla="*/ 75 h 95"/>
              <a:gd name="T38" fmla="*/ 0 w 19"/>
              <a:gd name="T39" fmla="*/ 85 h 95"/>
              <a:gd name="T40" fmla="*/ 10 w 19"/>
              <a:gd name="T41" fmla="*/ 95 h 95"/>
              <a:gd name="T42" fmla="*/ 19 w 19"/>
              <a:gd name="T43" fmla="*/ 85 h 95"/>
              <a:gd name="T44" fmla="*/ 10 w 19"/>
              <a:gd name="T45" fmla="*/ 75 h 95"/>
              <a:gd name="T46" fmla="*/ 10 w 19"/>
              <a:gd name="T47" fmla="*/ 68 h 95"/>
              <a:gd name="T48" fmla="*/ 14 w 19"/>
              <a:gd name="T49" fmla="*/ 64 h 95"/>
              <a:gd name="T50" fmla="*/ 10 w 19"/>
              <a:gd name="T51" fmla="*/ 60 h 95"/>
              <a:gd name="T52" fmla="*/ 6 w 19"/>
              <a:gd name="T53" fmla="*/ 64 h 95"/>
              <a:gd name="T54" fmla="*/ 10 w 19"/>
              <a:gd name="T55" fmla="*/ 68 h 95"/>
              <a:gd name="T56" fmla="*/ 10 w 19"/>
              <a:gd name="T57" fmla="*/ 53 h 95"/>
              <a:gd name="T58" fmla="*/ 14 w 19"/>
              <a:gd name="T59" fmla="*/ 49 h 95"/>
              <a:gd name="T60" fmla="*/ 10 w 19"/>
              <a:gd name="T61" fmla="*/ 45 h 95"/>
              <a:gd name="T62" fmla="*/ 6 w 19"/>
              <a:gd name="T63" fmla="*/ 49 h 95"/>
              <a:gd name="T64" fmla="*/ 10 w 19"/>
              <a:gd name="T65" fmla="*/ 5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5">
                <a:moveTo>
                  <a:pt x="10" y="23"/>
                </a:moveTo>
                <a:cubicBezTo>
                  <a:pt x="12" y="23"/>
                  <a:pt x="14" y="22"/>
                  <a:pt x="14" y="19"/>
                </a:cubicBezTo>
                <a:cubicBezTo>
                  <a:pt x="14" y="17"/>
                  <a:pt x="12" y="15"/>
                  <a:pt x="10" y="15"/>
                </a:cubicBezTo>
                <a:cubicBezTo>
                  <a:pt x="7" y="15"/>
                  <a:pt x="6" y="17"/>
                  <a:pt x="6" y="19"/>
                </a:cubicBezTo>
                <a:cubicBezTo>
                  <a:pt x="6" y="22"/>
                  <a:pt x="7" y="23"/>
                  <a:pt x="10" y="23"/>
                </a:cubicBezTo>
                <a:close/>
                <a:moveTo>
                  <a:pt x="10" y="38"/>
                </a:moveTo>
                <a:cubicBezTo>
                  <a:pt x="12" y="38"/>
                  <a:pt x="14" y="37"/>
                  <a:pt x="14" y="34"/>
                </a:cubicBezTo>
                <a:cubicBezTo>
                  <a:pt x="14" y="32"/>
                  <a:pt x="12" y="30"/>
                  <a:pt x="10" y="30"/>
                </a:cubicBezTo>
                <a:cubicBezTo>
                  <a:pt x="7" y="30"/>
                  <a:pt x="6" y="32"/>
                  <a:pt x="6" y="34"/>
                </a:cubicBezTo>
                <a:cubicBezTo>
                  <a:pt x="6" y="37"/>
                  <a:pt x="7" y="38"/>
                  <a:pt x="10" y="38"/>
                </a:cubicBezTo>
                <a:close/>
                <a:moveTo>
                  <a:pt x="10" y="9"/>
                </a:moveTo>
                <a:cubicBezTo>
                  <a:pt x="11" y="9"/>
                  <a:pt x="12" y="8"/>
                  <a:pt x="12" y="7"/>
                </a:cubicBezTo>
                <a:cubicBezTo>
                  <a:pt x="13" y="7"/>
                  <a:pt x="14" y="6"/>
                  <a:pt x="14" y="5"/>
                </a:cubicBezTo>
                <a:cubicBezTo>
                  <a:pt x="14" y="4"/>
                  <a:pt x="13" y="2"/>
                  <a:pt x="12" y="2"/>
                </a:cubicBezTo>
                <a:cubicBezTo>
                  <a:pt x="11" y="0"/>
                  <a:pt x="8" y="0"/>
                  <a:pt x="7" y="2"/>
                </a:cubicBezTo>
                <a:cubicBezTo>
                  <a:pt x="6" y="2"/>
                  <a:pt x="6" y="4"/>
                  <a:pt x="6" y="5"/>
                </a:cubicBezTo>
                <a:cubicBezTo>
                  <a:pt x="6" y="6"/>
                  <a:pt x="6" y="7"/>
                  <a:pt x="7" y="7"/>
                </a:cubicBezTo>
                <a:cubicBezTo>
                  <a:pt x="8" y="8"/>
                  <a:pt x="9" y="9"/>
                  <a:pt x="10" y="9"/>
                </a:cubicBezTo>
                <a:close/>
                <a:moveTo>
                  <a:pt x="10" y="75"/>
                </a:moveTo>
                <a:cubicBezTo>
                  <a:pt x="4" y="75"/>
                  <a:pt x="0" y="79"/>
                  <a:pt x="0" y="85"/>
                </a:cubicBezTo>
                <a:cubicBezTo>
                  <a:pt x="0" y="90"/>
                  <a:pt x="4" y="95"/>
                  <a:pt x="10" y="95"/>
                </a:cubicBezTo>
                <a:cubicBezTo>
                  <a:pt x="15" y="95"/>
                  <a:pt x="19" y="90"/>
                  <a:pt x="19" y="85"/>
                </a:cubicBezTo>
                <a:cubicBezTo>
                  <a:pt x="19" y="79"/>
                  <a:pt x="15" y="75"/>
                  <a:pt x="10" y="75"/>
                </a:cubicBezTo>
                <a:close/>
                <a:moveTo>
                  <a:pt x="10" y="68"/>
                </a:moveTo>
                <a:cubicBezTo>
                  <a:pt x="12" y="68"/>
                  <a:pt x="14" y="66"/>
                  <a:pt x="14" y="64"/>
                </a:cubicBezTo>
                <a:cubicBezTo>
                  <a:pt x="14" y="62"/>
                  <a:pt x="12" y="60"/>
                  <a:pt x="10" y="60"/>
                </a:cubicBezTo>
                <a:cubicBezTo>
                  <a:pt x="7" y="60"/>
                  <a:pt x="6" y="62"/>
                  <a:pt x="6" y="64"/>
                </a:cubicBezTo>
                <a:cubicBezTo>
                  <a:pt x="6" y="66"/>
                  <a:pt x="7" y="68"/>
                  <a:pt x="10" y="68"/>
                </a:cubicBezTo>
                <a:close/>
                <a:moveTo>
                  <a:pt x="10" y="53"/>
                </a:moveTo>
                <a:cubicBezTo>
                  <a:pt x="12" y="53"/>
                  <a:pt x="14" y="52"/>
                  <a:pt x="14" y="49"/>
                </a:cubicBezTo>
                <a:cubicBezTo>
                  <a:pt x="14" y="47"/>
                  <a:pt x="12" y="45"/>
                  <a:pt x="10" y="45"/>
                </a:cubicBezTo>
                <a:cubicBezTo>
                  <a:pt x="7" y="45"/>
                  <a:pt x="6" y="47"/>
                  <a:pt x="6" y="49"/>
                </a:cubicBezTo>
                <a:cubicBezTo>
                  <a:pt x="6" y="52"/>
                  <a:pt x="7" y="53"/>
                  <a:pt x="10" y="5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Freeform 80"/>
          <p:cNvSpPr>
            <a:spLocks noEditPoints="1"/>
          </p:cNvSpPr>
          <p:nvPr/>
        </p:nvSpPr>
        <p:spPr bwMode="auto">
          <a:xfrm>
            <a:off x="6066388" y="3515910"/>
            <a:ext cx="59224" cy="598158"/>
          </a:xfrm>
          <a:custGeom>
            <a:avLst/>
            <a:gdLst>
              <a:gd name="T0" fmla="*/ 10 w 20"/>
              <a:gd name="T1" fmla="*/ 58 h 202"/>
              <a:gd name="T2" fmla="*/ 14 w 20"/>
              <a:gd name="T3" fmla="*/ 54 h 202"/>
              <a:gd name="T4" fmla="*/ 10 w 20"/>
              <a:gd name="T5" fmla="*/ 50 h 202"/>
              <a:gd name="T6" fmla="*/ 6 w 20"/>
              <a:gd name="T7" fmla="*/ 54 h 202"/>
              <a:gd name="T8" fmla="*/ 10 w 20"/>
              <a:gd name="T9" fmla="*/ 58 h 202"/>
              <a:gd name="T10" fmla="*/ 10 w 20"/>
              <a:gd name="T11" fmla="*/ 74 h 202"/>
              <a:gd name="T12" fmla="*/ 14 w 20"/>
              <a:gd name="T13" fmla="*/ 70 h 202"/>
              <a:gd name="T14" fmla="*/ 10 w 20"/>
              <a:gd name="T15" fmla="*/ 66 h 202"/>
              <a:gd name="T16" fmla="*/ 6 w 20"/>
              <a:gd name="T17" fmla="*/ 70 h 202"/>
              <a:gd name="T18" fmla="*/ 10 w 20"/>
              <a:gd name="T19" fmla="*/ 74 h 202"/>
              <a:gd name="T20" fmla="*/ 10 w 20"/>
              <a:gd name="T21" fmla="*/ 41 h 202"/>
              <a:gd name="T22" fmla="*/ 14 w 20"/>
              <a:gd name="T23" fmla="*/ 37 h 202"/>
              <a:gd name="T24" fmla="*/ 10 w 20"/>
              <a:gd name="T25" fmla="*/ 33 h 202"/>
              <a:gd name="T26" fmla="*/ 6 w 20"/>
              <a:gd name="T27" fmla="*/ 37 h 202"/>
              <a:gd name="T28" fmla="*/ 10 w 20"/>
              <a:gd name="T29" fmla="*/ 41 h 202"/>
              <a:gd name="T30" fmla="*/ 10 w 20"/>
              <a:gd name="T31" fmla="*/ 91 h 202"/>
              <a:gd name="T32" fmla="*/ 14 w 20"/>
              <a:gd name="T33" fmla="*/ 87 h 202"/>
              <a:gd name="T34" fmla="*/ 10 w 20"/>
              <a:gd name="T35" fmla="*/ 83 h 202"/>
              <a:gd name="T36" fmla="*/ 6 w 20"/>
              <a:gd name="T37" fmla="*/ 87 h 202"/>
              <a:gd name="T38" fmla="*/ 10 w 20"/>
              <a:gd name="T39" fmla="*/ 91 h 202"/>
              <a:gd name="T40" fmla="*/ 10 w 20"/>
              <a:gd name="T41" fmla="*/ 8 h 202"/>
              <a:gd name="T42" fmla="*/ 13 w 20"/>
              <a:gd name="T43" fmla="*/ 7 h 202"/>
              <a:gd name="T44" fmla="*/ 14 w 20"/>
              <a:gd name="T45" fmla="*/ 4 h 202"/>
              <a:gd name="T46" fmla="*/ 13 w 20"/>
              <a:gd name="T47" fmla="*/ 2 h 202"/>
              <a:gd name="T48" fmla="*/ 7 w 20"/>
              <a:gd name="T49" fmla="*/ 2 h 202"/>
              <a:gd name="T50" fmla="*/ 6 w 20"/>
              <a:gd name="T51" fmla="*/ 4 h 202"/>
              <a:gd name="T52" fmla="*/ 7 w 20"/>
              <a:gd name="T53" fmla="*/ 7 h 202"/>
              <a:gd name="T54" fmla="*/ 10 w 20"/>
              <a:gd name="T55" fmla="*/ 8 h 202"/>
              <a:gd name="T56" fmla="*/ 10 w 20"/>
              <a:gd name="T57" fmla="*/ 25 h 202"/>
              <a:gd name="T58" fmla="*/ 14 w 20"/>
              <a:gd name="T59" fmla="*/ 21 h 202"/>
              <a:gd name="T60" fmla="*/ 10 w 20"/>
              <a:gd name="T61" fmla="*/ 17 h 202"/>
              <a:gd name="T62" fmla="*/ 6 w 20"/>
              <a:gd name="T63" fmla="*/ 21 h 202"/>
              <a:gd name="T64" fmla="*/ 10 w 20"/>
              <a:gd name="T65" fmla="*/ 25 h 202"/>
              <a:gd name="T66" fmla="*/ 10 w 20"/>
              <a:gd name="T67" fmla="*/ 108 h 202"/>
              <a:gd name="T68" fmla="*/ 14 w 20"/>
              <a:gd name="T69" fmla="*/ 104 h 202"/>
              <a:gd name="T70" fmla="*/ 10 w 20"/>
              <a:gd name="T71" fmla="*/ 100 h 202"/>
              <a:gd name="T72" fmla="*/ 6 w 20"/>
              <a:gd name="T73" fmla="*/ 104 h 202"/>
              <a:gd name="T74" fmla="*/ 10 w 20"/>
              <a:gd name="T75" fmla="*/ 108 h 202"/>
              <a:gd name="T76" fmla="*/ 10 w 20"/>
              <a:gd name="T77" fmla="*/ 174 h 202"/>
              <a:gd name="T78" fmla="*/ 14 w 20"/>
              <a:gd name="T79" fmla="*/ 170 h 202"/>
              <a:gd name="T80" fmla="*/ 10 w 20"/>
              <a:gd name="T81" fmla="*/ 166 h 202"/>
              <a:gd name="T82" fmla="*/ 6 w 20"/>
              <a:gd name="T83" fmla="*/ 170 h 202"/>
              <a:gd name="T84" fmla="*/ 10 w 20"/>
              <a:gd name="T85" fmla="*/ 174 h 202"/>
              <a:gd name="T86" fmla="*/ 10 w 20"/>
              <a:gd name="T87" fmla="*/ 182 h 202"/>
              <a:gd name="T88" fmla="*/ 0 w 20"/>
              <a:gd name="T89" fmla="*/ 192 h 202"/>
              <a:gd name="T90" fmla="*/ 10 w 20"/>
              <a:gd name="T91" fmla="*/ 202 h 202"/>
              <a:gd name="T92" fmla="*/ 20 w 20"/>
              <a:gd name="T93" fmla="*/ 192 h 202"/>
              <a:gd name="T94" fmla="*/ 10 w 20"/>
              <a:gd name="T95" fmla="*/ 182 h 202"/>
              <a:gd name="T96" fmla="*/ 10 w 20"/>
              <a:gd name="T97" fmla="*/ 124 h 202"/>
              <a:gd name="T98" fmla="*/ 14 w 20"/>
              <a:gd name="T99" fmla="*/ 120 h 202"/>
              <a:gd name="T100" fmla="*/ 10 w 20"/>
              <a:gd name="T101" fmla="*/ 116 h 202"/>
              <a:gd name="T102" fmla="*/ 6 w 20"/>
              <a:gd name="T103" fmla="*/ 120 h 202"/>
              <a:gd name="T104" fmla="*/ 10 w 20"/>
              <a:gd name="T105" fmla="*/ 124 h 202"/>
              <a:gd name="T106" fmla="*/ 10 w 20"/>
              <a:gd name="T107" fmla="*/ 141 h 202"/>
              <a:gd name="T108" fmla="*/ 14 w 20"/>
              <a:gd name="T109" fmla="*/ 137 h 202"/>
              <a:gd name="T110" fmla="*/ 10 w 20"/>
              <a:gd name="T111" fmla="*/ 133 h 202"/>
              <a:gd name="T112" fmla="*/ 6 w 20"/>
              <a:gd name="T113" fmla="*/ 137 h 202"/>
              <a:gd name="T114" fmla="*/ 10 w 20"/>
              <a:gd name="T115" fmla="*/ 141 h 202"/>
              <a:gd name="T116" fmla="*/ 10 w 20"/>
              <a:gd name="T117" fmla="*/ 157 h 202"/>
              <a:gd name="T118" fmla="*/ 14 w 20"/>
              <a:gd name="T119" fmla="*/ 153 h 202"/>
              <a:gd name="T120" fmla="*/ 10 w 20"/>
              <a:gd name="T121" fmla="*/ 149 h 202"/>
              <a:gd name="T122" fmla="*/ 6 w 20"/>
              <a:gd name="T123" fmla="*/ 153 h 202"/>
              <a:gd name="T124" fmla="*/ 10 w 20"/>
              <a:gd name="T125" fmla="*/ 15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" h="202">
                <a:moveTo>
                  <a:pt x="10" y="58"/>
                </a:moveTo>
                <a:cubicBezTo>
                  <a:pt x="12" y="58"/>
                  <a:pt x="14" y="56"/>
                  <a:pt x="14" y="54"/>
                </a:cubicBezTo>
                <a:cubicBezTo>
                  <a:pt x="14" y="52"/>
                  <a:pt x="12" y="50"/>
                  <a:pt x="10" y="50"/>
                </a:cubicBezTo>
                <a:cubicBezTo>
                  <a:pt x="8" y="50"/>
                  <a:pt x="6" y="52"/>
                  <a:pt x="6" y="54"/>
                </a:cubicBezTo>
                <a:cubicBezTo>
                  <a:pt x="6" y="56"/>
                  <a:pt x="8" y="58"/>
                  <a:pt x="10" y="58"/>
                </a:cubicBezTo>
                <a:close/>
                <a:moveTo>
                  <a:pt x="10" y="74"/>
                </a:moveTo>
                <a:cubicBezTo>
                  <a:pt x="12" y="74"/>
                  <a:pt x="14" y="73"/>
                  <a:pt x="14" y="70"/>
                </a:cubicBezTo>
                <a:cubicBezTo>
                  <a:pt x="14" y="68"/>
                  <a:pt x="12" y="66"/>
                  <a:pt x="10" y="66"/>
                </a:cubicBezTo>
                <a:cubicBezTo>
                  <a:pt x="8" y="66"/>
                  <a:pt x="6" y="68"/>
                  <a:pt x="6" y="70"/>
                </a:cubicBezTo>
                <a:cubicBezTo>
                  <a:pt x="6" y="73"/>
                  <a:pt x="8" y="74"/>
                  <a:pt x="10" y="74"/>
                </a:cubicBezTo>
                <a:close/>
                <a:moveTo>
                  <a:pt x="10" y="41"/>
                </a:moveTo>
                <a:cubicBezTo>
                  <a:pt x="12" y="41"/>
                  <a:pt x="14" y="40"/>
                  <a:pt x="14" y="37"/>
                </a:cubicBezTo>
                <a:cubicBezTo>
                  <a:pt x="14" y="35"/>
                  <a:pt x="12" y="33"/>
                  <a:pt x="10" y="33"/>
                </a:cubicBezTo>
                <a:cubicBezTo>
                  <a:pt x="8" y="33"/>
                  <a:pt x="6" y="35"/>
                  <a:pt x="6" y="37"/>
                </a:cubicBezTo>
                <a:cubicBezTo>
                  <a:pt x="6" y="40"/>
                  <a:pt x="8" y="41"/>
                  <a:pt x="10" y="41"/>
                </a:cubicBezTo>
                <a:close/>
                <a:moveTo>
                  <a:pt x="10" y="91"/>
                </a:moveTo>
                <a:cubicBezTo>
                  <a:pt x="12" y="91"/>
                  <a:pt x="14" y="89"/>
                  <a:pt x="14" y="87"/>
                </a:cubicBezTo>
                <a:cubicBezTo>
                  <a:pt x="14" y="85"/>
                  <a:pt x="12" y="83"/>
                  <a:pt x="10" y="83"/>
                </a:cubicBezTo>
                <a:cubicBezTo>
                  <a:pt x="8" y="83"/>
                  <a:pt x="6" y="85"/>
                  <a:pt x="6" y="87"/>
                </a:cubicBezTo>
                <a:cubicBezTo>
                  <a:pt x="6" y="89"/>
                  <a:pt x="8" y="91"/>
                  <a:pt x="10" y="91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3" y="7"/>
                </a:cubicBezTo>
                <a:cubicBezTo>
                  <a:pt x="14" y="6"/>
                  <a:pt x="14" y="5"/>
                  <a:pt x="14" y="4"/>
                </a:cubicBezTo>
                <a:cubicBezTo>
                  <a:pt x="14" y="3"/>
                  <a:pt x="14" y="2"/>
                  <a:pt x="13" y="2"/>
                </a:cubicBezTo>
                <a:cubicBezTo>
                  <a:pt x="11" y="0"/>
                  <a:pt x="9" y="0"/>
                  <a:pt x="7" y="2"/>
                </a:cubicBezTo>
                <a:cubicBezTo>
                  <a:pt x="6" y="2"/>
                  <a:pt x="6" y="3"/>
                  <a:pt x="6" y="4"/>
                </a:cubicBezTo>
                <a:cubicBezTo>
                  <a:pt x="6" y="5"/>
                  <a:pt x="6" y="6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25"/>
                </a:moveTo>
                <a:cubicBezTo>
                  <a:pt x="12" y="25"/>
                  <a:pt x="14" y="23"/>
                  <a:pt x="14" y="21"/>
                </a:cubicBezTo>
                <a:cubicBezTo>
                  <a:pt x="14" y="19"/>
                  <a:pt x="12" y="17"/>
                  <a:pt x="10" y="17"/>
                </a:cubicBezTo>
                <a:cubicBezTo>
                  <a:pt x="8" y="17"/>
                  <a:pt x="6" y="19"/>
                  <a:pt x="6" y="21"/>
                </a:cubicBezTo>
                <a:cubicBezTo>
                  <a:pt x="6" y="23"/>
                  <a:pt x="8" y="25"/>
                  <a:pt x="10" y="25"/>
                </a:cubicBezTo>
                <a:close/>
                <a:moveTo>
                  <a:pt x="10" y="108"/>
                </a:moveTo>
                <a:cubicBezTo>
                  <a:pt x="12" y="108"/>
                  <a:pt x="14" y="106"/>
                  <a:pt x="14" y="104"/>
                </a:cubicBezTo>
                <a:cubicBezTo>
                  <a:pt x="14" y="101"/>
                  <a:pt x="12" y="100"/>
                  <a:pt x="10" y="100"/>
                </a:cubicBezTo>
                <a:cubicBezTo>
                  <a:pt x="8" y="100"/>
                  <a:pt x="6" y="101"/>
                  <a:pt x="6" y="104"/>
                </a:cubicBezTo>
                <a:cubicBezTo>
                  <a:pt x="6" y="106"/>
                  <a:pt x="8" y="108"/>
                  <a:pt x="10" y="108"/>
                </a:cubicBezTo>
                <a:close/>
                <a:moveTo>
                  <a:pt x="10" y="174"/>
                </a:moveTo>
                <a:cubicBezTo>
                  <a:pt x="12" y="174"/>
                  <a:pt x="14" y="172"/>
                  <a:pt x="14" y="170"/>
                </a:cubicBezTo>
                <a:cubicBezTo>
                  <a:pt x="14" y="167"/>
                  <a:pt x="12" y="166"/>
                  <a:pt x="10" y="166"/>
                </a:cubicBezTo>
                <a:cubicBezTo>
                  <a:pt x="8" y="166"/>
                  <a:pt x="6" y="167"/>
                  <a:pt x="6" y="170"/>
                </a:cubicBezTo>
                <a:cubicBezTo>
                  <a:pt x="6" y="172"/>
                  <a:pt x="8" y="174"/>
                  <a:pt x="10" y="174"/>
                </a:cubicBezTo>
                <a:close/>
                <a:moveTo>
                  <a:pt x="10" y="182"/>
                </a:moveTo>
                <a:cubicBezTo>
                  <a:pt x="5" y="182"/>
                  <a:pt x="0" y="186"/>
                  <a:pt x="0" y="192"/>
                </a:cubicBezTo>
                <a:cubicBezTo>
                  <a:pt x="0" y="197"/>
                  <a:pt x="5" y="202"/>
                  <a:pt x="10" y="202"/>
                </a:cubicBezTo>
                <a:cubicBezTo>
                  <a:pt x="15" y="202"/>
                  <a:pt x="20" y="197"/>
                  <a:pt x="20" y="192"/>
                </a:cubicBezTo>
                <a:cubicBezTo>
                  <a:pt x="20" y="186"/>
                  <a:pt x="15" y="182"/>
                  <a:pt x="10" y="182"/>
                </a:cubicBezTo>
                <a:close/>
                <a:moveTo>
                  <a:pt x="10" y="124"/>
                </a:moveTo>
                <a:cubicBezTo>
                  <a:pt x="12" y="124"/>
                  <a:pt x="14" y="122"/>
                  <a:pt x="14" y="120"/>
                </a:cubicBezTo>
                <a:cubicBezTo>
                  <a:pt x="14" y="118"/>
                  <a:pt x="12" y="116"/>
                  <a:pt x="10" y="116"/>
                </a:cubicBezTo>
                <a:cubicBezTo>
                  <a:pt x="8" y="116"/>
                  <a:pt x="6" y="118"/>
                  <a:pt x="6" y="120"/>
                </a:cubicBezTo>
                <a:cubicBezTo>
                  <a:pt x="6" y="122"/>
                  <a:pt x="8" y="124"/>
                  <a:pt x="10" y="124"/>
                </a:cubicBezTo>
                <a:close/>
                <a:moveTo>
                  <a:pt x="10" y="141"/>
                </a:moveTo>
                <a:cubicBezTo>
                  <a:pt x="12" y="141"/>
                  <a:pt x="14" y="139"/>
                  <a:pt x="14" y="137"/>
                </a:cubicBezTo>
                <a:cubicBezTo>
                  <a:pt x="14" y="134"/>
                  <a:pt x="12" y="133"/>
                  <a:pt x="10" y="133"/>
                </a:cubicBezTo>
                <a:cubicBezTo>
                  <a:pt x="8" y="133"/>
                  <a:pt x="6" y="134"/>
                  <a:pt x="6" y="137"/>
                </a:cubicBezTo>
                <a:cubicBezTo>
                  <a:pt x="6" y="139"/>
                  <a:pt x="8" y="141"/>
                  <a:pt x="10" y="141"/>
                </a:cubicBezTo>
                <a:close/>
                <a:moveTo>
                  <a:pt x="10" y="157"/>
                </a:moveTo>
                <a:cubicBezTo>
                  <a:pt x="12" y="157"/>
                  <a:pt x="14" y="155"/>
                  <a:pt x="14" y="153"/>
                </a:cubicBezTo>
                <a:cubicBezTo>
                  <a:pt x="14" y="151"/>
                  <a:pt x="12" y="149"/>
                  <a:pt x="10" y="149"/>
                </a:cubicBezTo>
                <a:cubicBezTo>
                  <a:pt x="8" y="149"/>
                  <a:pt x="6" y="151"/>
                  <a:pt x="6" y="153"/>
                </a:cubicBezTo>
                <a:cubicBezTo>
                  <a:pt x="6" y="155"/>
                  <a:pt x="8" y="157"/>
                  <a:pt x="10" y="1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Freeform 81"/>
          <p:cNvSpPr>
            <a:spLocks noEditPoints="1"/>
          </p:cNvSpPr>
          <p:nvPr/>
        </p:nvSpPr>
        <p:spPr bwMode="auto">
          <a:xfrm>
            <a:off x="8584871" y="3832756"/>
            <a:ext cx="56262" cy="281312"/>
          </a:xfrm>
          <a:custGeom>
            <a:avLst/>
            <a:gdLst>
              <a:gd name="T0" fmla="*/ 9 w 19"/>
              <a:gd name="T1" fmla="*/ 9 h 95"/>
              <a:gd name="T2" fmla="*/ 12 w 19"/>
              <a:gd name="T3" fmla="*/ 7 h 95"/>
              <a:gd name="T4" fmla="*/ 13 w 19"/>
              <a:gd name="T5" fmla="*/ 5 h 95"/>
              <a:gd name="T6" fmla="*/ 12 w 19"/>
              <a:gd name="T7" fmla="*/ 2 h 95"/>
              <a:gd name="T8" fmla="*/ 7 w 19"/>
              <a:gd name="T9" fmla="*/ 2 h 95"/>
              <a:gd name="T10" fmla="*/ 5 w 19"/>
              <a:gd name="T11" fmla="*/ 5 h 95"/>
              <a:gd name="T12" fmla="*/ 7 w 19"/>
              <a:gd name="T13" fmla="*/ 7 h 95"/>
              <a:gd name="T14" fmla="*/ 9 w 19"/>
              <a:gd name="T15" fmla="*/ 9 h 95"/>
              <a:gd name="T16" fmla="*/ 9 w 19"/>
              <a:gd name="T17" fmla="*/ 38 h 95"/>
              <a:gd name="T18" fmla="*/ 13 w 19"/>
              <a:gd name="T19" fmla="*/ 34 h 95"/>
              <a:gd name="T20" fmla="*/ 9 w 19"/>
              <a:gd name="T21" fmla="*/ 30 h 95"/>
              <a:gd name="T22" fmla="*/ 5 w 19"/>
              <a:gd name="T23" fmla="*/ 34 h 95"/>
              <a:gd name="T24" fmla="*/ 9 w 19"/>
              <a:gd name="T25" fmla="*/ 38 h 95"/>
              <a:gd name="T26" fmla="*/ 9 w 19"/>
              <a:gd name="T27" fmla="*/ 23 h 95"/>
              <a:gd name="T28" fmla="*/ 13 w 19"/>
              <a:gd name="T29" fmla="*/ 19 h 95"/>
              <a:gd name="T30" fmla="*/ 9 w 19"/>
              <a:gd name="T31" fmla="*/ 15 h 95"/>
              <a:gd name="T32" fmla="*/ 5 w 19"/>
              <a:gd name="T33" fmla="*/ 19 h 95"/>
              <a:gd name="T34" fmla="*/ 9 w 19"/>
              <a:gd name="T35" fmla="*/ 23 h 95"/>
              <a:gd name="T36" fmla="*/ 9 w 19"/>
              <a:gd name="T37" fmla="*/ 53 h 95"/>
              <a:gd name="T38" fmla="*/ 13 w 19"/>
              <a:gd name="T39" fmla="*/ 49 h 95"/>
              <a:gd name="T40" fmla="*/ 9 w 19"/>
              <a:gd name="T41" fmla="*/ 45 h 95"/>
              <a:gd name="T42" fmla="*/ 5 w 19"/>
              <a:gd name="T43" fmla="*/ 49 h 95"/>
              <a:gd name="T44" fmla="*/ 9 w 19"/>
              <a:gd name="T45" fmla="*/ 53 h 95"/>
              <a:gd name="T46" fmla="*/ 9 w 19"/>
              <a:gd name="T47" fmla="*/ 75 h 95"/>
              <a:gd name="T48" fmla="*/ 0 w 19"/>
              <a:gd name="T49" fmla="*/ 85 h 95"/>
              <a:gd name="T50" fmla="*/ 9 w 19"/>
              <a:gd name="T51" fmla="*/ 95 h 95"/>
              <a:gd name="T52" fmla="*/ 19 w 19"/>
              <a:gd name="T53" fmla="*/ 85 h 95"/>
              <a:gd name="T54" fmla="*/ 9 w 19"/>
              <a:gd name="T55" fmla="*/ 75 h 95"/>
              <a:gd name="T56" fmla="*/ 9 w 19"/>
              <a:gd name="T57" fmla="*/ 68 h 95"/>
              <a:gd name="T58" fmla="*/ 13 w 19"/>
              <a:gd name="T59" fmla="*/ 64 h 95"/>
              <a:gd name="T60" fmla="*/ 9 w 19"/>
              <a:gd name="T61" fmla="*/ 60 h 95"/>
              <a:gd name="T62" fmla="*/ 5 w 19"/>
              <a:gd name="T63" fmla="*/ 64 h 95"/>
              <a:gd name="T64" fmla="*/ 9 w 19"/>
              <a:gd name="T65" fmla="*/ 6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95">
                <a:moveTo>
                  <a:pt x="9" y="9"/>
                </a:moveTo>
                <a:cubicBezTo>
                  <a:pt x="10" y="9"/>
                  <a:pt x="11" y="8"/>
                  <a:pt x="12" y="7"/>
                </a:cubicBezTo>
                <a:cubicBezTo>
                  <a:pt x="13" y="7"/>
                  <a:pt x="13" y="6"/>
                  <a:pt x="13" y="5"/>
                </a:cubicBezTo>
                <a:cubicBezTo>
                  <a:pt x="13" y="3"/>
                  <a:pt x="13" y="2"/>
                  <a:pt x="12" y="2"/>
                </a:cubicBezTo>
                <a:cubicBezTo>
                  <a:pt x="11" y="0"/>
                  <a:pt x="8" y="0"/>
                  <a:pt x="7" y="2"/>
                </a:cubicBezTo>
                <a:cubicBezTo>
                  <a:pt x="6" y="2"/>
                  <a:pt x="5" y="4"/>
                  <a:pt x="5" y="5"/>
                </a:cubicBezTo>
                <a:cubicBezTo>
                  <a:pt x="5" y="6"/>
                  <a:pt x="6" y="7"/>
                  <a:pt x="7" y="7"/>
                </a:cubicBezTo>
                <a:cubicBezTo>
                  <a:pt x="7" y="8"/>
                  <a:pt x="8" y="9"/>
                  <a:pt x="9" y="9"/>
                </a:cubicBezTo>
                <a:close/>
                <a:moveTo>
                  <a:pt x="9" y="38"/>
                </a:moveTo>
                <a:cubicBezTo>
                  <a:pt x="12" y="38"/>
                  <a:pt x="13" y="37"/>
                  <a:pt x="13" y="34"/>
                </a:cubicBezTo>
                <a:cubicBezTo>
                  <a:pt x="13" y="32"/>
                  <a:pt x="12" y="30"/>
                  <a:pt x="9" y="30"/>
                </a:cubicBezTo>
                <a:cubicBezTo>
                  <a:pt x="7" y="30"/>
                  <a:pt x="5" y="32"/>
                  <a:pt x="5" y="34"/>
                </a:cubicBezTo>
                <a:cubicBezTo>
                  <a:pt x="5" y="37"/>
                  <a:pt x="7" y="38"/>
                  <a:pt x="9" y="38"/>
                </a:cubicBezTo>
                <a:close/>
                <a:moveTo>
                  <a:pt x="9" y="23"/>
                </a:moveTo>
                <a:cubicBezTo>
                  <a:pt x="12" y="23"/>
                  <a:pt x="13" y="22"/>
                  <a:pt x="13" y="19"/>
                </a:cubicBezTo>
                <a:cubicBezTo>
                  <a:pt x="13" y="17"/>
                  <a:pt x="12" y="15"/>
                  <a:pt x="9" y="15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2"/>
                  <a:pt x="7" y="23"/>
                  <a:pt x="9" y="23"/>
                </a:cubicBezTo>
                <a:close/>
                <a:moveTo>
                  <a:pt x="9" y="53"/>
                </a:moveTo>
                <a:cubicBezTo>
                  <a:pt x="12" y="53"/>
                  <a:pt x="13" y="52"/>
                  <a:pt x="13" y="49"/>
                </a:cubicBezTo>
                <a:cubicBezTo>
                  <a:pt x="13" y="47"/>
                  <a:pt x="12" y="45"/>
                  <a:pt x="9" y="45"/>
                </a:cubicBezTo>
                <a:cubicBezTo>
                  <a:pt x="7" y="45"/>
                  <a:pt x="5" y="47"/>
                  <a:pt x="5" y="49"/>
                </a:cubicBezTo>
                <a:cubicBezTo>
                  <a:pt x="5" y="52"/>
                  <a:pt x="7" y="53"/>
                  <a:pt x="9" y="53"/>
                </a:cubicBezTo>
                <a:close/>
                <a:moveTo>
                  <a:pt x="9" y="75"/>
                </a:moveTo>
                <a:cubicBezTo>
                  <a:pt x="4" y="75"/>
                  <a:pt x="0" y="79"/>
                  <a:pt x="0" y="85"/>
                </a:cubicBezTo>
                <a:cubicBezTo>
                  <a:pt x="0" y="90"/>
                  <a:pt x="4" y="95"/>
                  <a:pt x="9" y="95"/>
                </a:cubicBezTo>
                <a:cubicBezTo>
                  <a:pt x="15" y="95"/>
                  <a:pt x="19" y="90"/>
                  <a:pt x="19" y="85"/>
                </a:cubicBezTo>
                <a:cubicBezTo>
                  <a:pt x="19" y="79"/>
                  <a:pt x="15" y="75"/>
                  <a:pt x="9" y="75"/>
                </a:cubicBezTo>
                <a:close/>
                <a:moveTo>
                  <a:pt x="9" y="68"/>
                </a:moveTo>
                <a:cubicBezTo>
                  <a:pt x="12" y="68"/>
                  <a:pt x="13" y="66"/>
                  <a:pt x="13" y="64"/>
                </a:cubicBezTo>
                <a:cubicBezTo>
                  <a:pt x="13" y="62"/>
                  <a:pt x="12" y="60"/>
                  <a:pt x="9" y="60"/>
                </a:cubicBezTo>
                <a:cubicBezTo>
                  <a:pt x="7" y="60"/>
                  <a:pt x="5" y="62"/>
                  <a:pt x="5" y="64"/>
                </a:cubicBezTo>
                <a:cubicBezTo>
                  <a:pt x="5" y="66"/>
                  <a:pt x="7" y="68"/>
                  <a:pt x="9" y="6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83"/>
          <p:cNvSpPr/>
          <p:nvPr/>
        </p:nvSpPr>
        <p:spPr bwMode="auto">
          <a:xfrm>
            <a:off x="2437462" y="2224835"/>
            <a:ext cx="2281589" cy="1622727"/>
          </a:xfrm>
          <a:custGeom>
            <a:avLst/>
            <a:gdLst>
              <a:gd name="T0" fmla="*/ 771 w 771"/>
              <a:gd name="T1" fmla="*/ 35 h 548"/>
              <a:gd name="T2" fmla="*/ 736 w 771"/>
              <a:gd name="T3" fmla="*/ 0 h 548"/>
              <a:gd name="T4" fmla="*/ 373 w 771"/>
              <a:gd name="T5" fmla="*/ 41 h 548"/>
              <a:gd name="T6" fmla="*/ 35 w 771"/>
              <a:gd name="T7" fmla="*/ 1 h 548"/>
              <a:gd name="T8" fmla="*/ 0 w 771"/>
              <a:gd name="T9" fmla="*/ 35 h 548"/>
              <a:gd name="T10" fmla="*/ 0 w 771"/>
              <a:gd name="T11" fmla="*/ 35 h 548"/>
              <a:gd name="T12" fmla="*/ 0 w 771"/>
              <a:gd name="T13" fmla="*/ 498 h 548"/>
              <a:gd name="T14" fmla="*/ 373 w 771"/>
              <a:gd name="T15" fmla="*/ 548 h 548"/>
              <a:gd name="T16" fmla="*/ 771 w 771"/>
              <a:gd name="T17" fmla="*/ 498 h 548"/>
              <a:gd name="T18" fmla="*/ 771 w 771"/>
              <a:gd name="T19" fmla="*/ 35 h 548"/>
              <a:gd name="T20" fmla="*/ 771 w 771"/>
              <a:gd name="T21" fmla="*/ 35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1" h="548">
                <a:moveTo>
                  <a:pt x="771" y="35"/>
                </a:moveTo>
                <a:cubicBezTo>
                  <a:pt x="736" y="0"/>
                  <a:pt x="736" y="0"/>
                  <a:pt x="736" y="0"/>
                </a:cubicBezTo>
                <a:cubicBezTo>
                  <a:pt x="672" y="14"/>
                  <a:pt x="531" y="41"/>
                  <a:pt x="373" y="41"/>
                </a:cubicBezTo>
                <a:cubicBezTo>
                  <a:pt x="218" y="41"/>
                  <a:pt x="93" y="15"/>
                  <a:pt x="35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98"/>
                  <a:pt x="0" y="498"/>
                  <a:pt x="0" y="498"/>
                </a:cubicBezTo>
                <a:cubicBezTo>
                  <a:pt x="0" y="498"/>
                  <a:pt x="158" y="548"/>
                  <a:pt x="373" y="548"/>
                </a:cubicBezTo>
                <a:cubicBezTo>
                  <a:pt x="587" y="548"/>
                  <a:pt x="771" y="498"/>
                  <a:pt x="771" y="498"/>
                </a:cubicBezTo>
                <a:cubicBezTo>
                  <a:pt x="771" y="35"/>
                  <a:pt x="771" y="35"/>
                  <a:pt x="771" y="35"/>
                </a:cubicBezTo>
                <a:cubicBezTo>
                  <a:pt x="771" y="35"/>
                  <a:pt x="771" y="35"/>
                  <a:pt x="771" y="35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84"/>
          <p:cNvSpPr/>
          <p:nvPr/>
        </p:nvSpPr>
        <p:spPr bwMode="auto">
          <a:xfrm>
            <a:off x="7472949" y="2224835"/>
            <a:ext cx="2281589" cy="1622727"/>
          </a:xfrm>
          <a:custGeom>
            <a:avLst/>
            <a:gdLst>
              <a:gd name="T0" fmla="*/ 771 w 771"/>
              <a:gd name="T1" fmla="*/ 35 h 548"/>
              <a:gd name="T2" fmla="*/ 735 w 771"/>
              <a:gd name="T3" fmla="*/ 0 h 548"/>
              <a:gd name="T4" fmla="*/ 372 w 771"/>
              <a:gd name="T5" fmla="*/ 41 h 548"/>
              <a:gd name="T6" fmla="*/ 34 w 771"/>
              <a:gd name="T7" fmla="*/ 1 h 548"/>
              <a:gd name="T8" fmla="*/ 0 w 771"/>
              <a:gd name="T9" fmla="*/ 35 h 548"/>
              <a:gd name="T10" fmla="*/ 0 w 771"/>
              <a:gd name="T11" fmla="*/ 35 h 548"/>
              <a:gd name="T12" fmla="*/ 0 w 771"/>
              <a:gd name="T13" fmla="*/ 498 h 548"/>
              <a:gd name="T14" fmla="*/ 372 w 771"/>
              <a:gd name="T15" fmla="*/ 548 h 548"/>
              <a:gd name="T16" fmla="*/ 771 w 771"/>
              <a:gd name="T17" fmla="*/ 498 h 548"/>
              <a:gd name="T18" fmla="*/ 771 w 771"/>
              <a:gd name="T19" fmla="*/ 35 h 548"/>
              <a:gd name="T20" fmla="*/ 771 w 771"/>
              <a:gd name="T21" fmla="*/ 35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1" h="548">
                <a:moveTo>
                  <a:pt x="771" y="35"/>
                </a:moveTo>
                <a:cubicBezTo>
                  <a:pt x="735" y="0"/>
                  <a:pt x="735" y="0"/>
                  <a:pt x="735" y="0"/>
                </a:cubicBezTo>
                <a:cubicBezTo>
                  <a:pt x="672" y="14"/>
                  <a:pt x="530" y="41"/>
                  <a:pt x="372" y="41"/>
                </a:cubicBezTo>
                <a:cubicBezTo>
                  <a:pt x="217" y="41"/>
                  <a:pt x="92" y="15"/>
                  <a:pt x="34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98"/>
                  <a:pt x="0" y="498"/>
                  <a:pt x="0" y="498"/>
                </a:cubicBezTo>
                <a:cubicBezTo>
                  <a:pt x="0" y="498"/>
                  <a:pt x="158" y="548"/>
                  <a:pt x="372" y="548"/>
                </a:cubicBezTo>
                <a:cubicBezTo>
                  <a:pt x="587" y="548"/>
                  <a:pt x="771" y="498"/>
                  <a:pt x="771" y="498"/>
                </a:cubicBezTo>
                <a:cubicBezTo>
                  <a:pt x="771" y="35"/>
                  <a:pt x="771" y="35"/>
                  <a:pt x="771" y="35"/>
                </a:cubicBezTo>
                <a:cubicBezTo>
                  <a:pt x="771" y="35"/>
                  <a:pt x="771" y="35"/>
                  <a:pt x="771" y="35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85"/>
          <p:cNvSpPr/>
          <p:nvPr/>
        </p:nvSpPr>
        <p:spPr bwMode="auto">
          <a:xfrm>
            <a:off x="4846382" y="2029397"/>
            <a:ext cx="2499236" cy="1646416"/>
          </a:xfrm>
          <a:custGeom>
            <a:avLst/>
            <a:gdLst>
              <a:gd name="T0" fmla="*/ 844 w 844"/>
              <a:gd name="T1" fmla="*/ 57 h 556"/>
              <a:gd name="T2" fmla="*/ 844 w 844"/>
              <a:gd name="T3" fmla="*/ 57 h 556"/>
              <a:gd name="T4" fmla="*/ 422 w 844"/>
              <a:gd name="T5" fmla="*/ 0 h 556"/>
              <a:gd name="T6" fmla="*/ 0 w 844"/>
              <a:gd name="T7" fmla="*/ 57 h 556"/>
              <a:gd name="T8" fmla="*/ 0 w 844"/>
              <a:gd name="T9" fmla="*/ 519 h 556"/>
              <a:gd name="T10" fmla="*/ 36 w 844"/>
              <a:gd name="T11" fmla="*/ 556 h 556"/>
              <a:gd name="T12" fmla="*/ 409 w 844"/>
              <a:gd name="T13" fmla="*/ 506 h 556"/>
              <a:gd name="T14" fmla="*/ 808 w 844"/>
              <a:gd name="T15" fmla="*/ 556 h 556"/>
              <a:gd name="T16" fmla="*/ 808 w 844"/>
              <a:gd name="T17" fmla="*/ 556 h 556"/>
              <a:gd name="T18" fmla="*/ 808 w 844"/>
              <a:gd name="T19" fmla="*/ 556 h 556"/>
              <a:gd name="T20" fmla="*/ 808 w 844"/>
              <a:gd name="T21" fmla="*/ 556 h 556"/>
              <a:gd name="T22" fmla="*/ 808 w 844"/>
              <a:gd name="T23" fmla="*/ 556 h 556"/>
              <a:gd name="T24" fmla="*/ 844 w 844"/>
              <a:gd name="T25" fmla="*/ 519 h 556"/>
              <a:gd name="T26" fmla="*/ 844 w 844"/>
              <a:gd name="T27" fmla="*/ 57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4" h="556">
                <a:moveTo>
                  <a:pt x="844" y="57"/>
                </a:moveTo>
                <a:cubicBezTo>
                  <a:pt x="844" y="57"/>
                  <a:pt x="844" y="57"/>
                  <a:pt x="844" y="57"/>
                </a:cubicBezTo>
                <a:cubicBezTo>
                  <a:pt x="844" y="57"/>
                  <a:pt x="666" y="0"/>
                  <a:pt x="422" y="0"/>
                </a:cubicBezTo>
                <a:cubicBezTo>
                  <a:pt x="178" y="0"/>
                  <a:pt x="0" y="57"/>
                  <a:pt x="0" y="57"/>
                </a:cubicBezTo>
                <a:cubicBezTo>
                  <a:pt x="0" y="519"/>
                  <a:pt x="0" y="519"/>
                  <a:pt x="0" y="519"/>
                </a:cubicBezTo>
                <a:cubicBezTo>
                  <a:pt x="36" y="556"/>
                  <a:pt x="36" y="556"/>
                  <a:pt x="36" y="556"/>
                </a:cubicBezTo>
                <a:cubicBezTo>
                  <a:pt x="36" y="556"/>
                  <a:pt x="194" y="506"/>
                  <a:pt x="409" y="506"/>
                </a:cubicBezTo>
                <a:cubicBezTo>
                  <a:pt x="623" y="506"/>
                  <a:pt x="807" y="556"/>
                  <a:pt x="808" y="556"/>
                </a:cubicBezTo>
                <a:cubicBezTo>
                  <a:pt x="808" y="556"/>
                  <a:pt x="808" y="556"/>
                  <a:pt x="808" y="556"/>
                </a:cubicBezTo>
                <a:cubicBezTo>
                  <a:pt x="808" y="556"/>
                  <a:pt x="808" y="556"/>
                  <a:pt x="808" y="556"/>
                </a:cubicBezTo>
                <a:cubicBezTo>
                  <a:pt x="808" y="556"/>
                  <a:pt x="808" y="556"/>
                  <a:pt x="808" y="556"/>
                </a:cubicBezTo>
                <a:cubicBezTo>
                  <a:pt x="808" y="556"/>
                  <a:pt x="808" y="556"/>
                  <a:pt x="808" y="556"/>
                </a:cubicBezTo>
                <a:cubicBezTo>
                  <a:pt x="844" y="519"/>
                  <a:pt x="844" y="519"/>
                  <a:pt x="844" y="519"/>
                </a:cubicBezTo>
                <a:lnTo>
                  <a:pt x="844" y="57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Freeform 95"/>
          <p:cNvSpPr/>
          <p:nvPr/>
        </p:nvSpPr>
        <p:spPr bwMode="auto">
          <a:xfrm>
            <a:off x="2437462" y="2224835"/>
            <a:ext cx="2281589" cy="251700"/>
          </a:xfrm>
          <a:custGeom>
            <a:avLst/>
            <a:gdLst>
              <a:gd name="T0" fmla="*/ 736 w 771"/>
              <a:gd name="T1" fmla="*/ 0 h 85"/>
              <a:gd name="T2" fmla="*/ 373 w 771"/>
              <a:gd name="T3" fmla="*/ 41 h 85"/>
              <a:gd name="T4" fmla="*/ 35 w 771"/>
              <a:gd name="T5" fmla="*/ 1 h 85"/>
              <a:gd name="T6" fmla="*/ 0 w 771"/>
              <a:gd name="T7" fmla="*/ 35 h 85"/>
              <a:gd name="T8" fmla="*/ 373 w 771"/>
              <a:gd name="T9" fmla="*/ 85 h 85"/>
              <a:gd name="T10" fmla="*/ 771 w 771"/>
              <a:gd name="T11" fmla="*/ 35 h 85"/>
              <a:gd name="T12" fmla="*/ 736 w 771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1" h="85">
                <a:moveTo>
                  <a:pt x="736" y="0"/>
                </a:moveTo>
                <a:cubicBezTo>
                  <a:pt x="672" y="14"/>
                  <a:pt x="531" y="41"/>
                  <a:pt x="373" y="41"/>
                </a:cubicBezTo>
                <a:cubicBezTo>
                  <a:pt x="218" y="41"/>
                  <a:pt x="93" y="15"/>
                  <a:pt x="35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158" y="85"/>
                  <a:pt x="373" y="85"/>
                </a:cubicBezTo>
                <a:cubicBezTo>
                  <a:pt x="587" y="85"/>
                  <a:pt x="771" y="35"/>
                  <a:pt x="771" y="35"/>
                </a:cubicBezTo>
                <a:lnTo>
                  <a:pt x="736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96"/>
          <p:cNvSpPr/>
          <p:nvPr/>
        </p:nvSpPr>
        <p:spPr bwMode="auto">
          <a:xfrm>
            <a:off x="7472949" y="2224835"/>
            <a:ext cx="2281589" cy="251700"/>
          </a:xfrm>
          <a:custGeom>
            <a:avLst/>
            <a:gdLst>
              <a:gd name="T0" fmla="*/ 735 w 771"/>
              <a:gd name="T1" fmla="*/ 0 h 85"/>
              <a:gd name="T2" fmla="*/ 372 w 771"/>
              <a:gd name="T3" fmla="*/ 41 h 85"/>
              <a:gd name="T4" fmla="*/ 34 w 771"/>
              <a:gd name="T5" fmla="*/ 1 h 85"/>
              <a:gd name="T6" fmla="*/ 0 w 771"/>
              <a:gd name="T7" fmla="*/ 35 h 85"/>
              <a:gd name="T8" fmla="*/ 372 w 771"/>
              <a:gd name="T9" fmla="*/ 85 h 85"/>
              <a:gd name="T10" fmla="*/ 771 w 771"/>
              <a:gd name="T11" fmla="*/ 35 h 85"/>
              <a:gd name="T12" fmla="*/ 735 w 771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1" h="85">
                <a:moveTo>
                  <a:pt x="735" y="0"/>
                </a:moveTo>
                <a:cubicBezTo>
                  <a:pt x="672" y="14"/>
                  <a:pt x="530" y="41"/>
                  <a:pt x="372" y="41"/>
                </a:cubicBezTo>
                <a:cubicBezTo>
                  <a:pt x="217" y="41"/>
                  <a:pt x="92" y="15"/>
                  <a:pt x="34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158" y="85"/>
                  <a:pt x="372" y="85"/>
                </a:cubicBezTo>
                <a:cubicBezTo>
                  <a:pt x="587" y="85"/>
                  <a:pt x="771" y="35"/>
                  <a:pt x="771" y="35"/>
                </a:cubicBezTo>
                <a:lnTo>
                  <a:pt x="735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97"/>
          <p:cNvSpPr/>
          <p:nvPr/>
        </p:nvSpPr>
        <p:spPr bwMode="auto">
          <a:xfrm>
            <a:off x="4846382" y="2029397"/>
            <a:ext cx="2499236" cy="275390"/>
          </a:xfrm>
          <a:custGeom>
            <a:avLst/>
            <a:gdLst>
              <a:gd name="T0" fmla="*/ 844 w 844"/>
              <a:gd name="T1" fmla="*/ 57 h 93"/>
              <a:gd name="T2" fmla="*/ 808 w 844"/>
              <a:gd name="T3" fmla="*/ 93 h 93"/>
              <a:gd name="T4" fmla="*/ 409 w 844"/>
              <a:gd name="T5" fmla="*/ 44 h 93"/>
              <a:gd name="T6" fmla="*/ 36 w 844"/>
              <a:gd name="T7" fmla="*/ 93 h 93"/>
              <a:gd name="T8" fmla="*/ 0 w 844"/>
              <a:gd name="T9" fmla="*/ 57 h 93"/>
              <a:gd name="T10" fmla="*/ 422 w 844"/>
              <a:gd name="T11" fmla="*/ 0 h 93"/>
              <a:gd name="T12" fmla="*/ 844 w 844"/>
              <a:gd name="T13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4" h="93">
                <a:moveTo>
                  <a:pt x="844" y="57"/>
                </a:moveTo>
                <a:cubicBezTo>
                  <a:pt x="808" y="93"/>
                  <a:pt x="808" y="93"/>
                  <a:pt x="808" y="93"/>
                </a:cubicBezTo>
                <a:cubicBezTo>
                  <a:pt x="808" y="93"/>
                  <a:pt x="624" y="44"/>
                  <a:pt x="409" y="44"/>
                </a:cubicBezTo>
                <a:cubicBezTo>
                  <a:pt x="194" y="44"/>
                  <a:pt x="36" y="93"/>
                  <a:pt x="36" y="93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178" y="0"/>
                  <a:pt x="422" y="0"/>
                </a:cubicBezTo>
                <a:cubicBezTo>
                  <a:pt x="666" y="0"/>
                  <a:pt x="844" y="57"/>
                  <a:pt x="844" y="5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Freeform 98"/>
          <p:cNvSpPr/>
          <p:nvPr/>
        </p:nvSpPr>
        <p:spPr bwMode="auto">
          <a:xfrm>
            <a:off x="4846382" y="2198185"/>
            <a:ext cx="106602" cy="1477629"/>
          </a:xfrm>
          <a:custGeom>
            <a:avLst/>
            <a:gdLst>
              <a:gd name="T0" fmla="*/ 72 w 72"/>
              <a:gd name="T1" fmla="*/ 998 h 998"/>
              <a:gd name="T2" fmla="*/ 0 w 72"/>
              <a:gd name="T3" fmla="*/ 924 h 998"/>
              <a:gd name="T4" fmla="*/ 0 w 72"/>
              <a:gd name="T5" fmla="*/ 0 h 998"/>
              <a:gd name="T6" fmla="*/ 72 w 72"/>
              <a:gd name="T7" fmla="*/ 72 h 998"/>
              <a:gd name="T8" fmla="*/ 72 w 72"/>
              <a:gd name="T9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998">
                <a:moveTo>
                  <a:pt x="72" y="998"/>
                </a:moveTo>
                <a:lnTo>
                  <a:pt x="0" y="924"/>
                </a:lnTo>
                <a:lnTo>
                  <a:pt x="0" y="0"/>
                </a:lnTo>
                <a:lnTo>
                  <a:pt x="72" y="72"/>
                </a:lnTo>
                <a:lnTo>
                  <a:pt x="72" y="998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Freeform 99"/>
          <p:cNvSpPr/>
          <p:nvPr/>
        </p:nvSpPr>
        <p:spPr bwMode="auto">
          <a:xfrm>
            <a:off x="7239015" y="2198185"/>
            <a:ext cx="106602" cy="1477629"/>
          </a:xfrm>
          <a:custGeom>
            <a:avLst/>
            <a:gdLst>
              <a:gd name="T0" fmla="*/ 0 w 72"/>
              <a:gd name="T1" fmla="*/ 998 h 998"/>
              <a:gd name="T2" fmla="*/ 72 w 72"/>
              <a:gd name="T3" fmla="*/ 924 h 998"/>
              <a:gd name="T4" fmla="*/ 72 w 72"/>
              <a:gd name="T5" fmla="*/ 0 h 998"/>
              <a:gd name="T6" fmla="*/ 0 w 72"/>
              <a:gd name="T7" fmla="*/ 72 h 998"/>
              <a:gd name="T8" fmla="*/ 0 w 72"/>
              <a:gd name="T9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998">
                <a:moveTo>
                  <a:pt x="0" y="998"/>
                </a:moveTo>
                <a:lnTo>
                  <a:pt x="72" y="924"/>
                </a:lnTo>
                <a:lnTo>
                  <a:pt x="72" y="0"/>
                </a:lnTo>
                <a:lnTo>
                  <a:pt x="0" y="72"/>
                </a:lnTo>
                <a:lnTo>
                  <a:pt x="0" y="998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Oval 86"/>
          <p:cNvSpPr>
            <a:spLocks noChangeArrowheads="1"/>
          </p:cNvSpPr>
          <p:nvPr/>
        </p:nvSpPr>
        <p:spPr bwMode="auto">
          <a:xfrm>
            <a:off x="3159990" y="2056048"/>
            <a:ext cx="836534" cy="8409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Freeform 87"/>
          <p:cNvSpPr>
            <a:spLocks noEditPoints="1"/>
          </p:cNvSpPr>
          <p:nvPr/>
        </p:nvSpPr>
        <p:spPr bwMode="auto">
          <a:xfrm>
            <a:off x="3148145" y="2044203"/>
            <a:ext cx="860223" cy="864665"/>
          </a:xfrm>
          <a:custGeom>
            <a:avLst/>
            <a:gdLst>
              <a:gd name="T0" fmla="*/ 146 w 291"/>
              <a:gd name="T1" fmla="*/ 292 h 292"/>
              <a:gd name="T2" fmla="*/ 0 w 291"/>
              <a:gd name="T3" fmla="*/ 146 h 292"/>
              <a:gd name="T4" fmla="*/ 146 w 291"/>
              <a:gd name="T5" fmla="*/ 0 h 292"/>
              <a:gd name="T6" fmla="*/ 291 w 291"/>
              <a:gd name="T7" fmla="*/ 146 h 292"/>
              <a:gd name="T8" fmla="*/ 146 w 291"/>
              <a:gd name="T9" fmla="*/ 292 h 292"/>
              <a:gd name="T10" fmla="*/ 146 w 291"/>
              <a:gd name="T11" fmla="*/ 8 h 292"/>
              <a:gd name="T12" fmla="*/ 8 w 291"/>
              <a:gd name="T13" fmla="*/ 146 h 292"/>
              <a:gd name="T14" fmla="*/ 146 w 291"/>
              <a:gd name="T15" fmla="*/ 284 h 292"/>
              <a:gd name="T16" fmla="*/ 283 w 291"/>
              <a:gd name="T17" fmla="*/ 146 h 292"/>
              <a:gd name="T18" fmla="*/ 146 w 291"/>
              <a:gd name="T19" fmla="*/ 8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1" h="292">
                <a:moveTo>
                  <a:pt x="146" y="292"/>
                </a:moveTo>
                <a:cubicBezTo>
                  <a:pt x="65" y="292"/>
                  <a:pt x="0" y="226"/>
                  <a:pt x="0" y="146"/>
                </a:cubicBezTo>
                <a:cubicBezTo>
                  <a:pt x="0" y="66"/>
                  <a:pt x="65" y="0"/>
                  <a:pt x="146" y="0"/>
                </a:cubicBezTo>
                <a:cubicBezTo>
                  <a:pt x="226" y="0"/>
                  <a:pt x="291" y="66"/>
                  <a:pt x="291" y="146"/>
                </a:cubicBezTo>
                <a:cubicBezTo>
                  <a:pt x="291" y="226"/>
                  <a:pt x="226" y="292"/>
                  <a:pt x="146" y="292"/>
                </a:cubicBezTo>
                <a:close/>
                <a:moveTo>
                  <a:pt x="146" y="8"/>
                </a:moveTo>
                <a:cubicBezTo>
                  <a:pt x="70" y="8"/>
                  <a:pt x="8" y="70"/>
                  <a:pt x="8" y="146"/>
                </a:cubicBezTo>
                <a:cubicBezTo>
                  <a:pt x="8" y="222"/>
                  <a:pt x="70" y="284"/>
                  <a:pt x="146" y="284"/>
                </a:cubicBezTo>
                <a:cubicBezTo>
                  <a:pt x="222" y="284"/>
                  <a:pt x="283" y="222"/>
                  <a:pt x="283" y="146"/>
                </a:cubicBezTo>
                <a:cubicBezTo>
                  <a:pt x="283" y="70"/>
                  <a:pt x="222" y="8"/>
                  <a:pt x="146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Freeform 88"/>
          <p:cNvSpPr>
            <a:spLocks noEditPoints="1"/>
          </p:cNvSpPr>
          <p:nvPr/>
        </p:nvSpPr>
        <p:spPr bwMode="auto">
          <a:xfrm>
            <a:off x="3393923" y="2221874"/>
            <a:ext cx="370147" cy="538935"/>
          </a:xfrm>
          <a:custGeom>
            <a:avLst/>
            <a:gdLst>
              <a:gd name="T0" fmla="*/ 36 w 125"/>
              <a:gd name="T1" fmla="*/ 157 h 182"/>
              <a:gd name="T2" fmla="*/ 38 w 125"/>
              <a:gd name="T3" fmla="*/ 167 h 182"/>
              <a:gd name="T4" fmla="*/ 46 w 125"/>
              <a:gd name="T5" fmla="*/ 172 h 182"/>
              <a:gd name="T6" fmla="*/ 47 w 125"/>
              <a:gd name="T7" fmla="*/ 177 h 182"/>
              <a:gd name="T8" fmla="*/ 63 w 125"/>
              <a:gd name="T9" fmla="*/ 182 h 182"/>
              <a:gd name="T10" fmla="*/ 78 w 125"/>
              <a:gd name="T11" fmla="*/ 177 h 182"/>
              <a:gd name="T12" fmla="*/ 79 w 125"/>
              <a:gd name="T13" fmla="*/ 172 h 182"/>
              <a:gd name="T14" fmla="*/ 88 w 125"/>
              <a:gd name="T15" fmla="*/ 167 h 182"/>
              <a:gd name="T16" fmla="*/ 89 w 125"/>
              <a:gd name="T17" fmla="*/ 157 h 182"/>
              <a:gd name="T18" fmla="*/ 63 w 125"/>
              <a:gd name="T19" fmla="*/ 161 h 182"/>
              <a:gd name="T20" fmla="*/ 36 w 125"/>
              <a:gd name="T21" fmla="*/ 157 h 182"/>
              <a:gd name="T22" fmla="*/ 34 w 125"/>
              <a:gd name="T23" fmla="*/ 140 h 182"/>
              <a:gd name="T24" fmla="*/ 35 w 125"/>
              <a:gd name="T25" fmla="*/ 149 h 182"/>
              <a:gd name="T26" fmla="*/ 63 w 125"/>
              <a:gd name="T27" fmla="*/ 154 h 182"/>
              <a:gd name="T28" fmla="*/ 90 w 125"/>
              <a:gd name="T29" fmla="*/ 149 h 182"/>
              <a:gd name="T30" fmla="*/ 92 w 125"/>
              <a:gd name="T31" fmla="*/ 140 h 182"/>
              <a:gd name="T32" fmla="*/ 63 w 125"/>
              <a:gd name="T33" fmla="*/ 145 h 182"/>
              <a:gd name="T34" fmla="*/ 34 w 125"/>
              <a:gd name="T35" fmla="*/ 140 h 182"/>
              <a:gd name="T36" fmla="*/ 63 w 125"/>
              <a:gd name="T37" fmla="*/ 26 h 182"/>
              <a:gd name="T38" fmla="*/ 66 w 125"/>
              <a:gd name="T39" fmla="*/ 22 h 182"/>
              <a:gd name="T40" fmla="*/ 63 w 125"/>
              <a:gd name="T41" fmla="*/ 19 h 182"/>
              <a:gd name="T42" fmla="*/ 19 w 125"/>
              <a:gd name="T43" fmla="*/ 62 h 182"/>
              <a:gd name="T44" fmla="*/ 23 w 125"/>
              <a:gd name="T45" fmla="*/ 66 h 182"/>
              <a:gd name="T46" fmla="*/ 26 w 125"/>
              <a:gd name="T47" fmla="*/ 62 h 182"/>
              <a:gd name="T48" fmla="*/ 63 w 125"/>
              <a:gd name="T49" fmla="*/ 26 h 182"/>
              <a:gd name="T50" fmla="*/ 63 w 125"/>
              <a:gd name="T51" fmla="*/ 0 h 182"/>
              <a:gd name="T52" fmla="*/ 0 w 125"/>
              <a:gd name="T53" fmla="*/ 62 h 182"/>
              <a:gd name="T54" fmla="*/ 30 w 125"/>
              <a:gd name="T55" fmla="*/ 116 h 182"/>
              <a:gd name="T56" fmla="*/ 32 w 125"/>
              <a:gd name="T57" fmla="*/ 131 h 182"/>
              <a:gd name="T58" fmla="*/ 63 w 125"/>
              <a:gd name="T59" fmla="*/ 137 h 182"/>
              <a:gd name="T60" fmla="*/ 93 w 125"/>
              <a:gd name="T61" fmla="*/ 131 h 182"/>
              <a:gd name="T62" fmla="*/ 95 w 125"/>
              <a:gd name="T63" fmla="*/ 116 h 182"/>
              <a:gd name="T64" fmla="*/ 125 w 125"/>
              <a:gd name="T65" fmla="*/ 62 h 182"/>
              <a:gd name="T66" fmla="*/ 63 w 125"/>
              <a:gd name="T67" fmla="*/ 0 h 182"/>
              <a:gd name="T68" fmla="*/ 86 w 125"/>
              <a:gd name="T69" fmla="*/ 108 h 182"/>
              <a:gd name="T70" fmla="*/ 84 w 125"/>
              <a:gd name="T71" fmla="*/ 123 h 182"/>
              <a:gd name="T72" fmla="*/ 63 w 125"/>
              <a:gd name="T73" fmla="*/ 126 h 182"/>
              <a:gd name="T74" fmla="*/ 41 w 125"/>
              <a:gd name="T75" fmla="*/ 123 h 182"/>
              <a:gd name="T76" fmla="*/ 40 w 125"/>
              <a:gd name="T77" fmla="*/ 108 h 182"/>
              <a:gd name="T78" fmla="*/ 11 w 125"/>
              <a:gd name="T79" fmla="*/ 62 h 182"/>
              <a:gd name="T80" fmla="*/ 63 w 125"/>
              <a:gd name="T81" fmla="*/ 11 h 182"/>
              <a:gd name="T82" fmla="*/ 114 w 125"/>
              <a:gd name="T83" fmla="*/ 62 h 182"/>
              <a:gd name="T84" fmla="*/ 86 w 125"/>
              <a:gd name="T85" fmla="*/ 108 h 182"/>
              <a:gd name="T86" fmla="*/ 77 w 125"/>
              <a:gd name="T87" fmla="*/ 85 h 182"/>
              <a:gd name="T88" fmla="*/ 63 w 125"/>
              <a:gd name="T89" fmla="*/ 60 h 182"/>
              <a:gd name="T90" fmla="*/ 49 w 125"/>
              <a:gd name="T91" fmla="*/ 85 h 182"/>
              <a:gd name="T92" fmla="*/ 43 w 125"/>
              <a:gd name="T93" fmla="*/ 73 h 182"/>
              <a:gd name="T94" fmla="*/ 34 w 125"/>
              <a:gd name="T95" fmla="*/ 77 h 182"/>
              <a:gd name="T96" fmla="*/ 48 w 125"/>
              <a:gd name="T97" fmla="*/ 107 h 182"/>
              <a:gd name="T98" fmla="*/ 63 w 125"/>
              <a:gd name="T99" fmla="*/ 81 h 182"/>
              <a:gd name="T100" fmla="*/ 77 w 125"/>
              <a:gd name="T101" fmla="*/ 107 h 182"/>
              <a:gd name="T102" fmla="*/ 91 w 125"/>
              <a:gd name="T103" fmla="*/ 77 h 182"/>
              <a:gd name="T104" fmla="*/ 82 w 125"/>
              <a:gd name="T105" fmla="*/ 73 h 182"/>
              <a:gd name="T106" fmla="*/ 77 w 125"/>
              <a:gd name="T107" fmla="*/ 8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5" h="182">
                <a:moveTo>
                  <a:pt x="36" y="157"/>
                </a:moveTo>
                <a:cubicBezTo>
                  <a:pt x="38" y="167"/>
                  <a:pt x="38" y="167"/>
                  <a:pt x="38" y="167"/>
                </a:cubicBezTo>
                <a:cubicBezTo>
                  <a:pt x="38" y="167"/>
                  <a:pt x="40" y="170"/>
                  <a:pt x="46" y="172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50" y="182"/>
                  <a:pt x="63" y="182"/>
                </a:cubicBezTo>
                <a:cubicBezTo>
                  <a:pt x="75" y="182"/>
                  <a:pt x="78" y="177"/>
                  <a:pt x="78" y="177"/>
                </a:cubicBezTo>
                <a:cubicBezTo>
                  <a:pt x="79" y="172"/>
                  <a:pt x="79" y="172"/>
                  <a:pt x="79" y="172"/>
                </a:cubicBezTo>
                <a:cubicBezTo>
                  <a:pt x="85" y="170"/>
                  <a:pt x="88" y="167"/>
                  <a:pt x="88" y="16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1" y="160"/>
                  <a:pt x="72" y="161"/>
                  <a:pt x="63" y="161"/>
                </a:cubicBezTo>
                <a:cubicBezTo>
                  <a:pt x="53" y="161"/>
                  <a:pt x="44" y="160"/>
                  <a:pt x="36" y="157"/>
                </a:cubicBezTo>
                <a:close/>
                <a:moveTo>
                  <a:pt x="34" y="140"/>
                </a:moveTo>
                <a:cubicBezTo>
                  <a:pt x="35" y="149"/>
                  <a:pt x="35" y="149"/>
                  <a:pt x="35" y="149"/>
                </a:cubicBezTo>
                <a:cubicBezTo>
                  <a:pt x="43" y="152"/>
                  <a:pt x="53" y="154"/>
                  <a:pt x="63" y="154"/>
                </a:cubicBezTo>
                <a:cubicBezTo>
                  <a:pt x="73" y="154"/>
                  <a:pt x="82" y="152"/>
                  <a:pt x="90" y="149"/>
                </a:cubicBezTo>
                <a:cubicBezTo>
                  <a:pt x="92" y="140"/>
                  <a:pt x="92" y="140"/>
                  <a:pt x="92" y="140"/>
                </a:cubicBezTo>
                <a:cubicBezTo>
                  <a:pt x="83" y="143"/>
                  <a:pt x="73" y="145"/>
                  <a:pt x="63" y="145"/>
                </a:cubicBezTo>
                <a:cubicBezTo>
                  <a:pt x="52" y="145"/>
                  <a:pt x="42" y="143"/>
                  <a:pt x="34" y="140"/>
                </a:cubicBezTo>
                <a:close/>
                <a:moveTo>
                  <a:pt x="63" y="26"/>
                </a:moveTo>
                <a:cubicBezTo>
                  <a:pt x="64" y="26"/>
                  <a:pt x="66" y="24"/>
                  <a:pt x="66" y="22"/>
                </a:cubicBezTo>
                <a:cubicBezTo>
                  <a:pt x="66" y="20"/>
                  <a:pt x="64" y="19"/>
                  <a:pt x="63" y="19"/>
                </a:cubicBezTo>
                <a:cubicBezTo>
                  <a:pt x="39" y="19"/>
                  <a:pt x="19" y="38"/>
                  <a:pt x="19" y="62"/>
                </a:cubicBezTo>
                <a:cubicBezTo>
                  <a:pt x="19" y="64"/>
                  <a:pt x="21" y="66"/>
                  <a:pt x="23" y="66"/>
                </a:cubicBezTo>
                <a:cubicBezTo>
                  <a:pt x="24" y="66"/>
                  <a:pt x="26" y="64"/>
                  <a:pt x="26" y="62"/>
                </a:cubicBezTo>
                <a:cubicBezTo>
                  <a:pt x="26" y="42"/>
                  <a:pt x="42" y="26"/>
                  <a:pt x="63" y="26"/>
                </a:cubicBezTo>
                <a:close/>
                <a:moveTo>
                  <a:pt x="63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85"/>
                  <a:pt x="12" y="105"/>
                  <a:pt x="30" y="116"/>
                </a:cubicBezTo>
                <a:cubicBezTo>
                  <a:pt x="32" y="131"/>
                  <a:pt x="32" y="131"/>
                  <a:pt x="32" y="131"/>
                </a:cubicBezTo>
                <a:cubicBezTo>
                  <a:pt x="41" y="135"/>
                  <a:pt x="52" y="137"/>
                  <a:pt x="63" y="137"/>
                </a:cubicBezTo>
                <a:cubicBezTo>
                  <a:pt x="74" y="137"/>
                  <a:pt x="84" y="135"/>
                  <a:pt x="93" y="131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113" y="105"/>
                  <a:pt x="125" y="85"/>
                  <a:pt x="125" y="62"/>
                </a:cubicBezTo>
                <a:cubicBezTo>
                  <a:pt x="125" y="28"/>
                  <a:pt x="97" y="0"/>
                  <a:pt x="63" y="0"/>
                </a:cubicBezTo>
                <a:close/>
                <a:moveTo>
                  <a:pt x="86" y="108"/>
                </a:moveTo>
                <a:cubicBezTo>
                  <a:pt x="84" y="123"/>
                  <a:pt x="84" y="123"/>
                  <a:pt x="84" y="123"/>
                </a:cubicBezTo>
                <a:cubicBezTo>
                  <a:pt x="84" y="123"/>
                  <a:pt x="78" y="126"/>
                  <a:pt x="63" y="126"/>
                </a:cubicBezTo>
                <a:cubicBezTo>
                  <a:pt x="47" y="126"/>
                  <a:pt x="41" y="123"/>
                  <a:pt x="41" y="123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23" y="100"/>
                  <a:pt x="11" y="82"/>
                  <a:pt x="11" y="62"/>
                </a:cubicBezTo>
                <a:cubicBezTo>
                  <a:pt x="11" y="34"/>
                  <a:pt x="34" y="11"/>
                  <a:pt x="63" y="11"/>
                </a:cubicBezTo>
                <a:cubicBezTo>
                  <a:pt x="91" y="11"/>
                  <a:pt x="114" y="34"/>
                  <a:pt x="114" y="62"/>
                </a:cubicBezTo>
                <a:cubicBezTo>
                  <a:pt x="114" y="82"/>
                  <a:pt x="103" y="100"/>
                  <a:pt x="86" y="108"/>
                </a:cubicBezTo>
                <a:close/>
                <a:moveTo>
                  <a:pt x="77" y="85"/>
                </a:moveTo>
                <a:cubicBezTo>
                  <a:pt x="63" y="60"/>
                  <a:pt x="63" y="60"/>
                  <a:pt x="63" y="60"/>
                </a:cubicBezTo>
                <a:cubicBezTo>
                  <a:pt x="49" y="85"/>
                  <a:pt x="49" y="85"/>
                  <a:pt x="49" y="85"/>
                </a:cubicBezTo>
                <a:cubicBezTo>
                  <a:pt x="43" y="73"/>
                  <a:pt x="43" y="73"/>
                  <a:pt x="43" y="73"/>
                </a:cubicBezTo>
                <a:cubicBezTo>
                  <a:pt x="34" y="77"/>
                  <a:pt x="34" y="77"/>
                  <a:pt x="34" y="7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63" y="81"/>
                  <a:pt x="63" y="81"/>
                  <a:pt x="63" y="81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91" y="77"/>
                  <a:pt x="91" y="77"/>
                  <a:pt x="91" y="77"/>
                </a:cubicBezTo>
                <a:cubicBezTo>
                  <a:pt x="82" y="73"/>
                  <a:pt x="82" y="73"/>
                  <a:pt x="82" y="73"/>
                </a:cubicBezTo>
                <a:lnTo>
                  <a:pt x="77" y="85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Oval 89"/>
          <p:cNvSpPr>
            <a:spLocks noChangeArrowheads="1"/>
          </p:cNvSpPr>
          <p:nvPr/>
        </p:nvSpPr>
        <p:spPr bwMode="auto">
          <a:xfrm>
            <a:off x="5675513" y="1739202"/>
            <a:ext cx="840975" cy="838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Freeform 90"/>
          <p:cNvSpPr>
            <a:spLocks noEditPoints="1"/>
          </p:cNvSpPr>
          <p:nvPr/>
        </p:nvSpPr>
        <p:spPr bwMode="auto">
          <a:xfrm>
            <a:off x="5663668" y="1727357"/>
            <a:ext cx="864664" cy="861703"/>
          </a:xfrm>
          <a:custGeom>
            <a:avLst/>
            <a:gdLst>
              <a:gd name="T0" fmla="*/ 146 w 292"/>
              <a:gd name="T1" fmla="*/ 291 h 291"/>
              <a:gd name="T2" fmla="*/ 0 w 292"/>
              <a:gd name="T3" fmla="*/ 146 h 291"/>
              <a:gd name="T4" fmla="*/ 146 w 292"/>
              <a:gd name="T5" fmla="*/ 0 h 291"/>
              <a:gd name="T6" fmla="*/ 292 w 292"/>
              <a:gd name="T7" fmla="*/ 146 h 291"/>
              <a:gd name="T8" fmla="*/ 146 w 292"/>
              <a:gd name="T9" fmla="*/ 291 h 291"/>
              <a:gd name="T10" fmla="*/ 146 w 292"/>
              <a:gd name="T11" fmla="*/ 8 h 291"/>
              <a:gd name="T12" fmla="*/ 8 w 292"/>
              <a:gd name="T13" fmla="*/ 146 h 291"/>
              <a:gd name="T14" fmla="*/ 146 w 292"/>
              <a:gd name="T15" fmla="*/ 283 h 291"/>
              <a:gd name="T16" fmla="*/ 284 w 292"/>
              <a:gd name="T17" fmla="*/ 146 h 291"/>
              <a:gd name="T18" fmla="*/ 146 w 292"/>
              <a:gd name="T19" fmla="*/ 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2" h="291">
                <a:moveTo>
                  <a:pt x="146" y="291"/>
                </a:moveTo>
                <a:cubicBezTo>
                  <a:pt x="66" y="291"/>
                  <a:pt x="0" y="226"/>
                  <a:pt x="0" y="146"/>
                </a:cubicBezTo>
                <a:cubicBezTo>
                  <a:pt x="0" y="65"/>
                  <a:pt x="66" y="0"/>
                  <a:pt x="146" y="0"/>
                </a:cubicBezTo>
                <a:cubicBezTo>
                  <a:pt x="226" y="0"/>
                  <a:pt x="292" y="65"/>
                  <a:pt x="292" y="146"/>
                </a:cubicBezTo>
                <a:cubicBezTo>
                  <a:pt x="292" y="226"/>
                  <a:pt x="226" y="291"/>
                  <a:pt x="146" y="291"/>
                </a:cubicBezTo>
                <a:close/>
                <a:moveTo>
                  <a:pt x="146" y="8"/>
                </a:moveTo>
                <a:cubicBezTo>
                  <a:pt x="70" y="8"/>
                  <a:pt x="8" y="70"/>
                  <a:pt x="8" y="146"/>
                </a:cubicBezTo>
                <a:cubicBezTo>
                  <a:pt x="8" y="222"/>
                  <a:pt x="70" y="283"/>
                  <a:pt x="146" y="283"/>
                </a:cubicBezTo>
                <a:cubicBezTo>
                  <a:pt x="222" y="283"/>
                  <a:pt x="284" y="222"/>
                  <a:pt x="284" y="146"/>
                </a:cubicBezTo>
                <a:cubicBezTo>
                  <a:pt x="284" y="70"/>
                  <a:pt x="222" y="8"/>
                  <a:pt x="146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Freeform 91"/>
          <p:cNvSpPr>
            <a:spLocks noEditPoints="1"/>
          </p:cNvSpPr>
          <p:nvPr/>
        </p:nvSpPr>
        <p:spPr bwMode="auto">
          <a:xfrm>
            <a:off x="5891679" y="1931678"/>
            <a:ext cx="408643" cy="509323"/>
          </a:xfrm>
          <a:custGeom>
            <a:avLst/>
            <a:gdLst>
              <a:gd name="T0" fmla="*/ 74 w 138"/>
              <a:gd name="T1" fmla="*/ 102 h 172"/>
              <a:gd name="T2" fmla="*/ 69 w 138"/>
              <a:gd name="T3" fmla="*/ 102 h 172"/>
              <a:gd name="T4" fmla="*/ 58 w 138"/>
              <a:gd name="T5" fmla="*/ 109 h 172"/>
              <a:gd name="T6" fmla="*/ 58 w 138"/>
              <a:gd name="T7" fmla="*/ 115 h 172"/>
              <a:gd name="T8" fmla="*/ 66 w 138"/>
              <a:gd name="T9" fmla="*/ 115 h 172"/>
              <a:gd name="T10" fmla="*/ 66 w 138"/>
              <a:gd name="T11" fmla="*/ 139 h 172"/>
              <a:gd name="T12" fmla="*/ 61 w 138"/>
              <a:gd name="T13" fmla="*/ 139 h 172"/>
              <a:gd name="T14" fmla="*/ 61 w 138"/>
              <a:gd name="T15" fmla="*/ 144 h 172"/>
              <a:gd name="T16" fmla="*/ 79 w 138"/>
              <a:gd name="T17" fmla="*/ 144 h 172"/>
              <a:gd name="T18" fmla="*/ 79 w 138"/>
              <a:gd name="T19" fmla="*/ 139 h 172"/>
              <a:gd name="T20" fmla="*/ 74 w 138"/>
              <a:gd name="T21" fmla="*/ 139 h 172"/>
              <a:gd name="T22" fmla="*/ 74 w 138"/>
              <a:gd name="T23" fmla="*/ 102 h 172"/>
              <a:gd name="T24" fmla="*/ 138 w 138"/>
              <a:gd name="T25" fmla="*/ 27 h 172"/>
              <a:gd name="T26" fmla="*/ 129 w 138"/>
              <a:gd name="T27" fmla="*/ 18 h 172"/>
              <a:gd name="T28" fmla="*/ 97 w 138"/>
              <a:gd name="T29" fmla="*/ 83 h 172"/>
              <a:gd name="T30" fmla="*/ 86 w 138"/>
              <a:gd name="T31" fmla="*/ 77 h 172"/>
              <a:gd name="T32" fmla="*/ 120 w 138"/>
              <a:gd name="T33" fmla="*/ 9 h 172"/>
              <a:gd name="T34" fmla="*/ 111 w 138"/>
              <a:gd name="T35" fmla="*/ 0 h 172"/>
              <a:gd name="T36" fmla="*/ 27 w 138"/>
              <a:gd name="T37" fmla="*/ 0 h 172"/>
              <a:gd name="T38" fmla="*/ 18 w 138"/>
              <a:gd name="T39" fmla="*/ 9 h 172"/>
              <a:gd name="T40" fmla="*/ 52 w 138"/>
              <a:gd name="T41" fmla="*/ 77 h 172"/>
              <a:gd name="T42" fmla="*/ 41 w 138"/>
              <a:gd name="T43" fmla="*/ 83 h 172"/>
              <a:gd name="T44" fmla="*/ 9 w 138"/>
              <a:gd name="T45" fmla="*/ 18 h 172"/>
              <a:gd name="T46" fmla="*/ 0 w 138"/>
              <a:gd name="T47" fmla="*/ 27 h 172"/>
              <a:gd name="T48" fmla="*/ 32 w 138"/>
              <a:gd name="T49" fmla="*/ 91 h 172"/>
              <a:gd name="T50" fmla="*/ 20 w 138"/>
              <a:gd name="T51" fmla="*/ 123 h 172"/>
              <a:gd name="T52" fmla="*/ 69 w 138"/>
              <a:gd name="T53" fmla="*/ 172 h 172"/>
              <a:gd name="T54" fmla="*/ 118 w 138"/>
              <a:gd name="T55" fmla="*/ 123 h 172"/>
              <a:gd name="T56" fmla="*/ 106 w 138"/>
              <a:gd name="T57" fmla="*/ 91 h 172"/>
              <a:gd name="T58" fmla="*/ 138 w 138"/>
              <a:gd name="T59" fmla="*/ 27 h 172"/>
              <a:gd name="T60" fmla="*/ 33 w 138"/>
              <a:gd name="T61" fmla="*/ 12 h 172"/>
              <a:gd name="T62" fmla="*/ 105 w 138"/>
              <a:gd name="T63" fmla="*/ 12 h 172"/>
              <a:gd name="T64" fmla="*/ 99 w 138"/>
              <a:gd name="T65" fmla="*/ 25 h 172"/>
              <a:gd name="T66" fmla="*/ 39 w 138"/>
              <a:gd name="T67" fmla="*/ 25 h 172"/>
              <a:gd name="T68" fmla="*/ 33 w 138"/>
              <a:gd name="T69" fmla="*/ 12 h 172"/>
              <a:gd name="T70" fmla="*/ 45 w 138"/>
              <a:gd name="T71" fmla="*/ 37 h 172"/>
              <a:gd name="T72" fmla="*/ 93 w 138"/>
              <a:gd name="T73" fmla="*/ 37 h 172"/>
              <a:gd name="T74" fmla="*/ 74 w 138"/>
              <a:gd name="T75" fmla="*/ 74 h 172"/>
              <a:gd name="T76" fmla="*/ 69 w 138"/>
              <a:gd name="T77" fmla="*/ 74 h 172"/>
              <a:gd name="T78" fmla="*/ 64 w 138"/>
              <a:gd name="T79" fmla="*/ 74 h 172"/>
              <a:gd name="T80" fmla="*/ 45 w 138"/>
              <a:gd name="T81" fmla="*/ 37 h 172"/>
              <a:gd name="T82" fmla="*/ 108 w 138"/>
              <a:gd name="T83" fmla="*/ 123 h 172"/>
              <a:gd name="T84" fmla="*/ 69 w 138"/>
              <a:gd name="T85" fmla="*/ 162 h 172"/>
              <a:gd name="T86" fmla="*/ 30 w 138"/>
              <a:gd name="T87" fmla="*/ 123 h 172"/>
              <a:gd name="T88" fmla="*/ 69 w 138"/>
              <a:gd name="T89" fmla="*/ 85 h 172"/>
              <a:gd name="T90" fmla="*/ 108 w 138"/>
              <a:gd name="T91" fmla="*/ 123 h 172"/>
              <a:gd name="T92" fmla="*/ 69 w 138"/>
              <a:gd name="T93" fmla="*/ 88 h 172"/>
              <a:gd name="T94" fmla="*/ 34 w 138"/>
              <a:gd name="T95" fmla="*/ 123 h 172"/>
              <a:gd name="T96" fmla="*/ 69 w 138"/>
              <a:gd name="T97" fmla="*/ 159 h 172"/>
              <a:gd name="T98" fmla="*/ 104 w 138"/>
              <a:gd name="T99" fmla="*/ 123 h 172"/>
              <a:gd name="T100" fmla="*/ 69 w 138"/>
              <a:gd name="T101" fmla="*/ 88 h 172"/>
              <a:gd name="T102" fmla="*/ 69 w 138"/>
              <a:gd name="T103" fmla="*/ 155 h 172"/>
              <a:gd name="T104" fmla="*/ 37 w 138"/>
              <a:gd name="T105" fmla="*/ 123 h 172"/>
              <a:gd name="T106" fmla="*/ 69 w 138"/>
              <a:gd name="T107" fmla="*/ 92 h 172"/>
              <a:gd name="T108" fmla="*/ 101 w 138"/>
              <a:gd name="T109" fmla="*/ 123 h 172"/>
              <a:gd name="T110" fmla="*/ 69 w 138"/>
              <a:gd name="T111" fmla="*/ 155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8" h="172">
                <a:moveTo>
                  <a:pt x="74" y="102"/>
                </a:moveTo>
                <a:cubicBezTo>
                  <a:pt x="69" y="102"/>
                  <a:pt x="69" y="102"/>
                  <a:pt x="69" y="102"/>
                </a:cubicBezTo>
                <a:cubicBezTo>
                  <a:pt x="69" y="102"/>
                  <a:pt x="66" y="109"/>
                  <a:pt x="58" y="109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4" y="139"/>
                  <a:pt x="74" y="139"/>
                  <a:pt x="74" y="139"/>
                </a:cubicBezTo>
                <a:lnTo>
                  <a:pt x="74" y="102"/>
                </a:lnTo>
                <a:close/>
                <a:moveTo>
                  <a:pt x="138" y="27"/>
                </a:moveTo>
                <a:cubicBezTo>
                  <a:pt x="129" y="18"/>
                  <a:pt x="129" y="18"/>
                  <a:pt x="129" y="18"/>
                </a:cubicBezTo>
                <a:cubicBezTo>
                  <a:pt x="97" y="83"/>
                  <a:pt x="97" y="83"/>
                  <a:pt x="97" y="83"/>
                </a:cubicBezTo>
                <a:cubicBezTo>
                  <a:pt x="94" y="81"/>
                  <a:pt x="90" y="79"/>
                  <a:pt x="86" y="77"/>
                </a:cubicBezTo>
                <a:cubicBezTo>
                  <a:pt x="120" y="9"/>
                  <a:pt x="120" y="9"/>
                  <a:pt x="120" y="9"/>
                </a:cubicBezTo>
                <a:cubicBezTo>
                  <a:pt x="111" y="0"/>
                  <a:pt x="111" y="0"/>
                  <a:pt x="11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9"/>
                  <a:pt x="18" y="9"/>
                  <a:pt x="18" y="9"/>
                </a:cubicBezTo>
                <a:cubicBezTo>
                  <a:pt x="52" y="77"/>
                  <a:pt x="52" y="77"/>
                  <a:pt x="52" y="77"/>
                </a:cubicBezTo>
                <a:cubicBezTo>
                  <a:pt x="48" y="79"/>
                  <a:pt x="44" y="81"/>
                  <a:pt x="41" y="83"/>
                </a:cubicBezTo>
                <a:cubicBezTo>
                  <a:pt x="9" y="18"/>
                  <a:pt x="9" y="18"/>
                  <a:pt x="9" y="18"/>
                </a:cubicBezTo>
                <a:cubicBezTo>
                  <a:pt x="0" y="27"/>
                  <a:pt x="0" y="27"/>
                  <a:pt x="0" y="27"/>
                </a:cubicBezTo>
                <a:cubicBezTo>
                  <a:pt x="32" y="91"/>
                  <a:pt x="32" y="91"/>
                  <a:pt x="32" y="91"/>
                </a:cubicBezTo>
                <a:cubicBezTo>
                  <a:pt x="24" y="100"/>
                  <a:pt x="20" y="111"/>
                  <a:pt x="20" y="123"/>
                </a:cubicBezTo>
                <a:cubicBezTo>
                  <a:pt x="20" y="150"/>
                  <a:pt x="42" y="172"/>
                  <a:pt x="69" y="172"/>
                </a:cubicBezTo>
                <a:cubicBezTo>
                  <a:pt x="96" y="172"/>
                  <a:pt x="118" y="150"/>
                  <a:pt x="118" y="123"/>
                </a:cubicBezTo>
                <a:cubicBezTo>
                  <a:pt x="118" y="111"/>
                  <a:pt x="114" y="100"/>
                  <a:pt x="106" y="91"/>
                </a:cubicBezTo>
                <a:lnTo>
                  <a:pt x="138" y="27"/>
                </a:lnTo>
                <a:close/>
                <a:moveTo>
                  <a:pt x="33" y="12"/>
                </a:moveTo>
                <a:cubicBezTo>
                  <a:pt x="105" y="12"/>
                  <a:pt x="105" y="12"/>
                  <a:pt x="105" y="12"/>
                </a:cubicBezTo>
                <a:cubicBezTo>
                  <a:pt x="99" y="25"/>
                  <a:pt x="99" y="25"/>
                  <a:pt x="99" y="25"/>
                </a:cubicBezTo>
                <a:cubicBezTo>
                  <a:pt x="39" y="25"/>
                  <a:pt x="39" y="25"/>
                  <a:pt x="39" y="25"/>
                </a:cubicBezTo>
                <a:lnTo>
                  <a:pt x="33" y="12"/>
                </a:lnTo>
                <a:close/>
                <a:moveTo>
                  <a:pt x="45" y="37"/>
                </a:moveTo>
                <a:cubicBezTo>
                  <a:pt x="93" y="37"/>
                  <a:pt x="93" y="37"/>
                  <a:pt x="93" y="37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4"/>
                  <a:pt x="71" y="74"/>
                  <a:pt x="69" y="74"/>
                </a:cubicBezTo>
                <a:cubicBezTo>
                  <a:pt x="67" y="74"/>
                  <a:pt x="65" y="74"/>
                  <a:pt x="64" y="74"/>
                </a:cubicBezTo>
                <a:lnTo>
                  <a:pt x="45" y="37"/>
                </a:lnTo>
                <a:close/>
                <a:moveTo>
                  <a:pt x="108" y="123"/>
                </a:moveTo>
                <a:cubicBezTo>
                  <a:pt x="108" y="145"/>
                  <a:pt x="90" y="162"/>
                  <a:pt x="69" y="162"/>
                </a:cubicBezTo>
                <a:cubicBezTo>
                  <a:pt x="48" y="162"/>
                  <a:pt x="30" y="145"/>
                  <a:pt x="30" y="123"/>
                </a:cubicBezTo>
                <a:cubicBezTo>
                  <a:pt x="30" y="102"/>
                  <a:pt x="48" y="85"/>
                  <a:pt x="69" y="85"/>
                </a:cubicBezTo>
                <a:cubicBezTo>
                  <a:pt x="90" y="85"/>
                  <a:pt x="108" y="102"/>
                  <a:pt x="108" y="123"/>
                </a:cubicBezTo>
                <a:close/>
                <a:moveTo>
                  <a:pt x="69" y="88"/>
                </a:moveTo>
                <a:cubicBezTo>
                  <a:pt x="49" y="88"/>
                  <a:pt x="34" y="104"/>
                  <a:pt x="34" y="123"/>
                </a:cubicBezTo>
                <a:cubicBezTo>
                  <a:pt x="34" y="143"/>
                  <a:pt x="49" y="159"/>
                  <a:pt x="69" y="159"/>
                </a:cubicBezTo>
                <a:cubicBezTo>
                  <a:pt x="89" y="159"/>
                  <a:pt x="104" y="143"/>
                  <a:pt x="104" y="123"/>
                </a:cubicBezTo>
                <a:cubicBezTo>
                  <a:pt x="104" y="104"/>
                  <a:pt x="89" y="88"/>
                  <a:pt x="69" y="88"/>
                </a:cubicBezTo>
                <a:close/>
                <a:moveTo>
                  <a:pt x="69" y="155"/>
                </a:moveTo>
                <a:cubicBezTo>
                  <a:pt x="52" y="155"/>
                  <a:pt x="37" y="141"/>
                  <a:pt x="37" y="123"/>
                </a:cubicBezTo>
                <a:cubicBezTo>
                  <a:pt x="37" y="106"/>
                  <a:pt x="52" y="92"/>
                  <a:pt x="69" y="92"/>
                </a:cubicBezTo>
                <a:cubicBezTo>
                  <a:pt x="86" y="92"/>
                  <a:pt x="101" y="106"/>
                  <a:pt x="101" y="123"/>
                </a:cubicBezTo>
                <a:cubicBezTo>
                  <a:pt x="101" y="141"/>
                  <a:pt x="86" y="155"/>
                  <a:pt x="69" y="155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Oval 92"/>
          <p:cNvSpPr>
            <a:spLocks noChangeArrowheads="1"/>
          </p:cNvSpPr>
          <p:nvPr/>
        </p:nvSpPr>
        <p:spPr bwMode="auto">
          <a:xfrm>
            <a:off x="8195477" y="2056048"/>
            <a:ext cx="836534" cy="8409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Freeform 93"/>
          <p:cNvSpPr>
            <a:spLocks noEditPoints="1"/>
          </p:cNvSpPr>
          <p:nvPr/>
        </p:nvSpPr>
        <p:spPr bwMode="auto">
          <a:xfrm>
            <a:off x="8183632" y="2044203"/>
            <a:ext cx="860223" cy="864665"/>
          </a:xfrm>
          <a:custGeom>
            <a:avLst/>
            <a:gdLst>
              <a:gd name="T0" fmla="*/ 145 w 291"/>
              <a:gd name="T1" fmla="*/ 292 h 292"/>
              <a:gd name="T2" fmla="*/ 0 w 291"/>
              <a:gd name="T3" fmla="*/ 146 h 292"/>
              <a:gd name="T4" fmla="*/ 145 w 291"/>
              <a:gd name="T5" fmla="*/ 0 h 292"/>
              <a:gd name="T6" fmla="*/ 291 w 291"/>
              <a:gd name="T7" fmla="*/ 146 h 292"/>
              <a:gd name="T8" fmla="*/ 145 w 291"/>
              <a:gd name="T9" fmla="*/ 292 h 292"/>
              <a:gd name="T10" fmla="*/ 145 w 291"/>
              <a:gd name="T11" fmla="*/ 8 h 292"/>
              <a:gd name="T12" fmla="*/ 8 w 291"/>
              <a:gd name="T13" fmla="*/ 146 h 292"/>
              <a:gd name="T14" fmla="*/ 145 w 291"/>
              <a:gd name="T15" fmla="*/ 284 h 292"/>
              <a:gd name="T16" fmla="*/ 283 w 291"/>
              <a:gd name="T17" fmla="*/ 146 h 292"/>
              <a:gd name="T18" fmla="*/ 145 w 291"/>
              <a:gd name="T19" fmla="*/ 8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1" h="292">
                <a:moveTo>
                  <a:pt x="145" y="292"/>
                </a:moveTo>
                <a:cubicBezTo>
                  <a:pt x="65" y="292"/>
                  <a:pt x="0" y="226"/>
                  <a:pt x="0" y="146"/>
                </a:cubicBezTo>
                <a:cubicBezTo>
                  <a:pt x="0" y="66"/>
                  <a:pt x="65" y="0"/>
                  <a:pt x="145" y="0"/>
                </a:cubicBezTo>
                <a:cubicBezTo>
                  <a:pt x="226" y="0"/>
                  <a:pt x="291" y="66"/>
                  <a:pt x="291" y="146"/>
                </a:cubicBezTo>
                <a:cubicBezTo>
                  <a:pt x="291" y="226"/>
                  <a:pt x="226" y="292"/>
                  <a:pt x="145" y="292"/>
                </a:cubicBezTo>
                <a:close/>
                <a:moveTo>
                  <a:pt x="145" y="8"/>
                </a:moveTo>
                <a:cubicBezTo>
                  <a:pt x="69" y="8"/>
                  <a:pt x="8" y="70"/>
                  <a:pt x="8" y="146"/>
                </a:cubicBezTo>
                <a:cubicBezTo>
                  <a:pt x="8" y="222"/>
                  <a:pt x="69" y="284"/>
                  <a:pt x="145" y="284"/>
                </a:cubicBezTo>
                <a:cubicBezTo>
                  <a:pt x="221" y="284"/>
                  <a:pt x="283" y="222"/>
                  <a:pt x="283" y="146"/>
                </a:cubicBezTo>
                <a:cubicBezTo>
                  <a:pt x="283" y="70"/>
                  <a:pt x="221" y="8"/>
                  <a:pt x="145" y="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Freeform 94"/>
          <p:cNvSpPr>
            <a:spLocks noEditPoints="1"/>
          </p:cNvSpPr>
          <p:nvPr/>
        </p:nvSpPr>
        <p:spPr bwMode="auto">
          <a:xfrm>
            <a:off x="8371666" y="2281098"/>
            <a:ext cx="479711" cy="405682"/>
          </a:xfrm>
          <a:custGeom>
            <a:avLst/>
            <a:gdLst>
              <a:gd name="T0" fmla="*/ 7 w 162"/>
              <a:gd name="T1" fmla="*/ 131 h 137"/>
              <a:gd name="T2" fmla="*/ 13 w 162"/>
              <a:gd name="T3" fmla="*/ 137 h 137"/>
              <a:gd name="T4" fmla="*/ 43 w 162"/>
              <a:gd name="T5" fmla="*/ 137 h 137"/>
              <a:gd name="T6" fmla="*/ 43 w 162"/>
              <a:gd name="T7" fmla="*/ 75 h 137"/>
              <a:gd name="T8" fmla="*/ 7 w 162"/>
              <a:gd name="T9" fmla="*/ 111 h 137"/>
              <a:gd name="T10" fmla="*/ 7 w 162"/>
              <a:gd name="T11" fmla="*/ 131 h 137"/>
              <a:gd name="T12" fmla="*/ 58 w 162"/>
              <a:gd name="T13" fmla="*/ 89 h 137"/>
              <a:gd name="T14" fmla="*/ 58 w 162"/>
              <a:gd name="T15" fmla="*/ 137 h 137"/>
              <a:gd name="T16" fmla="*/ 94 w 162"/>
              <a:gd name="T17" fmla="*/ 137 h 137"/>
              <a:gd name="T18" fmla="*/ 94 w 162"/>
              <a:gd name="T19" fmla="*/ 94 h 137"/>
              <a:gd name="T20" fmla="*/ 78 w 162"/>
              <a:gd name="T21" fmla="*/ 110 h 137"/>
              <a:gd name="T22" fmla="*/ 58 w 162"/>
              <a:gd name="T23" fmla="*/ 89 h 137"/>
              <a:gd name="T24" fmla="*/ 130 w 162"/>
              <a:gd name="T25" fmla="*/ 2 h 137"/>
              <a:gd name="T26" fmla="*/ 124 w 162"/>
              <a:gd name="T27" fmla="*/ 10 h 137"/>
              <a:gd name="T28" fmla="*/ 131 w 162"/>
              <a:gd name="T29" fmla="*/ 15 h 137"/>
              <a:gd name="T30" fmla="*/ 138 w 162"/>
              <a:gd name="T31" fmla="*/ 15 h 137"/>
              <a:gd name="T32" fmla="*/ 78 w 162"/>
              <a:gd name="T33" fmla="*/ 75 h 137"/>
              <a:gd name="T34" fmla="*/ 43 w 162"/>
              <a:gd name="T35" fmla="*/ 40 h 137"/>
              <a:gd name="T36" fmla="*/ 2 w 162"/>
              <a:gd name="T37" fmla="*/ 80 h 137"/>
              <a:gd name="T38" fmla="*/ 2 w 162"/>
              <a:gd name="T39" fmla="*/ 89 h 137"/>
              <a:gd name="T40" fmla="*/ 12 w 162"/>
              <a:gd name="T41" fmla="*/ 89 h 137"/>
              <a:gd name="T42" fmla="*/ 43 w 162"/>
              <a:gd name="T43" fmla="*/ 58 h 137"/>
              <a:gd name="T44" fmla="*/ 78 w 162"/>
              <a:gd name="T45" fmla="*/ 93 h 137"/>
              <a:gd name="T46" fmla="*/ 147 w 162"/>
              <a:gd name="T47" fmla="*/ 24 h 137"/>
              <a:gd name="T48" fmla="*/ 147 w 162"/>
              <a:gd name="T49" fmla="*/ 31 h 137"/>
              <a:gd name="T50" fmla="*/ 152 w 162"/>
              <a:gd name="T51" fmla="*/ 38 h 137"/>
              <a:gd name="T52" fmla="*/ 153 w 162"/>
              <a:gd name="T53" fmla="*/ 38 h 137"/>
              <a:gd name="T54" fmla="*/ 159 w 162"/>
              <a:gd name="T55" fmla="*/ 32 h 137"/>
              <a:gd name="T56" fmla="*/ 162 w 162"/>
              <a:gd name="T57" fmla="*/ 0 h 137"/>
              <a:gd name="T58" fmla="*/ 130 w 162"/>
              <a:gd name="T59" fmla="*/ 2 h 137"/>
              <a:gd name="T60" fmla="*/ 108 w 162"/>
              <a:gd name="T61" fmla="*/ 80 h 137"/>
              <a:gd name="T62" fmla="*/ 108 w 162"/>
              <a:gd name="T63" fmla="*/ 137 h 137"/>
              <a:gd name="T64" fmla="*/ 138 w 162"/>
              <a:gd name="T65" fmla="*/ 137 h 137"/>
              <a:gd name="T66" fmla="*/ 144 w 162"/>
              <a:gd name="T67" fmla="*/ 131 h 137"/>
              <a:gd name="T68" fmla="*/ 144 w 162"/>
              <a:gd name="T69" fmla="*/ 75 h 137"/>
              <a:gd name="T70" fmla="*/ 144 w 162"/>
              <a:gd name="T71" fmla="*/ 44 h 137"/>
              <a:gd name="T72" fmla="*/ 113 w 162"/>
              <a:gd name="T73" fmla="*/ 75 h 137"/>
              <a:gd name="T74" fmla="*/ 108 w 162"/>
              <a:gd name="T75" fmla="*/ 8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2" h="137">
                <a:moveTo>
                  <a:pt x="7" y="131"/>
                </a:moveTo>
                <a:cubicBezTo>
                  <a:pt x="7" y="135"/>
                  <a:pt x="10" y="137"/>
                  <a:pt x="1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3" y="75"/>
                  <a:pt x="43" y="75"/>
                  <a:pt x="43" y="75"/>
                </a:cubicBezTo>
                <a:cubicBezTo>
                  <a:pt x="7" y="111"/>
                  <a:pt x="7" y="111"/>
                  <a:pt x="7" y="111"/>
                </a:cubicBezTo>
                <a:lnTo>
                  <a:pt x="7" y="131"/>
                </a:lnTo>
                <a:close/>
                <a:moveTo>
                  <a:pt x="58" y="89"/>
                </a:moveTo>
                <a:cubicBezTo>
                  <a:pt x="58" y="137"/>
                  <a:pt x="58" y="137"/>
                  <a:pt x="58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94"/>
                  <a:pt x="94" y="94"/>
                  <a:pt x="94" y="94"/>
                </a:cubicBezTo>
                <a:cubicBezTo>
                  <a:pt x="78" y="110"/>
                  <a:pt x="78" y="110"/>
                  <a:pt x="78" y="110"/>
                </a:cubicBezTo>
                <a:lnTo>
                  <a:pt x="58" y="89"/>
                </a:lnTo>
                <a:close/>
                <a:moveTo>
                  <a:pt x="130" y="2"/>
                </a:moveTo>
                <a:cubicBezTo>
                  <a:pt x="126" y="3"/>
                  <a:pt x="124" y="6"/>
                  <a:pt x="124" y="10"/>
                </a:cubicBezTo>
                <a:cubicBezTo>
                  <a:pt x="124" y="13"/>
                  <a:pt x="127" y="16"/>
                  <a:pt x="131" y="15"/>
                </a:cubicBezTo>
                <a:cubicBezTo>
                  <a:pt x="138" y="15"/>
                  <a:pt x="138" y="15"/>
                  <a:pt x="138" y="15"/>
                </a:cubicBezTo>
                <a:cubicBezTo>
                  <a:pt x="78" y="75"/>
                  <a:pt x="78" y="75"/>
                  <a:pt x="78" y="75"/>
                </a:cubicBezTo>
                <a:cubicBezTo>
                  <a:pt x="43" y="40"/>
                  <a:pt x="43" y="40"/>
                  <a:pt x="43" y="40"/>
                </a:cubicBezTo>
                <a:cubicBezTo>
                  <a:pt x="2" y="80"/>
                  <a:pt x="2" y="80"/>
                  <a:pt x="2" y="80"/>
                </a:cubicBezTo>
                <a:cubicBezTo>
                  <a:pt x="0" y="83"/>
                  <a:pt x="0" y="87"/>
                  <a:pt x="2" y="89"/>
                </a:cubicBezTo>
                <a:cubicBezTo>
                  <a:pt x="5" y="92"/>
                  <a:pt x="9" y="92"/>
                  <a:pt x="12" y="89"/>
                </a:cubicBezTo>
                <a:cubicBezTo>
                  <a:pt x="43" y="58"/>
                  <a:pt x="43" y="58"/>
                  <a:pt x="43" y="58"/>
                </a:cubicBezTo>
                <a:cubicBezTo>
                  <a:pt x="78" y="93"/>
                  <a:pt x="78" y="93"/>
                  <a:pt x="78" y="93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46" y="34"/>
                  <a:pt x="149" y="38"/>
                  <a:pt x="152" y="38"/>
                </a:cubicBezTo>
                <a:cubicBezTo>
                  <a:pt x="153" y="38"/>
                  <a:pt x="153" y="38"/>
                  <a:pt x="153" y="38"/>
                </a:cubicBezTo>
                <a:cubicBezTo>
                  <a:pt x="156" y="38"/>
                  <a:pt x="159" y="35"/>
                  <a:pt x="159" y="32"/>
                </a:cubicBezTo>
                <a:cubicBezTo>
                  <a:pt x="162" y="0"/>
                  <a:pt x="162" y="0"/>
                  <a:pt x="162" y="0"/>
                </a:cubicBezTo>
                <a:lnTo>
                  <a:pt x="130" y="2"/>
                </a:lnTo>
                <a:close/>
                <a:moveTo>
                  <a:pt x="108" y="80"/>
                </a:moveTo>
                <a:cubicBezTo>
                  <a:pt x="108" y="137"/>
                  <a:pt x="108" y="137"/>
                  <a:pt x="108" y="137"/>
                </a:cubicBezTo>
                <a:cubicBezTo>
                  <a:pt x="138" y="137"/>
                  <a:pt x="138" y="137"/>
                  <a:pt x="138" y="137"/>
                </a:cubicBezTo>
                <a:cubicBezTo>
                  <a:pt x="142" y="137"/>
                  <a:pt x="144" y="135"/>
                  <a:pt x="144" y="131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13" y="75"/>
                  <a:pt x="113" y="75"/>
                  <a:pt x="113" y="75"/>
                </a:cubicBezTo>
                <a:lnTo>
                  <a:pt x="108" y="80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762397A-BED4-D787-B47C-9ABAFB2A366D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36ED70E-5B79-B5F9-674A-2B5C7340D995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3852C8A-FAF6-D004-6B1A-4BC420D22AA7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062CC76-F3F4-A401-47F0-F68FFDFFBAB4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">
              <a:extLst>
                <a:ext uri="{FF2B5EF4-FFF2-40B4-BE49-F238E27FC236}">
                  <a16:creationId xmlns:a16="http://schemas.microsoft.com/office/drawing/2014/main" id="{5731E44A-1CC3-AC12-B793-D3718FC9A690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课题实践的可行性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C4371D1-5175-5344-6B4E-7520CC59C7AA}"/>
              </a:ext>
            </a:extLst>
          </p:cNvPr>
          <p:cNvGrpSpPr/>
          <p:nvPr/>
        </p:nvGrpSpPr>
        <p:grpSpPr>
          <a:xfrm>
            <a:off x="2649368" y="4347313"/>
            <a:ext cx="1857775" cy="1282635"/>
            <a:chOff x="8413813" y="2096665"/>
            <a:chExt cx="1857775" cy="128263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C95B60D-70FA-5064-5493-1D0FA5E352AD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558A5EE-2E5D-91D8-B981-F8DEB47070D0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09FB182-3F0B-9FF0-99D2-48C2C2BA8060}"/>
              </a:ext>
            </a:extLst>
          </p:cNvPr>
          <p:cNvGrpSpPr/>
          <p:nvPr/>
        </p:nvGrpSpPr>
        <p:grpSpPr>
          <a:xfrm>
            <a:off x="5167112" y="4347313"/>
            <a:ext cx="1857775" cy="1282635"/>
            <a:chOff x="8413813" y="2096665"/>
            <a:chExt cx="1857775" cy="128263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8FF5332-C438-FA1A-54EB-2A61F83268AA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B71055D-BAAE-B314-CE0C-D4717E60EDDC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A9FE23-8B01-5738-ED3A-CE956798A9FA}"/>
              </a:ext>
            </a:extLst>
          </p:cNvPr>
          <p:cNvGrpSpPr/>
          <p:nvPr/>
        </p:nvGrpSpPr>
        <p:grpSpPr>
          <a:xfrm>
            <a:off x="7684856" y="4347313"/>
            <a:ext cx="1857775" cy="1282635"/>
            <a:chOff x="8413813" y="2096665"/>
            <a:chExt cx="1857775" cy="128263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4053668-84DF-9917-9550-AA8808ED89C8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03109EF-380A-2D07-81FF-C2D85F6AA834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6"/>
          <p:cNvGraphicFramePr/>
          <p:nvPr>
            <p:extLst>
              <p:ext uri="{D42A27DB-BD31-4B8C-83A1-F6EECF244321}">
                <p14:modId xmlns:p14="http://schemas.microsoft.com/office/powerpoint/2010/main" val="4198169247"/>
              </p:ext>
            </p:extLst>
          </p:nvPr>
        </p:nvGraphicFramePr>
        <p:xfrm>
          <a:off x="1280713" y="1263293"/>
          <a:ext cx="6464186" cy="287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1" name="Rounded Rectangle 7"/>
          <p:cNvSpPr/>
          <p:nvPr/>
        </p:nvSpPr>
        <p:spPr>
          <a:xfrm>
            <a:off x="8403767" y="1399414"/>
            <a:ext cx="296945" cy="296945"/>
          </a:xfrm>
          <a:prstGeom prst="roundRect">
            <a:avLst/>
          </a:prstGeom>
          <a:solidFill>
            <a:srgbClr val="2A3F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Rounded Rectangle 9"/>
          <p:cNvSpPr/>
          <p:nvPr/>
        </p:nvSpPr>
        <p:spPr>
          <a:xfrm>
            <a:off x="8403767" y="2218322"/>
            <a:ext cx="296945" cy="296945"/>
          </a:xfrm>
          <a:prstGeom prst="roundRect">
            <a:avLst/>
          </a:prstGeom>
          <a:solidFill>
            <a:srgbClr val="5577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Rounded Rectangle 11"/>
          <p:cNvSpPr/>
          <p:nvPr/>
        </p:nvSpPr>
        <p:spPr>
          <a:xfrm>
            <a:off x="8403767" y="3078521"/>
            <a:ext cx="296945" cy="296945"/>
          </a:xfrm>
          <a:prstGeom prst="round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Rounded Rectangle 35"/>
          <p:cNvSpPr/>
          <p:nvPr/>
        </p:nvSpPr>
        <p:spPr>
          <a:xfrm>
            <a:off x="1233793" y="4550083"/>
            <a:ext cx="816720" cy="816719"/>
          </a:xfrm>
          <a:prstGeom prst="roundRect">
            <a:avLst>
              <a:gd name="adj" fmla="val 7712"/>
            </a:avLst>
          </a:prstGeom>
          <a:solidFill>
            <a:srgbClr val="2A3F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45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010" y="4730559"/>
            <a:ext cx="456285" cy="4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ounded Rectangle 38"/>
          <p:cNvSpPr/>
          <p:nvPr/>
        </p:nvSpPr>
        <p:spPr>
          <a:xfrm>
            <a:off x="4557333" y="4550085"/>
            <a:ext cx="816720" cy="816719"/>
          </a:xfrm>
          <a:prstGeom prst="roundRect">
            <a:avLst>
              <a:gd name="adj" fmla="val 7712"/>
            </a:avLst>
          </a:prstGeom>
          <a:solidFill>
            <a:srgbClr val="5577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8" name="Rounded Rectangle 41"/>
          <p:cNvSpPr/>
          <p:nvPr/>
        </p:nvSpPr>
        <p:spPr>
          <a:xfrm>
            <a:off x="7942047" y="4550084"/>
            <a:ext cx="816720" cy="816719"/>
          </a:xfrm>
          <a:prstGeom prst="roundRect">
            <a:avLst>
              <a:gd name="adj" fmla="val 7712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49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149" y="4696186"/>
            <a:ext cx="524516" cy="524515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8758767" y="1282671"/>
            <a:ext cx="259344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758767" y="2101579"/>
            <a:ext cx="259344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758767" y="2959443"/>
            <a:ext cx="259344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F6E73F9-31F0-F44A-3F71-AF99C36511EF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6E31075-FFA0-D30A-A2AC-342C462E5FA2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36AA1A8-C60F-2EF1-EA8D-14C0D5466F58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769326B-D6EC-63D4-8BEF-A41F3D2CA89A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4">
              <a:extLst>
                <a:ext uri="{FF2B5EF4-FFF2-40B4-BE49-F238E27FC236}">
                  <a16:creationId xmlns:a16="http://schemas.microsoft.com/office/drawing/2014/main" id="{9570E9CC-7863-FF6F-E2D8-01CEC02DC485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课题实践的可行性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50" name="drawing-pencil_68827">
            <a:extLst>
              <a:ext uri="{FF2B5EF4-FFF2-40B4-BE49-F238E27FC236}">
                <a16:creationId xmlns:a16="http://schemas.microsoft.com/office/drawing/2014/main" id="{1238D811-5810-A87A-EEE5-A53CC896AC81}"/>
              </a:ext>
            </a:extLst>
          </p:cNvPr>
          <p:cNvSpPr/>
          <p:nvPr/>
        </p:nvSpPr>
        <p:spPr>
          <a:xfrm>
            <a:off x="4847256" y="4730559"/>
            <a:ext cx="296244" cy="451937"/>
          </a:xfrm>
          <a:custGeom>
            <a:avLst/>
            <a:gdLst>
              <a:gd name="connsiteX0" fmla="*/ 115080 w 397613"/>
              <a:gd name="connsiteY0" fmla="*/ 581953 h 606580"/>
              <a:gd name="connsiteX1" fmla="*/ 387331 w 397613"/>
              <a:gd name="connsiteY1" fmla="*/ 581953 h 606580"/>
              <a:gd name="connsiteX2" fmla="*/ 397613 w 397613"/>
              <a:gd name="connsiteY2" fmla="*/ 592132 h 606580"/>
              <a:gd name="connsiteX3" fmla="*/ 397613 w 397613"/>
              <a:gd name="connsiteY3" fmla="*/ 596401 h 606580"/>
              <a:gd name="connsiteX4" fmla="*/ 387331 w 397613"/>
              <a:gd name="connsiteY4" fmla="*/ 606580 h 606580"/>
              <a:gd name="connsiteX5" fmla="*/ 115080 w 397613"/>
              <a:gd name="connsiteY5" fmla="*/ 606580 h 606580"/>
              <a:gd name="connsiteX6" fmla="*/ 104908 w 397613"/>
              <a:gd name="connsiteY6" fmla="*/ 596401 h 606580"/>
              <a:gd name="connsiteX7" fmla="*/ 104908 w 397613"/>
              <a:gd name="connsiteY7" fmla="*/ 592132 h 606580"/>
              <a:gd name="connsiteX8" fmla="*/ 115080 w 397613"/>
              <a:gd name="connsiteY8" fmla="*/ 581953 h 606580"/>
              <a:gd name="connsiteX9" fmla="*/ 36044 w 397613"/>
              <a:gd name="connsiteY9" fmla="*/ 432926 h 606580"/>
              <a:gd name="connsiteX10" fmla="*/ 37904 w 397613"/>
              <a:gd name="connsiteY10" fmla="*/ 445157 h 606580"/>
              <a:gd name="connsiteX11" fmla="*/ 40091 w 397613"/>
              <a:gd name="connsiteY11" fmla="*/ 455533 h 606580"/>
              <a:gd name="connsiteX12" fmla="*/ 54965 w 397613"/>
              <a:gd name="connsiteY12" fmla="*/ 520405 h 606580"/>
              <a:gd name="connsiteX13" fmla="*/ 80777 w 397613"/>
              <a:gd name="connsiteY13" fmla="*/ 531436 h 606580"/>
              <a:gd name="connsiteX14" fmla="*/ 139071 w 397613"/>
              <a:gd name="connsiteY14" fmla="*/ 501620 h 606580"/>
              <a:gd name="connsiteX15" fmla="*/ 148477 w 397613"/>
              <a:gd name="connsiteY15" fmla="*/ 496597 h 606580"/>
              <a:gd name="connsiteX16" fmla="*/ 158976 w 397613"/>
              <a:gd name="connsiteY16" fmla="*/ 490153 h 606580"/>
              <a:gd name="connsiteX17" fmla="*/ 149898 w 397613"/>
              <a:gd name="connsiteY17" fmla="*/ 484146 h 606580"/>
              <a:gd name="connsiteX18" fmla="*/ 140274 w 397613"/>
              <a:gd name="connsiteY18" fmla="*/ 479341 h 606580"/>
              <a:gd name="connsiteX19" fmla="*/ 56387 w 397613"/>
              <a:gd name="connsiteY19" fmla="*/ 440352 h 606580"/>
              <a:gd name="connsiteX20" fmla="*/ 46544 w 397613"/>
              <a:gd name="connsiteY20" fmla="*/ 436093 h 606580"/>
              <a:gd name="connsiteX21" fmla="*/ 36044 w 397613"/>
              <a:gd name="connsiteY21" fmla="*/ 432926 h 606580"/>
              <a:gd name="connsiteX22" fmla="*/ 161164 w 397613"/>
              <a:gd name="connsiteY22" fmla="*/ 71977 h 606580"/>
              <a:gd name="connsiteX23" fmla="*/ 355186 w 397613"/>
              <a:gd name="connsiteY23" fmla="*/ 162296 h 606580"/>
              <a:gd name="connsiteX24" fmla="*/ 357811 w 397613"/>
              <a:gd name="connsiteY24" fmla="*/ 169395 h 606580"/>
              <a:gd name="connsiteX25" fmla="*/ 205130 w 397613"/>
              <a:gd name="connsiteY25" fmla="*/ 496706 h 606580"/>
              <a:gd name="connsiteX26" fmla="*/ 198131 w 397613"/>
              <a:gd name="connsiteY26" fmla="*/ 503914 h 606580"/>
              <a:gd name="connsiteX27" fmla="*/ 46216 w 397613"/>
              <a:gd name="connsiteY27" fmla="*/ 582548 h 606580"/>
              <a:gd name="connsiteX28" fmla="*/ 38778 w 397613"/>
              <a:gd name="connsiteY28" fmla="*/ 579708 h 606580"/>
              <a:gd name="connsiteX29" fmla="*/ 280 w 397613"/>
              <a:gd name="connsiteY29" fmla="*/ 411957 h 606580"/>
              <a:gd name="connsiteX30" fmla="*/ 1374 w 397613"/>
              <a:gd name="connsiteY30" fmla="*/ 401909 h 606580"/>
              <a:gd name="connsiteX31" fmla="*/ 154055 w 397613"/>
              <a:gd name="connsiteY31" fmla="*/ 74598 h 606580"/>
              <a:gd name="connsiteX32" fmla="*/ 161164 w 397613"/>
              <a:gd name="connsiteY32" fmla="*/ 71977 h 606580"/>
              <a:gd name="connsiteX33" fmla="*/ 194208 w 397613"/>
              <a:gd name="connsiteY33" fmla="*/ 533 h 606580"/>
              <a:gd name="connsiteX34" fmla="*/ 388210 w 397613"/>
              <a:gd name="connsiteY34" fmla="*/ 90741 h 606580"/>
              <a:gd name="connsiteX35" fmla="*/ 390835 w 397613"/>
              <a:gd name="connsiteY35" fmla="*/ 97839 h 606580"/>
              <a:gd name="connsiteX36" fmla="*/ 372900 w 397613"/>
              <a:gd name="connsiteY36" fmla="*/ 136390 h 606580"/>
              <a:gd name="connsiteX37" fmla="*/ 365792 w 397613"/>
              <a:gd name="connsiteY37" fmla="*/ 139011 h 606580"/>
              <a:gd name="connsiteX38" fmla="*/ 171680 w 397613"/>
              <a:gd name="connsiteY38" fmla="*/ 48695 h 606580"/>
              <a:gd name="connsiteX39" fmla="*/ 169164 w 397613"/>
              <a:gd name="connsiteY39" fmla="*/ 41596 h 606580"/>
              <a:gd name="connsiteX40" fmla="*/ 187099 w 397613"/>
              <a:gd name="connsiteY40" fmla="*/ 3045 h 606580"/>
              <a:gd name="connsiteX41" fmla="*/ 194208 w 397613"/>
              <a:gd name="connsiteY41" fmla="*/ 533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97613" h="606580">
                <a:moveTo>
                  <a:pt x="115080" y="581953"/>
                </a:moveTo>
                <a:lnTo>
                  <a:pt x="387331" y="581953"/>
                </a:lnTo>
                <a:cubicBezTo>
                  <a:pt x="393019" y="581953"/>
                  <a:pt x="397613" y="586550"/>
                  <a:pt x="397613" y="592132"/>
                </a:cubicBezTo>
                <a:lnTo>
                  <a:pt x="397613" y="596401"/>
                </a:lnTo>
                <a:cubicBezTo>
                  <a:pt x="397613" y="601983"/>
                  <a:pt x="393019" y="606580"/>
                  <a:pt x="387331" y="606580"/>
                </a:cubicBezTo>
                <a:lnTo>
                  <a:pt x="115080" y="606580"/>
                </a:lnTo>
                <a:cubicBezTo>
                  <a:pt x="109502" y="606580"/>
                  <a:pt x="104908" y="601983"/>
                  <a:pt x="104908" y="596401"/>
                </a:cubicBezTo>
                <a:lnTo>
                  <a:pt x="104908" y="592132"/>
                </a:lnTo>
                <a:cubicBezTo>
                  <a:pt x="104908" y="586550"/>
                  <a:pt x="109502" y="581953"/>
                  <a:pt x="115080" y="581953"/>
                </a:cubicBezTo>
                <a:close/>
                <a:moveTo>
                  <a:pt x="36044" y="432926"/>
                </a:moveTo>
                <a:cubicBezTo>
                  <a:pt x="35607" y="433909"/>
                  <a:pt x="37904" y="445157"/>
                  <a:pt x="37904" y="445157"/>
                </a:cubicBezTo>
                <a:cubicBezTo>
                  <a:pt x="38450" y="447997"/>
                  <a:pt x="39435" y="452693"/>
                  <a:pt x="40091" y="455533"/>
                </a:cubicBezTo>
                <a:cubicBezTo>
                  <a:pt x="40091" y="455533"/>
                  <a:pt x="50919" y="502931"/>
                  <a:pt x="54965" y="520405"/>
                </a:cubicBezTo>
                <a:cubicBezTo>
                  <a:pt x="56934" y="529033"/>
                  <a:pt x="72902" y="535476"/>
                  <a:pt x="80777" y="531436"/>
                </a:cubicBezTo>
                <a:cubicBezTo>
                  <a:pt x="96526" y="523354"/>
                  <a:pt x="139071" y="501620"/>
                  <a:pt x="139071" y="501620"/>
                </a:cubicBezTo>
                <a:cubicBezTo>
                  <a:pt x="141696" y="500310"/>
                  <a:pt x="145961" y="498016"/>
                  <a:pt x="148477" y="496597"/>
                </a:cubicBezTo>
                <a:cubicBezTo>
                  <a:pt x="148477" y="496597"/>
                  <a:pt x="158539" y="491027"/>
                  <a:pt x="158976" y="490153"/>
                </a:cubicBezTo>
                <a:cubicBezTo>
                  <a:pt x="159414" y="489170"/>
                  <a:pt x="149898" y="484146"/>
                  <a:pt x="149898" y="484146"/>
                </a:cubicBezTo>
                <a:cubicBezTo>
                  <a:pt x="147274" y="482727"/>
                  <a:pt x="143008" y="480542"/>
                  <a:pt x="140274" y="479341"/>
                </a:cubicBezTo>
                <a:lnTo>
                  <a:pt x="56387" y="440352"/>
                </a:lnTo>
                <a:cubicBezTo>
                  <a:pt x="53653" y="439042"/>
                  <a:pt x="49278" y="437185"/>
                  <a:pt x="46544" y="436093"/>
                </a:cubicBezTo>
                <a:cubicBezTo>
                  <a:pt x="46544" y="436093"/>
                  <a:pt x="36482" y="432052"/>
                  <a:pt x="36044" y="432926"/>
                </a:cubicBezTo>
                <a:close/>
                <a:moveTo>
                  <a:pt x="161164" y="71977"/>
                </a:moveTo>
                <a:lnTo>
                  <a:pt x="355186" y="162296"/>
                </a:lnTo>
                <a:cubicBezTo>
                  <a:pt x="357811" y="163497"/>
                  <a:pt x="359014" y="166665"/>
                  <a:pt x="357811" y="169395"/>
                </a:cubicBezTo>
                <a:lnTo>
                  <a:pt x="205130" y="496706"/>
                </a:lnTo>
                <a:cubicBezTo>
                  <a:pt x="203927" y="499327"/>
                  <a:pt x="200756" y="502603"/>
                  <a:pt x="198131" y="503914"/>
                </a:cubicBezTo>
                <a:lnTo>
                  <a:pt x="46216" y="582548"/>
                </a:lnTo>
                <a:cubicBezTo>
                  <a:pt x="43591" y="583858"/>
                  <a:pt x="39435" y="582548"/>
                  <a:pt x="38778" y="579708"/>
                </a:cubicBezTo>
                <a:lnTo>
                  <a:pt x="280" y="411957"/>
                </a:lnTo>
                <a:cubicBezTo>
                  <a:pt x="-376" y="409117"/>
                  <a:pt x="171" y="404639"/>
                  <a:pt x="1374" y="401909"/>
                </a:cubicBezTo>
                <a:lnTo>
                  <a:pt x="154055" y="74598"/>
                </a:lnTo>
                <a:cubicBezTo>
                  <a:pt x="155258" y="71977"/>
                  <a:pt x="158429" y="70776"/>
                  <a:pt x="161164" y="71977"/>
                </a:cubicBezTo>
                <a:close/>
                <a:moveTo>
                  <a:pt x="194208" y="533"/>
                </a:moveTo>
                <a:lnTo>
                  <a:pt x="388210" y="90741"/>
                </a:lnTo>
                <a:cubicBezTo>
                  <a:pt x="390944" y="91942"/>
                  <a:pt x="392038" y="95218"/>
                  <a:pt x="390835" y="97839"/>
                </a:cubicBezTo>
                <a:lnTo>
                  <a:pt x="372900" y="136390"/>
                </a:lnTo>
                <a:cubicBezTo>
                  <a:pt x="371588" y="139011"/>
                  <a:pt x="368416" y="140213"/>
                  <a:pt x="365792" y="139011"/>
                </a:cubicBezTo>
                <a:lnTo>
                  <a:pt x="171680" y="48695"/>
                </a:lnTo>
                <a:cubicBezTo>
                  <a:pt x="169055" y="47494"/>
                  <a:pt x="167852" y="44326"/>
                  <a:pt x="169164" y="41596"/>
                </a:cubicBezTo>
                <a:lnTo>
                  <a:pt x="187099" y="3045"/>
                </a:lnTo>
                <a:cubicBezTo>
                  <a:pt x="188411" y="424"/>
                  <a:pt x="191583" y="-777"/>
                  <a:pt x="194208" y="5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BE91DD0-C275-D70A-9A47-4DE73CE61D25}"/>
              </a:ext>
            </a:extLst>
          </p:cNvPr>
          <p:cNvGrpSpPr/>
          <p:nvPr/>
        </p:nvGrpSpPr>
        <p:grpSpPr>
          <a:xfrm>
            <a:off x="2173280" y="4455415"/>
            <a:ext cx="1894182" cy="1302009"/>
            <a:chOff x="8211282" y="1642002"/>
            <a:chExt cx="1894182" cy="130200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ED85B96-832E-8E23-0B34-A9DA2DC2267B}"/>
                </a:ext>
              </a:extLst>
            </p:cNvPr>
            <p:cNvSpPr txBox="1"/>
            <p:nvPr/>
          </p:nvSpPr>
          <p:spPr>
            <a:xfrm>
              <a:off x="8214217" y="1943481"/>
              <a:ext cx="1891247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5A3260F-02C8-6210-2BF7-FD4CB48A6B08}"/>
                </a:ext>
              </a:extLst>
            </p:cNvPr>
            <p:cNvSpPr txBox="1"/>
            <p:nvPr/>
          </p:nvSpPr>
          <p:spPr>
            <a:xfrm>
              <a:off x="8211282" y="1642002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A90B099-E9DE-EB6E-F8CF-40DB3FD34E9C}"/>
              </a:ext>
            </a:extLst>
          </p:cNvPr>
          <p:cNvGrpSpPr/>
          <p:nvPr/>
        </p:nvGrpSpPr>
        <p:grpSpPr>
          <a:xfrm>
            <a:off x="5520155" y="4455415"/>
            <a:ext cx="1894182" cy="1302009"/>
            <a:chOff x="8211282" y="1642002"/>
            <a:chExt cx="1894182" cy="130200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087D3A5-4080-378C-17C8-D19576C5F7BB}"/>
                </a:ext>
              </a:extLst>
            </p:cNvPr>
            <p:cNvSpPr txBox="1"/>
            <p:nvPr/>
          </p:nvSpPr>
          <p:spPr>
            <a:xfrm>
              <a:off x="8214217" y="1943481"/>
              <a:ext cx="1891247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4D1F3B-CD12-86B5-75D3-B6EFE3133302}"/>
                </a:ext>
              </a:extLst>
            </p:cNvPr>
            <p:cNvSpPr txBox="1"/>
            <p:nvPr/>
          </p:nvSpPr>
          <p:spPr>
            <a:xfrm>
              <a:off x="8211282" y="1642002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EC869BC-A67B-743B-8B6D-FA83076F0E59}"/>
              </a:ext>
            </a:extLst>
          </p:cNvPr>
          <p:cNvGrpSpPr/>
          <p:nvPr/>
        </p:nvGrpSpPr>
        <p:grpSpPr>
          <a:xfrm>
            <a:off x="8867030" y="4455415"/>
            <a:ext cx="1894182" cy="1302009"/>
            <a:chOff x="8211282" y="1642002"/>
            <a:chExt cx="1894182" cy="130200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561CDC5-3831-B886-2762-34FE59EF4D27}"/>
                </a:ext>
              </a:extLst>
            </p:cNvPr>
            <p:cNvSpPr txBox="1"/>
            <p:nvPr/>
          </p:nvSpPr>
          <p:spPr>
            <a:xfrm>
              <a:off x="8214217" y="1943481"/>
              <a:ext cx="1891247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BD535DD-F45E-AC44-8599-9A3209FD85C0}"/>
                </a:ext>
              </a:extLst>
            </p:cNvPr>
            <p:cNvSpPr txBox="1"/>
            <p:nvPr/>
          </p:nvSpPr>
          <p:spPr>
            <a:xfrm>
              <a:off x="8211282" y="1642002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850870" y="3555140"/>
            <a:ext cx="2223994" cy="1888446"/>
            <a:chOff x="1571254" y="2807208"/>
            <a:chExt cx="2223994" cy="1888446"/>
          </a:xfrm>
        </p:grpSpPr>
        <p:sp>
          <p:nvSpPr>
            <p:cNvPr id="31" name="Freeform 15"/>
            <p:cNvSpPr/>
            <p:nvPr/>
          </p:nvSpPr>
          <p:spPr bwMode="auto">
            <a:xfrm>
              <a:off x="1941025" y="3448099"/>
              <a:ext cx="742226" cy="1247555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683251" y="3448099"/>
              <a:ext cx="741555" cy="1247555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2683251" y="3448099"/>
              <a:ext cx="1111997" cy="640219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416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1571254" y="3448099"/>
              <a:ext cx="1111997" cy="640219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416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2683251" y="3019943"/>
              <a:ext cx="741555" cy="855639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1571254" y="2807208"/>
              <a:ext cx="1111997" cy="640891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416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2683251" y="2807208"/>
              <a:ext cx="1111997" cy="640891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416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1941025" y="3019943"/>
              <a:ext cx="742226" cy="855639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809A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1" name="Oval 19"/>
          <p:cNvSpPr>
            <a:spLocks noChangeAspect="1" noChangeArrowheads="1"/>
          </p:cNvSpPr>
          <p:nvPr/>
        </p:nvSpPr>
        <p:spPr bwMode="auto">
          <a:xfrm>
            <a:off x="5024033" y="1741665"/>
            <a:ext cx="896258" cy="894464"/>
          </a:xfrm>
          <a:prstGeom prst="ellipse">
            <a:avLst/>
          </a:prstGeom>
          <a:solidFill>
            <a:srgbClr val="4168C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id-ID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Oval 19"/>
          <p:cNvSpPr>
            <a:spLocks noChangeAspect="1" noChangeArrowheads="1"/>
          </p:cNvSpPr>
          <p:nvPr/>
        </p:nvSpPr>
        <p:spPr bwMode="auto">
          <a:xfrm>
            <a:off x="4716738" y="2742864"/>
            <a:ext cx="755424" cy="753912"/>
          </a:xfrm>
          <a:prstGeom prst="ellipse">
            <a:avLst/>
          </a:prstGeom>
          <a:solidFill>
            <a:srgbClr val="809ADC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id-ID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Oval 19"/>
          <p:cNvSpPr>
            <a:spLocks noChangeAspect="1" noChangeArrowheads="1"/>
          </p:cNvSpPr>
          <p:nvPr/>
        </p:nvSpPr>
        <p:spPr bwMode="auto">
          <a:xfrm>
            <a:off x="6546705" y="2810914"/>
            <a:ext cx="675260" cy="673908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Oval 19"/>
          <p:cNvSpPr>
            <a:spLocks noChangeAspect="1" noChangeArrowheads="1"/>
          </p:cNvSpPr>
          <p:nvPr/>
        </p:nvSpPr>
        <p:spPr bwMode="auto">
          <a:xfrm>
            <a:off x="6102956" y="1536801"/>
            <a:ext cx="1036324" cy="1034252"/>
          </a:xfrm>
          <a:prstGeom prst="ellipse">
            <a:avLst/>
          </a:pr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130"/>
          <p:cNvSpPr/>
          <p:nvPr/>
        </p:nvSpPr>
        <p:spPr>
          <a:xfrm rot="607103">
            <a:off x="5687531" y="2757442"/>
            <a:ext cx="379488" cy="835149"/>
          </a:xfrm>
          <a:custGeom>
            <a:avLst/>
            <a:gdLst>
              <a:gd name="connsiteX0" fmla="*/ 0 w 301752"/>
              <a:gd name="connsiteY0" fmla="*/ 0 h 612648"/>
              <a:gd name="connsiteX1" fmla="*/ 301752 w 301752"/>
              <a:gd name="connsiteY1" fmla="*/ 612648 h 6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59" name="Freeform 182"/>
          <p:cNvSpPr/>
          <p:nvPr/>
        </p:nvSpPr>
        <p:spPr>
          <a:xfrm rot="21145872">
            <a:off x="5505489" y="3463791"/>
            <a:ext cx="291995" cy="694218"/>
          </a:xfrm>
          <a:custGeom>
            <a:avLst/>
            <a:gdLst>
              <a:gd name="connsiteX0" fmla="*/ 0 w 301752"/>
              <a:gd name="connsiteY0" fmla="*/ 0 h 612648"/>
              <a:gd name="connsiteX1" fmla="*/ 301752 w 301752"/>
              <a:gd name="connsiteY1" fmla="*/ 612648 h 6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0" name="Freeform 183"/>
          <p:cNvSpPr/>
          <p:nvPr/>
        </p:nvSpPr>
        <p:spPr>
          <a:xfrm rot="12942405">
            <a:off x="6068231" y="2655079"/>
            <a:ext cx="257092" cy="693428"/>
          </a:xfrm>
          <a:custGeom>
            <a:avLst/>
            <a:gdLst>
              <a:gd name="connsiteX0" fmla="*/ 0 w 301752"/>
              <a:gd name="connsiteY0" fmla="*/ 0 h 612648"/>
              <a:gd name="connsiteX1" fmla="*/ 301752 w 301752"/>
              <a:gd name="connsiteY1" fmla="*/ 612648 h 6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2" name="Freeform 184"/>
          <p:cNvSpPr/>
          <p:nvPr/>
        </p:nvSpPr>
        <p:spPr>
          <a:xfrm rot="13696296">
            <a:off x="6307906" y="3472384"/>
            <a:ext cx="257092" cy="693428"/>
          </a:xfrm>
          <a:custGeom>
            <a:avLst/>
            <a:gdLst>
              <a:gd name="connsiteX0" fmla="*/ 0 w 301752"/>
              <a:gd name="connsiteY0" fmla="*/ 0 h 612648"/>
              <a:gd name="connsiteX1" fmla="*/ 301752 w 301752"/>
              <a:gd name="connsiteY1" fmla="*/ 612648 h 6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5" name="Rectangle 187"/>
          <p:cNvSpPr/>
          <p:nvPr/>
        </p:nvSpPr>
        <p:spPr>
          <a:xfrm>
            <a:off x="3381959" y="2456510"/>
            <a:ext cx="745596" cy="732093"/>
          </a:xfrm>
          <a:prstGeom prst="rect">
            <a:avLst/>
          </a:pr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Rectangle 190"/>
          <p:cNvSpPr/>
          <p:nvPr/>
        </p:nvSpPr>
        <p:spPr>
          <a:xfrm>
            <a:off x="8075613" y="2456510"/>
            <a:ext cx="745596" cy="732093"/>
          </a:xfrm>
          <a:prstGeom prst="rect">
            <a:avLst/>
          </a:prstGeom>
          <a:solidFill>
            <a:srgbClr val="416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Rectangle 193"/>
          <p:cNvSpPr/>
          <p:nvPr/>
        </p:nvSpPr>
        <p:spPr>
          <a:xfrm>
            <a:off x="3381959" y="3948651"/>
            <a:ext cx="745596" cy="732093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Rectangle 196"/>
          <p:cNvSpPr/>
          <p:nvPr/>
        </p:nvSpPr>
        <p:spPr>
          <a:xfrm>
            <a:off x="8075613" y="3948651"/>
            <a:ext cx="745596" cy="732093"/>
          </a:xfrm>
          <a:prstGeom prst="rect">
            <a:avLst/>
          </a:prstGeom>
          <a:solidFill>
            <a:srgbClr val="809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69499" y="2637890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169499" y="4130031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461732" y="2637890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461732" y="4130031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612422" y="2945538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298664" y="1858468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149708" y="1972248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772182" y="2915596"/>
            <a:ext cx="64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ABA0E7-F130-B3A2-887D-21D806768083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0A88CB4-E63D-3BAD-13E0-033B262BAED6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37BE3D8-55F9-9BD2-E754-EB40B284B182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3BC6C12-2E6C-1690-8088-E247CE419096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4">
              <a:extLst>
                <a:ext uri="{FF2B5EF4-FFF2-40B4-BE49-F238E27FC236}">
                  <a16:creationId xmlns:a16="http://schemas.microsoft.com/office/drawing/2014/main" id="{4B67BCA2-83DC-CB9E-3B5B-1BF4C05EE57C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课题实践的可行性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22565DC-CA3C-6194-D8DF-E094EA5F7B33}"/>
              </a:ext>
            </a:extLst>
          </p:cNvPr>
          <p:cNvGrpSpPr/>
          <p:nvPr/>
        </p:nvGrpSpPr>
        <p:grpSpPr>
          <a:xfrm>
            <a:off x="8919194" y="2420076"/>
            <a:ext cx="2433018" cy="1071177"/>
            <a:chOff x="8410878" y="2077291"/>
            <a:chExt cx="2433018" cy="1071177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7864230-1990-E130-8E05-AC449229E5D8}"/>
                </a:ext>
              </a:extLst>
            </p:cNvPr>
            <p:cNvSpPr txBox="1"/>
            <p:nvPr/>
          </p:nvSpPr>
          <p:spPr>
            <a:xfrm>
              <a:off x="8413813" y="2378770"/>
              <a:ext cx="2430083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F32903B-B7E5-21CF-2982-D6CD81C15397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2348EC9-B242-D382-E862-6D4C33FA9A0D}"/>
              </a:ext>
            </a:extLst>
          </p:cNvPr>
          <p:cNvGrpSpPr/>
          <p:nvPr/>
        </p:nvGrpSpPr>
        <p:grpSpPr>
          <a:xfrm>
            <a:off x="839788" y="2420076"/>
            <a:ext cx="2452510" cy="1071177"/>
            <a:chOff x="9099299" y="2077291"/>
            <a:chExt cx="2452510" cy="1071177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CC9302C-5E35-AFBE-6603-33117F3F254E}"/>
                </a:ext>
              </a:extLst>
            </p:cNvPr>
            <p:cNvSpPr txBox="1"/>
            <p:nvPr/>
          </p:nvSpPr>
          <p:spPr>
            <a:xfrm>
              <a:off x="9099299" y="2378770"/>
              <a:ext cx="2452510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CBA4577-0DB3-4E46-279B-627C9ED46A5C}"/>
                </a:ext>
              </a:extLst>
            </p:cNvPr>
            <p:cNvSpPr txBox="1"/>
            <p:nvPr/>
          </p:nvSpPr>
          <p:spPr>
            <a:xfrm>
              <a:off x="9803729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A41546C-A0A6-9379-00E8-5FFD1EFF4D7C}"/>
              </a:ext>
            </a:extLst>
          </p:cNvPr>
          <p:cNvGrpSpPr/>
          <p:nvPr/>
        </p:nvGrpSpPr>
        <p:grpSpPr>
          <a:xfrm>
            <a:off x="8919194" y="3919274"/>
            <a:ext cx="2433018" cy="1071177"/>
            <a:chOff x="8410878" y="2077291"/>
            <a:chExt cx="2433018" cy="1071177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2252EA7-D697-2C69-3ACF-5ED835CA3F1A}"/>
                </a:ext>
              </a:extLst>
            </p:cNvPr>
            <p:cNvSpPr txBox="1"/>
            <p:nvPr/>
          </p:nvSpPr>
          <p:spPr>
            <a:xfrm>
              <a:off x="8413813" y="2378770"/>
              <a:ext cx="2430083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FD4584D-8974-0BD4-5DDD-56980E1EC5FD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86190EE-ED55-EEE9-CFE5-E6470D25CFCC}"/>
              </a:ext>
            </a:extLst>
          </p:cNvPr>
          <p:cNvGrpSpPr/>
          <p:nvPr/>
        </p:nvGrpSpPr>
        <p:grpSpPr>
          <a:xfrm>
            <a:off x="839788" y="3919274"/>
            <a:ext cx="2452510" cy="1071177"/>
            <a:chOff x="9099299" y="2077291"/>
            <a:chExt cx="2452510" cy="107117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B8D87149-2D0D-2D35-FE2A-1102262023EE}"/>
                </a:ext>
              </a:extLst>
            </p:cNvPr>
            <p:cNvSpPr txBox="1"/>
            <p:nvPr/>
          </p:nvSpPr>
          <p:spPr>
            <a:xfrm>
              <a:off x="9099299" y="2378770"/>
              <a:ext cx="2452510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EE1F853-16C5-DC33-C66B-CE6857FAA224}"/>
                </a:ext>
              </a:extLst>
            </p:cNvPr>
            <p:cNvSpPr txBox="1"/>
            <p:nvPr/>
          </p:nvSpPr>
          <p:spPr>
            <a:xfrm>
              <a:off x="9803729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单圆角 15">
            <a:extLst>
              <a:ext uri="{FF2B5EF4-FFF2-40B4-BE49-F238E27FC236}">
                <a16:creationId xmlns:a16="http://schemas.microsoft.com/office/drawing/2014/main" id="{860FCAAD-6FC2-625C-155A-F3315A6D2B6E}"/>
              </a:ext>
            </a:extLst>
          </p:cNvPr>
          <p:cNvSpPr/>
          <p:nvPr/>
        </p:nvSpPr>
        <p:spPr>
          <a:xfrm>
            <a:off x="1917453" y="1347882"/>
            <a:ext cx="4303714" cy="662726"/>
          </a:xfrm>
          <a:prstGeom prst="round1Rect">
            <a:avLst>
              <a:gd name="adj" fmla="val 0"/>
            </a:avLst>
          </a:pr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7510AEB3-A766-E29E-F811-D5D76F0731AA}"/>
              </a:ext>
            </a:extLst>
          </p:cNvPr>
          <p:cNvSpPr/>
          <p:nvPr/>
        </p:nvSpPr>
        <p:spPr>
          <a:xfrm>
            <a:off x="1917453" y="2007345"/>
            <a:ext cx="8686802" cy="16112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2A3F7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8C65B8A-399E-E495-1294-4B84E2F33509}"/>
              </a:ext>
            </a:extLst>
          </p:cNvPr>
          <p:cNvSpPr/>
          <p:nvPr/>
        </p:nvSpPr>
        <p:spPr>
          <a:xfrm>
            <a:off x="1752599" y="1817778"/>
            <a:ext cx="8686802" cy="1611222"/>
          </a:xfrm>
          <a:prstGeom prst="roundRect">
            <a:avLst>
              <a:gd name="adj" fmla="val 0"/>
            </a:avLst>
          </a:pr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4"/>
          <p:cNvSpPr txBox="1"/>
          <p:nvPr/>
        </p:nvSpPr>
        <p:spPr>
          <a:xfrm>
            <a:off x="2358056" y="2000451"/>
            <a:ext cx="7471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欢迎各位老师的指导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AA7D776-4EAB-2EAC-05CB-F220BE013735}"/>
              </a:ext>
            </a:extLst>
          </p:cNvPr>
          <p:cNvSpPr txBox="1"/>
          <p:nvPr/>
        </p:nvSpPr>
        <p:spPr>
          <a:xfrm>
            <a:off x="3302000" y="2919576"/>
            <a:ext cx="5588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The User Can Demonstrate On A Projector Or Computer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educative-academy-buildings_43236">
            <a:extLst>
              <a:ext uri="{FF2B5EF4-FFF2-40B4-BE49-F238E27FC236}">
                <a16:creationId xmlns:a16="http://schemas.microsoft.com/office/drawing/2014/main" id="{26F0C244-2B10-A31E-1EA5-B9FBD7F59A1C}"/>
              </a:ext>
            </a:extLst>
          </p:cNvPr>
          <p:cNvSpPr/>
          <p:nvPr/>
        </p:nvSpPr>
        <p:spPr>
          <a:xfrm>
            <a:off x="2196570" y="1398682"/>
            <a:ext cx="609685" cy="309503"/>
          </a:xfrm>
          <a:custGeom>
            <a:avLst/>
            <a:gdLst>
              <a:gd name="connsiteX0" fmla="*/ 555486 w 601409"/>
              <a:gd name="connsiteY0" fmla="*/ 246567 h 305302"/>
              <a:gd name="connsiteX1" fmla="*/ 555486 w 601409"/>
              <a:gd name="connsiteY1" fmla="*/ 269488 h 305302"/>
              <a:gd name="connsiteX2" fmla="*/ 578447 w 601409"/>
              <a:gd name="connsiteY2" fmla="*/ 269488 h 305302"/>
              <a:gd name="connsiteX3" fmla="*/ 578447 w 601409"/>
              <a:gd name="connsiteY3" fmla="*/ 246567 h 305302"/>
              <a:gd name="connsiteX4" fmla="*/ 516738 w 601409"/>
              <a:gd name="connsiteY4" fmla="*/ 246567 h 305302"/>
              <a:gd name="connsiteX5" fmla="*/ 516738 w 601409"/>
              <a:gd name="connsiteY5" fmla="*/ 269488 h 305302"/>
              <a:gd name="connsiteX6" fmla="*/ 539699 w 601409"/>
              <a:gd name="connsiteY6" fmla="*/ 269488 h 305302"/>
              <a:gd name="connsiteX7" fmla="*/ 539699 w 601409"/>
              <a:gd name="connsiteY7" fmla="*/ 246567 h 305302"/>
              <a:gd name="connsiteX8" fmla="*/ 477989 w 601409"/>
              <a:gd name="connsiteY8" fmla="*/ 246567 h 305302"/>
              <a:gd name="connsiteX9" fmla="*/ 477989 w 601409"/>
              <a:gd name="connsiteY9" fmla="*/ 269488 h 305302"/>
              <a:gd name="connsiteX10" fmla="*/ 500951 w 601409"/>
              <a:gd name="connsiteY10" fmla="*/ 269488 h 305302"/>
              <a:gd name="connsiteX11" fmla="*/ 500951 w 601409"/>
              <a:gd name="connsiteY11" fmla="*/ 246567 h 305302"/>
              <a:gd name="connsiteX12" fmla="*/ 439241 w 601409"/>
              <a:gd name="connsiteY12" fmla="*/ 246567 h 305302"/>
              <a:gd name="connsiteX13" fmla="*/ 439241 w 601409"/>
              <a:gd name="connsiteY13" fmla="*/ 269488 h 305302"/>
              <a:gd name="connsiteX14" fmla="*/ 462203 w 601409"/>
              <a:gd name="connsiteY14" fmla="*/ 269488 h 305302"/>
              <a:gd name="connsiteX15" fmla="*/ 462203 w 601409"/>
              <a:gd name="connsiteY15" fmla="*/ 246567 h 305302"/>
              <a:gd name="connsiteX16" fmla="*/ 143512 w 601409"/>
              <a:gd name="connsiteY16" fmla="*/ 246567 h 305302"/>
              <a:gd name="connsiteX17" fmla="*/ 143512 w 601409"/>
              <a:gd name="connsiteY17" fmla="*/ 269488 h 305302"/>
              <a:gd name="connsiteX18" fmla="*/ 165038 w 601409"/>
              <a:gd name="connsiteY18" fmla="*/ 269488 h 305302"/>
              <a:gd name="connsiteX19" fmla="*/ 165038 w 601409"/>
              <a:gd name="connsiteY19" fmla="*/ 246567 h 305302"/>
              <a:gd name="connsiteX20" fmla="*/ 103328 w 601409"/>
              <a:gd name="connsiteY20" fmla="*/ 246567 h 305302"/>
              <a:gd name="connsiteX21" fmla="*/ 103328 w 601409"/>
              <a:gd name="connsiteY21" fmla="*/ 269488 h 305302"/>
              <a:gd name="connsiteX22" fmla="*/ 126290 w 601409"/>
              <a:gd name="connsiteY22" fmla="*/ 269488 h 305302"/>
              <a:gd name="connsiteX23" fmla="*/ 126290 w 601409"/>
              <a:gd name="connsiteY23" fmla="*/ 246567 h 305302"/>
              <a:gd name="connsiteX24" fmla="*/ 66015 w 601409"/>
              <a:gd name="connsiteY24" fmla="*/ 246567 h 305302"/>
              <a:gd name="connsiteX25" fmla="*/ 66015 w 601409"/>
              <a:gd name="connsiteY25" fmla="*/ 269488 h 305302"/>
              <a:gd name="connsiteX26" fmla="*/ 88977 w 601409"/>
              <a:gd name="connsiteY26" fmla="*/ 269488 h 305302"/>
              <a:gd name="connsiteX27" fmla="*/ 88977 w 601409"/>
              <a:gd name="connsiteY27" fmla="*/ 246567 h 305302"/>
              <a:gd name="connsiteX28" fmla="*/ 27267 w 601409"/>
              <a:gd name="connsiteY28" fmla="*/ 246567 h 305302"/>
              <a:gd name="connsiteX29" fmla="*/ 27267 w 601409"/>
              <a:gd name="connsiteY29" fmla="*/ 269488 h 305302"/>
              <a:gd name="connsiteX30" fmla="*/ 50229 w 601409"/>
              <a:gd name="connsiteY30" fmla="*/ 269488 h 305302"/>
              <a:gd name="connsiteX31" fmla="*/ 50229 w 601409"/>
              <a:gd name="connsiteY31" fmla="*/ 246567 h 305302"/>
              <a:gd name="connsiteX32" fmla="*/ 351656 w 601409"/>
              <a:gd name="connsiteY32" fmla="*/ 219302 h 305302"/>
              <a:gd name="connsiteX33" fmla="*/ 351656 w 601409"/>
              <a:gd name="connsiteY33" fmla="*/ 245102 h 305302"/>
              <a:gd name="connsiteX34" fmla="*/ 376069 w 601409"/>
              <a:gd name="connsiteY34" fmla="*/ 245102 h 305302"/>
              <a:gd name="connsiteX35" fmla="*/ 376069 w 601409"/>
              <a:gd name="connsiteY35" fmla="*/ 219302 h 305302"/>
              <a:gd name="connsiteX36" fmla="*/ 308573 w 601409"/>
              <a:gd name="connsiteY36" fmla="*/ 219302 h 305302"/>
              <a:gd name="connsiteX37" fmla="*/ 308573 w 601409"/>
              <a:gd name="connsiteY37" fmla="*/ 245102 h 305302"/>
              <a:gd name="connsiteX38" fmla="*/ 332987 w 601409"/>
              <a:gd name="connsiteY38" fmla="*/ 245102 h 305302"/>
              <a:gd name="connsiteX39" fmla="*/ 332987 w 601409"/>
              <a:gd name="connsiteY39" fmla="*/ 219302 h 305302"/>
              <a:gd name="connsiteX40" fmla="*/ 265491 w 601409"/>
              <a:gd name="connsiteY40" fmla="*/ 219302 h 305302"/>
              <a:gd name="connsiteX41" fmla="*/ 265491 w 601409"/>
              <a:gd name="connsiteY41" fmla="*/ 245102 h 305302"/>
              <a:gd name="connsiteX42" fmla="*/ 291340 w 601409"/>
              <a:gd name="connsiteY42" fmla="*/ 245102 h 305302"/>
              <a:gd name="connsiteX43" fmla="*/ 291340 w 601409"/>
              <a:gd name="connsiteY43" fmla="*/ 219302 h 305302"/>
              <a:gd name="connsiteX44" fmla="*/ 222408 w 601409"/>
              <a:gd name="connsiteY44" fmla="*/ 219302 h 305302"/>
              <a:gd name="connsiteX45" fmla="*/ 222408 w 601409"/>
              <a:gd name="connsiteY45" fmla="*/ 245102 h 305302"/>
              <a:gd name="connsiteX46" fmla="*/ 248258 w 601409"/>
              <a:gd name="connsiteY46" fmla="*/ 245102 h 305302"/>
              <a:gd name="connsiteX47" fmla="*/ 248258 w 601409"/>
              <a:gd name="connsiteY47" fmla="*/ 219302 h 305302"/>
              <a:gd name="connsiteX48" fmla="*/ 555486 w 601409"/>
              <a:gd name="connsiteY48" fmla="*/ 212186 h 305302"/>
              <a:gd name="connsiteX49" fmla="*/ 555486 w 601409"/>
              <a:gd name="connsiteY49" fmla="*/ 235107 h 305302"/>
              <a:gd name="connsiteX50" fmla="*/ 578447 w 601409"/>
              <a:gd name="connsiteY50" fmla="*/ 235107 h 305302"/>
              <a:gd name="connsiteX51" fmla="*/ 578447 w 601409"/>
              <a:gd name="connsiteY51" fmla="*/ 212186 h 305302"/>
              <a:gd name="connsiteX52" fmla="*/ 516738 w 601409"/>
              <a:gd name="connsiteY52" fmla="*/ 212186 h 305302"/>
              <a:gd name="connsiteX53" fmla="*/ 516738 w 601409"/>
              <a:gd name="connsiteY53" fmla="*/ 235107 h 305302"/>
              <a:gd name="connsiteX54" fmla="*/ 539699 w 601409"/>
              <a:gd name="connsiteY54" fmla="*/ 235107 h 305302"/>
              <a:gd name="connsiteX55" fmla="*/ 539699 w 601409"/>
              <a:gd name="connsiteY55" fmla="*/ 212186 h 305302"/>
              <a:gd name="connsiteX56" fmla="*/ 477989 w 601409"/>
              <a:gd name="connsiteY56" fmla="*/ 212186 h 305302"/>
              <a:gd name="connsiteX57" fmla="*/ 477989 w 601409"/>
              <a:gd name="connsiteY57" fmla="*/ 235107 h 305302"/>
              <a:gd name="connsiteX58" fmla="*/ 500951 w 601409"/>
              <a:gd name="connsiteY58" fmla="*/ 235107 h 305302"/>
              <a:gd name="connsiteX59" fmla="*/ 500951 w 601409"/>
              <a:gd name="connsiteY59" fmla="*/ 212186 h 305302"/>
              <a:gd name="connsiteX60" fmla="*/ 439241 w 601409"/>
              <a:gd name="connsiteY60" fmla="*/ 212186 h 305302"/>
              <a:gd name="connsiteX61" fmla="*/ 439241 w 601409"/>
              <a:gd name="connsiteY61" fmla="*/ 235107 h 305302"/>
              <a:gd name="connsiteX62" fmla="*/ 462203 w 601409"/>
              <a:gd name="connsiteY62" fmla="*/ 235107 h 305302"/>
              <a:gd name="connsiteX63" fmla="*/ 462203 w 601409"/>
              <a:gd name="connsiteY63" fmla="*/ 212186 h 305302"/>
              <a:gd name="connsiteX64" fmla="*/ 143512 w 601409"/>
              <a:gd name="connsiteY64" fmla="*/ 212186 h 305302"/>
              <a:gd name="connsiteX65" fmla="*/ 143512 w 601409"/>
              <a:gd name="connsiteY65" fmla="*/ 235107 h 305302"/>
              <a:gd name="connsiteX66" fmla="*/ 165038 w 601409"/>
              <a:gd name="connsiteY66" fmla="*/ 235107 h 305302"/>
              <a:gd name="connsiteX67" fmla="*/ 165038 w 601409"/>
              <a:gd name="connsiteY67" fmla="*/ 212186 h 305302"/>
              <a:gd name="connsiteX68" fmla="*/ 103328 w 601409"/>
              <a:gd name="connsiteY68" fmla="*/ 212186 h 305302"/>
              <a:gd name="connsiteX69" fmla="*/ 103328 w 601409"/>
              <a:gd name="connsiteY69" fmla="*/ 235107 h 305302"/>
              <a:gd name="connsiteX70" fmla="*/ 126290 w 601409"/>
              <a:gd name="connsiteY70" fmla="*/ 235107 h 305302"/>
              <a:gd name="connsiteX71" fmla="*/ 126290 w 601409"/>
              <a:gd name="connsiteY71" fmla="*/ 212186 h 305302"/>
              <a:gd name="connsiteX72" fmla="*/ 66015 w 601409"/>
              <a:gd name="connsiteY72" fmla="*/ 212186 h 305302"/>
              <a:gd name="connsiteX73" fmla="*/ 66015 w 601409"/>
              <a:gd name="connsiteY73" fmla="*/ 235107 h 305302"/>
              <a:gd name="connsiteX74" fmla="*/ 88977 w 601409"/>
              <a:gd name="connsiteY74" fmla="*/ 235107 h 305302"/>
              <a:gd name="connsiteX75" fmla="*/ 88977 w 601409"/>
              <a:gd name="connsiteY75" fmla="*/ 212186 h 305302"/>
              <a:gd name="connsiteX76" fmla="*/ 27267 w 601409"/>
              <a:gd name="connsiteY76" fmla="*/ 212186 h 305302"/>
              <a:gd name="connsiteX77" fmla="*/ 27267 w 601409"/>
              <a:gd name="connsiteY77" fmla="*/ 235107 h 305302"/>
              <a:gd name="connsiteX78" fmla="*/ 50229 w 601409"/>
              <a:gd name="connsiteY78" fmla="*/ 235107 h 305302"/>
              <a:gd name="connsiteX79" fmla="*/ 50229 w 601409"/>
              <a:gd name="connsiteY79" fmla="*/ 212186 h 305302"/>
              <a:gd name="connsiteX80" fmla="*/ 555486 w 601409"/>
              <a:gd name="connsiteY80" fmla="*/ 180670 h 305302"/>
              <a:gd name="connsiteX81" fmla="*/ 555486 w 601409"/>
              <a:gd name="connsiteY81" fmla="*/ 203591 h 305302"/>
              <a:gd name="connsiteX82" fmla="*/ 578447 w 601409"/>
              <a:gd name="connsiteY82" fmla="*/ 203591 h 305302"/>
              <a:gd name="connsiteX83" fmla="*/ 578447 w 601409"/>
              <a:gd name="connsiteY83" fmla="*/ 180670 h 305302"/>
              <a:gd name="connsiteX84" fmla="*/ 516738 w 601409"/>
              <a:gd name="connsiteY84" fmla="*/ 180670 h 305302"/>
              <a:gd name="connsiteX85" fmla="*/ 516738 w 601409"/>
              <a:gd name="connsiteY85" fmla="*/ 203591 h 305302"/>
              <a:gd name="connsiteX86" fmla="*/ 539699 w 601409"/>
              <a:gd name="connsiteY86" fmla="*/ 203591 h 305302"/>
              <a:gd name="connsiteX87" fmla="*/ 539699 w 601409"/>
              <a:gd name="connsiteY87" fmla="*/ 180670 h 305302"/>
              <a:gd name="connsiteX88" fmla="*/ 477989 w 601409"/>
              <a:gd name="connsiteY88" fmla="*/ 180670 h 305302"/>
              <a:gd name="connsiteX89" fmla="*/ 477989 w 601409"/>
              <a:gd name="connsiteY89" fmla="*/ 203591 h 305302"/>
              <a:gd name="connsiteX90" fmla="*/ 500951 w 601409"/>
              <a:gd name="connsiteY90" fmla="*/ 203591 h 305302"/>
              <a:gd name="connsiteX91" fmla="*/ 500951 w 601409"/>
              <a:gd name="connsiteY91" fmla="*/ 180670 h 305302"/>
              <a:gd name="connsiteX92" fmla="*/ 439241 w 601409"/>
              <a:gd name="connsiteY92" fmla="*/ 180670 h 305302"/>
              <a:gd name="connsiteX93" fmla="*/ 439241 w 601409"/>
              <a:gd name="connsiteY93" fmla="*/ 203591 h 305302"/>
              <a:gd name="connsiteX94" fmla="*/ 462203 w 601409"/>
              <a:gd name="connsiteY94" fmla="*/ 203591 h 305302"/>
              <a:gd name="connsiteX95" fmla="*/ 462203 w 601409"/>
              <a:gd name="connsiteY95" fmla="*/ 180670 h 305302"/>
              <a:gd name="connsiteX96" fmla="*/ 143512 w 601409"/>
              <a:gd name="connsiteY96" fmla="*/ 180670 h 305302"/>
              <a:gd name="connsiteX97" fmla="*/ 143512 w 601409"/>
              <a:gd name="connsiteY97" fmla="*/ 203591 h 305302"/>
              <a:gd name="connsiteX98" fmla="*/ 165038 w 601409"/>
              <a:gd name="connsiteY98" fmla="*/ 203591 h 305302"/>
              <a:gd name="connsiteX99" fmla="*/ 165038 w 601409"/>
              <a:gd name="connsiteY99" fmla="*/ 180670 h 305302"/>
              <a:gd name="connsiteX100" fmla="*/ 103328 w 601409"/>
              <a:gd name="connsiteY100" fmla="*/ 180670 h 305302"/>
              <a:gd name="connsiteX101" fmla="*/ 103328 w 601409"/>
              <a:gd name="connsiteY101" fmla="*/ 203591 h 305302"/>
              <a:gd name="connsiteX102" fmla="*/ 126290 w 601409"/>
              <a:gd name="connsiteY102" fmla="*/ 203591 h 305302"/>
              <a:gd name="connsiteX103" fmla="*/ 126290 w 601409"/>
              <a:gd name="connsiteY103" fmla="*/ 180670 h 305302"/>
              <a:gd name="connsiteX104" fmla="*/ 66015 w 601409"/>
              <a:gd name="connsiteY104" fmla="*/ 180670 h 305302"/>
              <a:gd name="connsiteX105" fmla="*/ 66015 w 601409"/>
              <a:gd name="connsiteY105" fmla="*/ 203591 h 305302"/>
              <a:gd name="connsiteX106" fmla="*/ 88977 w 601409"/>
              <a:gd name="connsiteY106" fmla="*/ 203591 h 305302"/>
              <a:gd name="connsiteX107" fmla="*/ 88977 w 601409"/>
              <a:gd name="connsiteY107" fmla="*/ 180670 h 305302"/>
              <a:gd name="connsiteX108" fmla="*/ 27267 w 601409"/>
              <a:gd name="connsiteY108" fmla="*/ 180670 h 305302"/>
              <a:gd name="connsiteX109" fmla="*/ 27267 w 601409"/>
              <a:gd name="connsiteY109" fmla="*/ 203591 h 305302"/>
              <a:gd name="connsiteX110" fmla="*/ 50229 w 601409"/>
              <a:gd name="connsiteY110" fmla="*/ 203591 h 305302"/>
              <a:gd name="connsiteX111" fmla="*/ 50229 w 601409"/>
              <a:gd name="connsiteY111" fmla="*/ 180670 h 305302"/>
              <a:gd name="connsiteX112" fmla="*/ 351656 w 601409"/>
              <a:gd name="connsiteY112" fmla="*/ 180601 h 305302"/>
              <a:gd name="connsiteX113" fmla="*/ 351656 w 601409"/>
              <a:gd name="connsiteY113" fmla="*/ 206402 h 305302"/>
              <a:gd name="connsiteX114" fmla="*/ 376069 w 601409"/>
              <a:gd name="connsiteY114" fmla="*/ 206402 h 305302"/>
              <a:gd name="connsiteX115" fmla="*/ 376069 w 601409"/>
              <a:gd name="connsiteY115" fmla="*/ 180601 h 305302"/>
              <a:gd name="connsiteX116" fmla="*/ 308573 w 601409"/>
              <a:gd name="connsiteY116" fmla="*/ 180601 h 305302"/>
              <a:gd name="connsiteX117" fmla="*/ 308573 w 601409"/>
              <a:gd name="connsiteY117" fmla="*/ 206402 h 305302"/>
              <a:gd name="connsiteX118" fmla="*/ 332987 w 601409"/>
              <a:gd name="connsiteY118" fmla="*/ 206402 h 305302"/>
              <a:gd name="connsiteX119" fmla="*/ 332987 w 601409"/>
              <a:gd name="connsiteY119" fmla="*/ 180601 h 305302"/>
              <a:gd name="connsiteX120" fmla="*/ 265491 w 601409"/>
              <a:gd name="connsiteY120" fmla="*/ 180601 h 305302"/>
              <a:gd name="connsiteX121" fmla="*/ 265491 w 601409"/>
              <a:gd name="connsiteY121" fmla="*/ 206402 h 305302"/>
              <a:gd name="connsiteX122" fmla="*/ 291340 w 601409"/>
              <a:gd name="connsiteY122" fmla="*/ 206402 h 305302"/>
              <a:gd name="connsiteX123" fmla="*/ 291340 w 601409"/>
              <a:gd name="connsiteY123" fmla="*/ 180601 h 305302"/>
              <a:gd name="connsiteX124" fmla="*/ 222408 w 601409"/>
              <a:gd name="connsiteY124" fmla="*/ 180601 h 305302"/>
              <a:gd name="connsiteX125" fmla="*/ 222408 w 601409"/>
              <a:gd name="connsiteY125" fmla="*/ 206402 h 305302"/>
              <a:gd name="connsiteX126" fmla="*/ 248258 w 601409"/>
              <a:gd name="connsiteY126" fmla="*/ 206402 h 305302"/>
              <a:gd name="connsiteX127" fmla="*/ 248258 w 601409"/>
              <a:gd name="connsiteY127" fmla="*/ 180601 h 305302"/>
              <a:gd name="connsiteX128" fmla="*/ 555486 w 601409"/>
              <a:gd name="connsiteY128" fmla="*/ 146288 h 305302"/>
              <a:gd name="connsiteX129" fmla="*/ 555486 w 601409"/>
              <a:gd name="connsiteY129" fmla="*/ 169209 h 305302"/>
              <a:gd name="connsiteX130" fmla="*/ 578447 w 601409"/>
              <a:gd name="connsiteY130" fmla="*/ 169209 h 305302"/>
              <a:gd name="connsiteX131" fmla="*/ 578447 w 601409"/>
              <a:gd name="connsiteY131" fmla="*/ 146288 h 305302"/>
              <a:gd name="connsiteX132" fmla="*/ 516738 w 601409"/>
              <a:gd name="connsiteY132" fmla="*/ 146288 h 305302"/>
              <a:gd name="connsiteX133" fmla="*/ 516738 w 601409"/>
              <a:gd name="connsiteY133" fmla="*/ 169209 h 305302"/>
              <a:gd name="connsiteX134" fmla="*/ 539699 w 601409"/>
              <a:gd name="connsiteY134" fmla="*/ 169209 h 305302"/>
              <a:gd name="connsiteX135" fmla="*/ 539699 w 601409"/>
              <a:gd name="connsiteY135" fmla="*/ 146288 h 305302"/>
              <a:gd name="connsiteX136" fmla="*/ 477989 w 601409"/>
              <a:gd name="connsiteY136" fmla="*/ 146288 h 305302"/>
              <a:gd name="connsiteX137" fmla="*/ 477989 w 601409"/>
              <a:gd name="connsiteY137" fmla="*/ 169209 h 305302"/>
              <a:gd name="connsiteX138" fmla="*/ 500951 w 601409"/>
              <a:gd name="connsiteY138" fmla="*/ 169209 h 305302"/>
              <a:gd name="connsiteX139" fmla="*/ 500951 w 601409"/>
              <a:gd name="connsiteY139" fmla="*/ 146288 h 305302"/>
              <a:gd name="connsiteX140" fmla="*/ 439241 w 601409"/>
              <a:gd name="connsiteY140" fmla="*/ 146288 h 305302"/>
              <a:gd name="connsiteX141" fmla="*/ 439241 w 601409"/>
              <a:gd name="connsiteY141" fmla="*/ 169209 h 305302"/>
              <a:gd name="connsiteX142" fmla="*/ 462203 w 601409"/>
              <a:gd name="connsiteY142" fmla="*/ 169209 h 305302"/>
              <a:gd name="connsiteX143" fmla="*/ 462203 w 601409"/>
              <a:gd name="connsiteY143" fmla="*/ 146288 h 305302"/>
              <a:gd name="connsiteX144" fmla="*/ 143512 w 601409"/>
              <a:gd name="connsiteY144" fmla="*/ 146288 h 305302"/>
              <a:gd name="connsiteX145" fmla="*/ 143512 w 601409"/>
              <a:gd name="connsiteY145" fmla="*/ 169209 h 305302"/>
              <a:gd name="connsiteX146" fmla="*/ 165038 w 601409"/>
              <a:gd name="connsiteY146" fmla="*/ 169209 h 305302"/>
              <a:gd name="connsiteX147" fmla="*/ 165038 w 601409"/>
              <a:gd name="connsiteY147" fmla="*/ 146288 h 305302"/>
              <a:gd name="connsiteX148" fmla="*/ 103328 w 601409"/>
              <a:gd name="connsiteY148" fmla="*/ 146288 h 305302"/>
              <a:gd name="connsiteX149" fmla="*/ 103328 w 601409"/>
              <a:gd name="connsiteY149" fmla="*/ 169209 h 305302"/>
              <a:gd name="connsiteX150" fmla="*/ 126290 w 601409"/>
              <a:gd name="connsiteY150" fmla="*/ 169209 h 305302"/>
              <a:gd name="connsiteX151" fmla="*/ 126290 w 601409"/>
              <a:gd name="connsiteY151" fmla="*/ 146288 h 305302"/>
              <a:gd name="connsiteX152" fmla="*/ 66015 w 601409"/>
              <a:gd name="connsiteY152" fmla="*/ 146288 h 305302"/>
              <a:gd name="connsiteX153" fmla="*/ 66015 w 601409"/>
              <a:gd name="connsiteY153" fmla="*/ 169209 h 305302"/>
              <a:gd name="connsiteX154" fmla="*/ 88977 w 601409"/>
              <a:gd name="connsiteY154" fmla="*/ 169209 h 305302"/>
              <a:gd name="connsiteX155" fmla="*/ 88977 w 601409"/>
              <a:gd name="connsiteY155" fmla="*/ 146288 h 305302"/>
              <a:gd name="connsiteX156" fmla="*/ 27267 w 601409"/>
              <a:gd name="connsiteY156" fmla="*/ 146288 h 305302"/>
              <a:gd name="connsiteX157" fmla="*/ 27267 w 601409"/>
              <a:gd name="connsiteY157" fmla="*/ 169209 h 305302"/>
              <a:gd name="connsiteX158" fmla="*/ 50229 w 601409"/>
              <a:gd name="connsiteY158" fmla="*/ 169209 h 305302"/>
              <a:gd name="connsiteX159" fmla="*/ 50229 w 601409"/>
              <a:gd name="connsiteY159" fmla="*/ 146288 h 305302"/>
              <a:gd name="connsiteX160" fmla="*/ 351656 w 601409"/>
              <a:gd name="connsiteY160" fmla="*/ 141901 h 305302"/>
              <a:gd name="connsiteX161" fmla="*/ 351656 w 601409"/>
              <a:gd name="connsiteY161" fmla="*/ 167701 h 305302"/>
              <a:gd name="connsiteX162" fmla="*/ 376069 w 601409"/>
              <a:gd name="connsiteY162" fmla="*/ 167701 h 305302"/>
              <a:gd name="connsiteX163" fmla="*/ 376069 w 601409"/>
              <a:gd name="connsiteY163" fmla="*/ 141901 h 305302"/>
              <a:gd name="connsiteX164" fmla="*/ 308573 w 601409"/>
              <a:gd name="connsiteY164" fmla="*/ 141901 h 305302"/>
              <a:gd name="connsiteX165" fmla="*/ 308573 w 601409"/>
              <a:gd name="connsiteY165" fmla="*/ 167701 h 305302"/>
              <a:gd name="connsiteX166" fmla="*/ 332987 w 601409"/>
              <a:gd name="connsiteY166" fmla="*/ 167701 h 305302"/>
              <a:gd name="connsiteX167" fmla="*/ 332987 w 601409"/>
              <a:gd name="connsiteY167" fmla="*/ 141901 h 305302"/>
              <a:gd name="connsiteX168" fmla="*/ 265491 w 601409"/>
              <a:gd name="connsiteY168" fmla="*/ 141901 h 305302"/>
              <a:gd name="connsiteX169" fmla="*/ 265491 w 601409"/>
              <a:gd name="connsiteY169" fmla="*/ 167701 h 305302"/>
              <a:gd name="connsiteX170" fmla="*/ 291340 w 601409"/>
              <a:gd name="connsiteY170" fmla="*/ 167701 h 305302"/>
              <a:gd name="connsiteX171" fmla="*/ 291340 w 601409"/>
              <a:gd name="connsiteY171" fmla="*/ 141901 h 305302"/>
              <a:gd name="connsiteX172" fmla="*/ 222408 w 601409"/>
              <a:gd name="connsiteY172" fmla="*/ 141901 h 305302"/>
              <a:gd name="connsiteX173" fmla="*/ 222408 w 601409"/>
              <a:gd name="connsiteY173" fmla="*/ 167701 h 305302"/>
              <a:gd name="connsiteX174" fmla="*/ 248258 w 601409"/>
              <a:gd name="connsiteY174" fmla="*/ 167701 h 305302"/>
              <a:gd name="connsiteX175" fmla="*/ 248258 w 601409"/>
              <a:gd name="connsiteY175" fmla="*/ 141901 h 305302"/>
              <a:gd name="connsiteX176" fmla="*/ 411974 w 601409"/>
              <a:gd name="connsiteY176" fmla="*/ 113339 h 305302"/>
              <a:gd name="connsiteX177" fmla="*/ 601409 w 601409"/>
              <a:gd name="connsiteY177" fmla="*/ 113339 h 305302"/>
              <a:gd name="connsiteX178" fmla="*/ 601409 w 601409"/>
              <a:gd name="connsiteY178" fmla="*/ 305302 h 305302"/>
              <a:gd name="connsiteX179" fmla="*/ 411974 w 601409"/>
              <a:gd name="connsiteY179" fmla="*/ 305302 h 305302"/>
              <a:gd name="connsiteX180" fmla="*/ 0 w 601409"/>
              <a:gd name="connsiteY180" fmla="*/ 113339 h 305302"/>
              <a:gd name="connsiteX181" fmla="*/ 189435 w 601409"/>
              <a:gd name="connsiteY181" fmla="*/ 113339 h 305302"/>
              <a:gd name="connsiteX182" fmla="*/ 189435 w 601409"/>
              <a:gd name="connsiteY182" fmla="*/ 305302 h 305302"/>
              <a:gd name="connsiteX183" fmla="*/ 0 w 601409"/>
              <a:gd name="connsiteY183" fmla="*/ 305302 h 305302"/>
              <a:gd name="connsiteX184" fmla="*/ 351656 w 601409"/>
              <a:gd name="connsiteY184" fmla="*/ 100334 h 305302"/>
              <a:gd name="connsiteX185" fmla="*/ 351656 w 601409"/>
              <a:gd name="connsiteY185" fmla="*/ 126134 h 305302"/>
              <a:gd name="connsiteX186" fmla="*/ 376069 w 601409"/>
              <a:gd name="connsiteY186" fmla="*/ 126134 h 305302"/>
              <a:gd name="connsiteX187" fmla="*/ 376069 w 601409"/>
              <a:gd name="connsiteY187" fmla="*/ 100334 h 305302"/>
              <a:gd name="connsiteX188" fmla="*/ 308573 w 601409"/>
              <a:gd name="connsiteY188" fmla="*/ 100334 h 305302"/>
              <a:gd name="connsiteX189" fmla="*/ 308573 w 601409"/>
              <a:gd name="connsiteY189" fmla="*/ 126134 h 305302"/>
              <a:gd name="connsiteX190" fmla="*/ 332987 w 601409"/>
              <a:gd name="connsiteY190" fmla="*/ 126134 h 305302"/>
              <a:gd name="connsiteX191" fmla="*/ 332987 w 601409"/>
              <a:gd name="connsiteY191" fmla="*/ 100334 h 305302"/>
              <a:gd name="connsiteX192" fmla="*/ 265491 w 601409"/>
              <a:gd name="connsiteY192" fmla="*/ 100334 h 305302"/>
              <a:gd name="connsiteX193" fmla="*/ 265491 w 601409"/>
              <a:gd name="connsiteY193" fmla="*/ 126134 h 305302"/>
              <a:gd name="connsiteX194" fmla="*/ 291340 w 601409"/>
              <a:gd name="connsiteY194" fmla="*/ 126134 h 305302"/>
              <a:gd name="connsiteX195" fmla="*/ 291340 w 601409"/>
              <a:gd name="connsiteY195" fmla="*/ 100334 h 305302"/>
              <a:gd name="connsiteX196" fmla="*/ 222408 w 601409"/>
              <a:gd name="connsiteY196" fmla="*/ 100334 h 305302"/>
              <a:gd name="connsiteX197" fmla="*/ 222408 w 601409"/>
              <a:gd name="connsiteY197" fmla="*/ 126134 h 305302"/>
              <a:gd name="connsiteX198" fmla="*/ 248258 w 601409"/>
              <a:gd name="connsiteY198" fmla="*/ 126134 h 305302"/>
              <a:gd name="connsiteX199" fmla="*/ 248258 w 601409"/>
              <a:gd name="connsiteY199" fmla="*/ 100334 h 305302"/>
              <a:gd name="connsiteX200" fmla="*/ 396214 w 601409"/>
              <a:gd name="connsiteY200" fmla="*/ 8612 h 305302"/>
              <a:gd name="connsiteX201" fmla="*/ 384771 w 601409"/>
              <a:gd name="connsiteY201" fmla="*/ 11476 h 305302"/>
              <a:gd name="connsiteX202" fmla="*/ 384771 w 601409"/>
              <a:gd name="connsiteY202" fmla="*/ 35828 h 305302"/>
              <a:gd name="connsiteX203" fmla="*/ 396214 w 601409"/>
              <a:gd name="connsiteY203" fmla="*/ 34395 h 305302"/>
              <a:gd name="connsiteX204" fmla="*/ 406228 w 601409"/>
              <a:gd name="connsiteY204" fmla="*/ 37260 h 305302"/>
              <a:gd name="connsiteX205" fmla="*/ 416241 w 601409"/>
              <a:gd name="connsiteY205" fmla="*/ 38692 h 305302"/>
              <a:gd name="connsiteX206" fmla="*/ 427685 w 601409"/>
              <a:gd name="connsiteY206" fmla="*/ 37260 h 305302"/>
              <a:gd name="connsiteX207" fmla="*/ 427685 w 601409"/>
              <a:gd name="connsiteY207" fmla="*/ 11476 h 305302"/>
              <a:gd name="connsiteX208" fmla="*/ 414811 w 601409"/>
              <a:gd name="connsiteY208" fmla="*/ 14341 h 305302"/>
              <a:gd name="connsiteX209" fmla="*/ 404797 w 601409"/>
              <a:gd name="connsiteY209" fmla="*/ 11476 h 305302"/>
              <a:gd name="connsiteX210" fmla="*/ 396214 w 601409"/>
              <a:gd name="connsiteY210" fmla="*/ 8612 h 305302"/>
              <a:gd name="connsiteX211" fmla="*/ 396214 w 601409"/>
              <a:gd name="connsiteY211" fmla="*/ 5747 h 305302"/>
              <a:gd name="connsiteX212" fmla="*/ 407658 w 601409"/>
              <a:gd name="connsiteY212" fmla="*/ 7179 h 305302"/>
              <a:gd name="connsiteX213" fmla="*/ 414811 w 601409"/>
              <a:gd name="connsiteY213" fmla="*/ 10044 h 305302"/>
              <a:gd name="connsiteX214" fmla="*/ 429115 w 601409"/>
              <a:gd name="connsiteY214" fmla="*/ 7179 h 305302"/>
              <a:gd name="connsiteX215" fmla="*/ 431976 w 601409"/>
              <a:gd name="connsiteY215" fmla="*/ 7179 h 305302"/>
              <a:gd name="connsiteX216" fmla="*/ 431976 w 601409"/>
              <a:gd name="connsiteY216" fmla="*/ 40125 h 305302"/>
              <a:gd name="connsiteX217" fmla="*/ 430546 w 601409"/>
              <a:gd name="connsiteY217" fmla="*/ 40125 h 305302"/>
              <a:gd name="connsiteX218" fmla="*/ 416241 w 601409"/>
              <a:gd name="connsiteY218" fmla="*/ 42990 h 305302"/>
              <a:gd name="connsiteX219" fmla="*/ 404797 w 601409"/>
              <a:gd name="connsiteY219" fmla="*/ 40125 h 305302"/>
              <a:gd name="connsiteX220" fmla="*/ 396214 w 601409"/>
              <a:gd name="connsiteY220" fmla="*/ 38692 h 305302"/>
              <a:gd name="connsiteX221" fmla="*/ 383340 w 601409"/>
              <a:gd name="connsiteY221" fmla="*/ 40125 h 305302"/>
              <a:gd name="connsiteX222" fmla="*/ 380479 w 601409"/>
              <a:gd name="connsiteY222" fmla="*/ 41557 h 305302"/>
              <a:gd name="connsiteX223" fmla="*/ 380479 w 601409"/>
              <a:gd name="connsiteY223" fmla="*/ 8612 h 305302"/>
              <a:gd name="connsiteX224" fmla="*/ 381910 w 601409"/>
              <a:gd name="connsiteY224" fmla="*/ 7179 h 305302"/>
              <a:gd name="connsiteX225" fmla="*/ 396214 w 601409"/>
              <a:gd name="connsiteY225" fmla="*/ 5747 h 305302"/>
              <a:gd name="connsiteX226" fmla="*/ 373197 w 601409"/>
              <a:gd name="connsiteY226" fmla="*/ 0 h 305302"/>
              <a:gd name="connsiteX227" fmla="*/ 377506 w 601409"/>
              <a:gd name="connsiteY227" fmla="*/ 4300 h 305302"/>
              <a:gd name="connsiteX228" fmla="*/ 376069 w 601409"/>
              <a:gd name="connsiteY228" fmla="*/ 7166 h 305302"/>
              <a:gd name="connsiteX229" fmla="*/ 376069 w 601409"/>
              <a:gd name="connsiteY229" fmla="*/ 53033 h 305302"/>
              <a:gd name="connsiteX230" fmla="*/ 406227 w 601409"/>
              <a:gd name="connsiteY230" fmla="*/ 71667 h 305302"/>
              <a:gd name="connsiteX231" fmla="*/ 404791 w 601409"/>
              <a:gd name="connsiteY231" fmla="*/ 97467 h 305302"/>
              <a:gd name="connsiteX232" fmla="*/ 394739 w 601409"/>
              <a:gd name="connsiteY232" fmla="*/ 97467 h 305302"/>
              <a:gd name="connsiteX233" fmla="*/ 394739 w 601409"/>
              <a:gd name="connsiteY233" fmla="*/ 305302 h 305302"/>
              <a:gd name="connsiteX234" fmla="*/ 205175 w 601409"/>
              <a:gd name="connsiteY234" fmla="*/ 305302 h 305302"/>
              <a:gd name="connsiteX235" fmla="*/ 205175 w 601409"/>
              <a:gd name="connsiteY235" fmla="*/ 97467 h 305302"/>
              <a:gd name="connsiteX236" fmla="*/ 190814 w 601409"/>
              <a:gd name="connsiteY236" fmla="*/ 97467 h 305302"/>
              <a:gd name="connsiteX237" fmla="*/ 192250 w 601409"/>
              <a:gd name="connsiteY237" fmla="*/ 71667 h 305302"/>
              <a:gd name="connsiteX238" fmla="*/ 295649 w 601409"/>
              <a:gd name="connsiteY238" fmla="*/ 2866 h 305302"/>
              <a:gd name="connsiteX239" fmla="*/ 370325 w 601409"/>
              <a:gd name="connsiteY239" fmla="*/ 50167 h 305302"/>
              <a:gd name="connsiteX240" fmla="*/ 370325 w 601409"/>
              <a:gd name="connsiteY240" fmla="*/ 7166 h 305302"/>
              <a:gd name="connsiteX241" fmla="*/ 368889 w 601409"/>
              <a:gd name="connsiteY241" fmla="*/ 4300 h 305302"/>
              <a:gd name="connsiteX242" fmla="*/ 373197 w 601409"/>
              <a:gd name="connsiteY242" fmla="*/ 0 h 30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601409" h="305302">
                <a:moveTo>
                  <a:pt x="555486" y="246567"/>
                </a:moveTo>
                <a:lnTo>
                  <a:pt x="555486" y="269488"/>
                </a:lnTo>
                <a:lnTo>
                  <a:pt x="578447" y="269488"/>
                </a:lnTo>
                <a:lnTo>
                  <a:pt x="578447" y="246567"/>
                </a:lnTo>
                <a:close/>
                <a:moveTo>
                  <a:pt x="516738" y="246567"/>
                </a:moveTo>
                <a:lnTo>
                  <a:pt x="516738" y="269488"/>
                </a:lnTo>
                <a:lnTo>
                  <a:pt x="539699" y="269488"/>
                </a:lnTo>
                <a:lnTo>
                  <a:pt x="539699" y="246567"/>
                </a:lnTo>
                <a:close/>
                <a:moveTo>
                  <a:pt x="477989" y="246567"/>
                </a:moveTo>
                <a:lnTo>
                  <a:pt x="477989" y="269488"/>
                </a:lnTo>
                <a:lnTo>
                  <a:pt x="500951" y="269488"/>
                </a:lnTo>
                <a:lnTo>
                  <a:pt x="500951" y="246567"/>
                </a:lnTo>
                <a:close/>
                <a:moveTo>
                  <a:pt x="439241" y="246567"/>
                </a:moveTo>
                <a:lnTo>
                  <a:pt x="439241" y="269488"/>
                </a:lnTo>
                <a:lnTo>
                  <a:pt x="462203" y="269488"/>
                </a:lnTo>
                <a:lnTo>
                  <a:pt x="462203" y="246567"/>
                </a:lnTo>
                <a:close/>
                <a:moveTo>
                  <a:pt x="143512" y="246567"/>
                </a:moveTo>
                <a:lnTo>
                  <a:pt x="143512" y="269488"/>
                </a:lnTo>
                <a:lnTo>
                  <a:pt x="165038" y="269488"/>
                </a:lnTo>
                <a:lnTo>
                  <a:pt x="165038" y="246567"/>
                </a:lnTo>
                <a:close/>
                <a:moveTo>
                  <a:pt x="103328" y="246567"/>
                </a:moveTo>
                <a:lnTo>
                  <a:pt x="103328" y="269488"/>
                </a:lnTo>
                <a:lnTo>
                  <a:pt x="126290" y="269488"/>
                </a:lnTo>
                <a:lnTo>
                  <a:pt x="126290" y="246567"/>
                </a:lnTo>
                <a:close/>
                <a:moveTo>
                  <a:pt x="66015" y="246567"/>
                </a:moveTo>
                <a:lnTo>
                  <a:pt x="66015" y="269488"/>
                </a:lnTo>
                <a:lnTo>
                  <a:pt x="88977" y="269488"/>
                </a:lnTo>
                <a:lnTo>
                  <a:pt x="88977" y="246567"/>
                </a:lnTo>
                <a:close/>
                <a:moveTo>
                  <a:pt x="27267" y="246567"/>
                </a:moveTo>
                <a:lnTo>
                  <a:pt x="27267" y="269488"/>
                </a:lnTo>
                <a:lnTo>
                  <a:pt x="50229" y="269488"/>
                </a:lnTo>
                <a:lnTo>
                  <a:pt x="50229" y="246567"/>
                </a:lnTo>
                <a:close/>
                <a:moveTo>
                  <a:pt x="351656" y="219302"/>
                </a:moveTo>
                <a:lnTo>
                  <a:pt x="351656" y="245102"/>
                </a:lnTo>
                <a:lnTo>
                  <a:pt x="376069" y="245102"/>
                </a:lnTo>
                <a:lnTo>
                  <a:pt x="376069" y="219302"/>
                </a:lnTo>
                <a:close/>
                <a:moveTo>
                  <a:pt x="308573" y="219302"/>
                </a:moveTo>
                <a:lnTo>
                  <a:pt x="308573" y="245102"/>
                </a:lnTo>
                <a:lnTo>
                  <a:pt x="332987" y="245102"/>
                </a:lnTo>
                <a:lnTo>
                  <a:pt x="332987" y="219302"/>
                </a:lnTo>
                <a:close/>
                <a:moveTo>
                  <a:pt x="265491" y="219302"/>
                </a:moveTo>
                <a:lnTo>
                  <a:pt x="265491" y="245102"/>
                </a:lnTo>
                <a:lnTo>
                  <a:pt x="291340" y="245102"/>
                </a:lnTo>
                <a:lnTo>
                  <a:pt x="291340" y="219302"/>
                </a:lnTo>
                <a:close/>
                <a:moveTo>
                  <a:pt x="222408" y="219302"/>
                </a:moveTo>
                <a:lnTo>
                  <a:pt x="222408" y="245102"/>
                </a:lnTo>
                <a:lnTo>
                  <a:pt x="248258" y="245102"/>
                </a:lnTo>
                <a:lnTo>
                  <a:pt x="248258" y="219302"/>
                </a:lnTo>
                <a:close/>
                <a:moveTo>
                  <a:pt x="555486" y="212186"/>
                </a:moveTo>
                <a:lnTo>
                  <a:pt x="555486" y="235107"/>
                </a:lnTo>
                <a:lnTo>
                  <a:pt x="578447" y="235107"/>
                </a:lnTo>
                <a:lnTo>
                  <a:pt x="578447" y="212186"/>
                </a:lnTo>
                <a:close/>
                <a:moveTo>
                  <a:pt x="516738" y="212186"/>
                </a:moveTo>
                <a:lnTo>
                  <a:pt x="516738" y="235107"/>
                </a:lnTo>
                <a:lnTo>
                  <a:pt x="539699" y="235107"/>
                </a:lnTo>
                <a:lnTo>
                  <a:pt x="539699" y="212186"/>
                </a:lnTo>
                <a:close/>
                <a:moveTo>
                  <a:pt x="477989" y="212186"/>
                </a:moveTo>
                <a:lnTo>
                  <a:pt x="477989" y="235107"/>
                </a:lnTo>
                <a:lnTo>
                  <a:pt x="500951" y="235107"/>
                </a:lnTo>
                <a:lnTo>
                  <a:pt x="500951" y="212186"/>
                </a:lnTo>
                <a:close/>
                <a:moveTo>
                  <a:pt x="439241" y="212186"/>
                </a:moveTo>
                <a:lnTo>
                  <a:pt x="439241" y="235107"/>
                </a:lnTo>
                <a:lnTo>
                  <a:pt x="462203" y="235107"/>
                </a:lnTo>
                <a:lnTo>
                  <a:pt x="462203" y="212186"/>
                </a:lnTo>
                <a:close/>
                <a:moveTo>
                  <a:pt x="143512" y="212186"/>
                </a:moveTo>
                <a:lnTo>
                  <a:pt x="143512" y="235107"/>
                </a:lnTo>
                <a:lnTo>
                  <a:pt x="165038" y="235107"/>
                </a:lnTo>
                <a:lnTo>
                  <a:pt x="165038" y="212186"/>
                </a:lnTo>
                <a:close/>
                <a:moveTo>
                  <a:pt x="103328" y="212186"/>
                </a:moveTo>
                <a:lnTo>
                  <a:pt x="103328" y="235107"/>
                </a:lnTo>
                <a:lnTo>
                  <a:pt x="126290" y="235107"/>
                </a:lnTo>
                <a:lnTo>
                  <a:pt x="126290" y="212186"/>
                </a:lnTo>
                <a:close/>
                <a:moveTo>
                  <a:pt x="66015" y="212186"/>
                </a:moveTo>
                <a:lnTo>
                  <a:pt x="66015" y="235107"/>
                </a:lnTo>
                <a:lnTo>
                  <a:pt x="88977" y="235107"/>
                </a:lnTo>
                <a:lnTo>
                  <a:pt x="88977" y="212186"/>
                </a:lnTo>
                <a:close/>
                <a:moveTo>
                  <a:pt x="27267" y="212186"/>
                </a:moveTo>
                <a:lnTo>
                  <a:pt x="27267" y="235107"/>
                </a:lnTo>
                <a:lnTo>
                  <a:pt x="50229" y="235107"/>
                </a:lnTo>
                <a:lnTo>
                  <a:pt x="50229" y="212186"/>
                </a:lnTo>
                <a:close/>
                <a:moveTo>
                  <a:pt x="555486" y="180670"/>
                </a:moveTo>
                <a:lnTo>
                  <a:pt x="555486" y="203591"/>
                </a:lnTo>
                <a:lnTo>
                  <a:pt x="578447" y="203591"/>
                </a:lnTo>
                <a:lnTo>
                  <a:pt x="578447" y="180670"/>
                </a:lnTo>
                <a:close/>
                <a:moveTo>
                  <a:pt x="516738" y="180670"/>
                </a:moveTo>
                <a:lnTo>
                  <a:pt x="516738" y="203591"/>
                </a:lnTo>
                <a:lnTo>
                  <a:pt x="539699" y="203591"/>
                </a:lnTo>
                <a:lnTo>
                  <a:pt x="539699" y="180670"/>
                </a:lnTo>
                <a:close/>
                <a:moveTo>
                  <a:pt x="477989" y="180670"/>
                </a:moveTo>
                <a:lnTo>
                  <a:pt x="477989" y="203591"/>
                </a:lnTo>
                <a:lnTo>
                  <a:pt x="500951" y="203591"/>
                </a:lnTo>
                <a:lnTo>
                  <a:pt x="500951" y="180670"/>
                </a:lnTo>
                <a:close/>
                <a:moveTo>
                  <a:pt x="439241" y="180670"/>
                </a:moveTo>
                <a:lnTo>
                  <a:pt x="439241" y="203591"/>
                </a:lnTo>
                <a:lnTo>
                  <a:pt x="462203" y="203591"/>
                </a:lnTo>
                <a:lnTo>
                  <a:pt x="462203" y="180670"/>
                </a:lnTo>
                <a:close/>
                <a:moveTo>
                  <a:pt x="143512" y="180670"/>
                </a:moveTo>
                <a:lnTo>
                  <a:pt x="143512" y="203591"/>
                </a:lnTo>
                <a:lnTo>
                  <a:pt x="165038" y="203591"/>
                </a:lnTo>
                <a:lnTo>
                  <a:pt x="165038" y="180670"/>
                </a:lnTo>
                <a:close/>
                <a:moveTo>
                  <a:pt x="103328" y="180670"/>
                </a:moveTo>
                <a:lnTo>
                  <a:pt x="103328" y="203591"/>
                </a:lnTo>
                <a:lnTo>
                  <a:pt x="126290" y="203591"/>
                </a:lnTo>
                <a:lnTo>
                  <a:pt x="126290" y="180670"/>
                </a:lnTo>
                <a:close/>
                <a:moveTo>
                  <a:pt x="66015" y="180670"/>
                </a:moveTo>
                <a:lnTo>
                  <a:pt x="66015" y="203591"/>
                </a:lnTo>
                <a:lnTo>
                  <a:pt x="88977" y="203591"/>
                </a:lnTo>
                <a:lnTo>
                  <a:pt x="88977" y="180670"/>
                </a:lnTo>
                <a:close/>
                <a:moveTo>
                  <a:pt x="27267" y="180670"/>
                </a:moveTo>
                <a:lnTo>
                  <a:pt x="27267" y="203591"/>
                </a:lnTo>
                <a:lnTo>
                  <a:pt x="50229" y="203591"/>
                </a:lnTo>
                <a:lnTo>
                  <a:pt x="50229" y="180670"/>
                </a:lnTo>
                <a:close/>
                <a:moveTo>
                  <a:pt x="351656" y="180601"/>
                </a:moveTo>
                <a:lnTo>
                  <a:pt x="351656" y="206402"/>
                </a:lnTo>
                <a:lnTo>
                  <a:pt x="376069" y="206402"/>
                </a:lnTo>
                <a:lnTo>
                  <a:pt x="376069" y="180601"/>
                </a:lnTo>
                <a:close/>
                <a:moveTo>
                  <a:pt x="308573" y="180601"/>
                </a:moveTo>
                <a:lnTo>
                  <a:pt x="308573" y="206402"/>
                </a:lnTo>
                <a:lnTo>
                  <a:pt x="332987" y="206402"/>
                </a:lnTo>
                <a:lnTo>
                  <a:pt x="332987" y="180601"/>
                </a:lnTo>
                <a:close/>
                <a:moveTo>
                  <a:pt x="265491" y="180601"/>
                </a:moveTo>
                <a:lnTo>
                  <a:pt x="265491" y="206402"/>
                </a:lnTo>
                <a:lnTo>
                  <a:pt x="291340" y="206402"/>
                </a:lnTo>
                <a:lnTo>
                  <a:pt x="291340" y="180601"/>
                </a:lnTo>
                <a:close/>
                <a:moveTo>
                  <a:pt x="222408" y="180601"/>
                </a:moveTo>
                <a:lnTo>
                  <a:pt x="222408" y="206402"/>
                </a:lnTo>
                <a:lnTo>
                  <a:pt x="248258" y="206402"/>
                </a:lnTo>
                <a:lnTo>
                  <a:pt x="248258" y="180601"/>
                </a:lnTo>
                <a:close/>
                <a:moveTo>
                  <a:pt x="555486" y="146288"/>
                </a:moveTo>
                <a:lnTo>
                  <a:pt x="555486" y="169209"/>
                </a:lnTo>
                <a:lnTo>
                  <a:pt x="578447" y="169209"/>
                </a:lnTo>
                <a:lnTo>
                  <a:pt x="578447" y="146288"/>
                </a:lnTo>
                <a:close/>
                <a:moveTo>
                  <a:pt x="516738" y="146288"/>
                </a:moveTo>
                <a:lnTo>
                  <a:pt x="516738" y="169209"/>
                </a:lnTo>
                <a:lnTo>
                  <a:pt x="539699" y="169209"/>
                </a:lnTo>
                <a:lnTo>
                  <a:pt x="539699" y="146288"/>
                </a:lnTo>
                <a:close/>
                <a:moveTo>
                  <a:pt x="477989" y="146288"/>
                </a:moveTo>
                <a:lnTo>
                  <a:pt x="477989" y="169209"/>
                </a:lnTo>
                <a:lnTo>
                  <a:pt x="500951" y="169209"/>
                </a:lnTo>
                <a:lnTo>
                  <a:pt x="500951" y="146288"/>
                </a:lnTo>
                <a:close/>
                <a:moveTo>
                  <a:pt x="439241" y="146288"/>
                </a:moveTo>
                <a:lnTo>
                  <a:pt x="439241" y="169209"/>
                </a:lnTo>
                <a:lnTo>
                  <a:pt x="462203" y="169209"/>
                </a:lnTo>
                <a:lnTo>
                  <a:pt x="462203" y="146288"/>
                </a:lnTo>
                <a:close/>
                <a:moveTo>
                  <a:pt x="143512" y="146288"/>
                </a:moveTo>
                <a:lnTo>
                  <a:pt x="143512" y="169209"/>
                </a:lnTo>
                <a:lnTo>
                  <a:pt x="165038" y="169209"/>
                </a:lnTo>
                <a:lnTo>
                  <a:pt x="165038" y="146288"/>
                </a:lnTo>
                <a:close/>
                <a:moveTo>
                  <a:pt x="103328" y="146288"/>
                </a:moveTo>
                <a:lnTo>
                  <a:pt x="103328" y="169209"/>
                </a:lnTo>
                <a:lnTo>
                  <a:pt x="126290" y="169209"/>
                </a:lnTo>
                <a:lnTo>
                  <a:pt x="126290" y="146288"/>
                </a:lnTo>
                <a:close/>
                <a:moveTo>
                  <a:pt x="66015" y="146288"/>
                </a:moveTo>
                <a:lnTo>
                  <a:pt x="66015" y="169209"/>
                </a:lnTo>
                <a:lnTo>
                  <a:pt x="88977" y="169209"/>
                </a:lnTo>
                <a:lnTo>
                  <a:pt x="88977" y="146288"/>
                </a:lnTo>
                <a:close/>
                <a:moveTo>
                  <a:pt x="27267" y="146288"/>
                </a:moveTo>
                <a:lnTo>
                  <a:pt x="27267" y="169209"/>
                </a:lnTo>
                <a:lnTo>
                  <a:pt x="50229" y="169209"/>
                </a:lnTo>
                <a:lnTo>
                  <a:pt x="50229" y="146288"/>
                </a:lnTo>
                <a:close/>
                <a:moveTo>
                  <a:pt x="351656" y="141901"/>
                </a:moveTo>
                <a:lnTo>
                  <a:pt x="351656" y="167701"/>
                </a:lnTo>
                <a:lnTo>
                  <a:pt x="376069" y="167701"/>
                </a:lnTo>
                <a:lnTo>
                  <a:pt x="376069" y="141901"/>
                </a:lnTo>
                <a:close/>
                <a:moveTo>
                  <a:pt x="308573" y="141901"/>
                </a:moveTo>
                <a:lnTo>
                  <a:pt x="308573" y="167701"/>
                </a:lnTo>
                <a:lnTo>
                  <a:pt x="332987" y="167701"/>
                </a:lnTo>
                <a:lnTo>
                  <a:pt x="332987" y="141901"/>
                </a:lnTo>
                <a:close/>
                <a:moveTo>
                  <a:pt x="265491" y="141901"/>
                </a:moveTo>
                <a:lnTo>
                  <a:pt x="265491" y="167701"/>
                </a:lnTo>
                <a:lnTo>
                  <a:pt x="291340" y="167701"/>
                </a:lnTo>
                <a:lnTo>
                  <a:pt x="291340" y="141901"/>
                </a:lnTo>
                <a:close/>
                <a:moveTo>
                  <a:pt x="222408" y="141901"/>
                </a:moveTo>
                <a:lnTo>
                  <a:pt x="222408" y="167701"/>
                </a:lnTo>
                <a:lnTo>
                  <a:pt x="248258" y="167701"/>
                </a:lnTo>
                <a:lnTo>
                  <a:pt x="248258" y="141901"/>
                </a:lnTo>
                <a:close/>
                <a:moveTo>
                  <a:pt x="411974" y="113339"/>
                </a:moveTo>
                <a:lnTo>
                  <a:pt x="601409" y="113339"/>
                </a:lnTo>
                <a:lnTo>
                  <a:pt x="601409" y="305302"/>
                </a:lnTo>
                <a:lnTo>
                  <a:pt x="411974" y="305302"/>
                </a:lnTo>
                <a:close/>
                <a:moveTo>
                  <a:pt x="0" y="113339"/>
                </a:moveTo>
                <a:lnTo>
                  <a:pt x="189435" y="113339"/>
                </a:lnTo>
                <a:lnTo>
                  <a:pt x="189435" y="305302"/>
                </a:lnTo>
                <a:lnTo>
                  <a:pt x="0" y="305302"/>
                </a:lnTo>
                <a:close/>
                <a:moveTo>
                  <a:pt x="351656" y="100334"/>
                </a:moveTo>
                <a:lnTo>
                  <a:pt x="351656" y="126134"/>
                </a:lnTo>
                <a:lnTo>
                  <a:pt x="376069" y="126134"/>
                </a:lnTo>
                <a:lnTo>
                  <a:pt x="376069" y="100334"/>
                </a:lnTo>
                <a:close/>
                <a:moveTo>
                  <a:pt x="308573" y="100334"/>
                </a:moveTo>
                <a:lnTo>
                  <a:pt x="308573" y="126134"/>
                </a:lnTo>
                <a:lnTo>
                  <a:pt x="332987" y="126134"/>
                </a:lnTo>
                <a:lnTo>
                  <a:pt x="332987" y="100334"/>
                </a:lnTo>
                <a:close/>
                <a:moveTo>
                  <a:pt x="265491" y="100334"/>
                </a:moveTo>
                <a:lnTo>
                  <a:pt x="265491" y="126134"/>
                </a:lnTo>
                <a:lnTo>
                  <a:pt x="291340" y="126134"/>
                </a:lnTo>
                <a:lnTo>
                  <a:pt x="291340" y="100334"/>
                </a:lnTo>
                <a:close/>
                <a:moveTo>
                  <a:pt x="222408" y="100334"/>
                </a:moveTo>
                <a:lnTo>
                  <a:pt x="222408" y="126134"/>
                </a:lnTo>
                <a:lnTo>
                  <a:pt x="248258" y="126134"/>
                </a:lnTo>
                <a:lnTo>
                  <a:pt x="248258" y="100334"/>
                </a:lnTo>
                <a:close/>
                <a:moveTo>
                  <a:pt x="396214" y="8612"/>
                </a:moveTo>
                <a:cubicBezTo>
                  <a:pt x="391923" y="8612"/>
                  <a:pt x="386201" y="10044"/>
                  <a:pt x="384771" y="11476"/>
                </a:cubicBezTo>
                <a:lnTo>
                  <a:pt x="384771" y="35828"/>
                </a:lnTo>
                <a:cubicBezTo>
                  <a:pt x="386201" y="35828"/>
                  <a:pt x="390493" y="34395"/>
                  <a:pt x="396214" y="34395"/>
                </a:cubicBezTo>
                <a:cubicBezTo>
                  <a:pt x="400506" y="34395"/>
                  <a:pt x="403367" y="35828"/>
                  <a:pt x="406228" y="37260"/>
                </a:cubicBezTo>
                <a:cubicBezTo>
                  <a:pt x="409089" y="37260"/>
                  <a:pt x="413380" y="38692"/>
                  <a:pt x="416241" y="38692"/>
                </a:cubicBezTo>
                <a:cubicBezTo>
                  <a:pt x="421963" y="38692"/>
                  <a:pt x="426254" y="37260"/>
                  <a:pt x="427685" y="37260"/>
                </a:cubicBezTo>
                <a:lnTo>
                  <a:pt x="427685" y="11476"/>
                </a:lnTo>
                <a:cubicBezTo>
                  <a:pt x="424824" y="12909"/>
                  <a:pt x="420532" y="14341"/>
                  <a:pt x="414811" y="14341"/>
                </a:cubicBezTo>
                <a:cubicBezTo>
                  <a:pt x="410519" y="14341"/>
                  <a:pt x="407658" y="12909"/>
                  <a:pt x="404797" y="11476"/>
                </a:cubicBezTo>
                <a:cubicBezTo>
                  <a:pt x="403367" y="10044"/>
                  <a:pt x="400506" y="8612"/>
                  <a:pt x="396214" y="8612"/>
                </a:cubicBezTo>
                <a:close/>
                <a:moveTo>
                  <a:pt x="396214" y="5747"/>
                </a:moveTo>
                <a:cubicBezTo>
                  <a:pt x="401936" y="5747"/>
                  <a:pt x="404797" y="5747"/>
                  <a:pt x="407658" y="7179"/>
                </a:cubicBezTo>
                <a:cubicBezTo>
                  <a:pt x="409089" y="8612"/>
                  <a:pt x="411950" y="10044"/>
                  <a:pt x="414811" y="10044"/>
                </a:cubicBezTo>
                <a:cubicBezTo>
                  <a:pt x="421963" y="10044"/>
                  <a:pt x="429115" y="7179"/>
                  <a:pt x="429115" y="7179"/>
                </a:cubicBezTo>
                <a:lnTo>
                  <a:pt x="431976" y="7179"/>
                </a:lnTo>
                <a:lnTo>
                  <a:pt x="431976" y="40125"/>
                </a:lnTo>
                <a:lnTo>
                  <a:pt x="430546" y="40125"/>
                </a:lnTo>
                <a:cubicBezTo>
                  <a:pt x="430546" y="40125"/>
                  <a:pt x="423393" y="42990"/>
                  <a:pt x="416241" y="42990"/>
                </a:cubicBezTo>
                <a:cubicBezTo>
                  <a:pt x="411950" y="42990"/>
                  <a:pt x="409089" y="41557"/>
                  <a:pt x="404797" y="40125"/>
                </a:cubicBezTo>
                <a:cubicBezTo>
                  <a:pt x="403367" y="38692"/>
                  <a:pt x="399075" y="38692"/>
                  <a:pt x="396214" y="38692"/>
                </a:cubicBezTo>
                <a:cubicBezTo>
                  <a:pt x="389062" y="38692"/>
                  <a:pt x="383340" y="40125"/>
                  <a:pt x="383340" y="40125"/>
                </a:cubicBezTo>
                <a:lnTo>
                  <a:pt x="380479" y="41557"/>
                </a:lnTo>
                <a:lnTo>
                  <a:pt x="380479" y="8612"/>
                </a:lnTo>
                <a:lnTo>
                  <a:pt x="381910" y="7179"/>
                </a:lnTo>
                <a:cubicBezTo>
                  <a:pt x="381910" y="7179"/>
                  <a:pt x="389062" y="5747"/>
                  <a:pt x="396214" y="5747"/>
                </a:cubicBezTo>
                <a:close/>
                <a:moveTo>
                  <a:pt x="373197" y="0"/>
                </a:moveTo>
                <a:cubicBezTo>
                  <a:pt x="376069" y="0"/>
                  <a:pt x="377506" y="1433"/>
                  <a:pt x="377506" y="4300"/>
                </a:cubicBezTo>
                <a:cubicBezTo>
                  <a:pt x="377506" y="5733"/>
                  <a:pt x="377506" y="5733"/>
                  <a:pt x="376069" y="7166"/>
                </a:cubicBezTo>
                <a:lnTo>
                  <a:pt x="376069" y="53033"/>
                </a:lnTo>
                <a:lnTo>
                  <a:pt x="406227" y="71667"/>
                </a:lnTo>
                <a:lnTo>
                  <a:pt x="404791" y="97467"/>
                </a:lnTo>
                <a:lnTo>
                  <a:pt x="394739" y="97467"/>
                </a:lnTo>
                <a:lnTo>
                  <a:pt x="394739" y="305302"/>
                </a:lnTo>
                <a:lnTo>
                  <a:pt x="205175" y="305302"/>
                </a:lnTo>
                <a:lnTo>
                  <a:pt x="205175" y="97467"/>
                </a:lnTo>
                <a:lnTo>
                  <a:pt x="190814" y="97467"/>
                </a:lnTo>
                <a:lnTo>
                  <a:pt x="192250" y="71667"/>
                </a:lnTo>
                <a:lnTo>
                  <a:pt x="295649" y="2866"/>
                </a:lnTo>
                <a:lnTo>
                  <a:pt x="370325" y="50167"/>
                </a:lnTo>
                <a:lnTo>
                  <a:pt x="370325" y="7166"/>
                </a:lnTo>
                <a:cubicBezTo>
                  <a:pt x="368889" y="5733"/>
                  <a:pt x="368889" y="5733"/>
                  <a:pt x="368889" y="4300"/>
                </a:cubicBezTo>
                <a:cubicBezTo>
                  <a:pt x="368889" y="1433"/>
                  <a:pt x="370325" y="0"/>
                  <a:pt x="373197" y="0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文本框 4">
            <a:extLst>
              <a:ext uri="{FF2B5EF4-FFF2-40B4-BE49-F238E27FC236}">
                <a16:creationId xmlns:a16="http://schemas.microsoft.com/office/drawing/2014/main" id="{5F4F7963-E847-3D60-8D99-36B8CAFD7092}"/>
              </a:ext>
            </a:extLst>
          </p:cNvPr>
          <p:cNvSpPr txBox="1"/>
          <p:nvPr/>
        </p:nvSpPr>
        <p:spPr>
          <a:xfrm>
            <a:off x="2859567" y="1418116"/>
            <a:ext cx="3196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科技大学计算机应用专业</a:t>
            </a:r>
          </a:p>
        </p:txBody>
      </p:sp>
      <p:sp>
        <p:nvSpPr>
          <p:cNvPr id="22" name="Oval 10">
            <a:extLst>
              <a:ext uri="{FF2B5EF4-FFF2-40B4-BE49-F238E27FC236}">
                <a16:creationId xmlns:a16="http://schemas.microsoft.com/office/drawing/2014/main" id="{BD80E1F3-B00B-727C-5F97-B65E0C857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3434" y="4407385"/>
            <a:ext cx="365283" cy="365280"/>
          </a:xfrm>
          <a:prstGeom prst="ellipse">
            <a:avLst/>
          </a:prstGeom>
          <a:solidFill>
            <a:srgbClr val="2A3F74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81BDACE7-A920-3ADE-6CFA-A8B5BAE2D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567" y="4448126"/>
            <a:ext cx="1595309" cy="30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指导老师：张老师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F37C483-3406-8632-7EF6-9679E181C9A1}"/>
              </a:ext>
            </a:extLst>
          </p:cNvPr>
          <p:cNvGrpSpPr/>
          <p:nvPr/>
        </p:nvGrpSpPr>
        <p:grpSpPr>
          <a:xfrm>
            <a:off x="6637023" y="4407385"/>
            <a:ext cx="2350839" cy="365280"/>
            <a:chOff x="7546308" y="4407385"/>
            <a:chExt cx="2350839" cy="365280"/>
          </a:xfrm>
        </p:grpSpPr>
        <p:sp>
          <p:nvSpPr>
            <p:cNvPr id="25" name="Oval 15">
              <a:extLst>
                <a:ext uri="{FF2B5EF4-FFF2-40B4-BE49-F238E27FC236}">
                  <a16:creationId xmlns:a16="http://schemas.microsoft.com/office/drawing/2014/main" id="{7E809173-B146-FA5D-7AF8-1FB71D4E4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6308" y="4407385"/>
              <a:ext cx="365283" cy="365280"/>
            </a:xfrm>
            <a:prstGeom prst="ellipse">
              <a:avLst/>
            </a:prstGeom>
            <a:solidFill>
              <a:srgbClr val="2A3F7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Box 20">
              <a:extLst>
                <a:ext uri="{FF2B5EF4-FFF2-40B4-BE49-F238E27FC236}">
                  <a16:creationId xmlns:a16="http://schemas.microsoft.com/office/drawing/2014/main" id="{E7ABA4CF-CCE5-0629-098C-CB80EC5CE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9942" y="4448126"/>
              <a:ext cx="1967205" cy="307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graduation-cap_8161">
            <a:extLst>
              <a:ext uri="{FF2B5EF4-FFF2-40B4-BE49-F238E27FC236}">
                <a16:creationId xmlns:a16="http://schemas.microsoft.com/office/drawing/2014/main" id="{B28A4A9D-DE32-8BE1-1106-99FE138D4D43}"/>
              </a:ext>
            </a:extLst>
          </p:cNvPr>
          <p:cNvSpPr/>
          <p:nvPr/>
        </p:nvSpPr>
        <p:spPr>
          <a:xfrm>
            <a:off x="6677457" y="4502135"/>
            <a:ext cx="284414" cy="174932"/>
          </a:xfrm>
          <a:custGeom>
            <a:avLst/>
            <a:gdLst>
              <a:gd name="T0" fmla="*/ 2978 w 3278"/>
              <a:gd name="T1" fmla="*/ 1349 h 2019"/>
              <a:gd name="T2" fmla="*/ 2976 w 3278"/>
              <a:gd name="T3" fmla="*/ 1036 h 2019"/>
              <a:gd name="T4" fmla="*/ 3278 w 3278"/>
              <a:gd name="T5" fmla="*/ 867 h 2019"/>
              <a:gd name="T6" fmla="*/ 1634 w 3278"/>
              <a:gd name="T7" fmla="*/ 0 h 2019"/>
              <a:gd name="T8" fmla="*/ 0 w 3278"/>
              <a:gd name="T9" fmla="*/ 884 h 2019"/>
              <a:gd name="T10" fmla="*/ 655 w 3278"/>
              <a:gd name="T11" fmla="*/ 1260 h 2019"/>
              <a:gd name="T12" fmla="*/ 657 w 3278"/>
              <a:gd name="T13" fmla="*/ 1484 h 2019"/>
              <a:gd name="T14" fmla="*/ 657 w 3278"/>
              <a:gd name="T15" fmla="*/ 1502 h 2019"/>
              <a:gd name="T16" fmla="*/ 663 w 3278"/>
              <a:gd name="T17" fmla="*/ 1499 h 2019"/>
              <a:gd name="T18" fmla="*/ 651 w 3278"/>
              <a:gd name="T19" fmla="*/ 1528 h 2019"/>
              <a:gd name="T20" fmla="*/ 1644 w 3278"/>
              <a:gd name="T21" fmla="*/ 1722 h 2019"/>
              <a:gd name="T22" fmla="*/ 2634 w 3278"/>
              <a:gd name="T23" fmla="*/ 1517 h 2019"/>
              <a:gd name="T24" fmla="*/ 2622 w 3278"/>
              <a:gd name="T25" fmla="*/ 1488 h 2019"/>
              <a:gd name="T26" fmla="*/ 2628 w 3278"/>
              <a:gd name="T27" fmla="*/ 1491 h 2019"/>
              <a:gd name="T28" fmla="*/ 2628 w 3278"/>
              <a:gd name="T29" fmla="*/ 1473 h 2019"/>
              <a:gd name="T30" fmla="*/ 2627 w 3278"/>
              <a:gd name="T31" fmla="*/ 1249 h 2019"/>
              <a:gd name="T32" fmla="*/ 2911 w 3278"/>
              <a:gd name="T33" fmla="*/ 1072 h 2019"/>
              <a:gd name="T34" fmla="*/ 2913 w 3278"/>
              <a:gd name="T35" fmla="*/ 1350 h 2019"/>
              <a:gd name="T36" fmla="*/ 2860 w 3278"/>
              <a:gd name="T37" fmla="*/ 1430 h 2019"/>
              <a:gd name="T38" fmla="*/ 2946 w 3278"/>
              <a:gd name="T39" fmla="*/ 1515 h 2019"/>
              <a:gd name="T40" fmla="*/ 3031 w 3278"/>
              <a:gd name="T41" fmla="*/ 1429 h 2019"/>
              <a:gd name="T42" fmla="*/ 2978 w 3278"/>
              <a:gd name="T43" fmla="*/ 1349 h 2019"/>
              <a:gd name="T44" fmla="*/ 1643 w 3278"/>
              <a:gd name="T45" fmla="*/ 1646 h 2019"/>
              <a:gd name="T46" fmla="*/ 763 w 3278"/>
              <a:gd name="T47" fmla="*/ 1527 h 2019"/>
              <a:gd name="T48" fmla="*/ 1642 w 3278"/>
              <a:gd name="T49" fmla="*/ 1399 h 2019"/>
              <a:gd name="T50" fmla="*/ 2522 w 3278"/>
              <a:gd name="T51" fmla="*/ 1518 h 2019"/>
              <a:gd name="T52" fmla="*/ 1643 w 3278"/>
              <a:gd name="T53" fmla="*/ 1646 h 2019"/>
              <a:gd name="T54" fmla="*/ 2604 w 3278"/>
              <a:gd name="T55" fmla="*/ 1067 h 2019"/>
              <a:gd name="T56" fmla="*/ 1639 w 3278"/>
              <a:gd name="T57" fmla="*/ 819 h 2019"/>
              <a:gd name="T58" fmla="*/ 676 w 3278"/>
              <a:gd name="T59" fmla="*/ 1077 h 2019"/>
              <a:gd name="T60" fmla="*/ 676 w 3278"/>
              <a:gd name="T61" fmla="*/ 1011 h 2019"/>
              <a:gd name="T62" fmla="*/ 1638 w 3278"/>
              <a:gd name="T63" fmla="*/ 720 h 2019"/>
              <a:gd name="T64" fmla="*/ 2604 w 3278"/>
              <a:gd name="T65" fmla="*/ 1001 h 2019"/>
              <a:gd name="T66" fmla="*/ 2604 w 3278"/>
              <a:gd name="T67" fmla="*/ 1067 h 2019"/>
              <a:gd name="T68" fmla="*/ 2877 w 3278"/>
              <a:gd name="T69" fmla="*/ 1534 h 2019"/>
              <a:gd name="T70" fmla="*/ 2843 w 3278"/>
              <a:gd name="T71" fmla="*/ 2019 h 2019"/>
              <a:gd name="T72" fmla="*/ 3033 w 3278"/>
              <a:gd name="T73" fmla="*/ 1917 h 2019"/>
              <a:gd name="T74" fmla="*/ 3031 w 3278"/>
              <a:gd name="T75" fmla="*/ 1533 h 2019"/>
              <a:gd name="T76" fmla="*/ 2877 w 3278"/>
              <a:gd name="T77" fmla="*/ 1534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78" h="2019">
                <a:moveTo>
                  <a:pt x="2978" y="1349"/>
                </a:moveTo>
                <a:lnTo>
                  <a:pt x="2976" y="1036"/>
                </a:lnTo>
                <a:lnTo>
                  <a:pt x="3278" y="867"/>
                </a:lnTo>
                <a:lnTo>
                  <a:pt x="1634" y="0"/>
                </a:lnTo>
                <a:lnTo>
                  <a:pt x="0" y="884"/>
                </a:lnTo>
                <a:lnTo>
                  <a:pt x="655" y="1260"/>
                </a:lnTo>
                <a:lnTo>
                  <a:pt x="657" y="1484"/>
                </a:lnTo>
                <a:lnTo>
                  <a:pt x="657" y="1502"/>
                </a:lnTo>
                <a:lnTo>
                  <a:pt x="663" y="1499"/>
                </a:lnTo>
                <a:cubicBezTo>
                  <a:pt x="656" y="1508"/>
                  <a:pt x="651" y="1518"/>
                  <a:pt x="651" y="1528"/>
                </a:cubicBezTo>
                <a:cubicBezTo>
                  <a:pt x="652" y="1638"/>
                  <a:pt x="1096" y="1725"/>
                  <a:pt x="1644" y="1722"/>
                </a:cubicBezTo>
                <a:cubicBezTo>
                  <a:pt x="2191" y="1719"/>
                  <a:pt x="2634" y="1627"/>
                  <a:pt x="2634" y="1517"/>
                </a:cubicBezTo>
                <a:cubicBezTo>
                  <a:pt x="2634" y="1507"/>
                  <a:pt x="2629" y="1498"/>
                  <a:pt x="2622" y="1488"/>
                </a:cubicBezTo>
                <a:lnTo>
                  <a:pt x="2628" y="1491"/>
                </a:lnTo>
                <a:lnTo>
                  <a:pt x="2628" y="1473"/>
                </a:lnTo>
                <a:lnTo>
                  <a:pt x="2627" y="1249"/>
                </a:lnTo>
                <a:lnTo>
                  <a:pt x="2911" y="1072"/>
                </a:lnTo>
                <a:lnTo>
                  <a:pt x="2913" y="1350"/>
                </a:lnTo>
                <a:cubicBezTo>
                  <a:pt x="2881" y="1363"/>
                  <a:pt x="2860" y="1394"/>
                  <a:pt x="2860" y="1430"/>
                </a:cubicBezTo>
                <a:cubicBezTo>
                  <a:pt x="2860" y="1477"/>
                  <a:pt x="2898" y="1515"/>
                  <a:pt x="2946" y="1515"/>
                </a:cubicBezTo>
                <a:cubicBezTo>
                  <a:pt x="2994" y="1515"/>
                  <a:pt x="3032" y="1476"/>
                  <a:pt x="3031" y="1429"/>
                </a:cubicBezTo>
                <a:cubicBezTo>
                  <a:pt x="3031" y="1393"/>
                  <a:pt x="3009" y="1363"/>
                  <a:pt x="2978" y="1349"/>
                </a:cubicBezTo>
                <a:close/>
                <a:moveTo>
                  <a:pt x="1643" y="1646"/>
                </a:moveTo>
                <a:cubicBezTo>
                  <a:pt x="1157" y="1649"/>
                  <a:pt x="763" y="1595"/>
                  <a:pt x="763" y="1527"/>
                </a:cubicBezTo>
                <a:cubicBezTo>
                  <a:pt x="762" y="1459"/>
                  <a:pt x="1156" y="1402"/>
                  <a:pt x="1642" y="1399"/>
                </a:cubicBezTo>
                <a:cubicBezTo>
                  <a:pt x="2128" y="1397"/>
                  <a:pt x="2522" y="1450"/>
                  <a:pt x="2522" y="1518"/>
                </a:cubicBezTo>
                <a:cubicBezTo>
                  <a:pt x="2523" y="1586"/>
                  <a:pt x="2129" y="1643"/>
                  <a:pt x="1643" y="1646"/>
                </a:cubicBezTo>
                <a:close/>
                <a:moveTo>
                  <a:pt x="2604" y="1067"/>
                </a:moveTo>
                <a:cubicBezTo>
                  <a:pt x="2539" y="998"/>
                  <a:pt x="2303" y="815"/>
                  <a:pt x="1639" y="819"/>
                </a:cubicBezTo>
                <a:cubicBezTo>
                  <a:pt x="974" y="822"/>
                  <a:pt x="741" y="1007"/>
                  <a:pt x="676" y="1077"/>
                </a:cubicBezTo>
                <a:lnTo>
                  <a:pt x="676" y="1011"/>
                </a:lnTo>
                <a:cubicBezTo>
                  <a:pt x="676" y="1011"/>
                  <a:pt x="864" y="724"/>
                  <a:pt x="1638" y="720"/>
                </a:cubicBezTo>
                <a:cubicBezTo>
                  <a:pt x="2412" y="716"/>
                  <a:pt x="2604" y="1001"/>
                  <a:pt x="2604" y="1001"/>
                </a:cubicBezTo>
                <a:lnTo>
                  <a:pt x="2604" y="1067"/>
                </a:lnTo>
                <a:close/>
                <a:moveTo>
                  <a:pt x="2877" y="1534"/>
                </a:moveTo>
                <a:lnTo>
                  <a:pt x="2843" y="2019"/>
                </a:lnTo>
                <a:cubicBezTo>
                  <a:pt x="2947" y="1857"/>
                  <a:pt x="3033" y="1917"/>
                  <a:pt x="3033" y="1917"/>
                </a:cubicBezTo>
                <a:lnTo>
                  <a:pt x="3031" y="1533"/>
                </a:lnTo>
                <a:cubicBezTo>
                  <a:pt x="2920" y="1577"/>
                  <a:pt x="2877" y="1534"/>
                  <a:pt x="2877" y="1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ale-man-user-shape_45445">
            <a:extLst>
              <a:ext uri="{FF2B5EF4-FFF2-40B4-BE49-F238E27FC236}">
                <a16:creationId xmlns:a16="http://schemas.microsoft.com/office/drawing/2014/main" id="{9EE0CB95-5335-B4AA-1DD8-9F122C4F9B59}"/>
              </a:ext>
            </a:extLst>
          </p:cNvPr>
          <p:cNvSpPr/>
          <p:nvPr/>
        </p:nvSpPr>
        <p:spPr>
          <a:xfrm>
            <a:off x="4489857" y="4474558"/>
            <a:ext cx="183287" cy="216977"/>
          </a:xfrm>
          <a:custGeom>
            <a:avLst/>
            <a:gdLst>
              <a:gd name="connsiteX0" fmla="*/ 85433 w 512516"/>
              <a:gd name="connsiteY0" fmla="*/ 327494 h 606721"/>
              <a:gd name="connsiteX1" fmla="*/ 161126 w 512516"/>
              <a:gd name="connsiteY1" fmla="*/ 327494 h 606721"/>
              <a:gd name="connsiteX2" fmla="*/ 176170 w 512516"/>
              <a:gd name="connsiteY2" fmla="*/ 335558 h 606721"/>
              <a:gd name="connsiteX3" fmla="*/ 250914 w 512516"/>
              <a:gd name="connsiteY3" fmla="*/ 440940 h 606721"/>
              <a:gd name="connsiteX4" fmla="*/ 261603 w 512516"/>
              <a:gd name="connsiteY4" fmla="*/ 440940 h 606721"/>
              <a:gd name="connsiteX5" fmla="*/ 336346 w 512516"/>
              <a:gd name="connsiteY5" fmla="*/ 335558 h 606721"/>
              <a:gd name="connsiteX6" fmla="*/ 351390 w 512516"/>
              <a:gd name="connsiteY6" fmla="*/ 327494 h 606721"/>
              <a:gd name="connsiteX7" fmla="*/ 427084 w 512516"/>
              <a:gd name="connsiteY7" fmla="*/ 327494 h 606721"/>
              <a:gd name="connsiteX8" fmla="*/ 512516 w 512516"/>
              <a:gd name="connsiteY8" fmla="*/ 412796 h 606721"/>
              <a:gd name="connsiteX9" fmla="*/ 512516 w 512516"/>
              <a:gd name="connsiteY9" fmla="*/ 478808 h 606721"/>
              <a:gd name="connsiteX10" fmla="*/ 512516 w 512516"/>
              <a:gd name="connsiteY10" fmla="*/ 564031 h 606721"/>
              <a:gd name="connsiteX11" fmla="*/ 469839 w 512516"/>
              <a:gd name="connsiteY11" fmla="*/ 606721 h 606721"/>
              <a:gd name="connsiteX12" fmla="*/ 42677 w 512516"/>
              <a:gd name="connsiteY12" fmla="*/ 606721 h 606721"/>
              <a:gd name="connsiteX13" fmla="*/ 0 w 512516"/>
              <a:gd name="connsiteY13" fmla="*/ 564031 h 606721"/>
              <a:gd name="connsiteX14" fmla="*/ 0 w 512516"/>
              <a:gd name="connsiteY14" fmla="*/ 478808 h 606721"/>
              <a:gd name="connsiteX15" fmla="*/ 0 w 512516"/>
              <a:gd name="connsiteY15" fmla="*/ 412796 h 606721"/>
              <a:gd name="connsiteX16" fmla="*/ 85433 w 512516"/>
              <a:gd name="connsiteY16" fmla="*/ 327494 h 606721"/>
              <a:gd name="connsiteX17" fmla="*/ 170474 w 512516"/>
              <a:gd name="connsiteY17" fmla="*/ 77794 h 606721"/>
              <a:gd name="connsiteX18" fmla="*/ 144268 w 512516"/>
              <a:gd name="connsiteY18" fmla="*/ 152346 h 606721"/>
              <a:gd name="connsiteX19" fmla="*/ 256218 w 512516"/>
              <a:gd name="connsiteY19" fmla="*/ 264135 h 606721"/>
              <a:gd name="connsiteX20" fmla="*/ 368249 w 512516"/>
              <a:gd name="connsiteY20" fmla="*/ 152346 h 606721"/>
              <a:gd name="connsiteX21" fmla="*/ 170474 w 512516"/>
              <a:gd name="connsiteY21" fmla="*/ 77794 h 606721"/>
              <a:gd name="connsiteX22" fmla="*/ 256218 w 512516"/>
              <a:gd name="connsiteY22" fmla="*/ 0 h 606721"/>
              <a:gd name="connsiteX23" fmla="*/ 405539 w 512516"/>
              <a:gd name="connsiteY23" fmla="*/ 149105 h 606721"/>
              <a:gd name="connsiteX24" fmla="*/ 256218 w 512516"/>
              <a:gd name="connsiteY24" fmla="*/ 298209 h 606721"/>
              <a:gd name="connsiteX25" fmla="*/ 106977 w 512516"/>
              <a:gd name="connsiteY25" fmla="*/ 149105 h 606721"/>
              <a:gd name="connsiteX26" fmla="*/ 256218 w 512516"/>
              <a:gd name="connsiteY26" fmla="*/ 0 h 60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2516" h="606721">
                <a:moveTo>
                  <a:pt x="85433" y="327494"/>
                </a:moveTo>
                <a:lnTo>
                  <a:pt x="161126" y="327494"/>
                </a:lnTo>
                <a:cubicBezTo>
                  <a:pt x="166510" y="327494"/>
                  <a:pt x="173240" y="331131"/>
                  <a:pt x="176170" y="335558"/>
                </a:cubicBezTo>
                <a:lnTo>
                  <a:pt x="250914" y="440940"/>
                </a:lnTo>
                <a:cubicBezTo>
                  <a:pt x="253843" y="445446"/>
                  <a:pt x="258673" y="445446"/>
                  <a:pt x="261603" y="440940"/>
                </a:cubicBezTo>
                <a:lnTo>
                  <a:pt x="336346" y="335558"/>
                </a:lnTo>
                <a:cubicBezTo>
                  <a:pt x="339276" y="331131"/>
                  <a:pt x="346006" y="327494"/>
                  <a:pt x="351390" y="327494"/>
                </a:cubicBezTo>
                <a:lnTo>
                  <a:pt x="427084" y="327494"/>
                </a:lnTo>
                <a:cubicBezTo>
                  <a:pt x="474353" y="327494"/>
                  <a:pt x="512516" y="365757"/>
                  <a:pt x="512516" y="412796"/>
                </a:cubicBezTo>
                <a:lnTo>
                  <a:pt x="512516" y="478808"/>
                </a:lnTo>
                <a:lnTo>
                  <a:pt x="512516" y="564031"/>
                </a:lnTo>
                <a:cubicBezTo>
                  <a:pt x="512516" y="587668"/>
                  <a:pt x="493434" y="606721"/>
                  <a:pt x="469839" y="606721"/>
                </a:cubicBezTo>
                <a:lnTo>
                  <a:pt x="42677" y="606721"/>
                </a:lnTo>
                <a:cubicBezTo>
                  <a:pt x="19082" y="606721"/>
                  <a:pt x="0" y="587668"/>
                  <a:pt x="0" y="564031"/>
                </a:cubicBezTo>
                <a:lnTo>
                  <a:pt x="0" y="478808"/>
                </a:lnTo>
                <a:lnTo>
                  <a:pt x="0" y="412796"/>
                </a:lnTo>
                <a:cubicBezTo>
                  <a:pt x="0" y="365757"/>
                  <a:pt x="38243" y="327494"/>
                  <a:pt x="85433" y="327494"/>
                </a:cubicBezTo>
                <a:close/>
                <a:moveTo>
                  <a:pt x="170474" y="77794"/>
                </a:moveTo>
                <a:cubicBezTo>
                  <a:pt x="139992" y="110050"/>
                  <a:pt x="144268" y="152346"/>
                  <a:pt x="144268" y="152346"/>
                </a:cubicBezTo>
                <a:cubicBezTo>
                  <a:pt x="144268" y="214012"/>
                  <a:pt x="194543" y="264135"/>
                  <a:pt x="256218" y="264135"/>
                </a:cubicBezTo>
                <a:cubicBezTo>
                  <a:pt x="317974" y="264135"/>
                  <a:pt x="368249" y="214012"/>
                  <a:pt x="368249" y="152346"/>
                </a:cubicBezTo>
                <a:cubicBezTo>
                  <a:pt x="256218" y="152346"/>
                  <a:pt x="191930" y="99298"/>
                  <a:pt x="170474" y="77794"/>
                </a:cubicBezTo>
                <a:close/>
                <a:moveTo>
                  <a:pt x="256218" y="0"/>
                </a:moveTo>
                <a:cubicBezTo>
                  <a:pt x="338796" y="0"/>
                  <a:pt x="405539" y="66725"/>
                  <a:pt x="405539" y="149105"/>
                </a:cubicBezTo>
                <a:cubicBezTo>
                  <a:pt x="405539" y="231404"/>
                  <a:pt x="338796" y="298209"/>
                  <a:pt x="256218" y="298209"/>
                </a:cubicBezTo>
                <a:cubicBezTo>
                  <a:pt x="173799" y="298209"/>
                  <a:pt x="106977" y="231404"/>
                  <a:pt x="106977" y="149105"/>
                </a:cubicBezTo>
                <a:cubicBezTo>
                  <a:pt x="106977" y="66725"/>
                  <a:pt x="173799" y="0"/>
                  <a:pt x="256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1552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567850D-8465-BB4B-DF3F-B8BA432618C3}"/>
              </a:ext>
            </a:extLst>
          </p:cNvPr>
          <p:cNvSpPr/>
          <p:nvPr/>
        </p:nvSpPr>
        <p:spPr>
          <a:xfrm rot="10800000">
            <a:off x="4466733" y="-12488"/>
            <a:ext cx="3258534" cy="1861674"/>
          </a:xfrm>
          <a:custGeom>
            <a:avLst/>
            <a:gdLst>
              <a:gd name="connsiteX0" fmla="*/ 2463801 w 2463801"/>
              <a:gd name="connsiteY0" fmla="*/ 1547550 h 1547550"/>
              <a:gd name="connsiteX1" fmla="*/ 2061437 w 2463801"/>
              <a:gd name="connsiteY1" fmla="*/ 1547550 h 1547550"/>
              <a:gd name="connsiteX2" fmla="*/ 1231901 w 2463801"/>
              <a:gd name="connsiteY2" fmla="*/ 505463 h 1547550"/>
              <a:gd name="connsiteX3" fmla="*/ 402365 w 2463801"/>
              <a:gd name="connsiteY3" fmla="*/ 1547550 h 1547550"/>
              <a:gd name="connsiteX4" fmla="*/ 0 w 2463801"/>
              <a:gd name="connsiteY4" fmla="*/ 1547550 h 1547550"/>
              <a:gd name="connsiteX5" fmla="*/ 1231901 w 2463801"/>
              <a:gd name="connsiteY5" fmla="*/ 0 h 154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1" h="1547550">
                <a:moveTo>
                  <a:pt x="2463801" y="1547550"/>
                </a:moveTo>
                <a:lnTo>
                  <a:pt x="2061437" y="1547550"/>
                </a:lnTo>
                <a:lnTo>
                  <a:pt x="1231901" y="505463"/>
                </a:lnTo>
                <a:lnTo>
                  <a:pt x="402365" y="1547550"/>
                </a:lnTo>
                <a:lnTo>
                  <a:pt x="0" y="1547550"/>
                </a:lnTo>
                <a:lnTo>
                  <a:pt x="1231901" y="0"/>
                </a:lnTo>
                <a:close/>
              </a:path>
            </a:pathLst>
          </a:cu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F8F532-1238-856C-E92C-E57C54B9EAB7}"/>
              </a:ext>
            </a:extLst>
          </p:cNvPr>
          <p:cNvSpPr txBox="1"/>
          <p:nvPr/>
        </p:nvSpPr>
        <p:spPr>
          <a:xfrm>
            <a:off x="4795459" y="609051"/>
            <a:ext cx="26019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5577D1"/>
                </a:solidFill>
              </a:rPr>
              <a:t>目录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3EFE39-1572-C0C3-3CA6-2C7B5FAB8058}"/>
              </a:ext>
            </a:extLst>
          </p:cNvPr>
          <p:cNvGrpSpPr/>
          <p:nvPr/>
        </p:nvGrpSpPr>
        <p:grpSpPr>
          <a:xfrm>
            <a:off x="846633" y="2153752"/>
            <a:ext cx="4976729" cy="707114"/>
            <a:chOff x="846633" y="1951591"/>
            <a:chExt cx="4976729" cy="70711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35ABED-C533-8656-9764-3E9972803DEB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7510AEB3-A766-E29E-F811-D5D76F0731AA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88C65B8A-399E-E495-1294-4B84E2F33509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911FE85-35F3-5A81-C04D-82924532D973}"/>
                </a:ext>
              </a:extLst>
            </p:cNvPr>
            <p:cNvGrpSpPr/>
            <p:nvPr/>
          </p:nvGrpSpPr>
          <p:grpSpPr>
            <a:xfrm>
              <a:off x="1095828" y="1951591"/>
              <a:ext cx="4148558" cy="584775"/>
              <a:chOff x="1674804" y="1972051"/>
              <a:chExt cx="4148558" cy="584775"/>
            </a:xfrm>
          </p:grpSpPr>
          <p:sp>
            <p:nvSpPr>
              <p:cNvPr id="9" name="文本框 4"/>
              <p:cNvSpPr txBox="1"/>
              <p:nvPr/>
            </p:nvSpPr>
            <p:spPr>
              <a:xfrm>
                <a:off x="2649260" y="2050689"/>
                <a:ext cx="31741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选题的背景与意义</a:t>
                </a:r>
                <a:endParaRPr lang="zh-CN" altLang="en-US" sz="24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  <p:sp>
            <p:nvSpPr>
              <p:cNvPr id="32" name="文本框 4">
                <a:extLst>
                  <a:ext uri="{FF2B5EF4-FFF2-40B4-BE49-F238E27FC236}">
                    <a16:creationId xmlns:a16="http://schemas.microsoft.com/office/drawing/2014/main" id="{C760D7F2-610A-6F2E-5C09-2E6BBF1074CF}"/>
                  </a:ext>
                </a:extLst>
              </p:cNvPr>
              <p:cNvSpPr txBox="1"/>
              <p:nvPr/>
            </p:nvSpPr>
            <p:spPr>
              <a:xfrm>
                <a:off x="1674804" y="1972051"/>
                <a:ext cx="10337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 /</a:t>
                </a:r>
                <a:endParaRPr lang="zh-CN" altLang="en-US" sz="32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EC9438A-E8A8-A11B-0B50-28287885D886}"/>
              </a:ext>
            </a:extLst>
          </p:cNvPr>
          <p:cNvGrpSpPr/>
          <p:nvPr/>
        </p:nvGrpSpPr>
        <p:grpSpPr>
          <a:xfrm>
            <a:off x="6367641" y="2153752"/>
            <a:ext cx="4976729" cy="707114"/>
            <a:chOff x="846633" y="1951591"/>
            <a:chExt cx="4976729" cy="707114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390BBF4-9F86-64BD-3E0F-9F5E51DA59F8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40BADDA3-3B6E-A877-0129-3E3824DD56DC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B8C9CBCF-3669-0514-092E-389DA50B604C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E7EE283-359A-5EF7-C24B-D86A00C270B9}"/>
                </a:ext>
              </a:extLst>
            </p:cNvPr>
            <p:cNvGrpSpPr/>
            <p:nvPr/>
          </p:nvGrpSpPr>
          <p:grpSpPr>
            <a:xfrm>
              <a:off x="1095828" y="1951591"/>
              <a:ext cx="4479336" cy="584775"/>
              <a:chOff x="1674804" y="1972051"/>
              <a:chExt cx="4479336" cy="584775"/>
            </a:xfrm>
          </p:grpSpPr>
          <p:sp>
            <p:nvSpPr>
              <p:cNvPr id="45" name="文本框 4">
                <a:extLst>
                  <a:ext uri="{FF2B5EF4-FFF2-40B4-BE49-F238E27FC236}">
                    <a16:creationId xmlns:a16="http://schemas.microsoft.com/office/drawing/2014/main" id="{393344C7-3F70-DA92-F5F5-32F418D8B80A}"/>
                  </a:ext>
                </a:extLst>
              </p:cNvPr>
              <p:cNvSpPr txBox="1"/>
              <p:nvPr/>
            </p:nvSpPr>
            <p:spPr>
              <a:xfrm>
                <a:off x="2649260" y="2050689"/>
                <a:ext cx="35048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课题研究的思路与方法</a:t>
                </a:r>
                <a:endParaRPr lang="zh-CN" altLang="en-US" sz="24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  <p:sp>
            <p:nvSpPr>
              <p:cNvPr id="46" name="文本框 4">
                <a:extLst>
                  <a:ext uri="{FF2B5EF4-FFF2-40B4-BE49-F238E27FC236}">
                    <a16:creationId xmlns:a16="http://schemas.microsoft.com/office/drawing/2014/main" id="{C4F3AC4F-6DC9-3BBB-DDA3-2628772B43F0}"/>
                  </a:ext>
                </a:extLst>
              </p:cNvPr>
              <p:cNvSpPr txBox="1"/>
              <p:nvPr/>
            </p:nvSpPr>
            <p:spPr>
              <a:xfrm>
                <a:off x="1674804" y="1972051"/>
                <a:ext cx="10337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 /</a:t>
                </a:r>
                <a:endParaRPr lang="zh-CN" altLang="en-US" sz="32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9EB90B3-1176-26DE-15E0-48E68A466335}"/>
              </a:ext>
            </a:extLst>
          </p:cNvPr>
          <p:cNvGrpSpPr/>
          <p:nvPr/>
        </p:nvGrpSpPr>
        <p:grpSpPr>
          <a:xfrm>
            <a:off x="846633" y="3268866"/>
            <a:ext cx="4976729" cy="707114"/>
            <a:chOff x="846633" y="1951591"/>
            <a:chExt cx="4976729" cy="70711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19BCB06-3575-6D08-0332-C2646596EA00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473BC4C1-D7E7-7359-7BBC-614FB772FE9B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7F8A20E2-CA7E-B3D3-5E0C-4E68ED6D1775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30127796-15E5-568C-31F8-5F657C61BA6F}"/>
                </a:ext>
              </a:extLst>
            </p:cNvPr>
            <p:cNvGrpSpPr/>
            <p:nvPr/>
          </p:nvGrpSpPr>
          <p:grpSpPr>
            <a:xfrm>
              <a:off x="1095828" y="1951591"/>
              <a:ext cx="4148558" cy="584775"/>
              <a:chOff x="1674804" y="1972051"/>
              <a:chExt cx="4148558" cy="584775"/>
            </a:xfrm>
          </p:grpSpPr>
          <p:sp>
            <p:nvSpPr>
              <p:cNvPr id="59" name="文本框 4">
                <a:extLst>
                  <a:ext uri="{FF2B5EF4-FFF2-40B4-BE49-F238E27FC236}">
                    <a16:creationId xmlns:a16="http://schemas.microsoft.com/office/drawing/2014/main" id="{0A5C6AC7-4378-E4C4-7F04-4B64AD3FD81F}"/>
                  </a:ext>
                </a:extLst>
              </p:cNvPr>
              <p:cNvSpPr txBox="1"/>
              <p:nvPr/>
            </p:nvSpPr>
            <p:spPr>
              <a:xfrm>
                <a:off x="2649260" y="2050689"/>
                <a:ext cx="31741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课题研究的进展</a:t>
                </a:r>
                <a:endParaRPr lang="zh-CN" altLang="en-US" sz="24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  <p:sp>
            <p:nvSpPr>
              <p:cNvPr id="61" name="文本框 4">
                <a:extLst>
                  <a:ext uri="{FF2B5EF4-FFF2-40B4-BE49-F238E27FC236}">
                    <a16:creationId xmlns:a16="http://schemas.microsoft.com/office/drawing/2014/main" id="{EAD1ECA9-99C8-481E-49B7-1AA24FE44BC2}"/>
                  </a:ext>
                </a:extLst>
              </p:cNvPr>
              <p:cNvSpPr txBox="1"/>
              <p:nvPr/>
            </p:nvSpPr>
            <p:spPr>
              <a:xfrm>
                <a:off x="1674804" y="1972051"/>
                <a:ext cx="10337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 /</a:t>
                </a:r>
                <a:endParaRPr lang="zh-CN" altLang="en-US" sz="32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7B074DA-0912-FF15-F50E-DB6497998103}"/>
              </a:ext>
            </a:extLst>
          </p:cNvPr>
          <p:cNvGrpSpPr/>
          <p:nvPr/>
        </p:nvGrpSpPr>
        <p:grpSpPr>
          <a:xfrm>
            <a:off x="6367641" y="3268866"/>
            <a:ext cx="4976729" cy="707114"/>
            <a:chOff x="846633" y="1951591"/>
            <a:chExt cx="4976729" cy="707114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CB3838F-FFFE-8696-9626-F2C5E34B5EE5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D9AAAB82-4614-DAA5-CB02-C9D6B69825A8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24D135D1-B578-769F-EFAE-AA29EEA4DC0C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593FDC3-D25B-E060-8BF8-50399A818711}"/>
                </a:ext>
              </a:extLst>
            </p:cNvPr>
            <p:cNvGrpSpPr/>
            <p:nvPr/>
          </p:nvGrpSpPr>
          <p:grpSpPr>
            <a:xfrm>
              <a:off x="1095828" y="1951591"/>
              <a:ext cx="4148558" cy="584775"/>
              <a:chOff x="1674804" y="1972051"/>
              <a:chExt cx="4148558" cy="584775"/>
            </a:xfrm>
          </p:grpSpPr>
          <p:sp>
            <p:nvSpPr>
              <p:cNvPr id="67" name="文本框 4">
                <a:extLst>
                  <a:ext uri="{FF2B5EF4-FFF2-40B4-BE49-F238E27FC236}">
                    <a16:creationId xmlns:a16="http://schemas.microsoft.com/office/drawing/2014/main" id="{538310AD-8331-3013-5469-868E96214BFF}"/>
                  </a:ext>
                </a:extLst>
              </p:cNvPr>
              <p:cNvSpPr txBox="1"/>
              <p:nvPr/>
            </p:nvSpPr>
            <p:spPr>
              <a:xfrm>
                <a:off x="2649260" y="2050689"/>
                <a:ext cx="31741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课题实践的可行性</a:t>
                </a:r>
                <a:endParaRPr lang="zh-CN" altLang="en-US" sz="24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  <p:sp>
            <p:nvSpPr>
              <p:cNvPr id="68" name="文本框 4">
                <a:extLst>
                  <a:ext uri="{FF2B5EF4-FFF2-40B4-BE49-F238E27FC236}">
                    <a16:creationId xmlns:a16="http://schemas.microsoft.com/office/drawing/2014/main" id="{58C1CA25-23FC-33DC-E11C-A8ECEED172CB}"/>
                  </a:ext>
                </a:extLst>
              </p:cNvPr>
              <p:cNvSpPr txBox="1"/>
              <p:nvPr/>
            </p:nvSpPr>
            <p:spPr>
              <a:xfrm>
                <a:off x="1674804" y="1972051"/>
                <a:ext cx="10337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 /</a:t>
                </a:r>
                <a:endParaRPr lang="zh-CN" altLang="en-US" sz="32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3AA3A80-996B-B8E1-E63B-2E79518766CA}"/>
              </a:ext>
            </a:extLst>
          </p:cNvPr>
          <p:cNvSpPr txBox="1"/>
          <p:nvPr/>
        </p:nvSpPr>
        <p:spPr>
          <a:xfrm>
            <a:off x="4794622" y="243747"/>
            <a:ext cx="260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A6A6A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C9CC33F-129D-623F-81D9-23EE1D1C8CC0}"/>
              </a:ext>
            </a:extLst>
          </p:cNvPr>
          <p:cNvSpPr txBox="1"/>
          <p:nvPr/>
        </p:nvSpPr>
        <p:spPr>
          <a:xfrm>
            <a:off x="-103525637" y="-54658141"/>
            <a:ext cx="6105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777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88DD4D68-2C2C-BDD8-23EB-B570CB77A4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 作品</a:t>
            </a:r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88308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567850D-8465-BB4B-DF3F-B8BA432618C3}"/>
              </a:ext>
            </a:extLst>
          </p:cNvPr>
          <p:cNvSpPr/>
          <p:nvPr/>
        </p:nvSpPr>
        <p:spPr>
          <a:xfrm rot="10800000">
            <a:off x="2664345" y="-5793"/>
            <a:ext cx="6863310" cy="3921164"/>
          </a:xfrm>
          <a:custGeom>
            <a:avLst/>
            <a:gdLst>
              <a:gd name="connsiteX0" fmla="*/ 2463801 w 2463801"/>
              <a:gd name="connsiteY0" fmla="*/ 1547550 h 1547550"/>
              <a:gd name="connsiteX1" fmla="*/ 2061437 w 2463801"/>
              <a:gd name="connsiteY1" fmla="*/ 1547550 h 1547550"/>
              <a:gd name="connsiteX2" fmla="*/ 1231901 w 2463801"/>
              <a:gd name="connsiteY2" fmla="*/ 505463 h 1547550"/>
              <a:gd name="connsiteX3" fmla="*/ 402365 w 2463801"/>
              <a:gd name="connsiteY3" fmla="*/ 1547550 h 1547550"/>
              <a:gd name="connsiteX4" fmla="*/ 0 w 2463801"/>
              <a:gd name="connsiteY4" fmla="*/ 1547550 h 1547550"/>
              <a:gd name="connsiteX5" fmla="*/ 1231901 w 2463801"/>
              <a:gd name="connsiteY5" fmla="*/ 0 h 154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1" h="1547550">
                <a:moveTo>
                  <a:pt x="2463801" y="1547550"/>
                </a:moveTo>
                <a:lnTo>
                  <a:pt x="2061437" y="1547550"/>
                </a:lnTo>
                <a:lnTo>
                  <a:pt x="1231901" y="505463"/>
                </a:lnTo>
                <a:lnTo>
                  <a:pt x="402365" y="1547550"/>
                </a:lnTo>
                <a:lnTo>
                  <a:pt x="0" y="1547550"/>
                </a:lnTo>
                <a:lnTo>
                  <a:pt x="1231901" y="0"/>
                </a:lnTo>
                <a:close/>
              </a:path>
            </a:pathLst>
          </a:cu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F8F532-1238-856C-E92C-E57C54B9EAB7}"/>
              </a:ext>
            </a:extLst>
          </p:cNvPr>
          <p:cNvSpPr txBox="1"/>
          <p:nvPr/>
        </p:nvSpPr>
        <p:spPr>
          <a:xfrm>
            <a:off x="4795459" y="770257"/>
            <a:ext cx="26019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>
                <a:solidFill>
                  <a:srgbClr val="5577D1"/>
                </a:solidFill>
              </a:rPr>
              <a:t>01</a:t>
            </a:r>
            <a:endParaRPr lang="zh-CN" altLang="en-US" sz="11500" b="1" dirty="0">
              <a:solidFill>
                <a:srgbClr val="5577D1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3AA3A80-996B-B8E1-E63B-2E79518766CA}"/>
              </a:ext>
            </a:extLst>
          </p:cNvPr>
          <p:cNvSpPr txBox="1"/>
          <p:nvPr/>
        </p:nvSpPr>
        <p:spPr>
          <a:xfrm>
            <a:off x="4794622" y="589989"/>
            <a:ext cx="260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A6A6A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dirty="0">
              <a:solidFill>
                <a:srgbClr val="A6A6A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59336B6-CCBD-2378-E269-C12842BF3DAC}"/>
              </a:ext>
            </a:extLst>
          </p:cNvPr>
          <p:cNvSpPr txBox="1"/>
          <p:nvPr/>
        </p:nvSpPr>
        <p:spPr>
          <a:xfrm>
            <a:off x="3512457" y="3632702"/>
            <a:ext cx="51816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7A7990D-2A3B-DFF6-20CA-881751D1C43D}"/>
              </a:ext>
            </a:extLst>
          </p:cNvPr>
          <p:cNvGrpSpPr/>
          <p:nvPr/>
        </p:nvGrpSpPr>
        <p:grpSpPr>
          <a:xfrm>
            <a:off x="3607635" y="2676728"/>
            <a:ext cx="4976729" cy="707114"/>
            <a:chOff x="846633" y="1951591"/>
            <a:chExt cx="4976729" cy="70711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30B5396F-68F1-4BEF-A832-5C5A8D43AE2C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4D69149F-2DB0-8211-87E3-E48F63A729F6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0E2CAE97-076F-6C82-ED3F-DE88D5F47DBF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4">
              <a:extLst>
                <a:ext uri="{FF2B5EF4-FFF2-40B4-BE49-F238E27FC236}">
                  <a16:creationId xmlns:a16="http://schemas.microsoft.com/office/drawing/2014/main" id="{14FED09F-0AE4-522A-F068-18E1E0CD9E0E}"/>
                </a:ext>
              </a:extLst>
            </p:cNvPr>
            <p:cNvSpPr txBox="1"/>
            <p:nvPr/>
          </p:nvSpPr>
          <p:spPr>
            <a:xfrm>
              <a:off x="1747947" y="2030229"/>
              <a:ext cx="317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选题的背景与意义</a:t>
              </a:r>
              <a:endParaRPr lang="zh-CN" altLang="en-US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9017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BE0604-14EE-C4A8-6E6B-80C736A8AEE8}"/>
              </a:ext>
            </a:extLst>
          </p:cNvPr>
          <p:cNvGrpSpPr/>
          <p:nvPr/>
        </p:nvGrpSpPr>
        <p:grpSpPr>
          <a:xfrm>
            <a:off x="74343" y="-18337"/>
            <a:ext cx="5355366" cy="861175"/>
            <a:chOff x="74343" y="-18337"/>
            <a:chExt cx="5355366" cy="86117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3E60236-02B9-E294-941A-7595DE5A81A9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986BBFD-75EE-A9DF-EE3A-CA3AA09FBF28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D96F23E-8C01-EA88-12FA-CD4327CC3541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4">
              <a:extLst>
                <a:ext uri="{FF2B5EF4-FFF2-40B4-BE49-F238E27FC236}">
                  <a16:creationId xmlns:a16="http://schemas.microsoft.com/office/drawing/2014/main" id="{30483718-3D8F-D504-6119-4C27FBF16063}"/>
                </a:ext>
              </a:extLst>
            </p:cNvPr>
            <p:cNvSpPr txBox="1"/>
            <p:nvPr/>
          </p:nvSpPr>
          <p:spPr>
            <a:xfrm>
              <a:off x="1906604" y="263170"/>
              <a:ext cx="3523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选题的背景与意义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8B522DB-89D8-3877-9F96-31F91C758A7A}"/>
              </a:ext>
            </a:extLst>
          </p:cNvPr>
          <p:cNvSpPr txBox="1"/>
          <p:nvPr/>
        </p:nvSpPr>
        <p:spPr>
          <a:xfrm>
            <a:off x="6089650" y="1415641"/>
            <a:ext cx="22796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B5B2DB-3C32-B8E7-14DB-43371DC70061}"/>
              </a:ext>
            </a:extLst>
          </p:cNvPr>
          <p:cNvSpPr txBox="1"/>
          <p:nvPr/>
        </p:nvSpPr>
        <p:spPr>
          <a:xfrm>
            <a:off x="6096000" y="1838388"/>
            <a:ext cx="4965700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88AD6AC-9B45-904A-9CE4-E3DC1AD080F2}"/>
              </a:ext>
            </a:extLst>
          </p:cNvPr>
          <p:cNvSpPr txBox="1"/>
          <p:nvPr/>
        </p:nvSpPr>
        <p:spPr>
          <a:xfrm>
            <a:off x="5886450" y="3128243"/>
            <a:ext cx="496570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5DE4976-656B-6E51-C8DF-37056ABB6D06}"/>
              </a:ext>
            </a:extLst>
          </p:cNvPr>
          <p:cNvSpPr txBox="1"/>
          <p:nvPr/>
        </p:nvSpPr>
        <p:spPr>
          <a:xfrm>
            <a:off x="5886450" y="3869128"/>
            <a:ext cx="496570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726AD52-A398-67E2-8503-1D2691BD0536}"/>
              </a:ext>
            </a:extLst>
          </p:cNvPr>
          <p:cNvSpPr txBox="1"/>
          <p:nvPr/>
        </p:nvSpPr>
        <p:spPr>
          <a:xfrm>
            <a:off x="5886450" y="4610013"/>
            <a:ext cx="496570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EF853D-51C0-0CC2-9FE9-CE2AC05F8E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2" b="11829"/>
          <a:stretch/>
        </p:blipFill>
        <p:spPr>
          <a:xfrm>
            <a:off x="839788" y="1415641"/>
            <a:ext cx="4970462" cy="3814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18"/>
          <p:cNvSpPr>
            <a:spLocks noEditPoints="1"/>
          </p:cNvSpPr>
          <p:nvPr/>
        </p:nvSpPr>
        <p:spPr bwMode="auto">
          <a:xfrm>
            <a:off x="6151944" y="1694874"/>
            <a:ext cx="1234278" cy="1120781"/>
          </a:xfrm>
          <a:custGeom>
            <a:avLst/>
            <a:gdLst>
              <a:gd name="T0" fmla="*/ 409 w 435"/>
              <a:gd name="T1" fmla="*/ 197 h 395"/>
              <a:gd name="T2" fmla="*/ 79 w 435"/>
              <a:gd name="T3" fmla="*/ 7 h 395"/>
              <a:gd name="T4" fmla="*/ 53 w 435"/>
              <a:gd name="T5" fmla="*/ 0 h 395"/>
              <a:gd name="T6" fmla="*/ 27 w 435"/>
              <a:gd name="T7" fmla="*/ 7 h 395"/>
              <a:gd name="T8" fmla="*/ 0 w 435"/>
              <a:gd name="T9" fmla="*/ 52 h 395"/>
              <a:gd name="T10" fmla="*/ 0 w 435"/>
              <a:gd name="T11" fmla="*/ 251 h 395"/>
              <a:gd name="T12" fmla="*/ 27 w 435"/>
              <a:gd name="T13" fmla="*/ 297 h 395"/>
              <a:gd name="T14" fmla="*/ 184 w 435"/>
              <a:gd name="T15" fmla="*/ 388 h 395"/>
              <a:gd name="T16" fmla="*/ 203 w 435"/>
              <a:gd name="T17" fmla="*/ 394 h 395"/>
              <a:gd name="T18" fmla="*/ 204 w 435"/>
              <a:gd name="T19" fmla="*/ 394 h 395"/>
              <a:gd name="T20" fmla="*/ 207 w 435"/>
              <a:gd name="T21" fmla="*/ 394 h 395"/>
              <a:gd name="T22" fmla="*/ 210 w 435"/>
              <a:gd name="T23" fmla="*/ 395 h 395"/>
              <a:gd name="T24" fmla="*/ 210 w 435"/>
              <a:gd name="T25" fmla="*/ 395 h 395"/>
              <a:gd name="T26" fmla="*/ 236 w 435"/>
              <a:gd name="T27" fmla="*/ 388 h 395"/>
              <a:gd name="T28" fmla="*/ 409 w 435"/>
              <a:gd name="T29" fmla="*/ 288 h 395"/>
              <a:gd name="T30" fmla="*/ 435 w 435"/>
              <a:gd name="T31" fmla="*/ 243 h 395"/>
              <a:gd name="T32" fmla="*/ 409 w 435"/>
              <a:gd name="T33" fmla="*/ 197 h 395"/>
              <a:gd name="T34" fmla="*/ 403 w 435"/>
              <a:gd name="T35" fmla="*/ 278 h 395"/>
              <a:gd name="T36" fmla="*/ 345 w 435"/>
              <a:gd name="T37" fmla="*/ 311 h 395"/>
              <a:gd name="T38" fmla="*/ 12 w 435"/>
              <a:gd name="T39" fmla="*/ 120 h 395"/>
              <a:gd name="T40" fmla="*/ 12 w 435"/>
              <a:gd name="T41" fmla="*/ 52 h 395"/>
              <a:gd name="T42" fmla="*/ 33 w 435"/>
              <a:gd name="T43" fmla="*/ 17 h 395"/>
              <a:gd name="T44" fmla="*/ 53 w 435"/>
              <a:gd name="T45" fmla="*/ 12 h 395"/>
              <a:gd name="T46" fmla="*/ 73 w 435"/>
              <a:gd name="T47" fmla="*/ 17 h 395"/>
              <a:gd name="T48" fmla="*/ 403 w 435"/>
              <a:gd name="T49" fmla="*/ 208 h 395"/>
              <a:gd name="T50" fmla="*/ 423 w 435"/>
              <a:gd name="T51" fmla="*/ 243 h 395"/>
              <a:gd name="T52" fmla="*/ 403 w 435"/>
              <a:gd name="T53" fmla="*/ 27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5" h="395">
                <a:moveTo>
                  <a:pt x="409" y="197"/>
                </a:moveTo>
                <a:cubicBezTo>
                  <a:pt x="79" y="7"/>
                  <a:pt x="79" y="7"/>
                  <a:pt x="79" y="7"/>
                </a:cubicBezTo>
                <a:cubicBezTo>
                  <a:pt x="71" y="2"/>
                  <a:pt x="62" y="0"/>
                  <a:pt x="53" y="0"/>
                </a:cubicBezTo>
                <a:cubicBezTo>
                  <a:pt x="44" y="0"/>
                  <a:pt x="35" y="2"/>
                  <a:pt x="27" y="7"/>
                </a:cubicBezTo>
                <a:cubicBezTo>
                  <a:pt x="10" y="16"/>
                  <a:pt x="0" y="34"/>
                  <a:pt x="0" y="52"/>
                </a:cubicBezTo>
                <a:cubicBezTo>
                  <a:pt x="0" y="251"/>
                  <a:pt x="0" y="251"/>
                  <a:pt x="0" y="251"/>
                </a:cubicBezTo>
                <a:cubicBezTo>
                  <a:pt x="0" y="270"/>
                  <a:pt x="10" y="287"/>
                  <a:pt x="27" y="297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90" y="391"/>
                  <a:pt x="197" y="393"/>
                  <a:pt x="203" y="394"/>
                </a:cubicBezTo>
                <a:cubicBezTo>
                  <a:pt x="203" y="394"/>
                  <a:pt x="203" y="394"/>
                  <a:pt x="204" y="394"/>
                </a:cubicBezTo>
                <a:cubicBezTo>
                  <a:pt x="205" y="394"/>
                  <a:pt x="206" y="394"/>
                  <a:pt x="207" y="394"/>
                </a:cubicBezTo>
                <a:cubicBezTo>
                  <a:pt x="208" y="394"/>
                  <a:pt x="209" y="395"/>
                  <a:pt x="210" y="395"/>
                </a:cubicBezTo>
                <a:cubicBezTo>
                  <a:pt x="210" y="395"/>
                  <a:pt x="210" y="395"/>
                  <a:pt x="210" y="395"/>
                </a:cubicBezTo>
                <a:cubicBezTo>
                  <a:pt x="219" y="395"/>
                  <a:pt x="228" y="392"/>
                  <a:pt x="236" y="388"/>
                </a:cubicBezTo>
                <a:cubicBezTo>
                  <a:pt x="409" y="288"/>
                  <a:pt x="409" y="288"/>
                  <a:pt x="409" y="288"/>
                </a:cubicBezTo>
                <a:cubicBezTo>
                  <a:pt x="425" y="279"/>
                  <a:pt x="435" y="262"/>
                  <a:pt x="435" y="243"/>
                </a:cubicBezTo>
                <a:cubicBezTo>
                  <a:pt x="435" y="224"/>
                  <a:pt x="425" y="207"/>
                  <a:pt x="409" y="197"/>
                </a:cubicBezTo>
                <a:close/>
                <a:moveTo>
                  <a:pt x="403" y="278"/>
                </a:moveTo>
                <a:cubicBezTo>
                  <a:pt x="345" y="311"/>
                  <a:pt x="345" y="311"/>
                  <a:pt x="345" y="3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38"/>
                  <a:pt x="20" y="25"/>
                  <a:pt x="33" y="17"/>
                </a:cubicBezTo>
                <a:cubicBezTo>
                  <a:pt x="39" y="14"/>
                  <a:pt x="46" y="12"/>
                  <a:pt x="53" y="12"/>
                </a:cubicBezTo>
                <a:cubicBezTo>
                  <a:pt x="60" y="12"/>
                  <a:pt x="67" y="14"/>
                  <a:pt x="73" y="17"/>
                </a:cubicBezTo>
                <a:cubicBezTo>
                  <a:pt x="403" y="208"/>
                  <a:pt x="403" y="208"/>
                  <a:pt x="403" y="208"/>
                </a:cubicBezTo>
                <a:cubicBezTo>
                  <a:pt x="415" y="215"/>
                  <a:pt x="423" y="228"/>
                  <a:pt x="423" y="243"/>
                </a:cubicBezTo>
                <a:cubicBezTo>
                  <a:pt x="423" y="257"/>
                  <a:pt x="415" y="271"/>
                  <a:pt x="403" y="278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719"/>
          <p:cNvSpPr>
            <a:spLocks noEditPoints="1"/>
          </p:cNvSpPr>
          <p:nvPr/>
        </p:nvSpPr>
        <p:spPr bwMode="auto">
          <a:xfrm>
            <a:off x="6793201" y="2568800"/>
            <a:ext cx="785966" cy="1376149"/>
          </a:xfrm>
          <a:custGeom>
            <a:avLst/>
            <a:gdLst>
              <a:gd name="T0" fmla="*/ 250 w 277"/>
              <a:gd name="T1" fmla="*/ 7 h 485"/>
              <a:gd name="T2" fmla="*/ 224 w 277"/>
              <a:gd name="T3" fmla="*/ 0 h 485"/>
              <a:gd name="T4" fmla="*/ 198 w 277"/>
              <a:gd name="T5" fmla="*/ 7 h 485"/>
              <a:gd name="T6" fmla="*/ 146 w 277"/>
              <a:gd name="T7" fmla="*/ 37 h 485"/>
              <a:gd name="T8" fmla="*/ 146 w 277"/>
              <a:gd name="T9" fmla="*/ 37 h 485"/>
              <a:gd name="T10" fmla="*/ 26 w 277"/>
              <a:gd name="T11" fmla="*/ 106 h 485"/>
              <a:gd name="T12" fmla="*/ 14 w 277"/>
              <a:gd name="T13" fmla="*/ 116 h 485"/>
              <a:gd name="T14" fmla="*/ 0 w 277"/>
              <a:gd name="T15" fmla="*/ 152 h 485"/>
              <a:gd name="T16" fmla="*/ 0 w 277"/>
              <a:gd name="T17" fmla="*/ 334 h 485"/>
              <a:gd name="T18" fmla="*/ 26 w 277"/>
              <a:gd name="T19" fmla="*/ 379 h 485"/>
              <a:gd name="T20" fmla="*/ 198 w 277"/>
              <a:gd name="T21" fmla="*/ 478 h 485"/>
              <a:gd name="T22" fmla="*/ 224 w 277"/>
              <a:gd name="T23" fmla="*/ 485 h 485"/>
              <a:gd name="T24" fmla="*/ 250 w 277"/>
              <a:gd name="T25" fmla="*/ 478 h 485"/>
              <a:gd name="T26" fmla="*/ 277 w 277"/>
              <a:gd name="T27" fmla="*/ 433 h 485"/>
              <a:gd name="T28" fmla="*/ 277 w 277"/>
              <a:gd name="T29" fmla="*/ 52 h 485"/>
              <a:gd name="T30" fmla="*/ 250 w 277"/>
              <a:gd name="T31" fmla="*/ 7 h 485"/>
              <a:gd name="T32" fmla="*/ 265 w 277"/>
              <a:gd name="T33" fmla="*/ 433 h 485"/>
              <a:gd name="T34" fmla="*/ 244 w 277"/>
              <a:gd name="T35" fmla="*/ 468 h 485"/>
              <a:gd name="T36" fmla="*/ 224 w 277"/>
              <a:gd name="T37" fmla="*/ 473 h 485"/>
              <a:gd name="T38" fmla="*/ 204 w 277"/>
              <a:gd name="T39" fmla="*/ 468 h 485"/>
              <a:gd name="T40" fmla="*/ 146 w 277"/>
              <a:gd name="T41" fmla="*/ 434 h 485"/>
              <a:gd name="T42" fmla="*/ 146 w 277"/>
              <a:gd name="T43" fmla="*/ 51 h 485"/>
              <a:gd name="T44" fmla="*/ 204 w 277"/>
              <a:gd name="T45" fmla="*/ 17 h 485"/>
              <a:gd name="T46" fmla="*/ 224 w 277"/>
              <a:gd name="T47" fmla="*/ 12 h 485"/>
              <a:gd name="T48" fmla="*/ 244 w 277"/>
              <a:gd name="T49" fmla="*/ 17 h 485"/>
              <a:gd name="T50" fmla="*/ 265 w 277"/>
              <a:gd name="T51" fmla="*/ 52 h 485"/>
              <a:gd name="T52" fmla="*/ 265 w 277"/>
              <a:gd name="T53" fmla="*/ 43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485">
                <a:moveTo>
                  <a:pt x="250" y="7"/>
                </a:moveTo>
                <a:cubicBezTo>
                  <a:pt x="242" y="2"/>
                  <a:pt x="233" y="0"/>
                  <a:pt x="224" y="0"/>
                </a:cubicBezTo>
                <a:cubicBezTo>
                  <a:pt x="215" y="0"/>
                  <a:pt x="206" y="2"/>
                  <a:pt x="198" y="7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1" y="109"/>
                  <a:pt x="17" y="112"/>
                  <a:pt x="14" y="116"/>
                </a:cubicBezTo>
                <a:cubicBezTo>
                  <a:pt x="5" y="125"/>
                  <a:pt x="0" y="138"/>
                  <a:pt x="0" y="15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52"/>
                  <a:pt x="10" y="370"/>
                  <a:pt x="26" y="379"/>
                </a:cubicBezTo>
                <a:cubicBezTo>
                  <a:pt x="198" y="478"/>
                  <a:pt x="198" y="478"/>
                  <a:pt x="198" y="478"/>
                </a:cubicBezTo>
                <a:cubicBezTo>
                  <a:pt x="206" y="483"/>
                  <a:pt x="215" y="485"/>
                  <a:pt x="224" y="485"/>
                </a:cubicBezTo>
                <a:cubicBezTo>
                  <a:pt x="233" y="485"/>
                  <a:pt x="242" y="483"/>
                  <a:pt x="250" y="478"/>
                </a:cubicBezTo>
                <a:cubicBezTo>
                  <a:pt x="267" y="469"/>
                  <a:pt x="277" y="452"/>
                  <a:pt x="277" y="433"/>
                </a:cubicBezTo>
                <a:cubicBezTo>
                  <a:pt x="277" y="52"/>
                  <a:pt x="277" y="52"/>
                  <a:pt x="277" y="52"/>
                </a:cubicBezTo>
                <a:cubicBezTo>
                  <a:pt x="277" y="33"/>
                  <a:pt x="267" y="16"/>
                  <a:pt x="250" y="7"/>
                </a:cubicBezTo>
                <a:close/>
                <a:moveTo>
                  <a:pt x="265" y="433"/>
                </a:moveTo>
                <a:cubicBezTo>
                  <a:pt x="265" y="447"/>
                  <a:pt x="257" y="461"/>
                  <a:pt x="244" y="468"/>
                </a:cubicBezTo>
                <a:cubicBezTo>
                  <a:pt x="238" y="471"/>
                  <a:pt x="231" y="473"/>
                  <a:pt x="224" y="473"/>
                </a:cubicBezTo>
                <a:cubicBezTo>
                  <a:pt x="217" y="473"/>
                  <a:pt x="210" y="471"/>
                  <a:pt x="204" y="468"/>
                </a:cubicBezTo>
                <a:cubicBezTo>
                  <a:pt x="146" y="434"/>
                  <a:pt x="146" y="434"/>
                  <a:pt x="146" y="434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204" y="17"/>
                  <a:pt x="204" y="17"/>
                  <a:pt x="204" y="17"/>
                </a:cubicBezTo>
                <a:cubicBezTo>
                  <a:pt x="210" y="14"/>
                  <a:pt x="217" y="12"/>
                  <a:pt x="224" y="12"/>
                </a:cubicBezTo>
                <a:cubicBezTo>
                  <a:pt x="231" y="12"/>
                  <a:pt x="238" y="14"/>
                  <a:pt x="244" y="17"/>
                </a:cubicBezTo>
                <a:cubicBezTo>
                  <a:pt x="257" y="24"/>
                  <a:pt x="265" y="38"/>
                  <a:pt x="265" y="52"/>
                </a:cubicBezTo>
                <a:lnTo>
                  <a:pt x="265" y="433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720"/>
          <p:cNvSpPr>
            <a:spLocks noEditPoints="1"/>
          </p:cNvSpPr>
          <p:nvPr/>
        </p:nvSpPr>
        <p:spPr bwMode="auto">
          <a:xfrm>
            <a:off x="4832543" y="1694874"/>
            <a:ext cx="1234278" cy="1120781"/>
          </a:xfrm>
          <a:custGeom>
            <a:avLst/>
            <a:gdLst>
              <a:gd name="T0" fmla="*/ 435 w 435"/>
              <a:gd name="T1" fmla="*/ 52 h 395"/>
              <a:gd name="T2" fmla="*/ 408 w 435"/>
              <a:gd name="T3" fmla="*/ 7 h 395"/>
              <a:gd name="T4" fmla="*/ 382 w 435"/>
              <a:gd name="T5" fmla="*/ 0 h 395"/>
              <a:gd name="T6" fmla="*/ 356 w 435"/>
              <a:gd name="T7" fmla="*/ 7 h 395"/>
              <a:gd name="T8" fmla="*/ 26 w 435"/>
              <a:gd name="T9" fmla="*/ 197 h 395"/>
              <a:gd name="T10" fmla="*/ 0 w 435"/>
              <a:gd name="T11" fmla="*/ 243 h 395"/>
              <a:gd name="T12" fmla="*/ 26 w 435"/>
              <a:gd name="T13" fmla="*/ 288 h 395"/>
              <a:gd name="T14" fmla="*/ 199 w 435"/>
              <a:gd name="T15" fmla="*/ 388 h 395"/>
              <a:gd name="T16" fmla="*/ 217 w 435"/>
              <a:gd name="T17" fmla="*/ 394 h 395"/>
              <a:gd name="T18" fmla="*/ 218 w 435"/>
              <a:gd name="T19" fmla="*/ 394 h 395"/>
              <a:gd name="T20" fmla="*/ 221 w 435"/>
              <a:gd name="T21" fmla="*/ 394 h 395"/>
              <a:gd name="T22" fmla="*/ 225 w 435"/>
              <a:gd name="T23" fmla="*/ 395 h 395"/>
              <a:gd name="T24" fmla="*/ 225 w 435"/>
              <a:gd name="T25" fmla="*/ 395 h 395"/>
              <a:gd name="T26" fmla="*/ 251 w 435"/>
              <a:gd name="T27" fmla="*/ 388 h 395"/>
              <a:gd name="T28" fmla="*/ 408 w 435"/>
              <a:gd name="T29" fmla="*/ 297 h 395"/>
              <a:gd name="T30" fmla="*/ 417 w 435"/>
              <a:gd name="T31" fmla="*/ 291 h 395"/>
              <a:gd name="T32" fmla="*/ 429 w 435"/>
              <a:gd name="T33" fmla="*/ 275 h 395"/>
              <a:gd name="T34" fmla="*/ 435 w 435"/>
              <a:gd name="T35" fmla="*/ 251 h 395"/>
              <a:gd name="T36" fmla="*/ 435 w 435"/>
              <a:gd name="T37" fmla="*/ 52 h 395"/>
              <a:gd name="T38" fmla="*/ 12 w 435"/>
              <a:gd name="T39" fmla="*/ 243 h 395"/>
              <a:gd name="T40" fmla="*/ 32 w 435"/>
              <a:gd name="T41" fmla="*/ 208 h 395"/>
              <a:gd name="T42" fmla="*/ 362 w 435"/>
              <a:gd name="T43" fmla="*/ 17 h 395"/>
              <a:gd name="T44" fmla="*/ 382 w 435"/>
              <a:gd name="T45" fmla="*/ 12 h 395"/>
              <a:gd name="T46" fmla="*/ 402 w 435"/>
              <a:gd name="T47" fmla="*/ 17 h 395"/>
              <a:gd name="T48" fmla="*/ 423 w 435"/>
              <a:gd name="T49" fmla="*/ 52 h 395"/>
              <a:gd name="T50" fmla="*/ 423 w 435"/>
              <a:gd name="T51" fmla="*/ 120 h 395"/>
              <a:gd name="T52" fmla="*/ 90 w 435"/>
              <a:gd name="T53" fmla="*/ 311 h 395"/>
              <a:gd name="T54" fmla="*/ 32 w 435"/>
              <a:gd name="T55" fmla="*/ 278 h 395"/>
              <a:gd name="T56" fmla="*/ 12 w 435"/>
              <a:gd name="T57" fmla="*/ 243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5" h="395">
                <a:moveTo>
                  <a:pt x="435" y="52"/>
                </a:moveTo>
                <a:cubicBezTo>
                  <a:pt x="435" y="34"/>
                  <a:pt x="425" y="16"/>
                  <a:pt x="408" y="7"/>
                </a:cubicBezTo>
                <a:cubicBezTo>
                  <a:pt x="400" y="2"/>
                  <a:pt x="391" y="0"/>
                  <a:pt x="382" y="0"/>
                </a:cubicBezTo>
                <a:cubicBezTo>
                  <a:pt x="373" y="0"/>
                  <a:pt x="364" y="2"/>
                  <a:pt x="356" y="7"/>
                </a:cubicBezTo>
                <a:cubicBezTo>
                  <a:pt x="26" y="197"/>
                  <a:pt x="26" y="197"/>
                  <a:pt x="26" y="197"/>
                </a:cubicBezTo>
                <a:cubicBezTo>
                  <a:pt x="10" y="207"/>
                  <a:pt x="0" y="224"/>
                  <a:pt x="0" y="243"/>
                </a:cubicBezTo>
                <a:cubicBezTo>
                  <a:pt x="0" y="262"/>
                  <a:pt x="10" y="279"/>
                  <a:pt x="26" y="2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204" y="391"/>
                  <a:pt x="211" y="393"/>
                  <a:pt x="217" y="394"/>
                </a:cubicBezTo>
                <a:cubicBezTo>
                  <a:pt x="217" y="394"/>
                  <a:pt x="218" y="394"/>
                  <a:pt x="218" y="394"/>
                </a:cubicBezTo>
                <a:cubicBezTo>
                  <a:pt x="219" y="394"/>
                  <a:pt x="220" y="394"/>
                  <a:pt x="221" y="394"/>
                </a:cubicBezTo>
                <a:cubicBezTo>
                  <a:pt x="222" y="394"/>
                  <a:pt x="224" y="395"/>
                  <a:pt x="225" y="395"/>
                </a:cubicBezTo>
                <a:cubicBezTo>
                  <a:pt x="225" y="395"/>
                  <a:pt x="225" y="395"/>
                  <a:pt x="225" y="395"/>
                </a:cubicBezTo>
                <a:cubicBezTo>
                  <a:pt x="234" y="395"/>
                  <a:pt x="243" y="392"/>
                  <a:pt x="251" y="388"/>
                </a:cubicBezTo>
                <a:cubicBezTo>
                  <a:pt x="408" y="297"/>
                  <a:pt x="408" y="297"/>
                  <a:pt x="408" y="297"/>
                </a:cubicBezTo>
                <a:cubicBezTo>
                  <a:pt x="411" y="295"/>
                  <a:pt x="414" y="293"/>
                  <a:pt x="417" y="291"/>
                </a:cubicBezTo>
                <a:cubicBezTo>
                  <a:pt x="422" y="286"/>
                  <a:pt x="426" y="281"/>
                  <a:pt x="429" y="275"/>
                </a:cubicBezTo>
                <a:cubicBezTo>
                  <a:pt x="433" y="268"/>
                  <a:pt x="435" y="260"/>
                  <a:pt x="435" y="251"/>
                </a:cubicBezTo>
                <a:lnTo>
                  <a:pt x="435" y="52"/>
                </a:lnTo>
                <a:close/>
                <a:moveTo>
                  <a:pt x="12" y="243"/>
                </a:moveTo>
                <a:cubicBezTo>
                  <a:pt x="12" y="228"/>
                  <a:pt x="20" y="215"/>
                  <a:pt x="32" y="208"/>
                </a:cubicBezTo>
                <a:cubicBezTo>
                  <a:pt x="362" y="17"/>
                  <a:pt x="362" y="17"/>
                  <a:pt x="362" y="17"/>
                </a:cubicBezTo>
                <a:cubicBezTo>
                  <a:pt x="368" y="14"/>
                  <a:pt x="375" y="12"/>
                  <a:pt x="382" y="12"/>
                </a:cubicBezTo>
                <a:cubicBezTo>
                  <a:pt x="389" y="12"/>
                  <a:pt x="396" y="14"/>
                  <a:pt x="402" y="17"/>
                </a:cubicBezTo>
                <a:cubicBezTo>
                  <a:pt x="415" y="25"/>
                  <a:pt x="423" y="38"/>
                  <a:pt x="423" y="52"/>
                </a:cubicBezTo>
                <a:cubicBezTo>
                  <a:pt x="423" y="120"/>
                  <a:pt x="423" y="120"/>
                  <a:pt x="423" y="120"/>
                </a:cubicBezTo>
                <a:cubicBezTo>
                  <a:pt x="90" y="311"/>
                  <a:pt x="90" y="311"/>
                  <a:pt x="90" y="311"/>
                </a:cubicBezTo>
                <a:cubicBezTo>
                  <a:pt x="32" y="278"/>
                  <a:pt x="32" y="278"/>
                  <a:pt x="32" y="278"/>
                </a:cubicBezTo>
                <a:cubicBezTo>
                  <a:pt x="20" y="271"/>
                  <a:pt x="12" y="257"/>
                  <a:pt x="12" y="243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721"/>
          <p:cNvSpPr>
            <a:spLocks noEditPoints="1"/>
          </p:cNvSpPr>
          <p:nvPr/>
        </p:nvSpPr>
        <p:spPr bwMode="auto">
          <a:xfrm>
            <a:off x="4832543" y="3700930"/>
            <a:ext cx="1234278" cy="1117944"/>
          </a:xfrm>
          <a:custGeom>
            <a:avLst/>
            <a:gdLst>
              <a:gd name="T0" fmla="*/ 411 w 435"/>
              <a:gd name="T1" fmla="*/ 99 h 394"/>
              <a:gd name="T2" fmla="*/ 408 w 435"/>
              <a:gd name="T3" fmla="*/ 98 h 394"/>
              <a:gd name="T4" fmla="*/ 251 w 435"/>
              <a:gd name="T5" fmla="*/ 7 h 394"/>
              <a:gd name="T6" fmla="*/ 243 w 435"/>
              <a:gd name="T7" fmla="*/ 3 h 394"/>
              <a:gd name="T8" fmla="*/ 225 w 435"/>
              <a:gd name="T9" fmla="*/ 0 h 394"/>
              <a:gd name="T10" fmla="*/ 203 w 435"/>
              <a:gd name="T11" fmla="*/ 4 h 394"/>
              <a:gd name="T12" fmla="*/ 199 w 435"/>
              <a:gd name="T13" fmla="*/ 7 h 394"/>
              <a:gd name="T14" fmla="*/ 78 w 435"/>
              <a:gd name="T15" fmla="*/ 76 h 394"/>
              <a:gd name="T16" fmla="*/ 78 w 435"/>
              <a:gd name="T17" fmla="*/ 76 h 394"/>
              <a:gd name="T18" fmla="*/ 26 w 435"/>
              <a:gd name="T19" fmla="*/ 106 h 394"/>
              <a:gd name="T20" fmla="*/ 0 w 435"/>
              <a:gd name="T21" fmla="*/ 151 h 394"/>
              <a:gd name="T22" fmla="*/ 26 w 435"/>
              <a:gd name="T23" fmla="*/ 197 h 394"/>
              <a:gd name="T24" fmla="*/ 356 w 435"/>
              <a:gd name="T25" fmla="*/ 387 h 394"/>
              <a:gd name="T26" fmla="*/ 382 w 435"/>
              <a:gd name="T27" fmla="*/ 394 h 394"/>
              <a:gd name="T28" fmla="*/ 408 w 435"/>
              <a:gd name="T29" fmla="*/ 387 h 394"/>
              <a:gd name="T30" fmla="*/ 435 w 435"/>
              <a:gd name="T31" fmla="*/ 342 h 394"/>
              <a:gd name="T32" fmla="*/ 435 w 435"/>
              <a:gd name="T33" fmla="*/ 143 h 394"/>
              <a:gd name="T34" fmla="*/ 411 w 435"/>
              <a:gd name="T35" fmla="*/ 99 h 394"/>
              <a:gd name="T36" fmla="*/ 402 w 435"/>
              <a:gd name="T37" fmla="*/ 377 h 394"/>
              <a:gd name="T38" fmla="*/ 382 w 435"/>
              <a:gd name="T39" fmla="*/ 382 h 394"/>
              <a:gd name="T40" fmla="*/ 362 w 435"/>
              <a:gd name="T41" fmla="*/ 377 h 394"/>
              <a:gd name="T42" fmla="*/ 32 w 435"/>
              <a:gd name="T43" fmla="*/ 186 h 394"/>
              <a:gd name="T44" fmla="*/ 12 w 435"/>
              <a:gd name="T45" fmla="*/ 151 h 394"/>
              <a:gd name="T46" fmla="*/ 32 w 435"/>
              <a:gd name="T47" fmla="*/ 116 h 394"/>
              <a:gd name="T48" fmla="*/ 90 w 435"/>
              <a:gd name="T49" fmla="*/ 83 h 394"/>
              <a:gd name="T50" fmla="*/ 423 w 435"/>
              <a:gd name="T51" fmla="*/ 275 h 394"/>
              <a:gd name="T52" fmla="*/ 423 w 435"/>
              <a:gd name="T53" fmla="*/ 342 h 394"/>
              <a:gd name="T54" fmla="*/ 402 w 435"/>
              <a:gd name="T55" fmla="*/ 377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5" h="394">
                <a:moveTo>
                  <a:pt x="411" y="99"/>
                </a:moveTo>
                <a:cubicBezTo>
                  <a:pt x="410" y="99"/>
                  <a:pt x="409" y="98"/>
                  <a:pt x="408" y="98"/>
                </a:cubicBezTo>
                <a:cubicBezTo>
                  <a:pt x="251" y="7"/>
                  <a:pt x="251" y="7"/>
                  <a:pt x="251" y="7"/>
                </a:cubicBezTo>
                <a:cubicBezTo>
                  <a:pt x="248" y="5"/>
                  <a:pt x="246" y="4"/>
                  <a:pt x="243" y="3"/>
                </a:cubicBezTo>
                <a:cubicBezTo>
                  <a:pt x="237" y="1"/>
                  <a:pt x="231" y="0"/>
                  <a:pt x="225" y="0"/>
                </a:cubicBezTo>
                <a:cubicBezTo>
                  <a:pt x="217" y="0"/>
                  <a:pt x="210" y="1"/>
                  <a:pt x="203" y="4"/>
                </a:cubicBezTo>
                <a:cubicBezTo>
                  <a:pt x="202" y="5"/>
                  <a:pt x="200" y="6"/>
                  <a:pt x="199" y="7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76"/>
                  <a:pt x="78" y="76"/>
                  <a:pt x="78" y="7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10" y="115"/>
                  <a:pt x="0" y="133"/>
                  <a:pt x="0" y="151"/>
                </a:cubicBezTo>
                <a:cubicBezTo>
                  <a:pt x="0" y="170"/>
                  <a:pt x="10" y="187"/>
                  <a:pt x="26" y="197"/>
                </a:cubicBezTo>
                <a:cubicBezTo>
                  <a:pt x="356" y="387"/>
                  <a:pt x="356" y="387"/>
                  <a:pt x="356" y="387"/>
                </a:cubicBezTo>
                <a:cubicBezTo>
                  <a:pt x="364" y="392"/>
                  <a:pt x="373" y="394"/>
                  <a:pt x="382" y="394"/>
                </a:cubicBezTo>
                <a:cubicBezTo>
                  <a:pt x="391" y="394"/>
                  <a:pt x="400" y="392"/>
                  <a:pt x="408" y="387"/>
                </a:cubicBezTo>
                <a:cubicBezTo>
                  <a:pt x="425" y="378"/>
                  <a:pt x="435" y="360"/>
                  <a:pt x="435" y="342"/>
                </a:cubicBezTo>
                <a:cubicBezTo>
                  <a:pt x="435" y="143"/>
                  <a:pt x="435" y="143"/>
                  <a:pt x="435" y="143"/>
                </a:cubicBezTo>
                <a:cubicBezTo>
                  <a:pt x="435" y="125"/>
                  <a:pt x="426" y="109"/>
                  <a:pt x="411" y="99"/>
                </a:cubicBezTo>
                <a:close/>
                <a:moveTo>
                  <a:pt x="402" y="377"/>
                </a:moveTo>
                <a:cubicBezTo>
                  <a:pt x="396" y="380"/>
                  <a:pt x="389" y="382"/>
                  <a:pt x="382" y="382"/>
                </a:cubicBezTo>
                <a:cubicBezTo>
                  <a:pt x="375" y="382"/>
                  <a:pt x="368" y="380"/>
                  <a:pt x="362" y="377"/>
                </a:cubicBezTo>
                <a:cubicBezTo>
                  <a:pt x="32" y="186"/>
                  <a:pt x="32" y="186"/>
                  <a:pt x="32" y="186"/>
                </a:cubicBezTo>
                <a:cubicBezTo>
                  <a:pt x="20" y="179"/>
                  <a:pt x="12" y="166"/>
                  <a:pt x="12" y="151"/>
                </a:cubicBezTo>
                <a:cubicBezTo>
                  <a:pt x="12" y="137"/>
                  <a:pt x="20" y="124"/>
                  <a:pt x="32" y="116"/>
                </a:cubicBezTo>
                <a:cubicBezTo>
                  <a:pt x="90" y="83"/>
                  <a:pt x="90" y="83"/>
                  <a:pt x="90" y="83"/>
                </a:cubicBezTo>
                <a:cubicBezTo>
                  <a:pt x="423" y="275"/>
                  <a:pt x="423" y="275"/>
                  <a:pt x="423" y="275"/>
                </a:cubicBezTo>
                <a:cubicBezTo>
                  <a:pt x="423" y="342"/>
                  <a:pt x="423" y="342"/>
                  <a:pt x="423" y="342"/>
                </a:cubicBezTo>
                <a:cubicBezTo>
                  <a:pt x="423" y="356"/>
                  <a:pt x="415" y="369"/>
                  <a:pt x="402" y="377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722"/>
          <p:cNvSpPr>
            <a:spLocks noEditPoints="1"/>
          </p:cNvSpPr>
          <p:nvPr/>
        </p:nvSpPr>
        <p:spPr bwMode="auto">
          <a:xfrm>
            <a:off x="4639599" y="2568800"/>
            <a:ext cx="785966" cy="1376149"/>
          </a:xfrm>
          <a:custGeom>
            <a:avLst/>
            <a:gdLst>
              <a:gd name="T0" fmla="*/ 268 w 277"/>
              <a:gd name="T1" fmla="*/ 123 h 485"/>
              <a:gd name="T2" fmla="*/ 251 w 277"/>
              <a:gd name="T3" fmla="*/ 106 h 485"/>
              <a:gd name="T4" fmla="*/ 131 w 277"/>
              <a:gd name="T5" fmla="*/ 37 h 485"/>
              <a:gd name="T6" fmla="*/ 131 w 277"/>
              <a:gd name="T7" fmla="*/ 37 h 485"/>
              <a:gd name="T8" fmla="*/ 79 w 277"/>
              <a:gd name="T9" fmla="*/ 7 h 485"/>
              <a:gd name="T10" fmla="*/ 53 w 277"/>
              <a:gd name="T11" fmla="*/ 0 h 485"/>
              <a:gd name="T12" fmla="*/ 27 w 277"/>
              <a:gd name="T13" fmla="*/ 7 h 485"/>
              <a:gd name="T14" fmla="*/ 0 w 277"/>
              <a:gd name="T15" fmla="*/ 52 h 485"/>
              <a:gd name="T16" fmla="*/ 0 w 277"/>
              <a:gd name="T17" fmla="*/ 433 h 485"/>
              <a:gd name="T18" fmla="*/ 27 w 277"/>
              <a:gd name="T19" fmla="*/ 478 h 485"/>
              <a:gd name="T20" fmla="*/ 53 w 277"/>
              <a:gd name="T21" fmla="*/ 485 h 485"/>
              <a:gd name="T22" fmla="*/ 79 w 277"/>
              <a:gd name="T23" fmla="*/ 478 h 485"/>
              <a:gd name="T24" fmla="*/ 251 w 277"/>
              <a:gd name="T25" fmla="*/ 379 h 485"/>
              <a:gd name="T26" fmla="*/ 277 w 277"/>
              <a:gd name="T27" fmla="*/ 334 h 485"/>
              <a:gd name="T28" fmla="*/ 277 w 277"/>
              <a:gd name="T29" fmla="*/ 152 h 485"/>
              <a:gd name="T30" fmla="*/ 268 w 277"/>
              <a:gd name="T31" fmla="*/ 123 h 485"/>
              <a:gd name="T32" fmla="*/ 73 w 277"/>
              <a:gd name="T33" fmla="*/ 468 h 485"/>
              <a:gd name="T34" fmla="*/ 53 w 277"/>
              <a:gd name="T35" fmla="*/ 473 h 485"/>
              <a:gd name="T36" fmla="*/ 33 w 277"/>
              <a:gd name="T37" fmla="*/ 468 h 485"/>
              <a:gd name="T38" fmla="*/ 12 w 277"/>
              <a:gd name="T39" fmla="*/ 433 h 485"/>
              <a:gd name="T40" fmla="*/ 12 w 277"/>
              <a:gd name="T41" fmla="*/ 52 h 485"/>
              <a:gd name="T42" fmla="*/ 33 w 277"/>
              <a:gd name="T43" fmla="*/ 17 h 485"/>
              <a:gd name="T44" fmla="*/ 53 w 277"/>
              <a:gd name="T45" fmla="*/ 12 h 485"/>
              <a:gd name="T46" fmla="*/ 73 w 277"/>
              <a:gd name="T47" fmla="*/ 17 h 485"/>
              <a:gd name="T48" fmla="*/ 131 w 277"/>
              <a:gd name="T49" fmla="*/ 51 h 485"/>
              <a:gd name="T50" fmla="*/ 131 w 277"/>
              <a:gd name="T51" fmla="*/ 434 h 485"/>
              <a:gd name="T52" fmla="*/ 73 w 277"/>
              <a:gd name="T53" fmla="*/ 468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485">
                <a:moveTo>
                  <a:pt x="268" y="123"/>
                </a:moveTo>
                <a:cubicBezTo>
                  <a:pt x="264" y="116"/>
                  <a:pt x="258" y="110"/>
                  <a:pt x="251" y="106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79" y="7"/>
                  <a:pt x="79" y="7"/>
                  <a:pt x="79" y="7"/>
                </a:cubicBezTo>
                <a:cubicBezTo>
                  <a:pt x="71" y="2"/>
                  <a:pt x="62" y="0"/>
                  <a:pt x="53" y="0"/>
                </a:cubicBezTo>
                <a:cubicBezTo>
                  <a:pt x="44" y="0"/>
                  <a:pt x="35" y="2"/>
                  <a:pt x="27" y="7"/>
                </a:cubicBezTo>
                <a:cubicBezTo>
                  <a:pt x="10" y="16"/>
                  <a:pt x="0" y="33"/>
                  <a:pt x="0" y="52"/>
                </a:cubicBezTo>
                <a:cubicBezTo>
                  <a:pt x="0" y="433"/>
                  <a:pt x="0" y="433"/>
                  <a:pt x="0" y="433"/>
                </a:cubicBezTo>
                <a:cubicBezTo>
                  <a:pt x="0" y="452"/>
                  <a:pt x="10" y="469"/>
                  <a:pt x="27" y="478"/>
                </a:cubicBezTo>
                <a:cubicBezTo>
                  <a:pt x="35" y="483"/>
                  <a:pt x="44" y="485"/>
                  <a:pt x="53" y="485"/>
                </a:cubicBezTo>
                <a:cubicBezTo>
                  <a:pt x="62" y="485"/>
                  <a:pt x="71" y="483"/>
                  <a:pt x="79" y="478"/>
                </a:cubicBezTo>
                <a:cubicBezTo>
                  <a:pt x="251" y="379"/>
                  <a:pt x="251" y="379"/>
                  <a:pt x="251" y="379"/>
                </a:cubicBezTo>
                <a:cubicBezTo>
                  <a:pt x="267" y="370"/>
                  <a:pt x="277" y="352"/>
                  <a:pt x="277" y="334"/>
                </a:cubicBezTo>
                <a:cubicBezTo>
                  <a:pt x="277" y="152"/>
                  <a:pt x="277" y="152"/>
                  <a:pt x="277" y="152"/>
                </a:cubicBezTo>
                <a:cubicBezTo>
                  <a:pt x="277" y="141"/>
                  <a:pt x="274" y="131"/>
                  <a:pt x="268" y="123"/>
                </a:cubicBezTo>
                <a:close/>
                <a:moveTo>
                  <a:pt x="73" y="468"/>
                </a:moveTo>
                <a:cubicBezTo>
                  <a:pt x="67" y="471"/>
                  <a:pt x="60" y="473"/>
                  <a:pt x="53" y="473"/>
                </a:cubicBezTo>
                <a:cubicBezTo>
                  <a:pt x="46" y="473"/>
                  <a:pt x="39" y="471"/>
                  <a:pt x="33" y="468"/>
                </a:cubicBezTo>
                <a:cubicBezTo>
                  <a:pt x="20" y="461"/>
                  <a:pt x="12" y="447"/>
                  <a:pt x="12" y="433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38"/>
                  <a:pt x="20" y="24"/>
                  <a:pt x="33" y="17"/>
                </a:cubicBezTo>
                <a:cubicBezTo>
                  <a:pt x="39" y="14"/>
                  <a:pt x="46" y="12"/>
                  <a:pt x="53" y="12"/>
                </a:cubicBezTo>
                <a:cubicBezTo>
                  <a:pt x="60" y="12"/>
                  <a:pt x="67" y="14"/>
                  <a:pt x="73" y="17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1" y="434"/>
                  <a:pt x="131" y="434"/>
                  <a:pt x="131" y="434"/>
                </a:cubicBezTo>
                <a:lnTo>
                  <a:pt x="73" y="468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723"/>
          <p:cNvSpPr>
            <a:spLocks noEditPoints="1"/>
          </p:cNvSpPr>
          <p:nvPr/>
        </p:nvSpPr>
        <p:spPr bwMode="auto">
          <a:xfrm>
            <a:off x="6151944" y="3700930"/>
            <a:ext cx="1234278" cy="1117944"/>
          </a:xfrm>
          <a:custGeom>
            <a:avLst/>
            <a:gdLst>
              <a:gd name="T0" fmla="*/ 409 w 435"/>
              <a:gd name="T1" fmla="*/ 106 h 394"/>
              <a:gd name="T2" fmla="*/ 357 w 435"/>
              <a:gd name="T3" fmla="*/ 76 h 394"/>
              <a:gd name="T4" fmla="*/ 357 w 435"/>
              <a:gd name="T5" fmla="*/ 76 h 394"/>
              <a:gd name="T6" fmla="*/ 236 w 435"/>
              <a:gd name="T7" fmla="*/ 7 h 394"/>
              <a:gd name="T8" fmla="*/ 228 w 435"/>
              <a:gd name="T9" fmla="*/ 3 h 394"/>
              <a:gd name="T10" fmla="*/ 210 w 435"/>
              <a:gd name="T11" fmla="*/ 0 h 394"/>
              <a:gd name="T12" fmla="*/ 198 w 435"/>
              <a:gd name="T13" fmla="*/ 1 h 394"/>
              <a:gd name="T14" fmla="*/ 184 w 435"/>
              <a:gd name="T15" fmla="*/ 7 h 394"/>
              <a:gd name="T16" fmla="*/ 27 w 435"/>
              <a:gd name="T17" fmla="*/ 98 h 394"/>
              <a:gd name="T18" fmla="*/ 17 w 435"/>
              <a:gd name="T19" fmla="*/ 104 h 394"/>
              <a:gd name="T20" fmla="*/ 0 w 435"/>
              <a:gd name="T21" fmla="*/ 143 h 394"/>
              <a:gd name="T22" fmla="*/ 0 w 435"/>
              <a:gd name="T23" fmla="*/ 342 h 394"/>
              <a:gd name="T24" fmla="*/ 27 w 435"/>
              <a:gd name="T25" fmla="*/ 387 h 394"/>
              <a:gd name="T26" fmla="*/ 53 w 435"/>
              <a:gd name="T27" fmla="*/ 394 h 394"/>
              <a:gd name="T28" fmla="*/ 79 w 435"/>
              <a:gd name="T29" fmla="*/ 387 h 394"/>
              <a:gd name="T30" fmla="*/ 409 w 435"/>
              <a:gd name="T31" fmla="*/ 197 h 394"/>
              <a:gd name="T32" fmla="*/ 435 w 435"/>
              <a:gd name="T33" fmla="*/ 151 h 394"/>
              <a:gd name="T34" fmla="*/ 409 w 435"/>
              <a:gd name="T35" fmla="*/ 106 h 394"/>
              <a:gd name="T36" fmla="*/ 403 w 435"/>
              <a:gd name="T37" fmla="*/ 186 h 394"/>
              <a:gd name="T38" fmla="*/ 73 w 435"/>
              <a:gd name="T39" fmla="*/ 377 h 394"/>
              <a:gd name="T40" fmla="*/ 53 w 435"/>
              <a:gd name="T41" fmla="*/ 382 h 394"/>
              <a:gd name="T42" fmla="*/ 33 w 435"/>
              <a:gd name="T43" fmla="*/ 377 h 394"/>
              <a:gd name="T44" fmla="*/ 12 w 435"/>
              <a:gd name="T45" fmla="*/ 342 h 394"/>
              <a:gd name="T46" fmla="*/ 12 w 435"/>
              <a:gd name="T47" fmla="*/ 275 h 394"/>
              <a:gd name="T48" fmla="*/ 345 w 435"/>
              <a:gd name="T49" fmla="*/ 83 h 394"/>
              <a:gd name="T50" fmla="*/ 403 w 435"/>
              <a:gd name="T51" fmla="*/ 116 h 394"/>
              <a:gd name="T52" fmla="*/ 423 w 435"/>
              <a:gd name="T53" fmla="*/ 151 h 394"/>
              <a:gd name="T54" fmla="*/ 403 w 435"/>
              <a:gd name="T55" fmla="*/ 18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5" h="394">
                <a:moveTo>
                  <a:pt x="409" y="106"/>
                </a:moveTo>
                <a:cubicBezTo>
                  <a:pt x="357" y="76"/>
                  <a:pt x="357" y="76"/>
                  <a:pt x="357" y="76"/>
                </a:cubicBezTo>
                <a:cubicBezTo>
                  <a:pt x="357" y="76"/>
                  <a:pt x="357" y="76"/>
                  <a:pt x="357" y="76"/>
                </a:cubicBezTo>
                <a:cubicBezTo>
                  <a:pt x="236" y="7"/>
                  <a:pt x="236" y="7"/>
                  <a:pt x="236" y="7"/>
                </a:cubicBezTo>
                <a:cubicBezTo>
                  <a:pt x="234" y="5"/>
                  <a:pt x="231" y="4"/>
                  <a:pt x="228" y="3"/>
                </a:cubicBezTo>
                <a:cubicBezTo>
                  <a:pt x="222" y="1"/>
                  <a:pt x="216" y="0"/>
                  <a:pt x="210" y="0"/>
                </a:cubicBezTo>
                <a:cubicBezTo>
                  <a:pt x="206" y="0"/>
                  <a:pt x="202" y="0"/>
                  <a:pt x="198" y="1"/>
                </a:cubicBezTo>
                <a:cubicBezTo>
                  <a:pt x="193" y="2"/>
                  <a:pt x="189" y="4"/>
                  <a:pt x="184" y="7"/>
                </a:cubicBezTo>
                <a:cubicBezTo>
                  <a:pt x="27" y="98"/>
                  <a:pt x="27" y="98"/>
                  <a:pt x="27" y="98"/>
                </a:cubicBezTo>
                <a:cubicBezTo>
                  <a:pt x="23" y="99"/>
                  <a:pt x="20" y="102"/>
                  <a:pt x="17" y="104"/>
                </a:cubicBezTo>
                <a:cubicBezTo>
                  <a:pt x="7" y="114"/>
                  <a:pt x="0" y="128"/>
                  <a:pt x="0" y="143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360"/>
                  <a:pt x="10" y="378"/>
                  <a:pt x="27" y="387"/>
                </a:cubicBezTo>
                <a:cubicBezTo>
                  <a:pt x="35" y="392"/>
                  <a:pt x="44" y="394"/>
                  <a:pt x="53" y="394"/>
                </a:cubicBezTo>
                <a:cubicBezTo>
                  <a:pt x="62" y="394"/>
                  <a:pt x="71" y="392"/>
                  <a:pt x="79" y="387"/>
                </a:cubicBezTo>
                <a:cubicBezTo>
                  <a:pt x="409" y="197"/>
                  <a:pt x="409" y="197"/>
                  <a:pt x="409" y="197"/>
                </a:cubicBezTo>
                <a:cubicBezTo>
                  <a:pt x="425" y="187"/>
                  <a:pt x="435" y="170"/>
                  <a:pt x="435" y="151"/>
                </a:cubicBezTo>
                <a:cubicBezTo>
                  <a:pt x="435" y="133"/>
                  <a:pt x="425" y="115"/>
                  <a:pt x="409" y="106"/>
                </a:cubicBezTo>
                <a:close/>
                <a:moveTo>
                  <a:pt x="403" y="186"/>
                </a:moveTo>
                <a:cubicBezTo>
                  <a:pt x="73" y="377"/>
                  <a:pt x="73" y="377"/>
                  <a:pt x="73" y="377"/>
                </a:cubicBezTo>
                <a:cubicBezTo>
                  <a:pt x="67" y="380"/>
                  <a:pt x="60" y="382"/>
                  <a:pt x="53" y="382"/>
                </a:cubicBezTo>
                <a:cubicBezTo>
                  <a:pt x="46" y="382"/>
                  <a:pt x="39" y="380"/>
                  <a:pt x="33" y="377"/>
                </a:cubicBezTo>
                <a:cubicBezTo>
                  <a:pt x="20" y="369"/>
                  <a:pt x="12" y="356"/>
                  <a:pt x="12" y="342"/>
                </a:cubicBezTo>
                <a:cubicBezTo>
                  <a:pt x="12" y="275"/>
                  <a:pt x="12" y="275"/>
                  <a:pt x="12" y="275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403" y="116"/>
                  <a:pt x="403" y="116"/>
                  <a:pt x="403" y="116"/>
                </a:cubicBezTo>
                <a:cubicBezTo>
                  <a:pt x="415" y="124"/>
                  <a:pt x="423" y="137"/>
                  <a:pt x="423" y="151"/>
                </a:cubicBezTo>
                <a:cubicBezTo>
                  <a:pt x="423" y="166"/>
                  <a:pt x="415" y="179"/>
                  <a:pt x="403" y="186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Line 724"/>
          <p:cNvSpPr>
            <a:spLocks noChangeShapeType="1"/>
          </p:cNvSpPr>
          <p:nvPr/>
        </p:nvSpPr>
        <p:spPr bwMode="auto">
          <a:xfrm>
            <a:off x="4106163" y="1985618"/>
            <a:ext cx="1027146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Line 725"/>
          <p:cNvSpPr>
            <a:spLocks noChangeShapeType="1"/>
          </p:cNvSpPr>
          <p:nvPr/>
        </p:nvSpPr>
        <p:spPr bwMode="auto">
          <a:xfrm flipH="1">
            <a:off x="7085455" y="1985618"/>
            <a:ext cx="1027146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Line 726"/>
          <p:cNvSpPr>
            <a:spLocks noChangeShapeType="1"/>
          </p:cNvSpPr>
          <p:nvPr/>
        </p:nvSpPr>
        <p:spPr bwMode="auto">
          <a:xfrm>
            <a:off x="4106163" y="3258293"/>
            <a:ext cx="292254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Line 727"/>
          <p:cNvSpPr>
            <a:spLocks noChangeShapeType="1"/>
          </p:cNvSpPr>
          <p:nvPr/>
        </p:nvSpPr>
        <p:spPr bwMode="auto">
          <a:xfrm flipH="1">
            <a:off x="7820347" y="3258293"/>
            <a:ext cx="292254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Line 728"/>
          <p:cNvSpPr>
            <a:spLocks noChangeShapeType="1"/>
          </p:cNvSpPr>
          <p:nvPr/>
        </p:nvSpPr>
        <p:spPr bwMode="auto">
          <a:xfrm>
            <a:off x="4106163" y="4536031"/>
            <a:ext cx="1027146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Line 729"/>
          <p:cNvSpPr>
            <a:spLocks noChangeShapeType="1"/>
          </p:cNvSpPr>
          <p:nvPr/>
        </p:nvSpPr>
        <p:spPr bwMode="auto">
          <a:xfrm flipH="1">
            <a:off x="7085455" y="4536031"/>
            <a:ext cx="1027146" cy="0"/>
          </a:xfrm>
          <a:prstGeom prst="line">
            <a:avLst/>
          </a:prstGeom>
          <a:noFill/>
          <a:ln w="3175" cap="flat">
            <a:solidFill>
              <a:srgbClr val="A6A6A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Oval 730"/>
          <p:cNvSpPr>
            <a:spLocks noChangeArrowheads="1"/>
          </p:cNvSpPr>
          <p:nvPr/>
        </p:nvSpPr>
        <p:spPr bwMode="auto">
          <a:xfrm>
            <a:off x="5133310" y="1743110"/>
            <a:ext cx="482362" cy="482361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731"/>
          <p:cNvSpPr>
            <a:spLocks noEditPoints="1"/>
          </p:cNvSpPr>
          <p:nvPr/>
        </p:nvSpPr>
        <p:spPr bwMode="auto">
          <a:xfrm>
            <a:off x="5260994" y="1822558"/>
            <a:ext cx="221319" cy="323466"/>
          </a:xfrm>
          <a:custGeom>
            <a:avLst/>
            <a:gdLst>
              <a:gd name="T0" fmla="*/ 22 w 78"/>
              <a:gd name="T1" fmla="*/ 99 h 114"/>
              <a:gd name="T2" fmla="*/ 23 w 78"/>
              <a:gd name="T3" fmla="*/ 105 h 114"/>
              <a:gd name="T4" fmla="*/ 29 w 78"/>
              <a:gd name="T5" fmla="*/ 108 h 114"/>
              <a:gd name="T6" fmla="*/ 29 w 78"/>
              <a:gd name="T7" fmla="*/ 112 h 114"/>
              <a:gd name="T8" fmla="*/ 39 w 78"/>
              <a:gd name="T9" fmla="*/ 114 h 114"/>
              <a:gd name="T10" fmla="*/ 49 w 78"/>
              <a:gd name="T11" fmla="*/ 112 h 114"/>
              <a:gd name="T12" fmla="*/ 49 w 78"/>
              <a:gd name="T13" fmla="*/ 108 h 114"/>
              <a:gd name="T14" fmla="*/ 55 w 78"/>
              <a:gd name="T15" fmla="*/ 105 h 114"/>
              <a:gd name="T16" fmla="*/ 56 w 78"/>
              <a:gd name="T17" fmla="*/ 99 h 114"/>
              <a:gd name="T18" fmla="*/ 39 w 78"/>
              <a:gd name="T19" fmla="*/ 102 h 114"/>
              <a:gd name="T20" fmla="*/ 22 w 78"/>
              <a:gd name="T21" fmla="*/ 99 h 114"/>
              <a:gd name="T22" fmla="*/ 21 w 78"/>
              <a:gd name="T23" fmla="*/ 88 h 114"/>
              <a:gd name="T24" fmla="*/ 22 w 78"/>
              <a:gd name="T25" fmla="*/ 94 h 114"/>
              <a:gd name="T26" fmla="*/ 39 w 78"/>
              <a:gd name="T27" fmla="*/ 97 h 114"/>
              <a:gd name="T28" fmla="*/ 56 w 78"/>
              <a:gd name="T29" fmla="*/ 94 h 114"/>
              <a:gd name="T30" fmla="*/ 57 w 78"/>
              <a:gd name="T31" fmla="*/ 88 h 114"/>
              <a:gd name="T32" fmla="*/ 39 w 78"/>
              <a:gd name="T33" fmla="*/ 91 h 114"/>
              <a:gd name="T34" fmla="*/ 21 w 78"/>
              <a:gd name="T35" fmla="*/ 88 h 114"/>
              <a:gd name="T36" fmla="*/ 48 w 78"/>
              <a:gd name="T37" fmla="*/ 54 h 114"/>
              <a:gd name="T38" fmla="*/ 39 w 78"/>
              <a:gd name="T39" fmla="*/ 38 h 114"/>
              <a:gd name="T40" fmla="*/ 30 w 78"/>
              <a:gd name="T41" fmla="*/ 54 h 114"/>
              <a:gd name="T42" fmla="*/ 27 w 78"/>
              <a:gd name="T43" fmla="*/ 46 h 114"/>
              <a:gd name="T44" fmla="*/ 21 w 78"/>
              <a:gd name="T45" fmla="*/ 49 h 114"/>
              <a:gd name="T46" fmla="*/ 30 w 78"/>
              <a:gd name="T47" fmla="*/ 68 h 114"/>
              <a:gd name="T48" fmla="*/ 39 w 78"/>
              <a:gd name="T49" fmla="*/ 51 h 114"/>
              <a:gd name="T50" fmla="*/ 48 w 78"/>
              <a:gd name="T51" fmla="*/ 68 h 114"/>
              <a:gd name="T52" fmla="*/ 57 w 78"/>
              <a:gd name="T53" fmla="*/ 49 h 114"/>
              <a:gd name="T54" fmla="*/ 51 w 78"/>
              <a:gd name="T55" fmla="*/ 46 h 114"/>
              <a:gd name="T56" fmla="*/ 48 w 78"/>
              <a:gd name="T57" fmla="*/ 54 h 114"/>
              <a:gd name="T58" fmla="*/ 39 w 78"/>
              <a:gd name="T59" fmla="*/ 16 h 114"/>
              <a:gd name="T60" fmla="*/ 41 w 78"/>
              <a:gd name="T61" fmla="*/ 14 h 114"/>
              <a:gd name="T62" fmla="*/ 39 w 78"/>
              <a:gd name="T63" fmla="*/ 12 h 114"/>
              <a:gd name="T64" fmla="*/ 12 w 78"/>
              <a:gd name="T65" fmla="*/ 39 h 114"/>
              <a:gd name="T66" fmla="*/ 14 w 78"/>
              <a:gd name="T67" fmla="*/ 41 h 114"/>
              <a:gd name="T68" fmla="*/ 16 w 78"/>
              <a:gd name="T69" fmla="*/ 39 h 114"/>
              <a:gd name="T70" fmla="*/ 39 w 78"/>
              <a:gd name="T71" fmla="*/ 16 h 114"/>
              <a:gd name="T72" fmla="*/ 39 w 78"/>
              <a:gd name="T73" fmla="*/ 0 h 114"/>
              <a:gd name="T74" fmla="*/ 0 w 78"/>
              <a:gd name="T75" fmla="*/ 39 h 114"/>
              <a:gd name="T76" fmla="*/ 19 w 78"/>
              <a:gd name="T77" fmla="*/ 73 h 114"/>
              <a:gd name="T78" fmla="*/ 20 w 78"/>
              <a:gd name="T79" fmla="*/ 83 h 114"/>
              <a:gd name="T80" fmla="*/ 39 w 78"/>
              <a:gd name="T81" fmla="*/ 87 h 114"/>
              <a:gd name="T82" fmla="*/ 58 w 78"/>
              <a:gd name="T83" fmla="*/ 83 h 114"/>
              <a:gd name="T84" fmla="*/ 59 w 78"/>
              <a:gd name="T85" fmla="*/ 73 h 114"/>
              <a:gd name="T86" fmla="*/ 78 w 78"/>
              <a:gd name="T87" fmla="*/ 39 h 114"/>
              <a:gd name="T88" fmla="*/ 39 w 78"/>
              <a:gd name="T89" fmla="*/ 0 h 114"/>
              <a:gd name="T90" fmla="*/ 54 w 78"/>
              <a:gd name="T91" fmla="*/ 68 h 114"/>
              <a:gd name="T92" fmla="*/ 53 w 78"/>
              <a:gd name="T93" fmla="*/ 78 h 114"/>
              <a:gd name="T94" fmla="*/ 39 w 78"/>
              <a:gd name="T95" fmla="*/ 80 h 114"/>
              <a:gd name="T96" fmla="*/ 25 w 78"/>
              <a:gd name="T97" fmla="*/ 78 h 114"/>
              <a:gd name="T98" fmla="*/ 25 w 78"/>
              <a:gd name="T99" fmla="*/ 68 h 114"/>
              <a:gd name="T100" fmla="*/ 7 w 78"/>
              <a:gd name="T101" fmla="*/ 39 h 114"/>
              <a:gd name="T102" fmla="*/ 39 w 78"/>
              <a:gd name="T103" fmla="*/ 7 h 114"/>
              <a:gd name="T104" fmla="*/ 71 w 78"/>
              <a:gd name="T105" fmla="*/ 39 h 114"/>
              <a:gd name="T106" fmla="*/ 54 w 78"/>
              <a:gd name="T107" fmla="*/ 6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8" h="114">
                <a:moveTo>
                  <a:pt x="22" y="99"/>
                </a:moveTo>
                <a:cubicBezTo>
                  <a:pt x="23" y="105"/>
                  <a:pt x="23" y="105"/>
                  <a:pt x="23" y="105"/>
                </a:cubicBezTo>
                <a:cubicBezTo>
                  <a:pt x="23" y="105"/>
                  <a:pt x="25" y="107"/>
                  <a:pt x="29" y="108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2"/>
                  <a:pt x="31" y="114"/>
                  <a:pt x="39" y="114"/>
                </a:cubicBezTo>
                <a:cubicBezTo>
                  <a:pt x="47" y="114"/>
                  <a:pt x="49" y="112"/>
                  <a:pt x="49" y="112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3" y="107"/>
                  <a:pt x="55" y="105"/>
                  <a:pt x="55" y="105"/>
                </a:cubicBezTo>
                <a:cubicBezTo>
                  <a:pt x="56" y="99"/>
                  <a:pt x="56" y="99"/>
                  <a:pt x="56" y="99"/>
                </a:cubicBezTo>
                <a:cubicBezTo>
                  <a:pt x="51" y="101"/>
                  <a:pt x="45" y="102"/>
                  <a:pt x="39" y="102"/>
                </a:cubicBezTo>
                <a:cubicBezTo>
                  <a:pt x="33" y="102"/>
                  <a:pt x="27" y="101"/>
                  <a:pt x="22" y="99"/>
                </a:cubicBezTo>
                <a:close/>
                <a:moveTo>
                  <a:pt x="21" y="88"/>
                </a:moveTo>
                <a:cubicBezTo>
                  <a:pt x="22" y="94"/>
                  <a:pt x="22" y="94"/>
                  <a:pt x="22" y="94"/>
                </a:cubicBezTo>
                <a:cubicBezTo>
                  <a:pt x="27" y="96"/>
                  <a:pt x="33" y="97"/>
                  <a:pt x="39" y="97"/>
                </a:cubicBezTo>
                <a:cubicBezTo>
                  <a:pt x="45" y="97"/>
                  <a:pt x="51" y="96"/>
                  <a:pt x="56" y="94"/>
                </a:cubicBezTo>
                <a:cubicBezTo>
                  <a:pt x="57" y="88"/>
                  <a:pt x="57" y="88"/>
                  <a:pt x="57" y="88"/>
                </a:cubicBezTo>
                <a:cubicBezTo>
                  <a:pt x="52" y="90"/>
                  <a:pt x="46" y="91"/>
                  <a:pt x="39" y="91"/>
                </a:cubicBezTo>
                <a:cubicBezTo>
                  <a:pt x="32" y="91"/>
                  <a:pt x="26" y="90"/>
                  <a:pt x="21" y="88"/>
                </a:cubicBezTo>
                <a:close/>
                <a:moveTo>
                  <a:pt x="48" y="54"/>
                </a:moveTo>
                <a:cubicBezTo>
                  <a:pt x="39" y="38"/>
                  <a:pt x="39" y="38"/>
                  <a:pt x="39" y="38"/>
                </a:cubicBezTo>
                <a:cubicBezTo>
                  <a:pt x="30" y="54"/>
                  <a:pt x="30" y="54"/>
                  <a:pt x="30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1" y="49"/>
                  <a:pt x="21" y="49"/>
                  <a:pt x="21" y="49"/>
                </a:cubicBezTo>
                <a:cubicBezTo>
                  <a:pt x="30" y="68"/>
                  <a:pt x="30" y="68"/>
                  <a:pt x="30" y="68"/>
                </a:cubicBezTo>
                <a:cubicBezTo>
                  <a:pt x="39" y="51"/>
                  <a:pt x="39" y="51"/>
                  <a:pt x="39" y="51"/>
                </a:cubicBezTo>
                <a:cubicBezTo>
                  <a:pt x="48" y="68"/>
                  <a:pt x="48" y="68"/>
                  <a:pt x="48" y="68"/>
                </a:cubicBezTo>
                <a:cubicBezTo>
                  <a:pt x="57" y="49"/>
                  <a:pt x="57" y="49"/>
                  <a:pt x="57" y="49"/>
                </a:cubicBezTo>
                <a:cubicBezTo>
                  <a:pt x="51" y="46"/>
                  <a:pt x="51" y="46"/>
                  <a:pt x="51" y="46"/>
                </a:cubicBezTo>
                <a:lnTo>
                  <a:pt x="48" y="54"/>
                </a:lnTo>
                <a:close/>
                <a:moveTo>
                  <a:pt x="39" y="16"/>
                </a:moveTo>
                <a:cubicBezTo>
                  <a:pt x="40" y="16"/>
                  <a:pt x="41" y="15"/>
                  <a:pt x="41" y="14"/>
                </a:cubicBezTo>
                <a:cubicBezTo>
                  <a:pt x="41" y="13"/>
                  <a:pt x="40" y="12"/>
                  <a:pt x="39" y="12"/>
                </a:cubicBezTo>
                <a:cubicBezTo>
                  <a:pt x="24" y="12"/>
                  <a:pt x="12" y="24"/>
                  <a:pt x="12" y="39"/>
                </a:cubicBezTo>
                <a:cubicBezTo>
                  <a:pt x="12" y="41"/>
                  <a:pt x="13" y="41"/>
                  <a:pt x="14" y="41"/>
                </a:cubicBezTo>
                <a:cubicBezTo>
                  <a:pt x="15" y="41"/>
                  <a:pt x="16" y="41"/>
                  <a:pt x="16" y="39"/>
                </a:cubicBezTo>
                <a:cubicBezTo>
                  <a:pt x="16" y="27"/>
                  <a:pt x="26" y="16"/>
                  <a:pt x="39" y="16"/>
                </a:cubicBezTo>
                <a:close/>
                <a:moveTo>
                  <a:pt x="39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54"/>
                  <a:pt x="7" y="66"/>
                  <a:pt x="19" y="73"/>
                </a:cubicBezTo>
                <a:cubicBezTo>
                  <a:pt x="20" y="83"/>
                  <a:pt x="20" y="83"/>
                  <a:pt x="20" y="83"/>
                </a:cubicBezTo>
                <a:cubicBezTo>
                  <a:pt x="26" y="85"/>
                  <a:pt x="32" y="87"/>
                  <a:pt x="39" y="87"/>
                </a:cubicBezTo>
                <a:cubicBezTo>
                  <a:pt x="46" y="87"/>
                  <a:pt x="52" y="85"/>
                  <a:pt x="58" y="83"/>
                </a:cubicBezTo>
                <a:cubicBezTo>
                  <a:pt x="59" y="73"/>
                  <a:pt x="59" y="73"/>
                  <a:pt x="59" y="73"/>
                </a:cubicBezTo>
                <a:cubicBezTo>
                  <a:pt x="71" y="66"/>
                  <a:pt x="78" y="54"/>
                  <a:pt x="78" y="39"/>
                </a:cubicBezTo>
                <a:cubicBezTo>
                  <a:pt x="78" y="18"/>
                  <a:pt x="61" y="0"/>
                  <a:pt x="39" y="0"/>
                </a:cubicBezTo>
                <a:close/>
                <a:moveTo>
                  <a:pt x="54" y="68"/>
                </a:move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49" y="80"/>
                  <a:pt x="39" y="80"/>
                </a:cubicBezTo>
                <a:cubicBezTo>
                  <a:pt x="29" y="80"/>
                  <a:pt x="25" y="78"/>
                  <a:pt x="25" y="78"/>
                </a:cubicBezTo>
                <a:cubicBezTo>
                  <a:pt x="25" y="68"/>
                  <a:pt x="25" y="68"/>
                  <a:pt x="25" y="68"/>
                </a:cubicBezTo>
                <a:cubicBezTo>
                  <a:pt x="14" y="63"/>
                  <a:pt x="7" y="52"/>
                  <a:pt x="7" y="39"/>
                </a:cubicBezTo>
                <a:cubicBezTo>
                  <a:pt x="7" y="22"/>
                  <a:pt x="21" y="7"/>
                  <a:pt x="39" y="7"/>
                </a:cubicBezTo>
                <a:cubicBezTo>
                  <a:pt x="57" y="7"/>
                  <a:pt x="71" y="22"/>
                  <a:pt x="71" y="39"/>
                </a:cubicBezTo>
                <a:cubicBezTo>
                  <a:pt x="71" y="52"/>
                  <a:pt x="64" y="63"/>
                  <a:pt x="54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732"/>
          <p:cNvSpPr/>
          <p:nvPr/>
        </p:nvSpPr>
        <p:spPr bwMode="auto">
          <a:xfrm>
            <a:off x="4370044" y="2985900"/>
            <a:ext cx="541947" cy="541947"/>
          </a:xfrm>
          <a:custGeom>
            <a:avLst/>
            <a:gdLst>
              <a:gd name="T0" fmla="*/ 122 w 191"/>
              <a:gd name="T1" fmla="*/ 15 h 191"/>
              <a:gd name="T2" fmla="*/ 176 w 191"/>
              <a:gd name="T3" fmla="*/ 122 h 191"/>
              <a:gd name="T4" fmla="*/ 69 w 191"/>
              <a:gd name="T5" fmla="*/ 176 h 191"/>
              <a:gd name="T6" fmla="*/ 14 w 191"/>
              <a:gd name="T7" fmla="*/ 69 h 191"/>
              <a:gd name="T8" fmla="*/ 122 w 191"/>
              <a:gd name="T9" fmla="*/ 1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122" y="15"/>
                </a:moveTo>
                <a:cubicBezTo>
                  <a:pt x="166" y="29"/>
                  <a:pt x="191" y="77"/>
                  <a:pt x="176" y="122"/>
                </a:cubicBezTo>
                <a:cubicBezTo>
                  <a:pt x="162" y="166"/>
                  <a:pt x="114" y="191"/>
                  <a:pt x="69" y="176"/>
                </a:cubicBezTo>
                <a:cubicBezTo>
                  <a:pt x="24" y="162"/>
                  <a:pt x="0" y="114"/>
                  <a:pt x="14" y="69"/>
                </a:cubicBezTo>
                <a:cubicBezTo>
                  <a:pt x="29" y="25"/>
                  <a:pt x="77" y="0"/>
                  <a:pt x="122" y="15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733"/>
          <p:cNvSpPr>
            <a:spLocks noEditPoints="1"/>
          </p:cNvSpPr>
          <p:nvPr/>
        </p:nvSpPr>
        <p:spPr bwMode="auto">
          <a:xfrm>
            <a:off x="4486378" y="3130609"/>
            <a:ext cx="300767" cy="252530"/>
          </a:xfrm>
          <a:custGeom>
            <a:avLst/>
            <a:gdLst>
              <a:gd name="T0" fmla="*/ 5 w 106"/>
              <a:gd name="T1" fmla="*/ 85 h 89"/>
              <a:gd name="T2" fmla="*/ 9 w 106"/>
              <a:gd name="T3" fmla="*/ 89 h 89"/>
              <a:gd name="T4" fmla="*/ 28 w 106"/>
              <a:gd name="T5" fmla="*/ 89 h 89"/>
              <a:gd name="T6" fmla="*/ 28 w 106"/>
              <a:gd name="T7" fmla="*/ 49 h 89"/>
              <a:gd name="T8" fmla="*/ 5 w 106"/>
              <a:gd name="T9" fmla="*/ 72 h 89"/>
              <a:gd name="T10" fmla="*/ 5 w 106"/>
              <a:gd name="T11" fmla="*/ 85 h 89"/>
              <a:gd name="T12" fmla="*/ 38 w 106"/>
              <a:gd name="T13" fmla="*/ 58 h 89"/>
              <a:gd name="T14" fmla="*/ 38 w 106"/>
              <a:gd name="T15" fmla="*/ 89 h 89"/>
              <a:gd name="T16" fmla="*/ 61 w 106"/>
              <a:gd name="T17" fmla="*/ 89 h 89"/>
              <a:gd name="T18" fmla="*/ 61 w 106"/>
              <a:gd name="T19" fmla="*/ 61 h 89"/>
              <a:gd name="T20" fmla="*/ 51 w 106"/>
              <a:gd name="T21" fmla="*/ 71 h 89"/>
              <a:gd name="T22" fmla="*/ 38 w 106"/>
              <a:gd name="T23" fmla="*/ 58 h 89"/>
              <a:gd name="T24" fmla="*/ 85 w 106"/>
              <a:gd name="T25" fmla="*/ 2 h 89"/>
              <a:gd name="T26" fmla="*/ 81 w 106"/>
              <a:gd name="T27" fmla="*/ 6 h 89"/>
              <a:gd name="T28" fmla="*/ 85 w 106"/>
              <a:gd name="T29" fmla="*/ 10 h 89"/>
              <a:gd name="T30" fmla="*/ 90 w 106"/>
              <a:gd name="T31" fmla="*/ 10 h 89"/>
              <a:gd name="T32" fmla="*/ 51 w 106"/>
              <a:gd name="T33" fmla="*/ 49 h 89"/>
              <a:gd name="T34" fmla="*/ 28 w 106"/>
              <a:gd name="T35" fmla="*/ 26 h 89"/>
              <a:gd name="T36" fmla="*/ 2 w 106"/>
              <a:gd name="T37" fmla="*/ 52 h 89"/>
              <a:gd name="T38" fmla="*/ 2 w 106"/>
              <a:gd name="T39" fmla="*/ 58 h 89"/>
              <a:gd name="T40" fmla="*/ 8 w 106"/>
              <a:gd name="T41" fmla="*/ 58 h 89"/>
              <a:gd name="T42" fmla="*/ 28 w 106"/>
              <a:gd name="T43" fmla="*/ 38 h 89"/>
              <a:gd name="T44" fmla="*/ 51 w 106"/>
              <a:gd name="T45" fmla="*/ 60 h 89"/>
              <a:gd name="T46" fmla="*/ 96 w 106"/>
              <a:gd name="T47" fmla="*/ 16 h 89"/>
              <a:gd name="T48" fmla="*/ 96 w 106"/>
              <a:gd name="T49" fmla="*/ 20 h 89"/>
              <a:gd name="T50" fmla="*/ 99 w 106"/>
              <a:gd name="T51" fmla="*/ 25 h 89"/>
              <a:gd name="T52" fmla="*/ 100 w 106"/>
              <a:gd name="T53" fmla="*/ 25 h 89"/>
              <a:gd name="T54" fmla="*/ 104 w 106"/>
              <a:gd name="T55" fmla="*/ 21 h 89"/>
              <a:gd name="T56" fmla="*/ 106 w 106"/>
              <a:gd name="T57" fmla="*/ 0 h 89"/>
              <a:gd name="T58" fmla="*/ 85 w 106"/>
              <a:gd name="T59" fmla="*/ 2 h 89"/>
              <a:gd name="T60" fmla="*/ 71 w 106"/>
              <a:gd name="T61" fmla="*/ 52 h 89"/>
              <a:gd name="T62" fmla="*/ 71 w 106"/>
              <a:gd name="T63" fmla="*/ 89 h 89"/>
              <a:gd name="T64" fmla="*/ 90 w 106"/>
              <a:gd name="T65" fmla="*/ 89 h 89"/>
              <a:gd name="T66" fmla="*/ 94 w 106"/>
              <a:gd name="T67" fmla="*/ 85 h 89"/>
              <a:gd name="T68" fmla="*/ 94 w 106"/>
              <a:gd name="T69" fmla="*/ 28 h 89"/>
              <a:gd name="T70" fmla="*/ 74 w 106"/>
              <a:gd name="T71" fmla="*/ 49 h 89"/>
              <a:gd name="T72" fmla="*/ 71 w 106"/>
              <a:gd name="T73" fmla="*/ 5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6" h="89">
                <a:moveTo>
                  <a:pt x="5" y="85"/>
                </a:moveTo>
                <a:cubicBezTo>
                  <a:pt x="5" y="88"/>
                  <a:pt x="6" y="89"/>
                  <a:pt x="9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49"/>
                  <a:pt x="28" y="49"/>
                  <a:pt x="28" y="49"/>
                </a:cubicBezTo>
                <a:cubicBezTo>
                  <a:pt x="5" y="72"/>
                  <a:pt x="5" y="72"/>
                  <a:pt x="5" y="72"/>
                </a:cubicBezTo>
                <a:lnTo>
                  <a:pt x="5" y="85"/>
                </a:lnTo>
                <a:close/>
                <a:moveTo>
                  <a:pt x="38" y="58"/>
                </a:moveTo>
                <a:cubicBezTo>
                  <a:pt x="38" y="89"/>
                  <a:pt x="38" y="89"/>
                  <a:pt x="38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61" y="61"/>
                  <a:pt x="61" y="61"/>
                  <a:pt x="61" y="61"/>
                </a:cubicBezTo>
                <a:cubicBezTo>
                  <a:pt x="51" y="71"/>
                  <a:pt x="51" y="71"/>
                  <a:pt x="51" y="71"/>
                </a:cubicBezTo>
                <a:lnTo>
                  <a:pt x="38" y="58"/>
                </a:lnTo>
                <a:close/>
                <a:moveTo>
                  <a:pt x="85" y="2"/>
                </a:moveTo>
                <a:cubicBezTo>
                  <a:pt x="82" y="2"/>
                  <a:pt x="81" y="4"/>
                  <a:pt x="81" y="6"/>
                </a:cubicBezTo>
                <a:cubicBezTo>
                  <a:pt x="81" y="8"/>
                  <a:pt x="83" y="10"/>
                  <a:pt x="85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51" y="49"/>
                  <a:pt x="51" y="49"/>
                  <a:pt x="51" y="49"/>
                </a:cubicBezTo>
                <a:cubicBezTo>
                  <a:pt x="28" y="26"/>
                  <a:pt x="28" y="26"/>
                  <a:pt x="28" y="26"/>
                </a:cubicBezTo>
                <a:cubicBezTo>
                  <a:pt x="2" y="52"/>
                  <a:pt x="2" y="52"/>
                  <a:pt x="2" y="52"/>
                </a:cubicBezTo>
                <a:cubicBezTo>
                  <a:pt x="0" y="54"/>
                  <a:pt x="0" y="57"/>
                  <a:pt x="2" y="58"/>
                </a:cubicBezTo>
                <a:cubicBezTo>
                  <a:pt x="3" y="60"/>
                  <a:pt x="6" y="60"/>
                  <a:pt x="8" y="58"/>
                </a:cubicBezTo>
                <a:cubicBezTo>
                  <a:pt x="28" y="38"/>
                  <a:pt x="28" y="38"/>
                  <a:pt x="28" y="38"/>
                </a:cubicBezTo>
                <a:cubicBezTo>
                  <a:pt x="51" y="60"/>
                  <a:pt x="51" y="60"/>
                  <a:pt x="51" y="6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2"/>
                  <a:pt x="97" y="24"/>
                  <a:pt x="99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2" y="25"/>
                  <a:pt x="104" y="23"/>
                  <a:pt x="104" y="21"/>
                </a:cubicBezTo>
                <a:cubicBezTo>
                  <a:pt x="106" y="0"/>
                  <a:pt x="106" y="0"/>
                  <a:pt x="106" y="0"/>
                </a:cubicBezTo>
                <a:lnTo>
                  <a:pt x="85" y="2"/>
                </a:lnTo>
                <a:close/>
                <a:moveTo>
                  <a:pt x="71" y="52"/>
                </a:moveTo>
                <a:cubicBezTo>
                  <a:pt x="71" y="89"/>
                  <a:pt x="71" y="89"/>
                  <a:pt x="71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2" y="89"/>
                  <a:pt x="94" y="88"/>
                  <a:pt x="94" y="85"/>
                </a:cubicBezTo>
                <a:cubicBezTo>
                  <a:pt x="94" y="28"/>
                  <a:pt x="94" y="28"/>
                  <a:pt x="94" y="28"/>
                </a:cubicBezTo>
                <a:cubicBezTo>
                  <a:pt x="74" y="49"/>
                  <a:pt x="74" y="49"/>
                  <a:pt x="74" y="49"/>
                </a:cubicBezTo>
                <a:lnTo>
                  <a:pt x="71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734"/>
          <p:cNvSpPr/>
          <p:nvPr/>
        </p:nvSpPr>
        <p:spPr bwMode="auto">
          <a:xfrm>
            <a:off x="6569045" y="1711899"/>
            <a:ext cx="547622" cy="547622"/>
          </a:xfrm>
          <a:custGeom>
            <a:avLst/>
            <a:gdLst>
              <a:gd name="T0" fmla="*/ 166 w 193"/>
              <a:gd name="T1" fmla="*/ 146 h 193"/>
              <a:gd name="T2" fmla="*/ 47 w 193"/>
              <a:gd name="T3" fmla="*/ 165 h 193"/>
              <a:gd name="T4" fmla="*/ 28 w 193"/>
              <a:gd name="T5" fmla="*/ 46 h 193"/>
              <a:gd name="T6" fmla="*/ 147 w 193"/>
              <a:gd name="T7" fmla="*/ 27 h 193"/>
              <a:gd name="T8" fmla="*/ 166 w 193"/>
              <a:gd name="T9" fmla="*/ 14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193">
                <a:moveTo>
                  <a:pt x="166" y="146"/>
                </a:moveTo>
                <a:cubicBezTo>
                  <a:pt x="138" y="184"/>
                  <a:pt x="85" y="193"/>
                  <a:pt x="47" y="165"/>
                </a:cubicBezTo>
                <a:cubicBezTo>
                  <a:pt x="9" y="137"/>
                  <a:pt x="0" y="84"/>
                  <a:pt x="28" y="46"/>
                </a:cubicBezTo>
                <a:cubicBezTo>
                  <a:pt x="56" y="8"/>
                  <a:pt x="109" y="0"/>
                  <a:pt x="147" y="27"/>
                </a:cubicBezTo>
                <a:cubicBezTo>
                  <a:pt x="185" y="55"/>
                  <a:pt x="193" y="108"/>
                  <a:pt x="166" y="146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735"/>
          <p:cNvSpPr>
            <a:spLocks noEditPoints="1"/>
          </p:cNvSpPr>
          <p:nvPr/>
        </p:nvSpPr>
        <p:spPr bwMode="auto">
          <a:xfrm>
            <a:off x="6699566" y="1822558"/>
            <a:ext cx="295092" cy="331978"/>
          </a:xfrm>
          <a:custGeom>
            <a:avLst/>
            <a:gdLst>
              <a:gd name="T0" fmla="*/ 56 w 104"/>
              <a:gd name="T1" fmla="*/ 65 h 117"/>
              <a:gd name="T2" fmla="*/ 56 w 104"/>
              <a:gd name="T3" fmla="*/ 64 h 117"/>
              <a:gd name="T4" fmla="*/ 56 w 104"/>
              <a:gd name="T5" fmla="*/ 41 h 117"/>
              <a:gd name="T6" fmla="*/ 52 w 104"/>
              <a:gd name="T7" fmla="*/ 36 h 117"/>
              <a:gd name="T8" fmla="*/ 47 w 104"/>
              <a:gd name="T9" fmla="*/ 41 h 117"/>
              <a:gd name="T10" fmla="*/ 47 w 104"/>
              <a:gd name="T11" fmla="*/ 64 h 117"/>
              <a:gd name="T12" fmla="*/ 52 w 104"/>
              <a:gd name="T13" fmla="*/ 69 h 117"/>
              <a:gd name="T14" fmla="*/ 52 w 104"/>
              <a:gd name="T15" fmla="*/ 69 h 117"/>
              <a:gd name="T16" fmla="*/ 73 w 104"/>
              <a:gd name="T17" fmla="*/ 90 h 117"/>
              <a:gd name="T18" fmla="*/ 75 w 104"/>
              <a:gd name="T19" fmla="*/ 91 h 117"/>
              <a:gd name="T20" fmla="*/ 77 w 104"/>
              <a:gd name="T21" fmla="*/ 90 h 117"/>
              <a:gd name="T22" fmla="*/ 77 w 104"/>
              <a:gd name="T23" fmla="*/ 86 h 117"/>
              <a:gd name="T24" fmla="*/ 56 w 104"/>
              <a:gd name="T25" fmla="*/ 65 h 117"/>
              <a:gd name="T26" fmla="*/ 84 w 104"/>
              <a:gd name="T27" fmla="*/ 24 h 117"/>
              <a:gd name="T28" fmla="*/ 87 w 104"/>
              <a:gd name="T29" fmla="*/ 19 h 117"/>
              <a:gd name="T30" fmla="*/ 88 w 104"/>
              <a:gd name="T31" fmla="*/ 19 h 117"/>
              <a:gd name="T32" fmla="*/ 91 w 104"/>
              <a:gd name="T33" fmla="*/ 20 h 117"/>
              <a:gd name="T34" fmla="*/ 93 w 104"/>
              <a:gd name="T35" fmla="*/ 18 h 117"/>
              <a:gd name="T36" fmla="*/ 95 w 104"/>
              <a:gd name="T37" fmla="*/ 14 h 117"/>
              <a:gd name="T38" fmla="*/ 94 w 104"/>
              <a:gd name="T39" fmla="*/ 10 h 117"/>
              <a:gd name="T40" fmla="*/ 79 w 104"/>
              <a:gd name="T41" fmla="*/ 1 h 117"/>
              <a:gd name="T42" fmla="*/ 75 w 104"/>
              <a:gd name="T43" fmla="*/ 3 h 117"/>
              <a:gd name="T44" fmla="*/ 72 w 104"/>
              <a:gd name="T45" fmla="*/ 6 h 117"/>
              <a:gd name="T46" fmla="*/ 72 w 104"/>
              <a:gd name="T47" fmla="*/ 9 h 117"/>
              <a:gd name="T48" fmla="*/ 74 w 104"/>
              <a:gd name="T49" fmla="*/ 11 h 117"/>
              <a:gd name="T50" fmla="*/ 75 w 104"/>
              <a:gd name="T51" fmla="*/ 11 h 117"/>
              <a:gd name="T52" fmla="*/ 72 w 104"/>
              <a:gd name="T53" fmla="*/ 16 h 117"/>
              <a:gd name="T54" fmla="*/ 52 w 104"/>
              <a:gd name="T55" fmla="*/ 12 h 117"/>
              <a:gd name="T56" fmla="*/ 32 w 104"/>
              <a:gd name="T57" fmla="*/ 16 h 117"/>
              <a:gd name="T58" fmla="*/ 29 w 104"/>
              <a:gd name="T59" fmla="*/ 11 h 117"/>
              <a:gd name="T60" fmla="*/ 30 w 104"/>
              <a:gd name="T61" fmla="*/ 11 h 117"/>
              <a:gd name="T62" fmla="*/ 31 w 104"/>
              <a:gd name="T63" fmla="*/ 9 h 117"/>
              <a:gd name="T64" fmla="*/ 31 w 104"/>
              <a:gd name="T65" fmla="*/ 6 h 117"/>
              <a:gd name="T66" fmla="*/ 29 w 104"/>
              <a:gd name="T67" fmla="*/ 3 h 117"/>
              <a:gd name="T68" fmla="*/ 24 w 104"/>
              <a:gd name="T69" fmla="*/ 1 h 117"/>
              <a:gd name="T70" fmla="*/ 10 w 104"/>
              <a:gd name="T71" fmla="*/ 10 h 117"/>
              <a:gd name="T72" fmla="*/ 9 w 104"/>
              <a:gd name="T73" fmla="*/ 14 h 117"/>
              <a:gd name="T74" fmla="*/ 11 w 104"/>
              <a:gd name="T75" fmla="*/ 18 h 117"/>
              <a:gd name="T76" fmla="*/ 13 w 104"/>
              <a:gd name="T77" fmla="*/ 20 h 117"/>
              <a:gd name="T78" fmla="*/ 15 w 104"/>
              <a:gd name="T79" fmla="*/ 19 h 117"/>
              <a:gd name="T80" fmla="*/ 16 w 104"/>
              <a:gd name="T81" fmla="*/ 19 h 117"/>
              <a:gd name="T82" fmla="*/ 19 w 104"/>
              <a:gd name="T83" fmla="*/ 24 h 117"/>
              <a:gd name="T84" fmla="*/ 0 w 104"/>
              <a:gd name="T85" fmla="*/ 64 h 117"/>
              <a:gd name="T86" fmla="*/ 52 w 104"/>
              <a:gd name="T87" fmla="*/ 117 h 117"/>
              <a:gd name="T88" fmla="*/ 104 w 104"/>
              <a:gd name="T89" fmla="*/ 64 h 117"/>
              <a:gd name="T90" fmla="*/ 84 w 104"/>
              <a:gd name="T91" fmla="*/ 24 h 117"/>
              <a:gd name="T92" fmla="*/ 52 w 104"/>
              <a:gd name="T93" fmla="*/ 107 h 117"/>
              <a:gd name="T94" fmla="*/ 10 w 104"/>
              <a:gd name="T95" fmla="*/ 64 h 117"/>
              <a:gd name="T96" fmla="*/ 52 w 104"/>
              <a:gd name="T97" fmla="*/ 22 h 117"/>
              <a:gd name="T98" fmla="*/ 94 w 104"/>
              <a:gd name="T99" fmla="*/ 64 h 117"/>
              <a:gd name="T100" fmla="*/ 52 w 104"/>
              <a:gd name="T101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17">
                <a:moveTo>
                  <a:pt x="56" y="65"/>
                </a:moveTo>
                <a:cubicBezTo>
                  <a:pt x="56" y="65"/>
                  <a:pt x="56" y="65"/>
                  <a:pt x="56" y="64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4" y="36"/>
                  <a:pt x="52" y="36"/>
                </a:cubicBezTo>
                <a:cubicBezTo>
                  <a:pt x="49" y="36"/>
                  <a:pt x="47" y="39"/>
                  <a:pt x="47" y="41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67"/>
                  <a:pt x="49" y="69"/>
                  <a:pt x="52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1"/>
                  <a:pt x="75" y="91"/>
                </a:cubicBezTo>
                <a:cubicBezTo>
                  <a:pt x="76" y="91"/>
                  <a:pt x="76" y="90"/>
                  <a:pt x="77" y="90"/>
                </a:cubicBezTo>
                <a:cubicBezTo>
                  <a:pt x="78" y="89"/>
                  <a:pt x="78" y="87"/>
                  <a:pt x="77" y="86"/>
                </a:cubicBezTo>
                <a:lnTo>
                  <a:pt x="56" y="65"/>
                </a:lnTo>
                <a:close/>
                <a:moveTo>
                  <a:pt x="84" y="24"/>
                </a:moveTo>
                <a:cubicBezTo>
                  <a:pt x="87" y="19"/>
                  <a:pt x="87" y="19"/>
                  <a:pt x="87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20"/>
                  <a:pt x="90" y="20"/>
                  <a:pt x="91" y="20"/>
                </a:cubicBezTo>
                <a:cubicBezTo>
                  <a:pt x="91" y="19"/>
                  <a:pt x="92" y="19"/>
                  <a:pt x="93" y="18"/>
                </a:cubicBezTo>
                <a:cubicBezTo>
                  <a:pt x="95" y="14"/>
                  <a:pt x="95" y="14"/>
                  <a:pt x="95" y="14"/>
                </a:cubicBezTo>
                <a:cubicBezTo>
                  <a:pt x="96" y="13"/>
                  <a:pt x="95" y="11"/>
                  <a:pt x="94" y="10"/>
                </a:cubicBezTo>
                <a:cubicBezTo>
                  <a:pt x="79" y="1"/>
                  <a:pt x="79" y="1"/>
                  <a:pt x="79" y="1"/>
                </a:cubicBezTo>
                <a:cubicBezTo>
                  <a:pt x="77" y="0"/>
                  <a:pt x="75" y="1"/>
                  <a:pt x="75" y="3"/>
                </a:cubicBezTo>
                <a:cubicBezTo>
                  <a:pt x="72" y="6"/>
                  <a:pt x="72" y="6"/>
                  <a:pt x="72" y="6"/>
                </a:cubicBezTo>
                <a:cubicBezTo>
                  <a:pt x="72" y="7"/>
                  <a:pt x="72" y="8"/>
                  <a:pt x="72" y="9"/>
                </a:cubicBezTo>
                <a:cubicBezTo>
                  <a:pt x="72" y="9"/>
                  <a:pt x="73" y="10"/>
                  <a:pt x="74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65" y="14"/>
                  <a:pt x="59" y="12"/>
                  <a:pt x="52" y="12"/>
                </a:cubicBezTo>
                <a:cubicBezTo>
                  <a:pt x="45" y="12"/>
                  <a:pt x="38" y="14"/>
                  <a:pt x="32" y="16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0"/>
                  <a:pt x="31" y="9"/>
                  <a:pt x="31" y="9"/>
                </a:cubicBezTo>
                <a:cubicBezTo>
                  <a:pt x="32" y="8"/>
                  <a:pt x="31" y="7"/>
                  <a:pt x="31" y="6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1"/>
                  <a:pt x="26" y="0"/>
                  <a:pt x="24" y="1"/>
                </a:cubicBezTo>
                <a:cubicBezTo>
                  <a:pt x="10" y="10"/>
                  <a:pt x="10" y="10"/>
                  <a:pt x="10" y="10"/>
                </a:cubicBezTo>
                <a:cubicBezTo>
                  <a:pt x="8" y="11"/>
                  <a:pt x="8" y="13"/>
                  <a:pt x="9" y="14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2" y="19"/>
                  <a:pt x="13" y="20"/>
                </a:cubicBezTo>
                <a:cubicBezTo>
                  <a:pt x="14" y="20"/>
                  <a:pt x="15" y="20"/>
                  <a:pt x="15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9" y="24"/>
                  <a:pt x="19" y="24"/>
                  <a:pt x="19" y="24"/>
                </a:cubicBezTo>
                <a:cubicBezTo>
                  <a:pt x="7" y="33"/>
                  <a:pt x="0" y="48"/>
                  <a:pt x="0" y="64"/>
                </a:cubicBezTo>
                <a:cubicBezTo>
                  <a:pt x="0" y="93"/>
                  <a:pt x="23" y="117"/>
                  <a:pt x="52" y="117"/>
                </a:cubicBezTo>
                <a:cubicBezTo>
                  <a:pt x="80" y="117"/>
                  <a:pt x="104" y="93"/>
                  <a:pt x="104" y="64"/>
                </a:cubicBezTo>
                <a:cubicBezTo>
                  <a:pt x="104" y="48"/>
                  <a:pt x="96" y="33"/>
                  <a:pt x="84" y="24"/>
                </a:cubicBezTo>
                <a:close/>
                <a:moveTo>
                  <a:pt x="52" y="107"/>
                </a:moveTo>
                <a:cubicBezTo>
                  <a:pt x="28" y="107"/>
                  <a:pt x="10" y="88"/>
                  <a:pt x="10" y="64"/>
                </a:cubicBezTo>
                <a:cubicBezTo>
                  <a:pt x="10" y="41"/>
                  <a:pt x="28" y="22"/>
                  <a:pt x="52" y="22"/>
                </a:cubicBezTo>
                <a:cubicBezTo>
                  <a:pt x="75" y="22"/>
                  <a:pt x="94" y="41"/>
                  <a:pt x="94" y="64"/>
                </a:cubicBezTo>
                <a:cubicBezTo>
                  <a:pt x="94" y="88"/>
                  <a:pt x="75" y="107"/>
                  <a:pt x="52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736"/>
          <p:cNvSpPr/>
          <p:nvPr/>
        </p:nvSpPr>
        <p:spPr bwMode="auto">
          <a:xfrm>
            <a:off x="7306774" y="2985900"/>
            <a:ext cx="541947" cy="541947"/>
          </a:xfrm>
          <a:custGeom>
            <a:avLst/>
            <a:gdLst>
              <a:gd name="T0" fmla="*/ 122 w 191"/>
              <a:gd name="T1" fmla="*/ 176 h 191"/>
              <a:gd name="T2" fmla="*/ 15 w 191"/>
              <a:gd name="T3" fmla="*/ 122 h 191"/>
              <a:gd name="T4" fmla="*/ 69 w 191"/>
              <a:gd name="T5" fmla="*/ 15 h 191"/>
              <a:gd name="T6" fmla="*/ 176 w 191"/>
              <a:gd name="T7" fmla="*/ 69 h 191"/>
              <a:gd name="T8" fmla="*/ 122 w 191"/>
              <a:gd name="T9" fmla="*/ 17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122" y="176"/>
                </a:moveTo>
                <a:cubicBezTo>
                  <a:pt x="77" y="191"/>
                  <a:pt x="29" y="166"/>
                  <a:pt x="15" y="122"/>
                </a:cubicBezTo>
                <a:cubicBezTo>
                  <a:pt x="0" y="77"/>
                  <a:pt x="25" y="29"/>
                  <a:pt x="69" y="15"/>
                </a:cubicBezTo>
                <a:cubicBezTo>
                  <a:pt x="114" y="0"/>
                  <a:pt x="162" y="25"/>
                  <a:pt x="176" y="69"/>
                </a:cubicBezTo>
                <a:cubicBezTo>
                  <a:pt x="191" y="114"/>
                  <a:pt x="167" y="162"/>
                  <a:pt x="122" y="176"/>
                </a:cubicBezTo>
                <a:close/>
              </a:path>
            </a:pathLst>
          </a:cu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737"/>
          <p:cNvSpPr>
            <a:spLocks noEditPoints="1"/>
          </p:cNvSpPr>
          <p:nvPr/>
        </p:nvSpPr>
        <p:spPr bwMode="auto">
          <a:xfrm>
            <a:off x="7403246" y="3124934"/>
            <a:ext cx="346165" cy="241181"/>
          </a:xfrm>
          <a:custGeom>
            <a:avLst/>
            <a:gdLst>
              <a:gd name="T0" fmla="*/ 99 w 122"/>
              <a:gd name="T1" fmla="*/ 36 h 85"/>
              <a:gd name="T2" fmla="*/ 49 w 122"/>
              <a:gd name="T3" fmla="*/ 0 h 85"/>
              <a:gd name="T4" fmla="*/ 0 w 122"/>
              <a:gd name="T5" fmla="*/ 36 h 85"/>
              <a:gd name="T6" fmla="*/ 16 w 122"/>
              <a:gd name="T7" fmla="*/ 62 h 85"/>
              <a:gd name="T8" fmla="*/ 0 w 122"/>
              <a:gd name="T9" fmla="*/ 72 h 85"/>
              <a:gd name="T10" fmla="*/ 34 w 122"/>
              <a:gd name="T11" fmla="*/ 70 h 85"/>
              <a:gd name="T12" fmla="*/ 49 w 122"/>
              <a:gd name="T13" fmla="*/ 72 h 85"/>
              <a:gd name="T14" fmla="*/ 99 w 122"/>
              <a:gd name="T15" fmla="*/ 36 h 85"/>
              <a:gd name="T16" fmla="*/ 59 w 122"/>
              <a:gd name="T17" fmla="*/ 51 h 85"/>
              <a:gd name="T18" fmla="*/ 27 w 122"/>
              <a:gd name="T19" fmla="*/ 51 h 85"/>
              <a:gd name="T20" fmla="*/ 27 w 122"/>
              <a:gd name="T21" fmla="*/ 47 h 85"/>
              <a:gd name="T22" fmla="*/ 59 w 122"/>
              <a:gd name="T23" fmla="*/ 47 h 85"/>
              <a:gd name="T24" fmla="*/ 59 w 122"/>
              <a:gd name="T25" fmla="*/ 51 h 85"/>
              <a:gd name="T26" fmla="*/ 72 w 122"/>
              <a:gd name="T27" fmla="*/ 39 h 85"/>
              <a:gd name="T28" fmla="*/ 27 w 122"/>
              <a:gd name="T29" fmla="*/ 39 h 85"/>
              <a:gd name="T30" fmla="*/ 27 w 122"/>
              <a:gd name="T31" fmla="*/ 34 h 85"/>
              <a:gd name="T32" fmla="*/ 72 w 122"/>
              <a:gd name="T33" fmla="*/ 34 h 85"/>
              <a:gd name="T34" fmla="*/ 72 w 122"/>
              <a:gd name="T35" fmla="*/ 39 h 85"/>
              <a:gd name="T36" fmla="*/ 72 w 122"/>
              <a:gd name="T37" fmla="*/ 26 h 85"/>
              <a:gd name="T38" fmla="*/ 27 w 122"/>
              <a:gd name="T39" fmla="*/ 26 h 85"/>
              <a:gd name="T40" fmla="*/ 27 w 122"/>
              <a:gd name="T41" fmla="*/ 22 h 85"/>
              <a:gd name="T42" fmla="*/ 72 w 122"/>
              <a:gd name="T43" fmla="*/ 22 h 85"/>
              <a:gd name="T44" fmla="*/ 72 w 122"/>
              <a:gd name="T45" fmla="*/ 26 h 85"/>
              <a:gd name="T46" fmla="*/ 109 w 122"/>
              <a:gd name="T47" fmla="*/ 73 h 85"/>
              <a:gd name="T48" fmla="*/ 122 w 122"/>
              <a:gd name="T49" fmla="*/ 52 h 85"/>
              <a:gd name="T50" fmla="*/ 102 w 122"/>
              <a:gd name="T51" fmla="*/ 27 h 85"/>
              <a:gd name="T52" fmla="*/ 103 w 122"/>
              <a:gd name="T53" fmla="*/ 36 h 85"/>
              <a:gd name="T54" fmla="*/ 60 w 122"/>
              <a:gd name="T55" fmla="*/ 76 h 85"/>
              <a:gd name="T56" fmla="*/ 82 w 122"/>
              <a:gd name="T57" fmla="*/ 80 h 85"/>
              <a:gd name="T58" fmla="*/ 95 w 122"/>
              <a:gd name="T59" fmla="*/ 79 h 85"/>
              <a:gd name="T60" fmla="*/ 122 w 122"/>
              <a:gd name="T61" fmla="*/ 80 h 85"/>
              <a:gd name="T62" fmla="*/ 109 w 122"/>
              <a:gd name="T63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" h="85">
                <a:moveTo>
                  <a:pt x="99" y="36"/>
                </a:moveTo>
                <a:cubicBezTo>
                  <a:pt x="99" y="16"/>
                  <a:pt x="77" y="0"/>
                  <a:pt x="49" y="0"/>
                </a:cubicBezTo>
                <a:cubicBezTo>
                  <a:pt x="22" y="0"/>
                  <a:pt x="0" y="16"/>
                  <a:pt x="0" y="36"/>
                </a:cubicBezTo>
                <a:cubicBezTo>
                  <a:pt x="0" y="46"/>
                  <a:pt x="6" y="56"/>
                  <a:pt x="16" y="62"/>
                </a:cubicBezTo>
                <a:cubicBezTo>
                  <a:pt x="13" y="66"/>
                  <a:pt x="8" y="71"/>
                  <a:pt x="0" y="72"/>
                </a:cubicBezTo>
                <a:cubicBezTo>
                  <a:pt x="0" y="72"/>
                  <a:pt x="19" y="78"/>
                  <a:pt x="34" y="70"/>
                </a:cubicBezTo>
                <a:cubicBezTo>
                  <a:pt x="39" y="71"/>
                  <a:pt x="44" y="72"/>
                  <a:pt x="49" y="72"/>
                </a:cubicBezTo>
                <a:cubicBezTo>
                  <a:pt x="77" y="72"/>
                  <a:pt x="99" y="56"/>
                  <a:pt x="99" y="36"/>
                </a:cubicBezTo>
                <a:close/>
                <a:moveTo>
                  <a:pt x="59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7" y="47"/>
                  <a:pt x="27" y="47"/>
                  <a:pt x="27" y="47"/>
                </a:cubicBezTo>
                <a:cubicBezTo>
                  <a:pt x="59" y="47"/>
                  <a:pt x="59" y="47"/>
                  <a:pt x="59" y="47"/>
                </a:cubicBezTo>
                <a:lnTo>
                  <a:pt x="59" y="51"/>
                </a:lnTo>
                <a:close/>
                <a:moveTo>
                  <a:pt x="72" y="39"/>
                </a:moveTo>
                <a:cubicBezTo>
                  <a:pt x="27" y="39"/>
                  <a:pt x="27" y="39"/>
                  <a:pt x="27" y="39"/>
                </a:cubicBezTo>
                <a:cubicBezTo>
                  <a:pt x="27" y="34"/>
                  <a:pt x="27" y="34"/>
                  <a:pt x="27" y="34"/>
                </a:cubicBezTo>
                <a:cubicBezTo>
                  <a:pt x="72" y="34"/>
                  <a:pt x="72" y="34"/>
                  <a:pt x="72" y="34"/>
                </a:cubicBezTo>
                <a:lnTo>
                  <a:pt x="72" y="39"/>
                </a:lnTo>
                <a:close/>
                <a:moveTo>
                  <a:pt x="72" y="26"/>
                </a:moveTo>
                <a:cubicBezTo>
                  <a:pt x="27" y="26"/>
                  <a:pt x="27" y="26"/>
                  <a:pt x="27" y="26"/>
                </a:cubicBezTo>
                <a:cubicBezTo>
                  <a:pt x="27" y="22"/>
                  <a:pt x="27" y="22"/>
                  <a:pt x="27" y="22"/>
                </a:cubicBezTo>
                <a:cubicBezTo>
                  <a:pt x="72" y="22"/>
                  <a:pt x="72" y="22"/>
                  <a:pt x="72" y="22"/>
                </a:cubicBezTo>
                <a:lnTo>
                  <a:pt x="72" y="26"/>
                </a:lnTo>
                <a:close/>
                <a:moveTo>
                  <a:pt x="109" y="73"/>
                </a:moveTo>
                <a:cubicBezTo>
                  <a:pt x="117" y="68"/>
                  <a:pt x="122" y="60"/>
                  <a:pt x="122" y="52"/>
                </a:cubicBezTo>
                <a:cubicBezTo>
                  <a:pt x="122" y="41"/>
                  <a:pt x="114" y="32"/>
                  <a:pt x="102" y="27"/>
                </a:cubicBezTo>
                <a:cubicBezTo>
                  <a:pt x="103" y="30"/>
                  <a:pt x="103" y="33"/>
                  <a:pt x="103" y="36"/>
                </a:cubicBezTo>
                <a:cubicBezTo>
                  <a:pt x="103" y="56"/>
                  <a:pt x="85" y="72"/>
                  <a:pt x="60" y="76"/>
                </a:cubicBezTo>
                <a:cubicBezTo>
                  <a:pt x="67" y="79"/>
                  <a:pt x="74" y="80"/>
                  <a:pt x="82" y="80"/>
                </a:cubicBezTo>
                <a:cubicBezTo>
                  <a:pt x="87" y="80"/>
                  <a:pt x="91" y="80"/>
                  <a:pt x="95" y="79"/>
                </a:cubicBezTo>
                <a:cubicBezTo>
                  <a:pt x="106" y="85"/>
                  <a:pt x="122" y="80"/>
                  <a:pt x="122" y="80"/>
                </a:cubicBezTo>
                <a:cubicBezTo>
                  <a:pt x="115" y="80"/>
                  <a:pt x="111" y="76"/>
                  <a:pt x="10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738"/>
          <p:cNvSpPr/>
          <p:nvPr/>
        </p:nvSpPr>
        <p:spPr bwMode="auto">
          <a:xfrm>
            <a:off x="6571882" y="4257065"/>
            <a:ext cx="541947" cy="541947"/>
          </a:xfrm>
          <a:custGeom>
            <a:avLst/>
            <a:gdLst>
              <a:gd name="T0" fmla="*/ 70 w 191"/>
              <a:gd name="T1" fmla="*/ 177 h 191"/>
              <a:gd name="T2" fmla="*/ 15 w 191"/>
              <a:gd name="T3" fmla="*/ 70 h 191"/>
              <a:gd name="T4" fmla="*/ 122 w 191"/>
              <a:gd name="T5" fmla="*/ 15 h 191"/>
              <a:gd name="T6" fmla="*/ 177 w 191"/>
              <a:gd name="T7" fmla="*/ 122 h 191"/>
              <a:gd name="T8" fmla="*/ 70 w 191"/>
              <a:gd name="T9" fmla="*/ 17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70" y="177"/>
                </a:moveTo>
                <a:cubicBezTo>
                  <a:pt x="25" y="162"/>
                  <a:pt x="0" y="114"/>
                  <a:pt x="15" y="70"/>
                </a:cubicBezTo>
                <a:cubicBezTo>
                  <a:pt x="29" y="25"/>
                  <a:pt x="77" y="0"/>
                  <a:pt x="122" y="15"/>
                </a:cubicBezTo>
                <a:cubicBezTo>
                  <a:pt x="167" y="29"/>
                  <a:pt x="191" y="77"/>
                  <a:pt x="177" y="122"/>
                </a:cubicBezTo>
                <a:cubicBezTo>
                  <a:pt x="162" y="167"/>
                  <a:pt x="114" y="191"/>
                  <a:pt x="70" y="177"/>
                </a:cubicBezTo>
                <a:close/>
              </a:path>
            </a:pathLst>
          </a:custGeom>
          <a:solidFill>
            <a:srgbClr val="2A3F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739"/>
          <p:cNvSpPr>
            <a:spLocks noEditPoints="1"/>
          </p:cNvSpPr>
          <p:nvPr/>
        </p:nvSpPr>
        <p:spPr bwMode="auto">
          <a:xfrm>
            <a:off x="6744965" y="4381911"/>
            <a:ext cx="241181" cy="292254"/>
          </a:xfrm>
          <a:custGeom>
            <a:avLst/>
            <a:gdLst>
              <a:gd name="T0" fmla="*/ 49 w 85"/>
              <a:gd name="T1" fmla="*/ 12 h 103"/>
              <a:gd name="T2" fmla="*/ 13 w 85"/>
              <a:gd name="T3" fmla="*/ 13 h 103"/>
              <a:gd name="T4" fmla="*/ 13 w 85"/>
              <a:gd name="T5" fmla="*/ 59 h 103"/>
              <a:gd name="T6" fmla="*/ 49 w 85"/>
              <a:gd name="T7" fmla="*/ 59 h 103"/>
              <a:gd name="T8" fmla="*/ 85 w 85"/>
              <a:gd name="T9" fmla="*/ 56 h 103"/>
              <a:gd name="T10" fmla="*/ 85 w 85"/>
              <a:gd name="T11" fmla="*/ 9 h 103"/>
              <a:gd name="T12" fmla="*/ 49 w 85"/>
              <a:gd name="T13" fmla="*/ 12 h 103"/>
              <a:gd name="T14" fmla="*/ 5 w 85"/>
              <a:gd name="T15" fmla="*/ 7 h 103"/>
              <a:gd name="T16" fmla="*/ 0 w 85"/>
              <a:gd name="T17" fmla="*/ 11 h 103"/>
              <a:gd name="T18" fmla="*/ 0 w 85"/>
              <a:gd name="T19" fmla="*/ 99 h 103"/>
              <a:gd name="T20" fmla="*/ 5 w 85"/>
              <a:gd name="T21" fmla="*/ 103 h 103"/>
              <a:gd name="T22" fmla="*/ 9 w 85"/>
              <a:gd name="T23" fmla="*/ 99 h 103"/>
              <a:gd name="T24" fmla="*/ 9 w 85"/>
              <a:gd name="T25" fmla="*/ 11 h 103"/>
              <a:gd name="T26" fmla="*/ 5 w 85"/>
              <a:gd name="T27" fmla="*/ 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103">
                <a:moveTo>
                  <a:pt x="49" y="12"/>
                </a:moveTo>
                <a:cubicBezTo>
                  <a:pt x="25" y="0"/>
                  <a:pt x="13" y="13"/>
                  <a:pt x="13" y="13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9"/>
                  <a:pt x="25" y="46"/>
                  <a:pt x="49" y="59"/>
                </a:cubicBezTo>
                <a:cubicBezTo>
                  <a:pt x="73" y="71"/>
                  <a:pt x="85" y="56"/>
                  <a:pt x="85" y="56"/>
                </a:cubicBezTo>
                <a:cubicBezTo>
                  <a:pt x="85" y="9"/>
                  <a:pt x="85" y="9"/>
                  <a:pt x="85" y="9"/>
                </a:cubicBezTo>
                <a:cubicBezTo>
                  <a:pt x="85" y="9"/>
                  <a:pt x="73" y="25"/>
                  <a:pt x="49" y="12"/>
                </a:cubicBezTo>
                <a:close/>
                <a:moveTo>
                  <a:pt x="5" y="7"/>
                </a:moveTo>
                <a:cubicBezTo>
                  <a:pt x="2" y="7"/>
                  <a:pt x="0" y="9"/>
                  <a:pt x="0" y="11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1"/>
                  <a:pt x="2" y="103"/>
                  <a:pt x="5" y="103"/>
                </a:cubicBezTo>
                <a:cubicBezTo>
                  <a:pt x="7" y="103"/>
                  <a:pt x="9" y="101"/>
                  <a:pt x="9" y="9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9"/>
                  <a:pt x="7" y="7"/>
                  <a:pt x="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Oval 740"/>
          <p:cNvSpPr>
            <a:spLocks noChangeArrowheads="1"/>
          </p:cNvSpPr>
          <p:nvPr/>
        </p:nvSpPr>
        <p:spPr bwMode="auto">
          <a:xfrm>
            <a:off x="5133310" y="4288276"/>
            <a:ext cx="482362" cy="482361"/>
          </a:xfrm>
          <a:prstGeom prst="ellipse">
            <a:avLst/>
          </a:prstGeom>
          <a:solidFill>
            <a:srgbClr val="5577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741"/>
          <p:cNvSpPr>
            <a:spLocks noEditPoints="1"/>
          </p:cNvSpPr>
          <p:nvPr/>
        </p:nvSpPr>
        <p:spPr bwMode="auto">
          <a:xfrm>
            <a:off x="5260994" y="4384749"/>
            <a:ext cx="232668" cy="292254"/>
          </a:xfrm>
          <a:custGeom>
            <a:avLst/>
            <a:gdLst>
              <a:gd name="T0" fmla="*/ 118 w 164"/>
              <a:gd name="T1" fmla="*/ 34 h 206"/>
              <a:gd name="T2" fmla="*/ 28 w 164"/>
              <a:gd name="T3" fmla="*/ 34 h 206"/>
              <a:gd name="T4" fmla="*/ 28 w 164"/>
              <a:gd name="T5" fmla="*/ 46 h 206"/>
              <a:gd name="T6" fmla="*/ 118 w 164"/>
              <a:gd name="T7" fmla="*/ 46 h 206"/>
              <a:gd name="T8" fmla="*/ 118 w 164"/>
              <a:gd name="T9" fmla="*/ 34 h 206"/>
              <a:gd name="T10" fmla="*/ 118 w 164"/>
              <a:gd name="T11" fmla="*/ 60 h 206"/>
              <a:gd name="T12" fmla="*/ 28 w 164"/>
              <a:gd name="T13" fmla="*/ 60 h 206"/>
              <a:gd name="T14" fmla="*/ 28 w 164"/>
              <a:gd name="T15" fmla="*/ 72 h 206"/>
              <a:gd name="T16" fmla="*/ 118 w 164"/>
              <a:gd name="T17" fmla="*/ 72 h 206"/>
              <a:gd name="T18" fmla="*/ 118 w 164"/>
              <a:gd name="T19" fmla="*/ 60 h 206"/>
              <a:gd name="T20" fmla="*/ 146 w 164"/>
              <a:gd name="T21" fmla="*/ 18 h 206"/>
              <a:gd name="T22" fmla="*/ 146 w 164"/>
              <a:gd name="T23" fmla="*/ 0 h 206"/>
              <a:gd name="T24" fmla="*/ 0 w 164"/>
              <a:gd name="T25" fmla="*/ 0 h 206"/>
              <a:gd name="T26" fmla="*/ 0 w 164"/>
              <a:gd name="T27" fmla="*/ 188 h 206"/>
              <a:gd name="T28" fmla="*/ 18 w 164"/>
              <a:gd name="T29" fmla="*/ 188 h 206"/>
              <a:gd name="T30" fmla="*/ 18 w 164"/>
              <a:gd name="T31" fmla="*/ 206 h 206"/>
              <a:gd name="T32" fmla="*/ 164 w 164"/>
              <a:gd name="T33" fmla="*/ 206 h 206"/>
              <a:gd name="T34" fmla="*/ 164 w 164"/>
              <a:gd name="T35" fmla="*/ 18 h 206"/>
              <a:gd name="T36" fmla="*/ 146 w 164"/>
              <a:gd name="T37" fmla="*/ 18 h 206"/>
              <a:gd name="T38" fmla="*/ 10 w 164"/>
              <a:gd name="T39" fmla="*/ 178 h 206"/>
              <a:gd name="T40" fmla="*/ 10 w 164"/>
              <a:gd name="T41" fmla="*/ 10 h 206"/>
              <a:gd name="T42" fmla="*/ 136 w 164"/>
              <a:gd name="T43" fmla="*/ 10 h 206"/>
              <a:gd name="T44" fmla="*/ 136 w 164"/>
              <a:gd name="T45" fmla="*/ 136 h 206"/>
              <a:gd name="T46" fmla="*/ 92 w 164"/>
              <a:gd name="T47" fmla="*/ 136 h 206"/>
              <a:gd name="T48" fmla="*/ 92 w 164"/>
              <a:gd name="T49" fmla="*/ 178 h 206"/>
              <a:gd name="T50" fmla="*/ 10 w 164"/>
              <a:gd name="T51" fmla="*/ 178 h 206"/>
              <a:gd name="T52" fmla="*/ 154 w 164"/>
              <a:gd name="T53" fmla="*/ 196 h 206"/>
              <a:gd name="T54" fmla="*/ 28 w 164"/>
              <a:gd name="T55" fmla="*/ 196 h 206"/>
              <a:gd name="T56" fmla="*/ 28 w 164"/>
              <a:gd name="T57" fmla="*/ 188 h 206"/>
              <a:gd name="T58" fmla="*/ 98 w 164"/>
              <a:gd name="T59" fmla="*/ 188 h 206"/>
              <a:gd name="T60" fmla="*/ 146 w 164"/>
              <a:gd name="T61" fmla="*/ 140 h 206"/>
              <a:gd name="T62" fmla="*/ 146 w 164"/>
              <a:gd name="T63" fmla="*/ 28 h 206"/>
              <a:gd name="T64" fmla="*/ 154 w 164"/>
              <a:gd name="T65" fmla="*/ 28 h 206"/>
              <a:gd name="T66" fmla="*/ 154 w 164"/>
              <a:gd name="T67" fmla="*/ 196 h 206"/>
              <a:gd name="T68" fmla="*/ 28 w 164"/>
              <a:gd name="T69" fmla="*/ 122 h 206"/>
              <a:gd name="T70" fmla="*/ 72 w 164"/>
              <a:gd name="T71" fmla="*/ 122 h 206"/>
              <a:gd name="T72" fmla="*/ 72 w 164"/>
              <a:gd name="T73" fmla="*/ 110 h 206"/>
              <a:gd name="T74" fmla="*/ 28 w 164"/>
              <a:gd name="T75" fmla="*/ 110 h 206"/>
              <a:gd name="T76" fmla="*/ 28 w 164"/>
              <a:gd name="T77" fmla="*/ 122 h 206"/>
              <a:gd name="T78" fmla="*/ 118 w 164"/>
              <a:gd name="T79" fmla="*/ 84 h 206"/>
              <a:gd name="T80" fmla="*/ 28 w 164"/>
              <a:gd name="T81" fmla="*/ 84 h 206"/>
              <a:gd name="T82" fmla="*/ 28 w 164"/>
              <a:gd name="T83" fmla="*/ 98 h 206"/>
              <a:gd name="T84" fmla="*/ 118 w 164"/>
              <a:gd name="T85" fmla="*/ 98 h 206"/>
              <a:gd name="T86" fmla="*/ 118 w 164"/>
              <a:gd name="T87" fmla="*/ 8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206">
                <a:moveTo>
                  <a:pt x="118" y="34"/>
                </a:moveTo>
                <a:lnTo>
                  <a:pt x="28" y="34"/>
                </a:lnTo>
                <a:lnTo>
                  <a:pt x="28" y="46"/>
                </a:lnTo>
                <a:lnTo>
                  <a:pt x="118" y="46"/>
                </a:lnTo>
                <a:lnTo>
                  <a:pt x="118" y="34"/>
                </a:lnTo>
                <a:close/>
                <a:moveTo>
                  <a:pt x="118" y="60"/>
                </a:moveTo>
                <a:lnTo>
                  <a:pt x="28" y="60"/>
                </a:lnTo>
                <a:lnTo>
                  <a:pt x="28" y="72"/>
                </a:lnTo>
                <a:lnTo>
                  <a:pt x="118" y="72"/>
                </a:lnTo>
                <a:lnTo>
                  <a:pt x="118" y="60"/>
                </a:lnTo>
                <a:close/>
                <a:moveTo>
                  <a:pt x="146" y="18"/>
                </a:moveTo>
                <a:lnTo>
                  <a:pt x="146" y="0"/>
                </a:lnTo>
                <a:lnTo>
                  <a:pt x="0" y="0"/>
                </a:lnTo>
                <a:lnTo>
                  <a:pt x="0" y="188"/>
                </a:lnTo>
                <a:lnTo>
                  <a:pt x="18" y="188"/>
                </a:lnTo>
                <a:lnTo>
                  <a:pt x="18" y="206"/>
                </a:lnTo>
                <a:lnTo>
                  <a:pt x="164" y="206"/>
                </a:lnTo>
                <a:lnTo>
                  <a:pt x="164" y="18"/>
                </a:lnTo>
                <a:lnTo>
                  <a:pt x="146" y="18"/>
                </a:lnTo>
                <a:close/>
                <a:moveTo>
                  <a:pt x="10" y="178"/>
                </a:moveTo>
                <a:lnTo>
                  <a:pt x="10" y="10"/>
                </a:lnTo>
                <a:lnTo>
                  <a:pt x="136" y="10"/>
                </a:lnTo>
                <a:lnTo>
                  <a:pt x="136" y="136"/>
                </a:lnTo>
                <a:lnTo>
                  <a:pt x="92" y="136"/>
                </a:lnTo>
                <a:lnTo>
                  <a:pt x="92" y="178"/>
                </a:lnTo>
                <a:lnTo>
                  <a:pt x="10" y="178"/>
                </a:lnTo>
                <a:close/>
                <a:moveTo>
                  <a:pt x="154" y="196"/>
                </a:moveTo>
                <a:lnTo>
                  <a:pt x="28" y="196"/>
                </a:lnTo>
                <a:lnTo>
                  <a:pt x="28" y="188"/>
                </a:lnTo>
                <a:lnTo>
                  <a:pt x="98" y="188"/>
                </a:lnTo>
                <a:lnTo>
                  <a:pt x="146" y="140"/>
                </a:lnTo>
                <a:lnTo>
                  <a:pt x="146" y="28"/>
                </a:lnTo>
                <a:lnTo>
                  <a:pt x="154" y="28"/>
                </a:lnTo>
                <a:lnTo>
                  <a:pt x="154" y="196"/>
                </a:lnTo>
                <a:close/>
                <a:moveTo>
                  <a:pt x="28" y="122"/>
                </a:moveTo>
                <a:lnTo>
                  <a:pt x="72" y="122"/>
                </a:lnTo>
                <a:lnTo>
                  <a:pt x="72" y="110"/>
                </a:lnTo>
                <a:lnTo>
                  <a:pt x="28" y="110"/>
                </a:lnTo>
                <a:lnTo>
                  <a:pt x="28" y="122"/>
                </a:lnTo>
                <a:close/>
                <a:moveTo>
                  <a:pt x="118" y="84"/>
                </a:moveTo>
                <a:lnTo>
                  <a:pt x="28" y="84"/>
                </a:lnTo>
                <a:lnTo>
                  <a:pt x="28" y="98"/>
                </a:lnTo>
                <a:lnTo>
                  <a:pt x="118" y="98"/>
                </a:lnTo>
                <a:lnTo>
                  <a:pt x="118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44" name="Straight Connector 7"/>
          <p:cNvCxnSpPr/>
          <p:nvPr/>
        </p:nvCxnSpPr>
        <p:spPr>
          <a:xfrm>
            <a:off x="3986444" y="1985618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10"/>
          <p:cNvCxnSpPr/>
          <p:nvPr/>
        </p:nvCxnSpPr>
        <p:spPr>
          <a:xfrm>
            <a:off x="3986444" y="3263410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3"/>
          <p:cNvCxnSpPr/>
          <p:nvPr/>
        </p:nvCxnSpPr>
        <p:spPr>
          <a:xfrm>
            <a:off x="3986444" y="4536031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6"/>
          <p:cNvCxnSpPr/>
          <p:nvPr/>
        </p:nvCxnSpPr>
        <p:spPr>
          <a:xfrm>
            <a:off x="8071458" y="1985618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19"/>
          <p:cNvCxnSpPr/>
          <p:nvPr/>
        </p:nvCxnSpPr>
        <p:spPr>
          <a:xfrm>
            <a:off x="8071458" y="3263410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22"/>
          <p:cNvCxnSpPr/>
          <p:nvPr/>
        </p:nvCxnSpPr>
        <p:spPr>
          <a:xfrm>
            <a:off x="8071458" y="4536031"/>
            <a:ext cx="160862" cy="0"/>
          </a:xfrm>
          <a:prstGeom prst="line">
            <a:avLst/>
          </a:prstGeom>
          <a:ln w="25400" cap="rnd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39787" y="1943481"/>
            <a:ext cx="3221745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2313452" y="1642002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13072B-5A2C-872E-42EC-92148C2CBF15}"/>
              </a:ext>
            </a:extLst>
          </p:cNvPr>
          <p:cNvGrpSpPr/>
          <p:nvPr/>
        </p:nvGrpSpPr>
        <p:grpSpPr>
          <a:xfrm>
            <a:off x="74343" y="-18337"/>
            <a:ext cx="5355366" cy="861175"/>
            <a:chOff x="74343" y="-18337"/>
            <a:chExt cx="5355366" cy="861175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914BF5C-036F-AB25-C7B7-E6D48E5AEF93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1D1FD9D-0268-B37A-5D13-B58D9B5971D0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3266FC9-E337-788D-737E-DEE8442E0968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文本框 4">
              <a:extLst>
                <a:ext uri="{FF2B5EF4-FFF2-40B4-BE49-F238E27FC236}">
                  <a16:creationId xmlns:a16="http://schemas.microsoft.com/office/drawing/2014/main" id="{B20B003B-CCCD-1D51-1445-C652D0055B0A}"/>
                </a:ext>
              </a:extLst>
            </p:cNvPr>
            <p:cNvSpPr txBox="1"/>
            <p:nvPr/>
          </p:nvSpPr>
          <p:spPr>
            <a:xfrm>
              <a:off x="1906604" y="263170"/>
              <a:ext cx="3523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选题的背景与意义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89788578-ACEA-228D-7778-5263CE63C59E}"/>
              </a:ext>
            </a:extLst>
          </p:cNvPr>
          <p:cNvSpPr txBox="1"/>
          <p:nvPr/>
        </p:nvSpPr>
        <p:spPr>
          <a:xfrm>
            <a:off x="8214217" y="1943481"/>
            <a:ext cx="313799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60AE6AB-2D84-A18F-93A1-C90598D252BC}"/>
              </a:ext>
            </a:extLst>
          </p:cNvPr>
          <p:cNvSpPr txBox="1"/>
          <p:nvPr/>
        </p:nvSpPr>
        <p:spPr>
          <a:xfrm>
            <a:off x="8211282" y="1642002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9EDB74D-B850-A6E6-CAA9-5B67948C34ED}"/>
              </a:ext>
            </a:extLst>
          </p:cNvPr>
          <p:cNvSpPr txBox="1"/>
          <p:nvPr/>
        </p:nvSpPr>
        <p:spPr>
          <a:xfrm>
            <a:off x="839787" y="3267705"/>
            <a:ext cx="3221745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5EF22D4-5407-0D46-D690-3378B733FE34}"/>
              </a:ext>
            </a:extLst>
          </p:cNvPr>
          <p:cNvSpPr txBox="1"/>
          <p:nvPr/>
        </p:nvSpPr>
        <p:spPr>
          <a:xfrm>
            <a:off x="2313452" y="2966226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2A56EF2-4116-5B6D-70D3-715FBDE8EDE4}"/>
              </a:ext>
            </a:extLst>
          </p:cNvPr>
          <p:cNvSpPr txBox="1"/>
          <p:nvPr/>
        </p:nvSpPr>
        <p:spPr>
          <a:xfrm>
            <a:off x="8214217" y="3267705"/>
            <a:ext cx="313799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4EB2F13-1399-C005-45F2-5EDA633E21FD}"/>
              </a:ext>
            </a:extLst>
          </p:cNvPr>
          <p:cNvSpPr txBox="1"/>
          <p:nvPr/>
        </p:nvSpPr>
        <p:spPr>
          <a:xfrm>
            <a:off x="8211282" y="2966226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4331036-F95B-4BB7-41BA-17E5CDA57994}"/>
              </a:ext>
            </a:extLst>
          </p:cNvPr>
          <p:cNvSpPr txBox="1"/>
          <p:nvPr/>
        </p:nvSpPr>
        <p:spPr>
          <a:xfrm>
            <a:off x="839787" y="4591929"/>
            <a:ext cx="3221745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C47629E-C8C3-1A08-7415-974025BA8838}"/>
              </a:ext>
            </a:extLst>
          </p:cNvPr>
          <p:cNvSpPr txBox="1"/>
          <p:nvPr/>
        </p:nvSpPr>
        <p:spPr>
          <a:xfrm>
            <a:off x="2313452" y="4290450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13C5228-8B18-8F1E-9EF2-396372B190B1}"/>
              </a:ext>
            </a:extLst>
          </p:cNvPr>
          <p:cNvSpPr txBox="1"/>
          <p:nvPr/>
        </p:nvSpPr>
        <p:spPr>
          <a:xfrm>
            <a:off x="8214217" y="4591929"/>
            <a:ext cx="3137996" cy="538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0EC79385-D6B8-D4DE-75CF-C62EDAE00B37}"/>
              </a:ext>
            </a:extLst>
          </p:cNvPr>
          <p:cNvSpPr txBox="1"/>
          <p:nvPr/>
        </p:nvSpPr>
        <p:spPr>
          <a:xfrm>
            <a:off x="8211282" y="4290450"/>
            <a:ext cx="174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993148" y="1653489"/>
            <a:ext cx="4205704" cy="3551022"/>
            <a:chOff x="3607934" y="1795809"/>
            <a:chExt cx="4833937" cy="4081463"/>
          </a:xfrm>
        </p:grpSpPr>
        <p:sp>
          <p:nvSpPr>
            <p:cNvPr id="85" name="Freeform 3"/>
            <p:cNvSpPr/>
            <p:nvPr/>
          </p:nvSpPr>
          <p:spPr bwMode="gray">
            <a:xfrm flipH="1">
              <a:off x="3607934" y="1795809"/>
              <a:ext cx="2341563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5"/>
            <p:cNvSpPr/>
            <p:nvPr/>
          </p:nvSpPr>
          <p:spPr bwMode="gray">
            <a:xfrm>
              <a:off x="3607934" y="3915122"/>
              <a:ext cx="2341563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6"/>
            <p:cNvSpPr/>
            <p:nvPr/>
          </p:nvSpPr>
          <p:spPr bwMode="gray">
            <a:xfrm flipH="1">
              <a:off x="6100308" y="3915122"/>
              <a:ext cx="2341563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4"/>
            <p:cNvSpPr/>
            <p:nvPr/>
          </p:nvSpPr>
          <p:spPr bwMode="gray">
            <a:xfrm>
              <a:off x="6100308" y="1795809"/>
              <a:ext cx="2341563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Oval 7"/>
            <p:cNvSpPr>
              <a:spLocks noChangeArrowheads="1"/>
            </p:cNvSpPr>
            <p:nvPr/>
          </p:nvSpPr>
          <p:spPr bwMode="gray">
            <a:xfrm>
              <a:off x="4940899" y="2852936"/>
              <a:ext cx="2170310" cy="217031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TextBox 43"/>
            <p:cNvSpPr txBox="1"/>
            <p:nvPr/>
          </p:nvSpPr>
          <p:spPr>
            <a:xfrm>
              <a:off x="4826772" y="3685195"/>
              <a:ext cx="2396262" cy="424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1" name="Freeform 731"/>
          <p:cNvSpPr>
            <a:spLocks noEditPoints="1"/>
          </p:cNvSpPr>
          <p:nvPr/>
        </p:nvSpPr>
        <p:spPr bwMode="auto">
          <a:xfrm>
            <a:off x="4515893" y="1974267"/>
            <a:ext cx="452818" cy="661808"/>
          </a:xfrm>
          <a:custGeom>
            <a:avLst/>
            <a:gdLst>
              <a:gd name="T0" fmla="*/ 22 w 78"/>
              <a:gd name="T1" fmla="*/ 99 h 114"/>
              <a:gd name="T2" fmla="*/ 23 w 78"/>
              <a:gd name="T3" fmla="*/ 105 h 114"/>
              <a:gd name="T4" fmla="*/ 29 w 78"/>
              <a:gd name="T5" fmla="*/ 108 h 114"/>
              <a:gd name="T6" fmla="*/ 29 w 78"/>
              <a:gd name="T7" fmla="*/ 112 h 114"/>
              <a:gd name="T8" fmla="*/ 39 w 78"/>
              <a:gd name="T9" fmla="*/ 114 h 114"/>
              <a:gd name="T10" fmla="*/ 49 w 78"/>
              <a:gd name="T11" fmla="*/ 112 h 114"/>
              <a:gd name="T12" fmla="*/ 49 w 78"/>
              <a:gd name="T13" fmla="*/ 108 h 114"/>
              <a:gd name="T14" fmla="*/ 55 w 78"/>
              <a:gd name="T15" fmla="*/ 105 h 114"/>
              <a:gd name="T16" fmla="*/ 56 w 78"/>
              <a:gd name="T17" fmla="*/ 99 h 114"/>
              <a:gd name="T18" fmla="*/ 39 w 78"/>
              <a:gd name="T19" fmla="*/ 102 h 114"/>
              <a:gd name="T20" fmla="*/ 22 w 78"/>
              <a:gd name="T21" fmla="*/ 99 h 114"/>
              <a:gd name="T22" fmla="*/ 21 w 78"/>
              <a:gd name="T23" fmla="*/ 88 h 114"/>
              <a:gd name="T24" fmla="*/ 22 w 78"/>
              <a:gd name="T25" fmla="*/ 94 h 114"/>
              <a:gd name="T26" fmla="*/ 39 w 78"/>
              <a:gd name="T27" fmla="*/ 97 h 114"/>
              <a:gd name="T28" fmla="*/ 56 w 78"/>
              <a:gd name="T29" fmla="*/ 94 h 114"/>
              <a:gd name="T30" fmla="*/ 57 w 78"/>
              <a:gd name="T31" fmla="*/ 88 h 114"/>
              <a:gd name="T32" fmla="*/ 39 w 78"/>
              <a:gd name="T33" fmla="*/ 91 h 114"/>
              <a:gd name="T34" fmla="*/ 21 w 78"/>
              <a:gd name="T35" fmla="*/ 88 h 114"/>
              <a:gd name="T36" fmla="*/ 48 w 78"/>
              <a:gd name="T37" fmla="*/ 54 h 114"/>
              <a:gd name="T38" fmla="*/ 39 w 78"/>
              <a:gd name="T39" fmla="*/ 38 h 114"/>
              <a:gd name="T40" fmla="*/ 30 w 78"/>
              <a:gd name="T41" fmla="*/ 54 h 114"/>
              <a:gd name="T42" fmla="*/ 27 w 78"/>
              <a:gd name="T43" fmla="*/ 46 h 114"/>
              <a:gd name="T44" fmla="*/ 21 w 78"/>
              <a:gd name="T45" fmla="*/ 49 h 114"/>
              <a:gd name="T46" fmla="*/ 30 w 78"/>
              <a:gd name="T47" fmla="*/ 68 h 114"/>
              <a:gd name="T48" fmla="*/ 39 w 78"/>
              <a:gd name="T49" fmla="*/ 51 h 114"/>
              <a:gd name="T50" fmla="*/ 48 w 78"/>
              <a:gd name="T51" fmla="*/ 68 h 114"/>
              <a:gd name="T52" fmla="*/ 57 w 78"/>
              <a:gd name="T53" fmla="*/ 49 h 114"/>
              <a:gd name="T54" fmla="*/ 51 w 78"/>
              <a:gd name="T55" fmla="*/ 46 h 114"/>
              <a:gd name="T56" fmla="*/ 48 w 78"/>
              <a:gd name="T57" fmla="*/ 54 h 114"/>
              <a:gd name="T58" fmla="*/ 39 w 78"/>
              <a:gd name="T59" fmla="*/ 16 h 114"/>
              <a:gd name="T60" fmla="*/ 41 w 78"/>
              <a:gd name="T61" fmla="*/ 14 h 114"/>
              <a:gd name="T62" fmla="*/ 39 w 78"/>
              <a:gd name="T63" fmla="*/ 12 h 114"/>
              <a:gd name="T64" fmla="*/ 12 w 78"/>
              <a:gd name="T65" fmla="*/ 39 h 114"/>
              <a:gd name="T66" fmla="*/ 14 w 78"/>
              <a:gd name="T67" fmla="*/ 41 h 114"/>
              <a:gd name="T68" fmla="*/ 16 w 78"/>
              <a:gd name="T69" fmla="*/ 39 h 114"/>
              <a:gd name="T70" fmla="*/ 39 w 78"/>
              <a:gd name="T71" fmla="*/ 16 h 114"/>
              <a:gd name="T72" fmla="*/ 39 w 78"/>
              <a:gd name="T73" fmla="*/ 0 h 114"/>
              <a:gd name="T74" fmla="*/ 0 w 78"/>
              <a:gd name="T75" fmla="*/ 39 h 114"/>
              <a:gd name="T76" fmla="*/ 19 w 78"/>
              <a:gd name="T77" fmla="*/ 73 h 114"/>
              <a:gd name="T78" fmla="*/ 20 w 78"/>
              <a:gd name="T79" fmla="*/ 83 h 114"/>
              <a:gd name="T80" fmla="*/ 39 w 78"/>
              <a:gd name="T81" fmla="*/ 87 h 114"/>
              <a:gd name="T82" fmla="*/ 58 w 78"/>
              <a:gd name="T83" fmla="*/ 83 h 114"/>
              <a:gd name="T84" fmla="*/ 59 w 78"/>
              <a:gd name="T85" fmla="*/ 73 h 114"/>
              <a:gd name="T86" fmla="*/ 78 w 78"/>
              <a:gd name="T87" fmla="*/ 39 h 114"/>
              <a:gd name="T88" fmla="*/ 39 w 78"/>
              <a:gd name="T89" fmla="*/ 0 h 114"/>
              <a:gd name="T90" fmla="*/ 54 w 78"/>
              <a:gd name="T91" fmla="*/ 68 h 114"/>
              <a:gd name="T92" fmla="*/ 53 w 78"/>
              <a:gd name="T93" fmla="*/ 78 h 114"/>
              <a:gd name="T94" fmla="*/ 39 w 78"/>
              <a:gd name="T95" fmla="*/ 80 h 114"/>
              <a:gd name="T96" fmla="*/ 25 w 78"/>
              <a:gd name="T97" fmla="*/ 78 h 114"/>
              <a:gd name="T98" fmla="*/ 25 w 78"/>
              <a:gd name="T99" fmla="*/ 68 h 114"/>
              <a:gd name="T100" fmla="*/ 7 w 78"/>
              <a:gd name="T101" fmla="*/ 39 h 114"/>
              <a:gd name="T102" fmla="*/ 39 w 78"/>
              <a:gd name="T103" fmla="*/ 7 h 114"/>
              <a:gd name="T104" fmla="*/ 71 w 78"/>
              <a:gd name="T105" fmla="*/ 39 h 114"/>
              <a:gd name="T106" fmla="*/ 54 w 78"/>
              <a:gd name="T107" fmla="*/ 6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8" h="114">
                <a:moveTo>
                  <a:pt x="22" y="99"/>
                </a:moveTo>
                <a:cubicBezTo>
                  <a:pt x="23" y="105"/>
                  <a:pt x="23" y="105"/>
                  <a:pt x="23" y="105"/>
                </a:cubicBezTo>
                <a:cubicBezTo>
                  <a:pt x="23" y="105"/>
                  <a:pt x="25" y="107"/>
                  <a:pt x="29" y="108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2"/>
                  <a:pt x="31" y="114"/>
                  <a:pt x="39" y="114"/>
                </a:cubicBezTo>
                <a:cubicBezTo>
                  <a:pt x="47" y="114"/>
                  <a:pt x="49" y="112"/>
                  <a:pt x="49" y="112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3" y="107"/>
                  <a:pt x="55" y="105"/>
                  <a:pt x="55" y="105"/>
                </a:cubicBezTo>
                <a:cubicBezTo>
                  <a:pt x="56" y="99"/>
                  <a:pt x="56" y="99"/>
                  <a:pt x="56" y="99"/>
                </a:cubicBezTo>
                <a:cubicBezTo>
                  <a:pt x="51" y="101"/>
                  <a:pt x="45" y="102"/>
                  <a:pt x="39" y="102"/>
                </a:cubicBezTo>
                <a:cubicBezTo>
                  <a:pt x="33" y="102"/>
                  <a:pt x="27" y="101"/>
                  <a:pt x="22" y="99"/>
                </a:cubicBezTo>
                <a:close/>
                <a:moveTo>
                  <a:pt x="21" y="88"/>
                </a:moveTo>
                <a:cubicBezTo>
                  <a:pt x="22" y="94"/>
                  <a:pt x="22" y="94"/>
                  <a:pt x="22" y="94"/>
                </a:cubicBezTo>
                <a:cubicBezTo>
                  <a:pt x="27" y="96"/>
                  <a:pt x="33" y="97"/>
                  <a:pt x="39" y="97"/>
                </a:cubicBezTo>
                <a:cubicBezTo>
                  <a:pt x="45" y="97"/>
                  <a:pt x="51" y="96"/>
                  <a:pt x="56" y="94"/>
                </a:cubicBezTo>
                <a:cubicBezTo>
                  <a:pt x="57" y="88"/>
                  <a:pt x="57" y="88"/>
                  <a:pt x="57" y="88"/>
                </a:cubicBezTo>
                <a:cubicBezTo>
                  <a:pt x="52" y="90"/>
                  <a:pt x="46" y="91"/>
                  <a:pt x="39" y="91"/>
                </a:cubicBezTo>
                <a:cubicBezTo>
                  <a:pt x="32" y="91"/>
                  <a:pt x="26" y="90"/>
                  <a:pt x="21" y="88"/>
                </a:cubicBezTo>
                <a:close/>
                <a:moveTo>
                  <a:pt x="48" y="54"/>
                </a:moveTo>
                <a:cubicBezTo>
                  <a:pt x="39" y="38"/>
                  <a:pt x="39" y="38"/>
                  <a:pt x="39" y="38"/>
                </a:cubicBezTo>
                <a:cubicBezTo>
                  <a:pt x="30" y="54"/>
                  <a:pt x="30" y="54"/>
                  <a:pt x="30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1" y="49"/>
                  <a:pt x="21" y="49"/>
                  <a:pt x="21" y="49"/>
                </a:cubicBezTo>
                <a:cubicBezTo>
                  <a:pt x="30" y="68"/>
                  <a:pt x="30" y="68"/>
                  <a:pt x="30" y="68"/>
                </a:cubicBezTo>
                <a:cubicBezTo>
                  <a:pt x="39" y="51"/>
                  <a:pt x="39" y="51"/>
                  <a:pt x="39" y="51"/>
                </a:cubicBezTo>
                <a:cubicBezTo>
                  <a:pt x="48" y="68"/>
                  <a:pt x="48" y="68"/>
                  <a:pt x="48" y="68"/>
                </a:cubicBezTo>
                <a:cubicBezTo>
                  <a:pt x="57" y="49"/>
                  <a:pt x="57" y="49"/>
                  <a:pt x="57" y="49"/>
                </a:cubicBezTo>
                <a:cubicBezTo>
                  <a:pt x="51" y="46"/>
                  <a:pt x="51" y="46"/>
                  <a:pt x="51" y="46"/>
                </a:cubicBezTo>
                <a:lnTo>
                  <a:pt x="48" y="54"/>
                </a:lnTo>
                <a:close/>
                <a:moveTo>
                  <a:pt x="39" y="16"/>
                </a:moveTo>
                <a:cubicBezTo>
                  <a:pt x="40" y="16"/>
                  <a:pt x="41" y="15"/>
                  <a:pt x="41" y="14"/>
                </a:cubicBezTo>
                <a:cubicBezTo>
                  <a:pt x="41" y="13"/>
                  <a:pt x="40" y="12"/>
                  <a:pt x="39" y="12"/>
                </a:cubicBezTo>
                <a:cubicBezTo>
                  <a:pt x="24" y="12"/>
                  <a:pt x="12" y="24"/>
                  <a:pt x="12" y="39"/>
                </a:cubicBezTo>
                <a:cubicBezTo>
                  <a:pt x="12" y="41"/>
                  <a:pt x="13" y="41"/>
                  <a:pt x="14" y="41"/>
                </a:cubicBezTo>
                <a:cubicBezTo>
                  <a:pt x="15" y="41"/>
                  <a:pt x="16" y="41"/>
                  <a:pt x="16" y="39"/>
                </a:cubicBezTo>
                <a:cubicBezTo>
                  <a:pt x="16" y="27"/>
                  <a:pt x="26" y="16"/>
                  <a:pt x="39" y="16"/>
                </a:cubicBezTo>
                <a:close/>
                <a:moveTo>
                  <a:pt x="39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54"/>
                  <a:pt x="7" y="66"/>
                  <a:pt x="19" y="73"/>
                </a:cubicBezTo>
                <a:cubicBezTo>
                  <a:pt x="20" y="83"/>
                  <a:pt x="20" y="83"/>
                  <a:pt x="20" y="83"/>
                </a:cubicBezTo>
                <a:cubicBezTo>
                  <a:pt x="26" y="85"/>
                  <a:pt x="32" y="87"/>
                  <a:pt x="39" y="87"/>
                </a:cubicBezTo>
                <a:cubicBezTo>
                  <a:pt x="46" y="87"/>
                  <a:pt x="52" y="85"/>
                  <a:pt x="58" y="83"/>
                </a:cubicBezTo>
                <a:cubicBezTo>
                  <a:pt x="59" y="73"/>
                  <a:pt x="59" y="73"/>
                  <a:pt x="59" y="73"/>
                </a:cubicBezTo>
                <a:cubicBezTo>
                  <a:pt x="71" y="66"/>
                  <a:pt x="78" y="54"/>
                  <a:pt x="78" y="39"/>
                </a:cubicBezTo>
                <a:cubicBezTo>
                  <a:pt x="78" y="18"/>
                  <a:pt x="61" y="0"/>
                  <a:pt x="39" y="0"/>
                </a:cubicBezTo>
                <a:close/>
                <a:moveTo>
                  <a:pt x="54" y="68"/>
                </a:move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49" y="80"/>
                  <a:pt x="39" y="80"/>
                </a:cubicBezTo>
                <a:cubicBezTo>
                  <a:pt x="29" y="80"/>
                  <a:pt x="25" y="78"/>
                  <a:pt x="25" y="78"/>
                </a:cubicBezTo>
                <a:cubicBezTo>
                  <a:pt x="25" y="68"/>
                  <a:pt x="25" y="68"/>
                  <a:pt x="25" y="68"/>
                </a:cubicBezTo>
                <a:cubicBezTo>
                  <a:pt x="14" y="63"/>
                  <a:pt x="7" y="52"/>
                  <a:pt x="7" y="39"/>
                </a:cubicBezTo>
                <a:cubicBezTo>
                  <a:pt x="7" y="22"/>
                  <a:pt x="21" y="7"/>
                  <a:pt x="39" y="7"/>
                </a:cubicBezTo>
                <a:cubicBezTo>
                  <a:pt x="57" y="7"/>
                  <a:pt x="71" y="22"/>
                  <a:pt x="71" y="39"/>
                </a:cubicBezTo>
                <a:cubicBezTo>
                  <a:pt x="71" y="52"/>
                  <a:pt x="64" y="63"/>
                  <a:pt x="54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2" name="Freeform 733"/>
          <p:cNvSpPr>
            <a:spLocks noEditPoints="1"/>
          </p:cNvSpPr>
          <p:nvPr/>
        </p:nvSpPr>
        <p:spPr bwMode="auto">
          <a:xfrm>
            <a:off x="4485361" y="4069062"/>
            <a:ext cx="615368" cy="516674"/>
          </a:xfrm>
          <a:custGeom>
            <a:avLst/>
            <a:gdLst>
              <a:gd name="T0" fmla="*/ 5 w 106"/>
              <a:gd name="T1" fmla="*/ 85 h 89"/>
              <a:gd name="T2" fmla="*/ 9 w 106"/>
              <a:gd name="T3" fmla="*/ 89 h 89"/>
              <a:gd name="T4" fmla="*/ 28 w 106"/>
              <a:gd name="T5" fmla="*/ 89 h 89"/>
              <a:gd name="T6" fmla="*/ 28 w 106"/>
              <a:gd name="T7" fmla="*/ 49 h 89"/>
              <a:gd name="T8" fmla="*/ 5 w 106"/>
              <a:gd name="T9" fmla="*/ 72 h 89"/>
              <a:gd name="T10" fmla="*/ 5 w 106"/>
              <a:gd name="T11" fmla="*/ 85 h 89"/>
              <a:gd name="T12" fmla="*/ 38 w 106"/>
              <a:gd name="T13" fmla="*/ 58 h 89"/>
              <a:gd name="T14" fmla="*/ 38 w 106"/>
              <a:gd name="T15" fmla="*/ 89 h 89"/>
              <a:gd name="T16" fmla="*/ 61 w 106"/>
              <a:gd name="T17" fmla="*/ 89 h 89"/>
              <a:gd name="T18" fmla="*/ 61 w 106"/>
              <a:gd name="T19" fmla="*/ 61 h 89"/>
              <a:gd name="T20" fmla="*/ 51 w 106"/>
              <a:gd name="T21" fmla="*/ 71 h 89"/>
              <a:gd name="T22" fmla="*/ 38 w 106"/>
              <a:gd name="T23" fmla="*/ 58 h 89"/>
              <a:gd name="T24" fmla="*/ 85 w 106"/>
              <a:gd name="T25" fmla="*/ 2 h 89"/>
              <a:gd name="T26" fmla="*/ 81 w 106"/>
              <a:gd name="T27" fmla="*/ 6 h 89"/>
              <a:gd name="T28" fmla="*/ 85 w 106"/>
              <a:gd name="T29" fmla="*/ 10 h 89"/>
              <a:gd name="T30" fmla="*/ 90 w 106"/>
              <a:gd name="T31" fmla="*/ 10 h 89"/>
              <a:gd name="T32" fmla="*/ 51 w 106"/>
              <a:gd name="T33" fmla="*/ 49 h 89"/>
              <a:gd name="T34" fmla="*/ 28 w 106"/>
              <a:gd name="T35" fmla="*/ 26 h 89"/>
              <a:gd name="T36" fmla="*/ 2 w 106"/>
              <a:gd name="T37" fmla="*/ 52 h 89"/>
              <a:gd name="T38" fmla="*/ 2 w 106"/>
              <a:gd name="T39" fmla="*/ 58 h 89"/>
              <a:gd name="T40" fmla="*/ 8 w 106"/>
              <a:gd name="T41" fmla="*/ 58 h 89"/>
              <a:gd name="T42" fmla="*/ 28 w 106"/>
              <a:gd name="T43" fmla="*/ 38 h 89"/>
              <a:gd name="T44" fmla="*/ 51 w 106"/>
              <a:gd name="T45" fmla="*/ 60 h 89"/>
              <a:gd name="T46" fmla="*/ 96 w 106"/>
              <a:gd name="T47" fmla="*/ 16 h 89"/>
              <a:gd name="T48" fmla="*/ 96 w 106"/>
              <a:gd name="T49" fmla="*/ 20 h 89"/>
              <a:gd name="T50" fmla="*/ 99 w 106"/>
              <a:gd name="T51" fmla="*/ 25 h 89"/>
              <a:gd name="T52" fmla="*/ 100 w 106"/>
              <a:gd name="T53" fmla="*/ 25 h 89"/>
              <a:gd name="T54" fmla="*/ 104 w 106"/>
              <a:gd name="T55" fmla="*/ 21 h 89"/>
              <a:gd name="T56" fmla="*/ 106 w 106"/>
              <a:gd name="T57" fmla="*/ 0 h 89"/>
              <a:gd name="T58" fmla="*/ 85 w 106"/>
              <a:gd name="T59" fmla="*/ 2 h 89"/>
              <a:gd name="T60" fmla="*/ 71 w 106"/>
              <a:gd name="T61" fmla="*/ 52 h 89"/>
              <a:gd name="T62" fmla="*/ 71 w 106"/>
              <a:gd name="T63" fmla="*/ 89 h 89"/>
              <a:gd name="T64" fmla="*/ 90 w 106"/>
              <a:gd name="T65" fmla="*/ 89 h 89"/>
              <a:gd name="T66" fmla="*/ 94 w 106"/>
              <a:gd name="T67" fmla="*/ 85 h 89"/>
              <a:gd name="T68" fmla="*/ 94 w 106"/>
              <a:gd name="T69" fmla="*/ 28 h 89"/>
              <a:gd name="T70" fmla="*/ 74 w 106"/>
              <a:gd name="T71" fmla="*/ 49 h 89"/>
              <a:gd name="T72" fmla="*/ 71 w 106"/>
              <a:gd name="T73" fmla="*/ 5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6" h="89">
                <a:moveTo>
                  <a:pt x="5" y="85"/>
                </a:moveTo>
                <a:cubicBezTo>
                  <a:pt x="5" y="88"/>
                  <a:pt x="6" y="89"/>
                  <a:pt x="9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49"/>
                  <a:pt x="28" y="49"/>
                  <a:pt x="28" y="49"/>
                </a:cubicBezTo>
                <a:cubicBezTo>
                  <a:pt x="5" y="72"/>
                  <a:pt x="5" y="72"/>
                  <a:pt x="5" y="72"/>
                </a:cubicBezTo>
                <a:lnTo>
                  <a:pt x="5" y="85"/>
                </a:lnTo>
                <a:close/>
                <a:moveTo>
                  <a:pt x="38" y="58"/>
                </a:moveTo>
                <a:cubicBezTo>
                  <a:pt x="38" y="89"/>
                  <a:pt x="38" y="89"/>
                  <a:pt x="38" y="89"/>
                </a:cubicBezTo>
                <a:cubicBezTo>
                  <a:pt x="61" y="89"/>
                  <a:pt x="61" y="89"/>
                  <a:pt x="61" y="89"/>
                </a:cubicBezTo>
                <a:cubicBezTo>
                  <a:pt x="61" y="61"/>
                  <a:pt x="61" y="61"/>
                  <a:pt x="61" y="61"/>
                </a:cubicBezTo>
                <a:cubicBezTo>
                  <a:pt x="51" y="71"/>
                  <a:pt x="51" y="71"/>
                  <a:pt x="51" y="71"/>
                </a:cubicBezTo>
                <a:lnTo>
                  <a:pt x="38" y="58"/>
                </a:lnTo>
                <a:close/>
                <a:moveTo>
                  <a:pt x="85" y="2"/>
                </a:moveTo>
                <a:cubicBezTo>
                  <a:pt x="82" y="2"/>
                  <a:pt x="81" y="4"/>
                  <a:pt x="81" y="6"/>
                </a:cubicBezTo>
                <a:cubicBezTo>
                  <a:pt x="81" y="8"/>
                  <a:pt x="83" y="10"/>
                  <a:pt x="85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51" y="49"/>
                  <a:pt x="51" y="49"/>
                  <a:pt x="51" y="49"/>
                </a:cubicBezTo>
                <a:cubicBezTo>
                  <a:pt x="28" y="26"/>
                  <a:pt x="28" y="26"/>
                  <a:pt x="28" y="26"/>
                </a:cubicBezTo>
                <a:cubicBezTo>
                  <a:pt x="2" y="52"/>
                  <a:pt x="2" y="52"/>
                  <a:pt x="2" y="52"/>
                </a:cubicBezTo>
                <a:cubicBezTo>
                  <a:pt x="0" y="54"/>
                  <a:pt x="0" y="57"/>
                  <a:pt x="2" y="58"/>
                </a:cubicBezTo>
                <a:cubicBezTo>
                  <a:pt x="3" y="60"/>
                  <a:pt x="6" y="60"/>
                  <a:pt x="8" y="58"/>
                </a:cubicBezTo>
                <a:cubicBezTo>
                  <a:pt x="28" y="38"/>
                  <a:pt x="28" y="38"/>
                  <a:pt x="28" y="38"/>
                </a:cubicBezTo>
                <a:cubicBezTo>
                  <a:pt x="51" y="60"/>
                  <a:pt x="51" y="60"/>
                  <a:pt x="51" y="6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2"/>
                  <a:pt x="97" y="24"/>
                  <a:pt x="99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2" y="25"/>
                  <a:pt x="104" y="23"/>
                  <a:pt x="104" y="21"/>
                </a:cubicBezTo>
                <a:cubicBezTo>
                  <a:pt x="106" y="0"/>
                  <a:pt x="106" y="0"/>
                  <a:pt x="106" y="0"/>
                </a:cubicBezTo>
                <a:lnTo>
                  <a:pt x="85" y="2"/>
                </a:lnTo>
                <a:close/>
                <a:moveTo>
                  <a:pt x="71" y="52"/>
                </a:moveTo>
                <a:cubicBezTo>
                  <a:pt x="71" y="89"/>
                  <a:pt x="71" y="89"/>
                  <a:pt x="71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2" y="89"/>
                  <a:pt x="94" y="88"/>
                  <a:pt x="94" y="85"/>
                </a:cubicBezTo>
                <a:cubicBezTo>
                  <a:pt x="94" y="28"/>
                  <a:pt x="94" y="28"/>
                  <a:pt x="94" y="28"/>
                </a:cubicBezTo>
                <a:cubicBezTo>
                  <a:pt x="74" y="49"/>
                  <a:pt x="74" y="49"/>
                  <a:pt x="74" y="49"/>
                </a:cubicBezTo>
                <a:lnTo>
                  <a:pt x="71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3" name="Freeform 737"/>
          <p:cNvSpPr>
            <a:spLocks noEditPoints="1"/>
          </p:cNvSpPr>
          <p:nvPr/>
        </p:nvSpPr>
        <p:spPr bwMode="auto">
          <a:xfrm>
            <a:off x="6958518" y="2058443"/>
            <a:ext cx="708252" cy="493456"/>
          </a:xfrm>
          <a:custGeom>
            <a:avLst/>
            <a:gdLst>
              <a:gd name="T0" fmla="*/ 99 w 122"/>
              <a:gd name="T1" fmla="*/ 36 h 85"/>
              <a:gd name="T2" fmla="*/ 49 w 122"/>
              <a:gd name="T3" fmla="*/ 0 h 85"/>
              <a:gd name="T4" fmla="*/ 0 w 122"/>
              <a:gd name="T5" fmla="*/ 36 h 85"/>
              <a:gd name="T6" fmla="*/ 16 w 122"/>
              <a:gd name="T7" fmla="*/ 62 h 85"/>
              <a:gd name="T8" fmla="*/ 0 w 122"/>
              <a:gd name="T9" fmla="*/ 72 h 85"/>
              <a:gd name="T10" fmla="*/ 34 w 122"/>
              <a:gd name="T11" fmla="*/ 70 h 85"/>
              <a:gd name="T12" fmla="*/ 49 w 122"/>
              <a:gd name="T13" fmla="*/ 72 h 85"/>
              <a:gd name="T14" fmla="*/ 99 w 122"/>
              <a:gd name="T15" fmla="*/ 36 h 85"/>
              <a:gd name="T16" fmla="*/ 59 w 122"/>
              <a:gd name="T17" fmla="*/ 51 h 85"/>
              <a:gd name="T18" fmla="*/ 27 w 122"/>
              <a:gd name="T19" fmla="*/ 51 h 85"/>
              <a:gd name="T20" fmla="*/ 27 w 122"/>
              <a:gd name="T21" fmla="*/ 47 h 85"/>
              <a:gd name="T22" fmla="*/ 59 w 122"/>
              <a:gd name="T23" fmla="*/ 47 h 85"/>
              <a:gd name="T24" fmla="*/ 59 w 122"/>
              <a:gd name="T25" fmla="*/ 51 h 85"/>
              <a:gd name="T26" fmla="*/ 72 w 122"/>
              <a:gd name="T27" fmla="*/ 39 h 85"/>
              <a:gd name="T28" fmla="*/ 27 w 122"/>
              <a:gd name="T29" fmla="*/ 39 h 85"/>
              <a:gd name="T30" fmla="*/ 27 w 122"/>
              <a:gd name="T31" fmla="*/ 34 h 85"/>
              <a:gd name="T32" fmla="*/ 72 w 122"/>
              <a:gd name="T33" fmla="*/ 34 h 85"/>
              <a:gd name="T34" fmla="*/ 72 w 122"/>
              <a:gd name="T35" fmla="*/ 39 h 85"/>
              <a:gd name="T36" fmla="*/ 72 w 122"/>
              <a:gd name="T37" fmla="*/ 26 h 85"/>
              <a:gd name="T38" fmla="*/ 27 w 122"/>
              <a:gd name="T39" fmla="*/ 26 h 85"/>
              <a:gd name="T40" fmla="*/ 27 w 122"/>
              <a:gd name="T41" fmla="*/ 22 h 85"/>
              <a:gd name="T42" fmla="*/ 72 w 122"/>
              <a:gd name="T43" fmla="*/ 22 h 85"/>
              <a:gd name="T44" fmla="*/ 72 w 122"/>
              <a:gd name="T45" fmla="*/ 26 h 85"/>
              <a:gd name="T46" fmla="*/ 109 w 122"/>
              <a:gd name="T47" fmla="*/ 73 h 85"/>
              <a:gd name="T48" fmla="*/ 122 w 122"/>
              <a:gd name="T49" fmla="*/ 52 h 85"/>
              <a:gd name="T50" fmla="*/ 102 w 122"/>
              <a:gd name="T51" fmla="*/ 27 h 85"/>
              <a:gd name="T52" fmla="*/ 103 w 122"/>
              <a:gd name="T53" fmla="*/ 36 h 85"/>
              <a:gd name="T54" fmla="*/ 60 w 122"/>
              <a:gd name="T55" fmla="*/ 76 h 85"/>
              <a:gd name="T56" fmla="*/ 82 w 122"/>
              <a:gd name="T57" fmla="*/ 80 h 85"/>
              <a:gd name="T58" fmla="*/ 95 w 122"/>
              <a:gd name="T59" fmla="*/ 79 h 85"/>
              <a:gd name="T60" fmla="*/ 122 w 122"/>
              <a:gd name="T61" fmla="*/ 80 h 85"/>
              <a:gd name="T62" fmla="*/ 109 w 122"/>
              <a:gd name="T63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" h="85">
                <a:moveTo>
                  <a:pt x="99" y="36"/>
                </a:moveTo>
                <a:cubicBezTo>
                  <a:pt x="99" y="16"/>
                  <a:pt x="77" y="0"/>
                  <a:pt x="49" y="0"/>
                </a:cubicBezTo>
                <a:cubicBezTo>
                  <a:pt x="22" y="0"/>
                  <a:pt x="0" y="16"/>
                  <a:pt x="0" y="36"/>
                </a:cubicBezTo>
                <a:cubicBezTo>
                  <a:pt x="0" y="46"/>
                  <a:pt x="6" y="56"/>
                  <a:pt x="16" y="62"/>
                </a:cubicBezTo>
                <a:cubicBezTo>
                  <a:pt x="13" y="66"/>
                  <a:pt x="8" y="71"/>
                  <a:pt x="0" y="72"/>
                </a:cubicBezTo>
                <a:cubicBezTo>
                  <a:pt x="0" y="72"/>
                  <a:pt x="19" y="78"/>
                  <a:pt x="34" y="70"/>
                </a:cubicBezTo>
                <a:cubicBezTo>
                  <a:pt x="39" y="71"/>
                  <a:pt x="44" y="72"/>
                  <a:pt x="49" y="72"/>
                </a:cubicBezTo>
                <a:cubicBezTo>
                  <a:pt x="77" y="72"/>
                  <a:pt x="99" y="56"/>
                  <a:pt x="99" y="36"/>
                </a:cubicBezTo>
                <a:close/>
                <a:moveTo>
                  <a:pt x="59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7" y="47"/>
                  <a:pt x="27" y="47"/>
                  <a:pt x="27" y="47"/>
                </a:cubicBezTo>
                <a:cubicBezTo>
                  <a:pt x="59" y="47"/>
                  <a:pt x="59" y="47"/>
                  <a:pt x="59" y="47"/>
                </a:cubicBezTo>
                <a:lnTo>
                  <a:pt x="59" y="51"/>
                </a:lnTo>
                <a:close/>
                <a:moveTo>
                  <a:pt x="72" y="39"/>
                </a:moveTo>
                <a:cubicBezTo>
                  <a:pt x="27" y="39"/>
                  <a:pt x="27" y="39"/>
                  <a:pt x="27" y="39"/>
                </a:cubicBezTo>
                <a:cubicBezTo>
                  <a:pt x="27" y="34"/>
                  <a:pt x="27" y="34"/>
                  <a:pt x="27" y="34"/>
                </a:cubicBezTo>
                <a:cubicBezTo>
                  <a:pt x="72" y="34"/>
                  <a:pt x="72" y="34"/>
                  <a:pt x="72" y="34"/>
                </a:cubicBezTo>
                <a:lnTo>
                  <a:pt x="72" y="39"/>
                </a:lnTo>
                <a:close/>
                <a:moveTo>
                  <a:pt x="72" y="26"/>
                </a:moveTo>
                <a:cubicBezTo>
                  <a:pt x="27" y="26"/>
                  <a:pt x="27" y="26"/>
                  <a:pt x="27" y="26"/>
                </a:cubicBezTo>
                <a:cubicBezTo>
                  <a:pt x="27" y="22"/>
                  <a:pt x="27" y="22"/>
                  <a:pt x="27" y="22"/>
                </a:cubicBezTo>
                <a:cubicBezTo>
                  <a:pt x="72" y="22"/>
                  <a:pt x="72" y="22"/>
                  <a:pt x="72" y="22"/>
                </a:cubicBezTo>
                <a:lnTo>
                  <a:pt x="72" y="26"/>
                </a:lnTo>
                <a:close/>
                <a:moveTo>
                  <a:pt x="109" y="73"/>
                </a:moveTo>
                <a:cubicBezTo>
                  <a:pt x="117" y="68"/>
                  <a:pt x="122" y="60"/>
                  <a:pt x="122" y="52"/>
                </a:cubicBezTo>
                <a:cubicBezTo>
                  <a:pt x="122" y="41"/>
                  <a:pt x="114" y="32"/>
                  <a:pt x="102" y="27"/>
                </a:cubicBezTo>
                <a:cubicBezTo>
                  <a:pt x="103" y="30"/>
                  <a:pt x="103" y="33"/>
                  <a:pt x="103" y="36"/>
                </a:cubicBezTo>
                <a:cubicBezTo>
                  <a:pt x="103" y="56"/>
                  <a:pt x="85" y="72"/>
                  <a:pt x="60" y="76"/>
                </a:cubicBezTo>
                <a:cubicBezTo>
                  <a:pt x="67" y="79"/>
                  <a:pt x="74" y="80"/>
                  <a:pt x="82" y="80"/>
                </a:cubicBezTo>
                <a:cubicBezTo>
                  <a:pt x="87" y="80"/>
                  <a:pt x="91" y="80"/>
                  <a:pt x="95" y="79"/>
                </a:cubicBezTo>
                <a:cubicBezTo>
                  <a:pt x="106" y="85"/>
                  <a:pt x="122" y="80"/>
                  <a:pt x="122" y="80"/>
                </a:cubicBezTo>
                <a:cubicBezTo>
                  <a:pt x="115" y="80"/>
                  <a:pt x="111" y="76"/>
                  <a:pt x="10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4" name="Freeform 739"/>
          <p:cNvSpPr>
            <a:spLocks noEditPoints="1"/>
          </p:cNvSpPr>
          <p:nvPr/>
        </p:nvSpPr>
        <p:spPr bwMode="auto">
          <a:xfrm>
            <a:off x="7117633" y="4091778"/>
            <a:ext cx="493456" cy="597948"/>
          </a:xfrm>
          <a:custGeom>
            <a:avLst/>
            <a:gdLst>
              <a:gd name="T0" fmla="*/ 49 w 85"/>
              <a:gd name="T1" fmla="*/ 12 h 103"/>
              <a:gd name="T2" fmla="*/ 13 w 85"/>
              <a:gd name="T3" fmla="*/ 13 h 103"/>
              <a:gd name="T4" fmla="*/ 13 w 85"/>
              <a:gd name="T5" fmla="*/ 59 h 103"/>
              <a:gd name="T6" fmla="*/ 49 w 85"/>
              <a:gd name="T7" fmla="*/ 59 h 103"/>
              <a:gd name="T8" fmla="*/ 85 w 85"/>
              <a:gd name="T9" fmla="*/ 56 h 103"/>
              <a:gd name="T10" fmla="*/ 85 w 85"/>
              <a:gd name="T11" fmla="*/ 9 h 103"/>
              <a:gd name="T12" fmla="*/ 49 w 85"/>
              <a:gd name="T13" fmla="*/ 12 h 103"/>
              <a:gd name="T14" fmla="*/ 5 w 85"/>
              <a:gd name="T15" fmla="*/ 7 h 103"/>
              <a:gd name="T16" fmla="*/ 0 w 85"/>
              <a:gd name="T17" fmla="*/ 11 h 103"/>
              <a:gd name="T18" fmla="*/ 0 w 85"/>
              <a:gd name="T19" fmla="*/ 99 h 103"/>
              <a:gd name="T20" fmla="*/ 5 w 85"/>
              <a:gd name="T21" fmla="*/ 103 h 103"/>
              <a:gd name="T22" fmla="*/ 9 w 85"/>
              <a:gd name="T23" fmla="*/ 99 h 103"/>
              <a:gd name="T24" fmla="*/ 9 w 85"/>
              <a:gd name="T25" fmla="*/ 11 h 103"/>
              <a:gd name="T26" fmla="*/ 5 w 85"/>
              <a:gd name="T27" fmla="*/ 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103">
                <a:moveTo>
                  <a:pt x="49" y="12"/>
                </a:moveTo>
                <a:cubicBezTo>
                  <a:pt x="25" y="0"/>
                  <a:pt x="13" y="13"/>
                  <a:pt x="13" y="13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9"/>
                  <a:pt x="25" y="46"/>
                  <a:pt x="49" y="59"/>
                </a:cubicBezTo>
                <a:cubicBezTo>
                  <a:pt x="73" y="71"/>
                  <a:pt x="85" y="56"/>
                  <a:pt x="85" y="56"/>
                </a:cubicBezTo>
                <a:cubicBezTo>
                  <a:pt x="85" y="9"/>
                  <a:pt x="85" y="9"/>
                  <a:pt x="85" y="9"/>
                </a:cubicBezTo>
                <a:cubicBezTo>
                  <a:pt x="85" y="9"/>
                  <a:pt x="73" y="25"/>
                  <a:pt x="49" y="12"/>
                </a:cubicBezTo>
                <a:close/>
                <a:moveTo>
                  <a:pt x="5" y="7"/>
                </a:moveTo>
                <a:cubicBezTo>
                  <a:pt x="2" y="7"/>
                  <a:pt x="0" y="9"/>
                  <a:pt x="0" y="11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1"/>
                  <a:pt x="2" y="103"/>
                  <a:pt x="5" y="103"/>
                </a:cubicBezTo>
                <a:cubicBezTo>
                  <a:pt x="7" y="103"/>
                  <a:pt x="9" y="101"/>
                  <a:pt x="9" y="9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9"/>
                  <a:pt x="7" y="7"/>
                  <a:pt x="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B575614-AE32-5944-2DA8-E44A88F21196}"/>
              </a:ext>
            </a:extLst>
          </p:cNvPr>
          <p:cNvGrpSpPr/>
          <p:nvPr/>
        </p:nvGrpSpPr>
        <p:grpSpPr>
          <a:xfrm>
            <a:off x="74343" y="-18337"/>
            <a:ext cx="5355366" cy="861175"/>
            <a:chOff x="74343" y="-18337"/>
            <a:chExt cx="5355366" cy="86117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5A5C11A-4D55-AC7D-36C4-50CA7EBEDE23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51A1EA6-6C3A-3A46-200F-A398814C85CB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B47D696-A8BC-4FAD-BCA3-7BE001A9A931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4">
              <a:extLst>
                <a:ext uri="{FF2B5EF4-FFF2-40B4-BE49-F238E27FC236}">
                  <a16:creationId xmlns:a16="http://schemas.microsoft.com/office/drawing/2014/main" id="{20DB435F-052E-E579-6129-FA5A76CC6DFB}"/>
                </a:ext>
              </a:extLst>
            </p:cNvPr>
            <p:cNvSpPr txBox="1"/>
            <p:nvPr/>
          </p:nvSpPr>
          <p:spPr>
            <a:xfrm>
              <a:off x="1906604" y="263170"/>
              <a:ext cx="35231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选题的背景与意义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5F0DD27-A105-27E4-1D52-83029774E631}"/>
              </a:ext>
            </a:extLst>
          </p:cNvPr>
          <p:cNvGrpSpPr/>
          <p:nvPr/>
        </p:nvGrpSpPr>
        <p:grpSpPr>
          <a:xfrm>
            <a:off x="640191" y="2071524"/>
            <a:ext cx="3221745" cy="840344"/>
            <a:chOff x="640191" y="2071524"/>
            <a:chExt cx="3221745" cy="8403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C61C393-20A9-4CAF-8EAF-6DF8C332E9A2}"/>
                </a:ext>
              </a:extLst>
            </p:cNvPr>
            <p:cNvSpPr txBox="1"/>
            <p:nvPr/>
          </p:nvSpPr>
          <p:spPr>
            <a:xfrm>
              <a:off x="640191" y="2373003"/>
              <a:ext cx="3221745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11E2BBE-397D-42E5-8FE9-CBC88072311C}"/>
                </a:ext>
              </a:extLst>
            </p:cNvPr>
            <p:cNvSpPr txBox="1"/>
            <p:nvPr/>
          </p:nvSpPr>
          <p:spPr>
            <a:xfrm>
              <a:off x="2113856" y="2071524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045218-FECE-76D5-72CE-289C0A073717}"/>
              </a:ext>
            </a:extLst>
          </p:cNvPr>
          <p:cNvGrpSpPr/>
          <p:nvPr/>
        </p:nvGrpSpPr>
        <p:grpSpPr>
          <a:xfrm>
            <a:off x="8410878" y="2077291"/>
            <a:ext cx="3140931" cy="840344"/>
            <a:chOff x="8410878" y="2077291"/>
            <a:chExt cx="3140931" cy="84034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BCAA6A1-423C-F96B-1FB1-E99E0D47C759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217CD1-7777-DFA3-4689-6D817D511368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7944D7-01E2-A000-DCD0-7F35ECAA16D3}"/>
              </a:ext>
            </a:extLst>
          </p:cNvPr>
          <p:cNvGrpSpPr/>
          <p:nvPr/>
        </p:nvGrpSpPr>
        <p:grpSpPr>
          <a:xfrm>
            <a:off x="640191" y="3819453"/>
            <a:ext cx="3221745" cy="840344"/>
            <a:chOff x="640191" y="2071524"/>
            <a:chExt cx="3221745" cy="84034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05E917E-80FF-6CBB-8A46-948DE2A762E1}"/>
                </a:ext>
              </a:extLst>
            </p:cNvPr>
            <p:cNvSpPr txBox="1"/>
            <p:nvPr/>
          </p:nvSpPr>
          <p:spPr>
            <a:xfrm>
              <a:off x="640191" y="2373003"/>
              <a:ext cx="3221745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2DB479D-FF14-430B-8103-BBFC7651FCFB}"/>
                </a:ext>
              </a:extLst>
            </p:cNvPr>
            <p:cNvSpPr txBox="1"/>
            <p:nvPr/>
          </p:nvSpPr>
          <p:spPr>
            <a:xfrm>
              <a:off x="2113856" y="2071524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C2573A-1E70-FC67-7EAD-1ED0898E3B88}"/>
              </a:ext>
            </a:extLst>
          </p:cNvPr>
          <p:cNvGrpSpPr/>
          <p:nvPr/>
        </p:nvGrpSpPr>
        <p:grpSpPr>
          <a:xfrm>
            <a:off x="8410878" y="3825220"/>
            <a:ext cx="3140931" cy="840344"/>
            <a:chOff x="8410878" y="2077291"/>
            <a:chExt cx="3140931" cy="84034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11514F5-2A86-D694-3318-329BE556E611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9F23306-22DB-0ACC-6C5B-37F65B38E36C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567850D-8465-BB4B-DF3F-B8BA432618C3}"/>
              </a:ext>
            </a:extLst>
          </p:cNvPr>
          <p:cNvSpPr/>
          <p:nvPr/>
        </p:nvSpPr>
        <p:spPr>
          <a:xfrm rot="10800000">
            <a:off x="2664345" y="-5793"/>
            <a:ext cx="6863310" cy="3921164"/>
          </a:xfrm>
          <a:custGeom>
            <a:avLst/>
            <a:gdLst>
              <a:gd name="connsiteX0" fmla="*/ 2463801 w 2463801"/>
              <a:gd name="connsiteY0" fmla="*/ 1547550 h 1547550"/>
              <a:gd name="connsiteX1" fmla="*/ 2061437 w 2463801"/>
              <a:gd name="connsiteY1" fmla="*/ 1547550 h 1547550"/>
              <a:gd name="connsiteX2" fmla="*/ 1231901 w 2463801"/>
              <a:gd name="connsiteY2" fmla="*/ 505463 h 1547550"/>
              <a:gd name="connsiteX3" fmla="*/ 402365 w 2463801"/>
              <a:gd name="connsiteY3" fmla="*/ 1547550 h 1547550"/>
              <a:gd name="connsiteX4" fmla="*/ 0 w 2463801"/>
              <a:gd name="connsiteY4" fmla="*/ 1547550 h 1547550"/>
              <a:gd name="connsiteX5" fmla="*/ 1231901 w 2463801"/>
              <a:gd name="connsiteY5" fmla="*/ 0 h 154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3801" h="1547550">
                <a:moveTo>
                  <a:pt x="2463801" y="1547550"/>
                </a:moveTo>
                <a:lnTo>
                  <a:pt x="2061437" y="1547550"/>
                </a:lnTo>
                <a:lnTo>
                  <a:pt x="1231901" y="505463"/>
                </a:lnTo>
                <a:lnTo>
                  <a:pt x="402365" y="1547550"/>
                </a:lnTo>
                <a:lnTo>
                  <a:pt x="0" y="1547550"/>
                </a:lnTo>
                <a:lnTo>
                  <a:pt x="1231901" y="0"/>
                </a:lnTo>
                <a:close/>
              </a:path>
            </a:pathLst>
          </a:cu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D8C488-F22C-9203-1BBF-817B60A49C01}"/>
              </a:ext>
            </a:extLst>
          </p:cNvPr>
          <p:cNvGrpSpPr/>
          <p:nvPr/>
        </p:nvGrpSpPr>
        <p:grpSpPr>
          <a:xfrm>
            <a:off x="9128246" y="-18337"/>
            <a:ext cx="2708155" cy="1162797"/>
            <a:chOff x="8521700" y="-18337"/>
            <a:chExt cx="3314701" cy="1564706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04C3A72-5F53-4723-0CF5-69414543CF59}"/>
                </a:ext>
              </a:extLst>
            </p:cNvPr>
            <p:cNvSpPr/>
            <p:nvPr/>
          </p:nvSpPr>
          <p:spPr>
            <a:xfrm rot="10800000">
              <a:off x="10024397" y="-18337"/>
              <a:ext cx="1812004" cy="1138147"/>
            </a:xfrm>
            <a:custGeom>
              <a:avLst/>
              <a:gdLst>
                <a:gd name="connsiteX0" fmla="*/ 1812004 w 1812004"/>
                <a:gd name="connsiteY0" fmla="*/ 1138147 h 1138147"/>
                <a:gd name="connsiteX1" fmla="*/ 1484679 w 1812004"/>
                <a:gd name="connsiteY1" fmla="*/ 1138147 h 1138147"/>
                <a:gd name="connsiteX2" fmla="*/ 906002 w 1812004"/>
                <a:gd name="connsiteY2" fmla="*/ 411195 h 1138147"/>
                <a:gd name="connsiteX3" fmla="*/ 327325 w 1812004"/>
                <a:gd name="connsiteY3" fmla="*/ 1138147 h 1138147"/>
                <a:gd name="connsiteX4" fmla="*/ 0 w 1812004"/>
                <a:gd name="connsiteY4" fmla="*/ 1138147 h 1138147"/>
                <a:gd name="connsiteX5" fmla="*/ 906002 w 1812004"/>
                <a:gd name="connsiteY5" fmla="*/ 0 h 11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004" h="1138147">
                  <a:moveTo>
                    <a:pt x="1812004" y="1138147"/>
                  </a:moveTo>
                  <a:lnTo>
                    <a:pt x="1484679" y="1138147"/>
                  </a:lnTo>
                  <a:lnTo>
                    <a:pt x="906002" y="411195"/>
                  </a:lnTo>
                  <a:lnTo>
                    <a:pt x="327325" y="1138147"/>
                  </a:lnTo>
                  <a:lnTo>
                    <a:pt x="0" y="1138147"/>
                  </a:lnTo>
                  <a:lnTo>
                    <a:pt x="906002" y="0"/>
                  </a:lnTo>
                  <a:close/>
                </a:path>
              </a:pathLst>
            </a:custGeom>
            <a:solidFill>
              <a:srgbClr val="2A3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10610A9-963C-50CE-5F45-79A6705E2197}"/>
                </a:ext>
              </a:extLst>
            </p:cNvPr>
            <p:cNvSpPr/>
            <p:nvPr/>
          </p:nvSpPr>
          <p:spPr>
            <a:xfrm rot="10800000">
              <a:off x="8521700" y="-1181"/>
              <a:ext cx="2463801" cy="1547550"/>
            </a:xfrm>
            <a:custGeom>
              <a:avLst/>
              <a:gdLst>
                <a:gd name="connsiteX0" fmla="*/ 2463801 w 2463801"/>
                <a:gd name="connsiteY0" fmla="*/ 1547550 h 1547550"/>
                <a:gd name="connsiteX1" fmla="*/ 2061437 w 2463801"/>
                <a:gd name="connsiteY1" fmla="*/ 1547550 h 1547550"/>
                <a:gd name="connsiteX2" fmla="*/ 1231901 w 2463801"/>
                <a:gd name="connsiteY2" fmla="*/ 505463 h 1547550"/>
                <a:gd name="connsiteX3" fmla="*/ 402365 w 2463801"/>
                <a:gd name="connsiteY3" fmla="*/ 1547550 h 1547550"/>
                <a:gd name="connsiteX4" fmla="*/ 0 w 2463801"/>
                <a:gd name="connsiteY4" fmla="*/ 1547550 h 1547550"/>
                <a:gd name="connsiteX5" fmla="*/ 1231901 w 2463801"/>
                <a:gd name="connsiteY5" fmla="*/ 0 h 1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801" h="1547550">
                  <a:moveTo>
                    <a:pt x="2463801" y="1547550"/>
                  </a:moveTo>
                  <a:lnTo>
                    <a:pt x="2061437" y="1547550"/>
                  </a:lnTo>
                  <a:lnTo>
                    <a:pt x="1231901" y="505463"/>
                  </a:lnTo>
                  <a:lnTo>
                    <a:pt x="402365" y="1547550"/>
                  </a:lnTo>
                  <a:lnTo>
                    <a:pt x="0" y="1547550"/>
                  </a:lnTo>
                  <a:lnTo>
                    <a:pt x="1231901" y="0"/>
                  </a:lnTo>
                  <a:close/>
                </a:path>
              </a:pathLst>
            </a:custGeom>
            <a:solidFill>
              <a:srgbClr val="557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CC35F88-EBD5-D4D9-EBF9-7D8CCA753D54}"/>
              </a:ext>
            </a:extLst>
          </p:cNvPr>
          <p:cNvSpPr/>
          <p:nvPr/>
        </p:nvSpPr>
        <p:spPr>
          <a:xfrm>
            <a:off x="169376" y="5131557"/>
            <a:ext cx="2790901" cy="1753007"/>
          </a:xfrm>
          <a:custGeom>
            <a:avLst/>
            <a:gdLst>
              <a:gd name="connsiteX0" fmla="*/ 1395451 w 2790901"/>
              <a:gd name="connsiteY0" fmla="*/ 0 h 1753007"/>
              <a:gd name="connsiteX1" fmla="*/ 2790901 w 2790901"/>
              <a:gd name="connsiteY1" fmla="*/ 1753007 h 1753007"/>
              <a:gd name="connsiteX2" fmla="*/ 2286746 w 2790901"/>
              <a:gd name="connsiteY2" fmla="*/ 1753007 h 1753007"/>
              <a:gd name="connsiteX3" fmla="*/ 1395451 w 2790901"/>
              <a:gd name="connsiteY3" fmla="*/ 633335 h 1753007"/>
              <a:gd name="connsiteX4" fmla="*/ 504155 w 2790901"/>
              <a:gd name="connsiteY4" fmla="*/ 1753007 h 1753007"/>
              <a:gd name="connsiteX5" fmla="*/ 0 w 2790901"/>
              <a:gd name="connsiteY5" fmla="*/ 1753007 h 175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901" h="1753007">
                <a:moveTo>
                  <a:pt x="1395451" y="0"/>
                </a:moveTo>
                <a:lnTo>
                  <a:pt x="2790901" y="1753007"/>
                </a:lnTo>
                <a:lnTo>
                  <a:pt x="2286746" y="1753007"/>
                </a:lnTo>
                <a:lnTo>
                  <a:pt x="1395451" y="633335"/>
                </a:lnTo>
                <a:lnTo>
                  <a:pt x="504155" y="1753007"/>
                </a:lnTo>
                <a:lnTo>
                  <a:pt x="0" y="1753007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F524117-0C80-48CE-961C-618556214246}"/>
              </a:ext>
            </a:extLst>
          </p:cNvPr>
          <p:cNvSpPr/>
          <p:nvPr/>
        </p:nvSpPr>
        <p:spPr>
          <a:xfrm>
            <a:off x="1479957" y="4474558"/>
            <a:ext cx="3794818" cy="2383581"/>
          </a:xfrm>
          <a:custGeom>
            <a:avLst/>
            <a:gdLst>
              <a:gd name="connsiteX0" fmla="*/ 1897409 w 3794818"/>
              <a:gd name="connsiteY0" fmla="*/ 0 h 2383581"/>
              <a:gd name="connsiteX1" fmla="*/ 3794818 w 3794818"/>
              <a:gd name="connsiteY1" fmla="*/ 2383581 h 2383581"/>
              <a:gd name="connsiteX2" fmla="*/ 3175084 w 3794818"/>
              <a:gd name="connsiteY2" fmla="*/ 2383581 h 2383581"/>
              <a:gd name="connsiteX3" fmla="*/ 1897409 w 3794818"/>
              <a:gd name="connsiteY3" fmla="*/ 778529 h 2383581"/>
              <a:gd name="connsiteX4" fmla="*/ 619734 w 3794818"/>
              <a:gd name="connsiteY4" fmla="*/ 2383581 h 2383581"/>
              <a:gd name="connsiteX5" fmla="*/ 0 w 3794818"/>
              <a:gd name="connsiteY5" fmla="*/ 2383581 h 238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4818" h="2383581">
                <a:moveTo>
                  <a:pt x="1897409" y="0"/>
                </a:moveTo>
                <a:lnTo>
                  <a:pt x="3794818" y="2383581"/>
                </a:lnTo>
                <a:lnTo>
                  <a:pt x="3175084" y="2383581"/>
                </a:lnTo>
                <a:lnTo>
                  <a:pt x="1897409" y="778529"/>
                </a:lnTo>
                <a:lnTo>
                  <a:pt x="619734" y="2383581"/>
                </a:lnTo>
                <a:lnTo>
                  <a:pt x="0" y="2383581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F8F532-1238-856C-E92C-E57C54B9EAB7}"/>
              </a:ext>
            </a:extLst>
          </p:cNvPr>
          <p:cNvSpPr txBox="1"/>
          <p:nvPr/>
        </p:nvSpPr>
        <p:spPr>
          <a:xfrm>
            <a:off x="4795459" y="770257"/>
            <a:ext cx="260192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>
                <a:solidFill>
                  <a:srgbClr val="5577D1"/>
                </a:solidFill>
              </a:rPr>
              <a:t>02</a:t>
            </a:r>
            <a:endParaRPr lang="zh-CN" altLang="en-US" sz="11500" b="1" dirty="0">
              <a:solidFill>
                <a:srgbClr val="5577D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3EFE39-1572-C0C3-3CA6-2C7B5FAB8058}"/>
              </a:ext>
            </a:extLst>
          </p:cNvPr>
          <p:cNvGrpSpPr/>
          <p:nvPr/>
        </p:nvGrpSpPr>
        <p:grpSpPr>
          <a:xfrm>
            <a:off x="3607635" y="2676728"/>
            <a:ext cx="4976729" cy="707114"/>
            <a:chOff x="846633" y="1951591"/>
            <a:chExt cx="4976729" cy="70711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35ABED-C533-8656-9764-3E9972803DEB}"/>
                </a:ext>
              </a:extLst>
            </p:cNvPr>
            <p:cNvGrpSpPr/>
            <p:nvPr/>
          </p:nvGrpSpPr>
          <p:grpSpPr>
            <a:xfrm>
              <a:off x="846633" y="1951591"/>
              <a:ext cx="4976729" cy="707114"/>
              <a:chOff x="1752599" y="1817778"/>
              <a:chExt cx="8851656" cy="1800789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7510AEB3-A766-E29E-F811-D5D76F0731AA}"/>
                  </a:ext>
                </a:extLst>
              </p:cNvPr>
              <p:cNvSpPr/>
              <p:nvPr/>
            </p:nvSpPr>
            <p:spPr>
              <a:xfrm>
                <a:off x="1917453" y="2007345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2A3F7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88C65B8A-399E-E495-1294-4B84E2F33509}"/>
                  </a:ext>
                </a:extLst>
              </p:cNvPr>
              <p:cNvSpPr/>
              <p:nvPr/>
            </p:nvSpPr>
            <p:spPr>
              <a:xfrm>
                <a:off x="1752599" y="1817778"/>
                <a:ext cx="8686802" cy="1611222"/>
              </a:xfrm>
              <a:prstGeom prst="roundRect">
                <a:avLst>
                  <a:gd name="adj" fmla="val 0"/>
                </a:avLst>
              </a:pr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4"/>
            <p:cNvSpPr txBox="1"/>
            <p:nvPr/>
          </p:nvSpPr>
          <p:spPr>
            <a:xfrm>
              <a:off x="1419112" y="2030229"/>
              <a:ext cx="383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课题研究的思路与方法</a:t>
              </a:r>
              <a:endParaRPr lang="zh-CN" altLang="en-US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3AA3A80-996B-B8E1-E63B-2E79518766CA}"/>
              </a:ext>
            </a:extLst>
          </p:cNvPr>
          <p:cNvSpPr txBox="1"/>
          <p:nvPr/>
        </p:nvSpPr>
        <p:spPr>
          <a:xfrm>
            <a:off x="4794622" y="589989"/>
            <a:ext cx="260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A6A6A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dirty="0">
              <a:solidFill>
                <a:srgbClr val="A6A6A6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59336B6-CCBD-2378-E269-C12842BF3DAC}"/>
              </a:ext>
            </a:extLst>
          </p:cNvPr>
          <p:cNvSpPr txBox="1"/>
          <p:nvPr/>
        </p:nvSpPr>
        <p:spPr>
          <a:xfrm>
            <a:off x="3512457" y="3632702"/>
            <a:ext cx="51816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9411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4"/>
          <p:cNvSpPr/>
          <p:nvPr/>
        </p:nvSpPr>
        <p:spPr bwMode="auto">
          <a:xfrm rot="13500000">
            <a:off x="8462084" y="2375304"/>
            <a:ext cx="333393" cy="3333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599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AutoShape 15"/>
          <p:cNvSpPr/>
          <p:nvPr/>
        </p:nvSpPr>
        <p:spPr bwMode="auto">
          <a:xfrm rot="13500000">
            <a:off x="5806436" y="2375304"/>
            <a:ext cx="333393" cy="3333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599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AutoShape 16"/>
          <p:cNvSpPr/>
          <p:nvPr/>
        </p:nvSpPr>
        <p:spPr bwMode="auto">
          <a:xfrm rot="13500000">
            <a:off x="3150787" y="2375304"/>
            <a:ext cx="333393" cy="3333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599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AutoShape 2"/>
          <p:cNvSpPr/>
          <p:nvPr/>
        </p:nvSpPr>
        <p:spPr bwMode="auto">
          <a:xfrm>
            <a:off x="9289101" y="1654629"/>
            <a:ext cx="1718699" cy="171869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2A3F74">
              <a:alpha val="13000"/>
            </a:srgbClr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AutoShape 4"/>
          <p:cNvSpPr/>
          <p:nvPr/>
        </p:nvSpPr>
        <p:spPr bwMode="auto">
          <a:xfrm>
            <a:off x="9549924" y="1915451"/>
            <a:ext cx="1184839" cy="118483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2A3F74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AutoShape 5"/>
          <p:cNvSpPr/>
          <p:nvPr/>
        </p:nvSpPr>
        <p:spPr bwMode="auto">
          <a:xfrm>
            <a:off x="6587467" y="1654629"/>
            <a:ext cx="1718699" cy="171869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5577D1">
              <a:alpha val="21000"/>
            </a:srgbClr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7"/>
          <p:cNvSpPr/>
          <p:nvPr/>
        </p:nvSpPr>
        <p:spPr bwMode="auto">
          <a:xfrm>
            <a:off x="6848289" y="1915451"/>
            <a:ext cx="1184839" cy="118483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5577D1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AutoShape 8"/>
          <p:cNvSpPr/>
          <p:nvPr/>
        </p:nvSpPr>
        <p:spPr bwMode="auto">
          <a:xfrm>
            <a:off x="3885834" y="1654629"/>
            <a:ext cx="1718699" cy="171869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2A3F74">
              <a:alpha val="13000"/>
            </a:srgbClr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AutoShape 10"/>
          <p:cNvSpPr/>
          <p:nvPr/>
        </p:nvSpPr>
        <p:spPr bwMode="auto">
          <a:xfrm>
            <a:off x="4146656" y="1915451"/>
            <a:ext cx="1184839" cy="118483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2A3F74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AutoShape 11"/>
          <p:cNvSpPr/>
          <p:nvPr/>
        </p:nvSpPr>
        <p:spPr bwMode="auto">
          <a:xfrm>
            <a:off x="1184200" y="1654629"/>
            <a:ext cx="1718699" cy="171869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5577D1">
              <a:alpha val="21000"/>
            </a:srgbClr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66C8B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AutoShape 13"/>
          <p:cNvSpPr/>
          <p:nvPr/>
        </p:nvSpPr>
        <p:spPr bwMode="auto">
          <a:xfrm>
            <a:off x="1445022" y="1915451"/>
            <a:ext cx="1184839" cy="118483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5577D1"/>
          </a:solidFill>
          <a:ln>
            <a:noFill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45855" y="2333228"/>
            <a:ext cx="126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125253" y="2333228"/>
            <a:ext cx="126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828122" y="2333228"/>
            <a:ext cx="126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535729" y="2333228"/>
            <a:ext cx="126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59DDD92-3FDD-16A6-2633-3AE65DB7C99F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A626424-EBB5-FF02-BBEF-859392B7B347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3AEACB2-05F6-AEB7-B8E0-D7EF9B03B148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378F117-CDA9-5D38-EAEB-B47E8D2997A4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4">
              <a:extLst>
                <a:ext uri="{FF2B5EF4-FFF2-40B4-BE49-F238E27FC236}">
                  <a16:creationId xmlns:a16="http://schemas.microsoft.com/office/drawing/2014/main" id="{DAD05172-A2A5-4F08-B75F-0426044EB90C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课题研究的思路与方法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D27BDFB-3728-6C68-604D-69D568D6EBA6}"/>
              </a:ext>
            </a:extLst>
          </p:cNvPr>
          <p:cNvGrpSpPr/>
          <p:nvPr/>
        </p:nvGrpSpPr>
        <p:grpSpPr>
          <a:xfrm>
            <a:off x="1108553" y="3711896"/>
            <a:ext cx="1857775" cy="1282635"/>
            <a:chOff x="8413813" y="2096665"/>
            <a:chExt cx="1857775" cy="128263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BC5EC3A-D3AF-93B6-27AA-3270211F9CE4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0A3FAD4-8445-BFE5-22DA-1CB3140009CB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E7039E3-BC62-0A36-004F-1A8EC77BEEF8}"/>
              </a:ext>
            </a:extLst>
          </p:cNvPr>
          <p:cNvGrpSpPr/>
          <p:nvPr/>
        </p:nvGrpSpPr>
        <p:grpSpPr>
          <a:xfrm>
            <a:off x="3828377" y="3711896"/>
            <a:ext cx="1857775" cy="1282635"/>
            <a:chOff x="8413813" y="2096665"/>
            <a:chExt cx="1857775" cy="128263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9F62919-8863-15FD-B277-2BBD28B5D215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5460FE2-22FB-AF49-339B-1B0F51E1ECBD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17E685B-0BD7-AE13-81A5-AD01D7383765}"/>
              </a:ext>
            </a:extLst>
          </p:cNvPr>
          <p:cNvGrpSpPr/>
          <p:nvPr/>
        </p:nvGrpSpPr>
        <p:grpSpPr>
          <a:xfrm>
            <a:off x="6548201" y="3711896"/>
            <a:ext cx="1857775" cy="1282635"/>
            <a:chOff x="8413813" y="2096665"/>
            <a:chExt cx="1857775" cy="128263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69F92D5-063C-95C8-757C-00B2F05E9E9C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F4D375E-1687-39E7-EC9A-19807E60EC61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FF8E45F-899F-7A17-7666-90228CDFC92F}"/>
              </a:ext>
            </a:extLst>
          </p:cNvPr>
          <p:cNvGrpSpPr/>
          <p:nvPr/>
        </p:nvGrpSpPr>
        <p:grpSpPr>
          <a:xfrm>
            <a:off x="9268025" y="3711896"/>
            <a:ext cx="1857775" cy="1282635"/>
            <a:chOff x="8413813" y="2096665"/>
            <a:chExt cx="1857775" cy="128263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A0CB775-092C-5C22-59B6-41924588D9E4}"/>
                </a:ext>
              </a:extLst>
            </p:cNvPr>
            <p:cNvSpPr txBox="1"/>
            <p:nvPr/>
          </p:nvSpPr>
          <p:spPr>
            <a:xfrm>
              <a:off x="8413813" y="2378770"/>
              <a:ext cx="185777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5EE3A63-9411-65A8-2893-3B2F88277D49}"/>
                </a:ext>
              </a:extLst>
            </p:cNvPr>
            <p:cNvSpPr txBox="1"/>
            <p:nvPr/>
          </p:nvSpPr>
          <p:spPr>
            <a:xfrm>
              <a:off x="8466614" y="2096665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2"/>
          <p:cNvSpPr/>
          <p:nvPr/>
        </p:nvSpPr>
        <p:spPr>
          <a:xfrm>
            <a:off x="4898813" y="4662879"/>
            <a:ext cx="1441160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Rectangle 12"/>
          <p:cNvSpPr/>
          <p:nvPr/>
        </p:nvSpPr>
        <p:spPr>
          <a:xfrm rot="5400000">
            <a:off x="3852918" y="2645464"/>
            <a:ext cx="1408555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Rectangle 12"/>
          <p:cNvSpPr/>
          <p:nvPr/>
        </p:nvSpPr>
        <p:spPr>
          <a:xfrm rot="10800000">
            <a:off x="5857479" y="1590854"/>
            <a:ext cx="1441160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Rectangle 12"/>
          <p:cNvSpPr/>
          <p:nvPr/>
        </p:nvSpPr>
        <p:spPr>
          <a:xfrm rot="16200000">
            <a:off x="6948860" y="3621149"/>
            <a:ext cx="1408555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solidFill>
            <a:srgbClr val="557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Right Arrow 7"/>
          <p:cNvSpPr/>
          <p:nvPr/>
        </p:nvSpPr>
        <p:spPr>
          <a:xfrm>
            <a:off x="4205658" y="1402589"/>
            <a:ext cx="2110424" cy="1076209"/>
          </a:xfrm>
          <a:custGeom>
            <a:avLst/>
            <a:gdLst/>
            <a:ahLst/>
            <a:cxnLst/>
            <a:rect l="l" t="t" r="r" b="b"/>
            <a:pathLst>
              <a:path w="3376062" h="1721621">
                <a:moveTo>
                  <a:pt x="2566108" y="0"/>
                </a:moveTo>
                <a:lnTo>
                  <a:pt x="3376062" y="860811"/>
                </a:lnTo>
                <a:lnTo>
                  <a:pt x="2566108" y="1721621"/>
                </a:lnTo>
                <a:lnTo>
                  <a:pt x="2566108" y="1423953"/>
                </a:lnTo>
                <a:lnTo>
                  <a:pt x="0" y="1423953"/>
                </a:lnTo>
                <a:lnTo>
                  <a:pt x="0" y="1422191"/>
                </a:lnTo>
                <a:lnTo>
                  <a:pt x="1124523" y="297668"/>
                </a:lnTo>
                <a:lnTo>
                  <a:pt x="2566108" y="297668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TextBox 12"/>
          <p:cNvSpPr txBox="1"/>
          <p:nvPr/>
        </p:nvSpPr>
        <p:spPr>
          <a:xfrm>
            <a:off x="4539461" y="1740638"/>
            <a:ext cx="144281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55" name="Right Arrow 7"/>
          <p:cNvSpPr/>
          <p:nvPr/>
        </p:nvSpPr>
        <p:spPr>
          <a:xfrm rot="5400000">
            <a:off x="6582579" y="2107961"/>
            <a:ext cx="2110423" cy="1076209"/>
          </a:xfrm>
          <a:custGeom>
            <a:avLst/>
            <a:gdLst/>
            <a:ahLst/>
            <a:cxnLst/>
            <a:rect l="l" t="t" r="r" b="b"/>
            <a:pathLst>
              <a:path w="3376062" h="1721621">
                <a:moveTo>
                  <a:pt x="2566108" y="0"/>
                </a:moveTo>
                <a:lnTo>
                  <a:pt x="3376062" y="860811"/>
                </a:lnTo>
                <a:lnTo>
                  <a:pt x="2566108" y="1721621"/>
                </a:lnTo>
                <a:lnTo>
                  <a:pt x="2566108" y="1423953"/>
                </a:lnTo>
                <a:lnTo>
                  <a:pt x="0" y="1423953"/>
                </a:lnTo>
                <a:lnTo>
                  <a:pt x="0" y="1422191"/>
                </a:lnTo>
                <a:lnTo>
                  <a:pt x="1124523" y="297668"/>
                </a:lnTo>
                <a:lnTo>
                  <a:pt x="2566108" y="297668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1" name="TextBox 13"/>
          <p:cNvSpPr txBox="1"/>
          <p:nvPr/>
        </p:nvSpPr>
        <p:spPr>
          <a:xfrm rot="5400000">
            <a:off x="6913521" y="2538835"/>
            <a:ext cx="144115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63" name="Right Arrow 7"/>
          <p:cNvSpPr/>
          <p:nvPr/>
        </p:nvSpPr>
        <p:spPr>
          <a:xfrm rot="10800000">
            <a:off x="5894251" y="4478008"/>
            <a:ext cx="2110424" cy="1076209"/>
          </a:xfrm>
          <a:custGeom>
            <a:avLst/>
            <a:gdLst/>
            <a:ahLst/>
            <a:cxnLst/>
            <a:rect l="l" t="t" r="r" b="b"/>
            <a:pathLst>
              <a:path w="3376062" h="1721621">
                <a:moveTo>
                  <a:pt x="2566108" y="0"/>
                </a:moveTo>
                <a:lnTo>
                  <a:pt x="3376062" y="860811"/>
                </a:lnTo>
                <a:lnTo>
                  <a:pt x="2566108" y="1721621"/>
                </a:lnTo>
                <a:lnTo>
                  <a:pt x="2566108" y="1423953"/>
                </a:lnTo>
                <a:lnTo>
                  <a:pt x="0" y="1423953"/>
                </a:lnTo>
                <a:lnTo>
                  <a:pt x="0" y="1422191"/>
                </a:lnTo>
                <a:lnTo>
                  <a:pt x="1124523" y="297668"/>
                </a:lnTo>
                <a:lnTo>
                  <a:pt x="2566108" y="297668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TextBox 14"/>
          <p:cNvSpPr txBox="1"/>
          <p:nvPr/>
        </p:nvSpPr>
        <p:spPr>
          <a:xfrm>
            <a:off x="6080325" y="4822757"/>
            <a:ext cx="159874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66" name="Right Arrow 7"/>
          <p:cNvSpPr/>
          <p:nvPr/>
        </p:nvSpPr>
        <p:spPr>
          <a:xfrm rot="16200000">
            <a:off x="3504451" y="3772636"/>
            <a:ext cx="2110423" cy="1076209"/>
          </a:xfrm>
          <a:custGeom>
            <a:avLst/>
            <a:gdLst/>
            <a:ahLst/>
            <a:cxnLst/>
            <a:rect l="l" t="t" r="r" b="b"/>
            <a:pathLst>
              <a:path w="3376062" h="1721621">
                <a:moveTo>
                  <a:pt x="2566108" y="0"/>
                </a:moveTo>
                <a:lnTo>
                  <a:pt x="3376062" y="860811"/>
                </a:lnTo>
                <a:lnTo>
                  <a:pt x="2566108" y="1721621"/>
                </a:lnTo>
                <a:lnTo>
                  <a:pt x="2566108" y="1423953"/>
                </a:lnTo>
                <a:lnTo>
                  <a:pt x="0" y="1423953"/>
                </a:lnTo>
                <a:lnTo>
                  <a:pt x="0" y="1422191"/>
                </a:lnTo>
                <a:lnTo>
                  <a:pt x="1124523" y="297668"/>
                </a:lnTo>
                <a:lnTo>
                  <a:pt x="2566108" y="297668"/>
                </a:lnTo>
                <a:close/>
              </a:path>
            </a:pathLst>
          </a:custGeom>
          <a:solidFill>
            <a:srgbClr val="2A3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TextBox 15"/>
          <p:cNvSpPr txBox="1"/>
          <p:nvPr/>
        </p:nvSpPr>
        <p:spPr>
          <a:xfrm rot="16200000">
            <a:off x="3728448" y="3936706"/>
            <a:ext cx="1644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103352-E04D-50D2-9389-556B2ACBFBEB}"/>
              </a:ext>
            </a:extLst>
          </p:cNvPr>
          <p:cNvGrpSpPr/>
          <p:nvPr/>
        </p:nvGrpSpPr>
        <p:grpSpPr>
          <a:xfrm>
            <a:off x="74343" y="-18337"/>
            <a:ext cx="6021657" cy="861175"/>
            <a:chOff x="74343" y="-18337"/>
            <a:chExt cx="6021657" cy="86117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4DBCA4E-EA64-E277-E389-1DE8D29EFCCB}"/>
                </a:ext>
              </a:extLst>
            </p:cNvPr>
            <p:cNvGrpSpPr/>
            <p:nvPr/>
          </p:nvGrpSpPr>
          <p:grpSpPr>
            <a:xfrm>
              <a:off x="74343" y="-18337"/>
              <a:ext cx="2005677" cy="861175"/>
              <a:chOff x="8521700" y="-18337"/>
              <a:chExt cx="3314701" cy="1564706"/>
            </a:xfrm>
            <a:effectLst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C2565D7-80A1-BBB8-52B1-9B9795D846E1}"/>
                  </a:ext>
                </a:extLst>
              </p:cNvPr>
              <p:cNvSpPr/>
              <p:nvPr/>
            </p:nvSpPr>
            <p:spPr>
              <a:xfrm rot="10800000">
                <a:off x="10024397" y="-18337"/>
                <a:ext cx="1812004" cy="1138147"/>
              </a:xfrm>
              <a:custGeom>
                <a:avLst/>
                <a:gdLst>
                  <a:gd name="connsiteX0" fmla="*/ 1812004 w 1812004"/>
                  <a:gd name="connsiteY0" fmla="*/ 1138147 h 1138147"/>
                  <a:gd name="connsiteX1" fmla="*/ 1484679 w 1812004"/>
                  <a:gd name="connsiteY1" fmla="*/ 1138147 h 1138147"/>
                  <a:gd name="connsiteX2" fmla="*/ 906002 w 1812004"/>
                  <a:gd name="connsiteY2" fmla="*/ 411195 h 1138147"/>
                  <a:gd name="connsiteX3" fmla="*/ 327325 w 1812004"/>
                  <a:gd name="connsiteY3" fmla="*/ 1138147 h 1138147"/>
                  <a:gd name="connsiteX4" fmla="*/ 0 w 1812004"/>
                  <a:gd name="connsiteY4" fmla="*/ 1138147 h 1138147"/>
                  <a:gd name="connsiteX5" fmla="*/ 906002 w 1812004"/>
                  <a:gd name="connsiteY5" fmla="*/ 0 h 11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2004" h="1138147">
                    <a:moveTo>
                      <a:pt x="1812004" y="1138147"/>
                    </a:moveTo>
                    <a:lnTo>
                      <a:pt x="1484679" y="1138147"/>
                    </a:lnTo>
                    <a:lnTo>
                      <a:pt x="906002" y="411195"/>
                    </a:lnTo>
                    <a:lnTo>
                      <a:pt x="327325" y="1138147"/>
                    </a:lnTo>
                    <a:lnTo>
                      <a:pt x="0" y="1138147"/>
                    </a:lnTo>
                    <a:lnTo>
                      <a:pt x="906002" y="0"/>
                    </a:lnTo>
                    <a:close/>
                  </a:path>
                </a:pathLst>
              </a:custGeom>
              <a:solidFill>
                <a:srgbClr val="2A3F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1E8819B-F062-8261-F3CD-3F6416EBB947}"/>
                  </a:ext>
                </a:extLst>
              </p:cNvPr>
              <p:cNvSpPr/>
              <p:nvPr/>
            </p:nvSpPr>
            <p:spPr>
              <a:xfrm rot="10800000">
                <a:off x="8521700" y="-1181"/>
                <a:ext cx="2463801" cy="1547550"/>
              </a:xfrm>
              <a:custGeom>
                <a:avLst/>
                <a:gdLst>
                  <a:gd name="connsiteX0" fmla="*/ 2463801 w 2463801"/>
                  <a:gd name="connsiteY0" fmla="*/ 1547550 h 1547550"/>
                  <a:gd name="connsiteX1" fmla="*/ 2061437 w 2463801"/>
                  <a:gd name="connsiteY1" fmla="*/ 1547550 h 1547550"/>
                  <a:gd name="connsiteX2" fmla="*/ 1231901 w 2463801"/>
                  <a:gd name="connsiteY2" fmla="*/ 505463 h 1547550"/>
                  <a:gd name="connsiteX3" fmla="*/ 402365 w 2463801"/>
                  <a:gd name="connsiteY3" fmla="*/ 1547550 h 1547550"/>
                  <a:gd name="connsiteX4" fmla="*/ 0 w 2463801"/>
                  <a:gd name="connsiteY4" fmla="*/ 1547550 h 1547550"/>
                  <a:gd name="connsiteX5" fmla="*/ 1231901 w 2463801"/>
                  <a:gd name="connsiteY5" fmla="*/ 0 h 15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3801" h="1547550">
                    <a:moveTo>
                      <a:pt x="2463801" y="1547550"/>
                    </a:moveTo>
                    <a:lnTo>
                      <a:pt x="2061437" y="1547550"/>
                    </a:lnTo>
                    <a:lnTo>
                      <a:pt x="1231901" y="505463"/>
                    </a:lnTo>
                    <a:lnTo>
                      <a:pt x="402365" y="1547550"/>
                    </a:lnTo>
                    <a:lnTo>
                      <a:pt x="0" y="1547550"/>
                    </a:lnTo>
                    <a:lnTo>
                      <a:pt x="1231901" y="0"/>
                    </a:lnTo>
                    <a:close/>
                  </a:path>
                </a:pathLst>
              </a:custGeom>
              <a:solidFill>
                <a:srgbClr val="5577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4">
              <a:extLst>
                <a:ext uri="{FF2B5EF4-FFF2-40B4-BE49-F238E27FC236}">
                  <a16:creationId xmlns:a16="http://schemas.microsoft.com/office/drawing/2014/main" id="{D418BF50-7F60-BBCF-9D57-7B9412A3D775}"/>
                </a:ext>
              </a:extLst>
            </p:cNvPr>
            <p:cNvSpPr txBox="1"/>
            <p:nvPr/>
          </p:nvSpPr>
          <p:spPr>
            <a:xfrm>
              <a:off x="1906604" y="263170"/>
              <a:ext cx="4189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课题研究的思路与方法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EC9314-4679-7511-8E04-D1EE6263A62E}"/>
              </a:ext>
            </a:extLst>
          </p:cNvPr>
          <p:cNvGrpSpPr/>
          <p:nvPr/>
        </p:nvGrpSpPr>
        <p:grpSpPr>
          <a:xfrm>
            <a:off x="8133698" y="2293927"/>
            <a:ext cx="3140931" cy="840344"/>
            <a:chOff x="8410878" y="2077291"/>
            <a:chExt cx="3140931" cy="8403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B67FA3F-4085-988C-19F8-B18E943968C4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75E9DB5-6B3E-E4A7-78C3-7D5E16DBC1D8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0D7993F-88DD-A4F2-7D92-88200480E767}"/>
              </a:ext>
            </a:extLst>
          </p:cNvPr>
          <p:cNvGrpSpPr/>
          <p:nvPr/>
        </p:nvGrpSpPr>
        <p:grpSpPr>
          <a:xfrm>
            <a:off x="8133698" y="4054511"/>
            <a:ext cx="3140931" cy="840344"/>
            <a:chOff x="8410878" y="2077291"/>
            <a:chExt cx="3140931" cy="84034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01D12B5-E899-6367-33ED-72FA8C4EF07C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A81A202-B808-C6BA-551F-37BDE82A7192}"/>
                </a:ext>
              </a:extLst>
            </p:cNvPr>
            <p:cNvSpPr txBox="1"/>
            <p:nvPr/>
          </p:nvSpPr>
          <p:spPr>
            <a:xfrm>
              <a:off x="8410878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A1B505C-32EA-A85C-78D6-C23C1C203960}"/>
              </a:ext>
            </a:extLst>
          </p:cNvPr>
          <p:cNvGrpSpPr/>
          <p:nvPr/>
        </p:nvGrpSpPr>
        <p:grpSpPr>
          <a:xfrm>
            <a:off x="790258" y="2293927"/>
            <a:ext cx="3137996" cy="840344"/>
            <a:chOff x="8413813" y="2077291"/>
            <a:chExt cx="3137996" cy="84034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6D29DE2-6F57-0906-0B5B-9FAABE3A88A7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A893C32-3A31-E12C-378C-D1BC80251756}"/>
                </a:ext>
              </a:extLst>
            </p:cNvPr>
            <p:cNvSpPr txBox="1"/>
            <p:nvPr/>
          </p:nvSpPr>
          <p:spPr>
            <a:xfrm>
              <a:off x="9803729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B88F726-9A00-BF39-7435-9918952EE562}"/>
              </a:ext>
            </a:extLst>
          </p:cNvPr>
          <p:cNvGrpSpPr/>
          <p:nvPr/>
        </p:nvGrpSpPr>
        <p:grpSpPr>
          <a:xfrm>
            <a:off x="790258" y="4054511"/>
            <a:ext cx="3137996" cy="840344"/>
            <a:chOff x="8413813" y="2077291"/>
            <a:chExt cx="3137996" cy="84034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B5451FC-4821-7378-4C47-A257414C04D2}"/>
                </a:ext>
              </a:extLst>
            </p:cNvPr>
            <p:cNvSpPr txBox="1"/>
            <p:nvPr/>
          </p:nvSpPr>
          <p:spPr>
            <a:xfrm>
              <a:off x="8413813" y="2378770"/>
              <a:ext cx="3137996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B0B435F-67AF-1301-CA4B-B6495EE5FDF9}"/>
                </a:ext>
              </a:extLst>
            </p:cNvPr>
            <p:cNvSpPr txBox="1"/>
            <p:nvPr/>
          </p:nvSpPr>
          <p:spPr>
            <a:xfrm>
              <a:off x="9803729" y="2077291"/>
              <a:ext cx="1748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唯美小清新答辩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847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114320;#24139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D374A"/>
      </a:accent1>
      <a:accent2>
        <a:srgbClr val="6A868F"/>
      </a:accent2>
      <a:accent3>
        <a:srgbClr val="31778E"/>
      </a:accent3>
      <a:accent4>
        <a:srgbClr val="D6C88B"/>
      </a:accent4>
      <a:accent5>
        <a:srgbClr val="D66E49"/>
      </a:accent5>
      <a:accent6>
        <a:srgbClr val="649EB2"/>
      </a:accent6>
      <a:hlink>
        <a:srgbClr val="BD374A"/>
      </a:hlink>
      <a:folHlink>
        <a:srgbClr val="BFBFBF"/>
      </a:folHlink>
    </a:clrScheme>
    <a:fontScheme name="o5lcumru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BD374A"/>
    </a:accent1>
    <a:accent2>
      <a:srgbClr val="6A868F"/>
    </a:accent2>
    <a:accent3>
      <a:srgbClr val="31778E"/>
    </a:accent3>
    <a:accent4>
      <a:srgbClr val="D6C88B"/>
    </a:accent4>
    <a:accent5>
      <a:srgbClr val="D66E49"/>
    </a:accent5>
    <a:accent6>
      <a:srgbClr val="649EB2"/>
    </a:accent6>
    <a:hlink>
      <a:srgbClr val="BD374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1656</Words>
  <Application>Microsoft Office PowerPoint</Application>
  <PresentationFormat>宽屏</PresentationFormat>
  <Paragraphs>185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55 Regular</vt:lpstr>
      <vt:lpstr>阿里巴巴普惠体 2.0 95 ExtraBold</vt:lpstr>
      <vt:lpstr>思源黑体 CN Light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蓝色扁平几何风论文答辩通用ppt模板</dc:title>
  <dc:creator>51PPT模板网</dc:creator>
  <cp:keywords>www.51pptmoban.com</cp:keywords>
  <dc:description>www.51pptmoban.com</dc:description>
  <cp:lastModifiedBy>Win user</cp:lastModifiedBy>
  <cp:revision>124</cp:revision>
  <dcterms:created xsi:type="dcterms:W3CDTF">2017-06-21T06:21:00Z</dcterms:created>
  <dcterms:modified xsi:type="dcterms:W3CDTF">2022-06-01T14:25:48Z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