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3" r:id="rId3"/>
    <p:sldId id="457" r:id="rId4"/>
    <p:sldId id="472" r:id="rId5"/>
    <p:sldId id="471" r:id="rId6"/>
    <p:sldId id="454" r:id="rId7"/>
    <p:sldId id="458" r:id="rId8"/>
    <p:sldId id="468" r:id="rId9"/>
    <p:sldId id="469" r:id="rId10"/>
    <p:sldId id="459" r:id="rId11"/>
    <p:sldId id="460" r:id="rId12"/>
    <p:sldId id="461" r:id="rId13"/>
    <p:sldId id="465" r:id="rId14"/>
    <p:sldId id="470" r:id="rId15"/>
    <p:sldId id="462" r:id="rId16"/>
    <p:sldId id="467" r:id="rId17"/>
    <p:sldId id="463" r:id="rId18"/>
    <p:sldId id="466" r:id="rId19"/>
    <p:sldId id="464" r:id="rId20"/>
    <p:sldId id="333" r:id="rId21"/>
    <p:sldId id="332" r:id="rId22"/>
    <p:sldId id="334" r:id="rId23"/>
    <p:sldId id="473"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3"/>
            <p14:sldId id="457"/>
            <p14:sldId id="472"/>
            <p14:sldId id="471"/>
            <p14:sldId id="454"/>
            <p14:sldId id="458"/>
            <p14:sldId id="468"/>
            <p14:sldId id="469"/>
            <p14:sldId id="459"/>
            <p14:sldId id="460"/>
            <p14:sldId id="461"/>
            <p14:sldId id="465"/>
            <p14:sldId id="470"/>
            <p14:sldId id="462"/>
            <p14:sldId id="467"/>
            <p14:sldId id="463"/>
            <p14:sldId id="466"/>
            <p14:sldId id="464"/>
          </p14:sldIdLst>
        </p14:section>
        <p14:section name="模板说明" id="{DBE2A207-6FC8-47D2-A47F-8A7924D8A782}">
          <p14:sldIdLst>
            <p14:sldId id="333"/>
            <p14:sldId id="332"/>
            <p14:sldId id="334"/>
            <p14:sldId id="47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62AE"/>
    <a:srgbClr val="00B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03" d="100"/>
          <a:sy n="103" d="100"/>
        </p:scale>
        <p:origin x="330"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273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400" b="1" i="0" u="none" strike="noStrike" kern="1200" spc="0" baseline="0">
                <a:solidFill>
                  <a:schemeClr val="tx1">
                    <a:lumMod val="65000"/>
                    <a:lumOff val="35000"/>
                  </a:schemeClr>
                </a:solidFill>
                <a:latin typeface="+mj-ea"/>
                <a:ea typeface="+mj-ea"/>
                <a:cs typeface="思源黑体 CN Bold" panose="020B0800000000000000" pitchFamily="34" charset="-122"/>
              </a:defRPr>
            </a:pPr>
            <a:r>
              <a:rPr lang="en-US" altLang="zh-CN" sz="1400" b="1" dirty="0">
                <a:latin typeface="+mj-ea"/>
                <a:ea typeface="+mj-ea"/>
                <a:cs typeface="思源黑体 CN Bold" panose="020B0800000000000000" pitchFamily="34" charset="-122"/>
              </a:rPr>
              <a:t>20XX</a:t>
            </a:r>
            <a:r>
              <a:rPr lang="zh-CN" altLang="en-US" sz="1400" b="1" dirty="0">
                <a:latin typeface="+mj-ea"/>
                <a:ea typeface="+mj-ea"/>
                <a:cs typeface="思源黑体 CN Bold" panose="020B0800000000000000" pitchFamily="34" charset="-122"/>
              </a:rPr>
              <a:t>年竞品市场份额统计</a:t>
            </a:r>
          </a:p>
        </c:rich>
      </c:tx>
      <c:layout>
        <c:manualLayout>
          <c:xMode val="edge"/>
          <c:yMode val="edge"/>
          <c:x val="0.21472952083675301"/>
          <c:y val="0.851351464587075"/>
        </c:manualLayout>
      </c:layout>
      <c:overlay val="0"/>
      <c:spPr>
        <a:noFill/>
        <a:ln>
          <a:noFill/>
        </a:ln>
        <a:effectLst/>
      </c:spPr>
      <c:txPr>
        <a:bodyPr rot="0" spcFirstLastPara="1" vertOverflow="ellipsis" vert="horz" wrap="square" anchor="ctr" anchorCtr="1"/>
        <a:lstStyle/>
        <a:p>
          <a:pPr>
            <a:defRPr lang="zh-CN" sz="1400" b="1" i="0" u="none" strike="noStrike" kern="1200" spc="0" baseline="0">
              <a:solidFill>
                <a:schemeClr val="tx1">
                  <a:lumMod val="65000"/>
                  <a:lumOff val="35000"/>
                </a:schemeClr>
              </a:solidFill>
              <a:latin typeface="+mj-ea"/>
              <a:ea typeface="+mj-ea"/>
              <a:cs typeface="思源黑体 CN Bold" panose="020B0800000000000000" pitchFamily="34" charset="-122"/>
            </a:defRPr>
          </a:pPr>
          <a:endParaRPr lang="zh-CN"/>
        </a:p>
      </c:txPr>
    </c:title>
    <c:autoTitleDeleted val="0"/>
    <c:plotArea>
      <c:layout>
        <c:manualLayout>
          <c:layoutTarget val="inner"/>
          <c:xMode val="edge"/>
          <c:yMode val="edge"/>
          <c:x val="0.26298421552038098"/>
          <c:y val="5.0777033780729099E-2"/>
          <c:w val="0.48078832751338801"/>
          <c:h val="0.72118239534773299"/>
        </c:manualLayout>
      </c:layout>
      <c:doughnutChart>
        <c:varyColors val="1"/>
        <c:ser>
          <c:idx val="0"/>
          <c:order val="0"/>
          <c:tx>
            <c:strRef>
              <c:f>Sheet1!$B$1</c:f>
              <c:strCache>
                <c:ptCount val="1"/>
                <c:pt idx="0">
                  <c:v>销售额</c:v>
                </c:pt>
              </c:strCache>
            </c:strRef>
          </c:tx>
          <c:spPr>
            <a:solidFill>
              <a:schemeClr val="accent1"/>
            </a:solidFill>
            <a:ln w="19050">
              <a:noFill/>
            </a:ln>
            <a:effectLst>
              <a:outerShdw blurRad="50800" dist="38100" dir="2700000" algn="tl" rotWithShape="0">
                <a:prstClr val="black">
                  <a:alpha val="40000"/>
                </a:prstClr>
              </a:outerShdw>
            </a:effectLst>
          </c:spPr>
          <c:dPt>
            <c:idx val="0"/>
            <c:bubble3D val="0"/>
            <c:spPr>
              <a:gradFill>
                <a:gsLst>
                  <a:gs pos="27000">
                    <a:schemeClr val="accent3"/>
                  </a:gs>
                  <a:gs pos="100000">
                    <a:schemeClr val="accent3">
                      <a:lumMod val="60000"/>
                      <a:lumOff val="40000"/>
                    </a:schemeClr>
                  </a:gs>
                </a:gsLst>
                <a:lin ang="13500000" scaled="1"/>
              </a:gra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1-3615-4F32-9334-1DD9D160F357}"/>
              </c:ext>
            </c:extLst>
          </c:dPt>
          <c:dPt>
            <c:idx val="1"/>
            <c:bubble3D val="0"/>
            <c:spPr>
              <a:solidFill>
                <a:schemeClr val="bg1">
                  <a:lumMod val="75000"/>
                  <a:alpha val="60000"/>
                </a:schemeClr>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3-3615-4F32-9334-1DD9D160F357}"/>
              </c:ext>
            </c:extLst>
          </c:dPt>
          <c:dPt>
            <c:idx val="2"/>
            <c:bubble3D val="0"/>
            <c:spPr>
              <a:solidFill>
                <a:schemeClr val="bg1">
                  <a:lumMod val="75000"/>
                  <a:alpha val="80000"/>
                </a:schemeClr>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5-3615-4F32-9334-1DD9D160F357}"/>
              </c:ext>
            </c:extLst>
          </c:dPt>
          <c:dPt>
            <c:idx val="3"/>
            <c:bubble3D val="0"/>
            <c:spPr>
              <a:solidFill>
                <a:schemeClr val="bg1">
                  <a:lumMod val="75000"/>
                </a:schemeClr>
              </a:solidFill>
              <a:ln w="19050">
                <a:noFill/>
              </a:ln>
              <a:effectLst>
                <a:outerShdw blurRad="50800" dist="38100" dir="2700000" algn="tl" rotWithShape="0">
                  <a:prstClr val="black">
                    <a:alpha val="40000"/>
                  </a:prstClr>
                </a:outerShdw>
              </a:effectLst>
            </c:spPr>
            <c:extLst>
              <c:ext xmlns:c16="http://schemas.microsoft.com/office/drawing/2014/chart" uri="{C3380CC4-5D6E-409C-BE32-E72D297353CC}">
                <c16:uniqueId val="{00000007-3615-4F32-9334-1DD9D160F357}"/>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3615-4F32-9334-1DD9D160F35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rPr>
              <a:t>2022/6/1</a:t>
            </a:fld>
            <a:endParaRPr lang="zh-CN" altLang="en-US">
              <a:latin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rPr>
              <a:t>‹#›</a:t>
            </a:fld>
            <a:endParaRPr lang="zh-CN" altLang="en-US">
              <a:latin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4D799D40-D74E-4B30-87F1-01639F651B8B}"/>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4858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E37A2F86-3E0F-4C19-92FD-3D217822CD48}"/>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hyperlink" Target="https://www.pptx.cn/" TargetMode="External"/><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image" Target="../media/image1.png"/><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https://www.pptx.cn/" TargetMode="External"/><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5.png"/><Relationship Id="rId3" Type="http://schemas.openxmlformats.org/officeDocument/2006/relationships/image" Target="../media/image98.png"/><Relationship Id="rId7" Type="http://schemas.openxmlformats.org/officeDocument/2006/relationships/image" Target="../media/image99.png"/><Relationship Id="rId12" Type="http://schemas.openxmlformats.org/officeDocument/2006/relationships/image" Target="../media/image104.png"/><Relationship Id="rId2" Type="http://schemas.openxmlformats.org/officeDocument/2006/relationships/image" Target="../media/image97.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03.png"/><Relationship Id="rId5" Type="http://schemas.openxmlformats.org/officeDocument/2006/relationships/image" Target="../media/image5.png"/><Relationship Id="rId15" Type="http://schemas.openxmlformats.org/officeDocument/2006/relationships/image" Target="../media/image107.png"/><Relationship Id="rId10" Type="http://schemas.openxmlformats.org/officeDocument/2006/relationships/image" Target="../media/image102.png"/><Relationship Id="rId4" Type="http://schemas.openxmlformats.org/officeDocument/2006/relationships/image" Target="../media/image4.png"/><Relationship Id="rId9" Type="http://schemas.openxmlformats.org/officeDocument/2006/relationships/image" Target="../media/image101.png"/><Relationship Id="rId14" Type="http://schemas.openxmlformats.org/officeDocument/2006/relationships/image" Target="../media/image106.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https://www.pptx.cn/" TargetMode="External"/><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6.png"/><Relationship Id="rId18" Type="http://schemas.openxmlformats.org/officeDocument/2006/relationships/image" Target="../media/image121.png"/><Relationship Id="rId3" Type="http://schemas.openxmlformats.org/officeDocument/2006/relationships/image" Target="../media/image109.png"/><Relationship Id="rId21" Type="http://schemas.openxmlformats.org/officeDocument/2006/relationships/image" Target="../media/image124.svg"/><Relationship Id="rId7" Type="http://schemas.openxmlformats.org/officeDocument/2006/relationships/image" Target="../media/image110.png"/><Relationship Id="rId12" Type="http://schemas.openxmlformats.org/officeDocument/2006/relationships/image" Target="../media/image115.png"/><Relationship Id="rId17" Type="http://schemas.openxmlformats.org/officeDocument/2006/relationships/image" Target="../media/image120.svg"/><Relationship Id="rId2" Type="http://schemas.openxmlformats.org/officeDocument/2006/relationships/image" Target="../media/image108.png"/><Relationship Id="rId16" Type="http://schemas.openxmlformats.org/officeDocument/2006/relationships/image" Target="../media/image119.png"/><Relationship Id="rId20" Type="http://schemas.openxmlformats.org/officeDocument/2006/relationships/image" Target="../media/image123.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4.png"/><Relationship Id="rId5" Type="http://schemas.openxmlformats.org/officeDocument/2006/relationships/image" Target="../media/image5.png"/><Relationship Id="rId15" Type="http://schemas.openxmlformats.org/officeDocument/2006/relationships/image" Target="../media/image118.png"/><Relationship Id="rId10" Type="http://schemas.openxmlformats.org/officeDocument/2006/relationships/image" Target="../media/image113.png"/><Relationship Id="rId19" Type="http://schemas.openxmlformats.org/officeDocument/2006/relationships/image" Target="../media/image122.svg"/><Relationship Id="rId4" Type="http://schemas.openxmlformats.org/officeDocument/2006/relationships/image" Target="../media/image4.png"/><Relationship Id="rId9" Type="http://schemas.openxmlformats.org/officeDocument/2006/relationships/image" Target="../media/image112.png"/><Relationship Id="rId14" Type="http://schemas.openxmlformats.org/officeDocument/2006/relationships/image" Target="../media/image117.png"/></Relationships>
</file>

<file path=ppt/slides/_rels/slide17.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29.png"/><Relationship Id="rId3" Type="http://schemas.openxmlformats.org/officeDocument/2006/relationships/image" Target="../media/image126.png"/><Relationship Id="rId7" Type="http://schemas.openxmlformats.org/officeDocument/2006/relationships/image" Target="../media/image127.png"/><Relationship Id="rId12" Type="http://schemas.openxmlformats.org/officeDocument/2006/relationships/image" Target="../media/image128.png"/><Relationship Id="rId2" Type="http://schemas.openxmlformats.org/officeDocument/2006/relationships/image" Target="../media/image125.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4.png"/><Relationship Id="rId5" Type="http://schemas.openxmlformats.org/officeDocument/2006/relationships/image" Target="../media/image5.png"/><Relationship Id="rId15" Type="http://schemas.openxmlformats.org/officeDocument/2006/relationships/image" Target="../media/image131.png"/><Relationship Id="rId10" Type="http://schemas.openxmlformats.org/officeDocument/2006/relationships/image" Target="../media/image113.png"/><Relationship Id="rId4" Type="http://schemas.openxmlformats.org/officeDocument/2006/relationships/image" Target="../media/image4.png"/><Relationship Id="rId9" Type="http://schemas.openxmlformats.org/officeDocument/2006/relationships/image" Target="../media/image112.png"/><Relationship Id="rId14" Type="http://schemas.openxmlformats.org/officeDocument/2006/relationships/image" Target="../media/image130.png"/></Relationships>
</file>

<file path=ppt/slides/_rels/slide18.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3" Type="http://schemas.openxmlformats.org/officeDocument/2006/relationships/image" Target="../media/image133.png"/><Relationship Id="rId7" Type="http://schemas.openxmlformats.org/officeDocument/2006/relationships/image" Target="../media/image134.png"/><Relationship Id="rId12" Type="http://schemas.openxmlformats.org/officeDocument/2006/relationships/image" Target="../media/image139.png"/><Relationship Id="rId2" Type="http://schemas.openxmlformats.org/officeDocument/2006/relationships/image" Target="../media/image13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38.png"/><Relationship Id="rId5" Type="http://schemas.openxmlformats.org/officeDocument/2006/relationships/image" Target="../media/image5.png"/><Relationship Id="rId15" Type="http://schemas.openxmlformats.org/officeDocument/2006/relationships/image" Target="../media/image142.png"/><Relationship Id="rId10" Type="http://schemas.openxmlformats.org/officeDocument/2006/relationships/image" Target="../media/image137.png"/><Relationship Id="rId4" Type="http://schemas.openxmlformats.org/officeDocument/2006/relationships/image" Target="../media/image4.png"/><Relationship Id="rId9" Type="http://schemas.openxmlformats.org/officeDocument/2006/relationships/image" Target="../media/image136.png"/><Relationship Id="rId14" Type="http://schemas.openxmlformats.org/officeDocument/2006/relationships/image" Target="../media/image141.png"/></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hyperlink" Target="https://www.pptx.cn/" TargetMode="External"/><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image" Target="../media/image1.png"/><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3.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16.png"/><Relationship Id="rId2" Type="http://schemas.openxmlformats.org/officeDocument/2006/relationships/image" Target="../media/image2.png"/><Relationship Id="rId16" Type="http://schemas.openxmlformats.org/officeDocument/2006/relationships/hyperlink" Target="https://www.pptx.cn/" TargetMode="Externa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6.png"/><Relationship Id="rId15" Type="http://schemas.microsoft.com/office/2007/relationships/hdphoto" Target="../media/hdphoto1.wdp"/><Relationship Id="rId10" Type="http://schemas.openxmlformats.org/officeDocument/2006/relationships/image" Target="../media/image21.png"/><Relationship Id="rId4" Type="http://schemas.openxmlformats.org/officeDocument/2006/relationships/image" Target="../media/image4.png"/><Relationship Id="rId9" Type="http://schemas.openxmlformats.org/officeDocument/2006/relationships/image" Target="../media/image20.png"/><Relationship Id="rId14" Type="http://schemas.openxmlformats.org/officeDocument/2006/relationships/image" Target="../media/image25.png"/></Relationships>
</file>

<file path=ppt/slides/_rels/slide20.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hyperlink" Target="https://www.pptx.cn/" TargetMode="External"/><Relationship Id="rId7" Type="http://schemas.openxmlformats.org/officeDocument/2006/relationships/image" Target="../media/image147.png"/><Relationship Id="rId2" Type="http://schemas.openxmlformats.org/officeDocument/2006/relationships/image" Target="../media/image143.jpeg"/><Relationship Id="rId1" Type="http://schemas.openxmlformats.org/officeDocument/2006/relationships/slideLayout" Target="../slideLayouts/slideLayout2.xml"/><Relationship Id="rId6" Type="http://schemas.openxmlformats.org/officeDocument/2006/relationships/image" Target="../media/image146.png"/><Relationship Id="rId5" Type="http://schemas.openxmlformats.org/officeDocument/2006/relationships/image" Target="../media/image145.svg"/><Relationship Id="rId4" Type="http://schemas.openxmlformats.org/officeDocument/2006/relationships/image" Target="../media/image144.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52.jpeg"/><Relationship Id="rId3" Type="http://schemas.openxmlformats.org/officeDocument/2006/relationships/image" Target="../media/image149.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51.jpeg"/><Relationship Id="rId2" Type="http://schemas.openxmlformats.org/officeDocument/2006/relationships/image" Target="../media/image143.jpeg"/><Relationship Id="rId1" Type="http://schemas.openxmlformats.org/officeDocument/2006/relationships/slideLayout" Target="../slideLayouts/slideLayout2.xml"/><Relationship Id="rId6" Type="http://schemas.openxmlformats.org/officeDocument/2006/relationships/image" Target="../media/image147.png"/><Relationship Id="rId11" Type="http://schemas.openxmlformats.org/officeDocument/2006/relationships/image" Target="../media/image145.svg"/><Relationship Id="rId5" Type="http://schemas.openxmlformats.org/officeDocument/2006/relationships/hyperlink" Target="https://www.pptx.cn/" TargetMode="External"/><Relationship Id="rId15" Type="http://schemas.openxmlformats.org/officeDocument/2006/relationships/image" Target="../media/image154.svg"/><Relationship Id="rId10" Type="http://schemas.openxmlformats.org/officeDocument/2006/relationships/image" Target="../media/image144.png"/><Relationship Id="rId4" Type="http://schemas.microsoft.com/office/2007/relationships/hdphoto" Target="../media/hdphoto4.wdp"/><Relationship Id="rId9" Type="http://schemas.openxmlformats.org/officeDocument/2006/relationships/hyperlink" Target="https://doc.paperpass.com/" TargetMode="External"/><Relationship Id="rId14" Type="http://schemas.openxmlformats.org/officeDocument/2006/relationships/image" Target="../media/image153.png"/></Relationships>
</file>

<file path=ppt/slides/_rels/slide22.xml.rels><?xml version="1.0" encoding="UTF-8" standalone="yes"?>
<Relationships xmlns="http://schemas.openxmlformats.org/package/2006/relationships"><Relationship Id="rId8" Type="http://schemas.openxmlformats.org/officeDocument/2006/relationships/image" Target="../media/image144.png"/><Relationship Id="rId13" Type="http://schemas.openxmlformats.org/officeDocument/2006/relationships/image" Target="../media/image156.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155.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4.wdp"/><Relationship Id="rId11" Type="http://schemas.openxmlformats.org/officeDocument/2006/relationships/image" Target="../media/image154.svg"/><Relationship Id="rId5" Type="http://schemas.openxmlformats.org/officeDocument/2006/relationships/image" Target="../media/image149.png"/><Relationship Id="rId10" Type="http://schemas.openxmlformats.org/officeDocument/2006/relationships/image" Target="../media/image153.png"/><Relationship Id="rId4" Type="http://schemas.openxmlformats.org/officeDocument/2006/relationships/image" Target="../media/image143.jpeg"/><Relationship Id="rId9" Type="http://schemas.openxmlformats.org/officeDocument/2006/relationships/image" Target="../media/image145.svg"/><Relationship Id="rId14" Type="http://schemas.openxmlformats.org/officeDocument/2006/relationships/image" Target="../media/image157.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https://www.pptx.cn/" TargetMode="External"/><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7.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 Type="http://schemas.openxmlformats.org/officeDocument/2006/relationships/image" Target="../media/image26.png"/><Relationship Id="rId16" Type="http://schemas.openxmlformats.org/officeDocument/2006/relationships/image" Target="../media/image37.sv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30.png"/><Relationship Id="rId14"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9.png"/><Relationship Id="rId7" Type="http://schemas.openxmlformats.org/officeDocument/2006/relationships/image" Target="../media/image6.png"/><Relationship Id="rId12" Type="http://schemas.openxmlformats.org/officeDocument/2006/relationships/image" Target="../media/image45.png"/><Relationship Id="rId2" Type="http://schemas.openxmlformats.org/officeDocument/2006/relationships/chart" Target="../charts/chart1.xml"/><Relationship Id="rId16"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44.png"/><Relationship Id="rId5" Type="http://schemas.openxmlformats.org/officeDocument/2006/relationships/image" Target="../media/image4.png"/><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image" Target="../media/image42.png"/><Relationship Id="rId14" Type="http://schemas.openxmlformats.org/officeDocument/2006/relationships/image" Target="../media/image47.png"/></Relationships>
</file>

<file path=ppt/slides/_rels/slide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6.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hyperlink" Target="https://www.pptx.cn/" TargetMode="External"/><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18" Type="http://schemas.openxmlformats.org/officeDocument/2006/relationships/image" Target="../media/image64.png"/><Relationship Id="rId26" Type="http://schemas.openxmlformats.org/officeDocument/2006/relationships/image" Target="../media/image71.png"/><Relationship Id="rId3" Type="http://schemas.openxmlformats.org/officeDocument/2006/relationships/image" Target="../media/image52.png"/><Relationship Id="rId21" Type="http://schemas.microsoft.com/office/2007/relationships/hdphoto" Target="../media/hdphoto2.wdp"/><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png"/><Relationship Id="rId25" Type="http://schemas.openxmlformats.org/officeDocument/2006/relationships/image" Target="../media/image70.png"/><Relationship Id="rId2" Type="http://schemas.openxmlformats.org/officeDocument/2006/relationships/image" Target="../media/image51.png"/><Relationship Id="rId16" Type="http://schemas.openxmlformats.org/officeDocument/2006/relationships/image" Target="../media/image62.png"/><Relationship Id="rId20" Type="http://schemas.openxmlformats.org/officeDocument/2006/relationships/image" Target="../media/image66.png"/><Relationship Id="rId29" Type="http://schemas.openxmlformats.org/officeDocument/2006/relationships/image" Target="../media/image74.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57.png"/><Relationship Id="rId24" Type="http://schemas.openxmlformats.org/officeDocument/2006/relationships/image" Target="../media/image69.png"/><Relationship Id="rId32" Type="http://schemas.openxmlformats.org/officeDocument/2006/relationships/image" Target="../media/image77.png"/><Relationship Id="rId5" Type="http://schemas.openxmlformats.org/officeDocument/2006/relationships/image" Target="../media/image5.png"/><Relationship Id="rId15" Type="http://schemas.openxmlformats.org/officeDocument/2006/relationships/image" Target="../media/image61.png"/><Relationship Id="rId23" Type="http://schemas.openxmlformats.org/officeDocument/2006/relationships/image" Target="../media/image68.png"/><Relationship Id="rId28" Type="http://schemas.openxmlformats.org/officeDocument/2006/relationships/image" Target="../media/image73.png"/><Relationship Id="rId10" Type="http://schemas.openxmlformats.org/officeDocument/2006/relationships/image" Target="../media/image56.png"/><Relationship Id="rId19" Type="http://schemas.openxmlformats.org/officeDocument/2006/relationships/image" Target="../media/image65.png"/><Relationship Id="rId31" Type="http://schemas.openxmlformats.org/officeDocument/2006/relationships/image" Target="../media/image76.png"/><Relationship Id="rId4" Type="http://schemas.openxmlformats.org/officeDocument/2006/relationships/image" Target="../media/image4.png"/><Relationship Id="rId9" Type="http://schemas.openxmlformats.org/officeDocument/2006/relationships/image" Target="../media/image55.png"/><Relationship Id="rId14" Type="http://schemas.openxmlformats.org/officeDocument/2006/relationships/image" Target="../media/image60.png"/><Relationship Id="rId22" Type="http://schemas.openxmlformats.org/officeDocument/2006/relationships/image" Target="../media/image67.png"/><Relationship Id="rId27" Type="http://schemas.openxmlformats.org/officeDocument/2006/relationships/image" Target="../media/image72.png"/><Relationship Id="rId30" Type="http://schemas.openxmlformats.org/officeDocument/2006/relationships/image" Target="../media/image75.png"/></Relationships>
</file>

<file path=ppt/slides/_rels/slide9.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18" Type="http://schemas.openxmlformats.org/officeDocument/2006/relationships/image" Target="../media/image91.png"/><Relationship Id="rId3" Type="http://schemas.openxmlformats.org/officeDocument/2006/relationships/image" Target="../media/image79.png"/><Relationship Id="rId21" Type="http://schemas.openxmlformats.org/officeDocument/2006/relationships/image" Target="../media/image94.png"/><Relationship Id="rId7" Type="http://schemas.openxmlformats.org/officeDocument/2006/relationships/image" Target="../media/image80.png"/><Relationship Id="rId12" Type="http://schemas.openxmlformats.org/officeDocument/2006/relationships/image" Target="../media/image85.png"/><Relationship Id="rId17" Type="http://schemas.openxmlformats.org/officeDocument/2006/relationships/image" Target="../media/image90.png"/><Relationship Id="rId2" Type="http://schemas.openxmlformats.org/officeDocument/2006/relationships/image" Target="../media/image78.png"/><Relationship Id="rId16" Type="http://schemas.openxmlformats.org/officeDocument/2006/relationships/image" Target="../media/image89.png"/><Relationship Id="rId20" Type="http://schemas.openxmlformats.org/officeDocument/2006/relationships/image" Target="../media/image93.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84.png"/><Relationship Id="rId24" Type="http://schemas.microsoft.com/office/2007/relationships/hdphoto" Target="../media/hdphoto3.wdp"/><Relationship Id="rId5" Type="http://schemas.openxmlformats.org/officeDocument/2006/relationships/image" Target="../media/image5.png"/><Relationship Id="rId15" Type="http://schemas.openxmlformats.org/officeDocument/2006/relationships/image" Target="../media/image88.png"/><Relationship Id="rId23" Type="http://schemas.openxmlformats.org/officeDocument/2006/relationships/image" Target="../media/image96.png"/><Relationship Id="rId10" Type="http://schemas.openxmlformats.org/officeDocument/2006/relationships/image" Target="../media/image83.png"/><Relationship Id="rId19" Type="http://schemas.openxmlformats.org/officeDocument/2006/relationships/image" Target="../media/image92.png"/><Relationship Id="rId4" Type="http://schemas.openxmlformats.org/officeDocument/2006/relationships/image" Target="../media/image4.png"/><Relationship Id="rId9" Type="http://schemas.openxmlformats.org/officeDocument/2006/relationships/image" Target="../media/image82.png"/><Relationship Id="rId14" Type="http://schemas.openxmlformats.org/officeDocument/2006/relationships/image" Target="../media/image87.png"/><Relationship Id="rId22" Type="http://schemas.openxmlformats.org/officeDocument/2006/relationships/image" Target="../media/image9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PPT世界-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81" name="PPT世界-2"/>
          <p:cNvSpPr/>
          <p:nvPr/>
        </p:nvSpPr>
        <p:spPr>
          <a:xfrm flipH="1">
            <a:off x="1071113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2" name="PPT世界-3"/>
          <p:cNvSpPr/>
          <p:nvPr/>
        </p:nvSpPr>
        <p:spPr>
          <a:xfrm rot="784837" flipH="1">
            <a:off x="-383392"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83" name="PPT世界-4"/>
          <p:cNvSpPr/>
          <p:nvPr/>
        </p:nvSpPr>
        <p:spPr>
          <a:xfrm rot="15708572" flipH="1">
            <a:off x="5195553"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6"/>
          <p:cNvSpPr/>
          <p:nvPr/>
        </p:nvSpPr>
        <p:spPr>
          <a:xfrm flipH="1">
            <a:off x="3534858"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 name="PPT世界-7"/>
          <p:cNvSpPr/>
          <p:nvPr/>
        </p:nvSpPr>
        <p:spPr>
          <a:xfrm flipH="1">
            <a:off x="3630858" y="391285"/>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5"/>
                  <a:pt x="26095" y="0"/>
                  <a:pt x="58286" y="0"/>
                </a:cubicBezTo>
                <a:cubicBezTo>
                  <a:pt x="90476" y="0"/>
                  <a:pt x="116571" y="26095"/>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47" name="PPT世界-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0"/>
            <a:ext cx="1365486" cy="2424001"/>
          </a:xfrm>
          <a:custGeom>
            <a:avLst/>
            <a:gdLst>
              <a:gd name="connsiteX0" fmla="*/ 0 w 2211429"/>
              <a:gd name="connsiteY0" fmla="*/ 0 h 3925714"/>
              <a:gd name="connsiteX1" fmla="*/ 2211429 w 2211429"/>
              <a:gd name="connsiteY1" fmla="*/ 0 h 3925714"/>
              <a:gd name="connsiteX2" fmla="*/ 2211429 w 2211429"/>
              <a:gd name="connsiteY2" fmla="*/ 3925714 h 3925714"/>
              <a:gd name="connsiteX3" fmla="*/ 0 w 2211429"/>
              <a:gd name="connsiteY3" fmla="*/ 3925714 h 3925714"/>
            </a:gdLst>
            <a:ahLst/>
            <a:cxnLst>
              <a:cxn ang="0">
                <a:pos x="connsiteX0" y="connsiteY0"/>
              </a:cxn>
              <a:cxn ang="0">
                <a:pos x="connsiteX1" y="connsiteY1"/>
              </a:cxn>
              <a:cxn ang="0">
                <a:pos x="connsiteX2" y="connsiteY2"/>
              </a:cxn>
              <a:cxn ang="0">
                <a:pos x="connsiteX3" y="connsiteY3"/>
              </a:cxn>
            </a:cxnLst>
            <a:rect l="l" t="t" r="r" b="b"/>
            <a:pathLst>
              <a:path w="2211429" h="3925714">
                <a:moveTo>
                  <a:pt x="0" y="0"/>
                </a:moveTo>
                <a:lnTo>
                  <a:pt x="2211429" y="0"/>
                </a:lnTo>
                <a:lnTo>
                  <a:pt x="2211429" y="3925714"/>
                </a:lnTo>
                <a:lnTo>
                  <a:pt x="0" y="3925714"/>
                </a:lnTo>
                <a:close/>
              </a:path>
            </a:pathLst>
          </a:custGeom>
        </p:spPr>
      </p:pic>
      <p:grpSp>
        <p:nvGrpSpPr>
          <p:cNvPr id="16" name="PPT世界-9"/>
          <p:cNvGrpSpPr/>
          <p:nvPr/>
        </p:nvGrpSpPr>
        <p:grpSpPr>
          <a:xfrm>
            <a:off x="1575136" y="4446432"/>
            <a:ext cx="3215070" cy="357054"/>
            <a:chOff x="1575136" y="4446432"/>
            <a:chExt cx="3215070" cy="357054"/>
          </a:xfrm>
        </p:grpSpPr>
        <p:sp>
          <p:nvSpPr>
            <p:cNvPr id="52" name="PPT世界-9-1"/>
            <p:cNvSpPr/>
            <p:nvPr/>
          </p:nvSpPr>
          <p:spPr>
            <a:xfrm>
              <a:off x="1575136" y="4446432"/>
              <a:ext cx="1502534" cy="357054"/>
            </a:xfrm>
            <a:prstGeom prst="roundRect">
              <a:avLst>
                <a:gd name="adj" fmla="val 50000"/>
              </a:avLst>
            </a:prstGeom>
            <a:ln w="15875">
              <a:solidFill>
                <a:schemeClr val="accent3"/>
              </a:solidFill>
            </a:ln>
          </p:spPr>
          <p:txBody>
            <a:bodyPr wrap="square">
              <a:noAutofit/>
            </a:bodyPr>
            <a:lstStyle/>
            <a:p>
              <a:pPr algn="ctr"/>
              <a:r>
                <a:rPr lang="zh-CN" altLang="en-US"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授课人：</a:t>
              </a:r>
              <a:r>
                <a:rPr lang="en-US" altLang="zh-CN"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endParaRPr lang="zh-CN" altLang="en-US"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9-2"/>
            <p:cNvSpPr/>
            <p:nvPr/>
          </p:nvSpPr>
          <p:spPr>
            <a:xfrm>
              <a:off x="3287672" y="4446432"/>
              <a:ext cx="1502534" cy="357054"/>
            </a:xfrm>
            <a:prstGeom prst="roundRect">
              <a:avLst>
                <a:gd name="adj" fmla="val 50000"/>
              </a:avLst>
            </a:prstGeom>
            <a:ln w="15875">
              <a:solidFill>
                <a:schemeClr val="accent3"/>
              </a:solidFill>
            </a:ln>
          </p:spPr>
          <p:txBody>
            <a:bodyPr wrap="square">
              <a:noAutofit/>
            </a:bodyPr>
            <a:lstStyle/>
            <a:p>
              <a:pPr algn="ctr"/>
              <a:r>
                <a:rPr lang="en-US" altLang="zh-CN" sz="105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05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68" name="PPT世界-12"/>
          <p:cNvSpPr/>
          <p:nvPr/>
        </p:nvSpPr>
        <p:spPr>
          <a:xfrm>
            <a:off x="546741"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9" name="PPT世界-13"/>
          <p:cNvSpPr/>
          <p:nvPr/>
        </p:nvSpPr>
        <p:spPr>
          <a:xfrm>
            <a:off x="638417" y="6183988"/>
            <a:ext cx="153354" cy="20445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70" name="PPT世界-14"/>
          <p:cNvSpPr/>
          <p:nvPr/>
        </p:nvSpPr>
        <p:spPr>
          <a:xfrm>
            <a:off x="1042938"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1" name="PPT世界-15"/>
          <p:cNvSpPr/>
          <p:nvPr/>
        </p:nvSpPr>
        <p:spPr>
          <a:xfrm>
            <a:off x="1109051" y="6184105"/>
            <a:ext cx="204459" cy="20422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72" name="PPT世界-16"/>
          <p:cNvSpPr/>
          <p:nvPr/>
        </p:nvSpPr>
        <p:spPr>
          <a:xfrm>
            <a:off x="1539137"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3" name="PPT世界-17"/>
          <p:cNvSpPr/>
          <p:nvPr/>
        </p:nvSpPr>
        <p:spPr>
          <a:xfrm>
            <a:off x="1605262" y="6201923"/>
            <a:ext cx="204459" cy="16858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74" name="PPT世界-18"/>
          <p:cNvSpPr/>
          <p:nvPr/>
        </p:nvSpPr>
        <p:spPr>
          <a:xfrm>
            <a:off x="2035332"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5" name="PPT世界-19"/>
          <p:cNvSpPr/>
          <p:nvPr/>
        </p:nvSpPr>
        <p:spPr>
          <a:xfrm>
            <a:off x="2123112" y="6183988"/>
            <a:ext cx="161148" cy="20445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sp>
        <p:nvSpPr>
          <p:cNvPr id="8" name="PPT世界-20"/>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 name="PPT世界-21"/>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 name="PPT世界-22"/>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2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 name="PPT世界-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3" name="PPT世界-2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8" name="PPT世界-2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9" name="PPT世界-2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21" name="PPT世界-2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27" name="PPT世界-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28" name="PPT世界-3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29" name="PPT世界-3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30" name="PPT世界-3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31" name="PPT世界-3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32" name="PPT世界-3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33" name="PPT世界-3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34" name="PPT世界-36"/>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grpSp>
        <p:nvGrpSpPr>
          <p:cNvPr id="15" name="PPT世界-37"/>
          <p:cNvGrpSpPr/>
          <p:nvPr/>
        </p:nvGrpSpPr>
        <p:grpSpPr>
          <a:xfrm>
            <a:off x="815754" y="1579877"/>
            <a:ext cx="5106921" cy="2559984"/>
            <a:chOff x="815754" y="1579877"/>
            <a:chExt cx="5106921" cy="2559984"/>
          </a:xfrm>
        </p:grpSpPr>
        <p:sp>
          <p:nvSpPr>
            <p:cNvPr id="62" name="PPT世界-37-1"/>
            <p:cNvSpPr/>
            <p:nvPr/>
          </p:nvSpPr>
          <p:spPr>
            <a:xfrm>
              <a:off x="986233" y="2193471"/>
              <a:ext cx="4698722" cy="1446550"/>
            </a:xfrm>
            <a:prstGeom prst="rect">
              <a:avLst/>
            </a:prstGeom>
          </p:spPr>
          <p:txBody>
            <a:bodyPr wrap="none">
              <a:noAutofit/>
            </a:bodyPr>
            <a:lstStyle/>
            <a:p>
              <a:r>
                <a:rPr lang="zh-CN" altLang="en-US" sz="8800" dirty="0">
                  <a:ln w="139700">
                    <a:gradFill>
                      <a:gsLst>
                        <a:gs pos="0">
                          <a:schemeClr val="accent1"/>
                        </a:gs>
                        <a:gs pos="100000">
                          <a:schemeClr val="accent3"/>
                        </a:gs>
                      </a:gsLst>
                      <a:lin ang="5400000" scaled="1"/>
                    </a:gradFill>
                  </a:ln>
                  <a:solidFill>
                    <a:srgbClr val="0070C0"/>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经济管理</a:t>
              </a:r>
            </a:p>
          </p:txBody>
        </p:sp>
        <p:sp>
          <p:nvSpPr>
            <p:cNvPr id="63" name="PPT世界-37-2"/>
            <p:cNvSpPr/>
            <p:nvPr/>
          </p:nvSpPr>
          <p:spPr>
            <a:xfrm>
              <a:off x="986233" y="2193471"/>
              <a:ext cx="4698722" cy="1446550"/>
            </a:xfrm>
            <a:prstGeom prst="rect">
              <a:avLst/>
            </a:prstGeom>
          </p:spPr>
          <p:txBody>
            <a:bodyPr wrap="none">
              <a:noAutofit/>
            </a:bodyPr>
            <a:lstStyle/>
            <a:p>
              <a:r>
                <a:rPr lang="zh-CN" altLang="en-US" sz="8800" dirty="0">
                  <a:ln w="25400">
                    <a:solidFill>
                      <a:schemeClr val="bg1"/>
                    </a:solidFill>
                  </a:ln>
                  <a:gradFill>
                    <a:gsLst>
                      <a:gs pos="0">
                        <a:schemeClr val="accent1"/>
                      </a:gs>
                      <a:gs pos="100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经济管理</a:t>
              </a:r>
            </a:p>
          </p:txBody>
        </p:sp>
        <p:sp>
          <p:nvSpPr>
            <p:cNvPr id="51" name="PPT世界-37-3"/>
            <p:cNvSpPr/>
            <p:nvPr/>
          </p:nvSpPr>
          <p:spPr>
            <a:xfrm>
              <a:off x="983023" y="3770529"/>
              <a:ext cx="4676045" cy="369332"/>
            </a:xfrm>
            <a:prstGeom prst="rect">
              <a:avLst/>
            </a:prstGeom>
            <a:ln>
              <a:noFill/>
            </a:ln>
          </p:spPr>
          <p:txBody>
            <a:bodyPr wrap="square">
              <a:noAutofit/>
            </a:bodyPr>
            <a:lstStyle/>
            <a:p>
              <a:pPr algn="dist"/>
              <a:r>
                <a:rPr lang="en-US" altLang="zh-CN"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ECONOMIC MANAGEMENT</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5" name="组合 54"/>
            <p:cNvGrpSpPr/>
            <p:nvPr/>
          </p:nvGrpSpPr>
          <p:grpSpPr>
            <a:xfrm>
              <a:off x="815754" y="1579877"/>
              <a:ext cx="270810" cy="575773"/>
              <a:chOff x="620713" y="1708457"/>
              <a:chExt cx="270810" cy="575773"/>
            </a:xfrm>
          </p:grpSpPr>
          <p:cxnSp>
            <p:nvCxnSpPr>
              <p:cNvPr id="58" name="PPT世界-37-4"/>
              <p:cNvCxnSpPr/>
              <p:nvPr/>
            </p:nvCxnSpPr>
            <p:spPr>
              <a:xfrm flipV="1">
                <a:off x="620713" y="1708457"/>
                <a:ext cx="270810" cy="5757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9" name="PPT世界-37-5"/>
              <p:cNvCxnSpPr/>
              <p:nvPr/>
            </p:nvCxnSpPr>
            <p:spPr>
              <a:xfrm flipV="1">
                <a:off x="620713" y="1747715"/>
                <a:ext cx="135405" cy="2878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56" name="PPT世界-37-6"/>
            <p:cNvSpPr/>
            <p:nvPr/>
          </p:nvSpPr>
          <p:spPr>
            <a:xfrm>
              <a:off x="1044056" y="1810364"/>
              <a:ext cx="4513581" cy="369332"/>
            </a:xfrm>
            <a:prstGeom prst="rect">
              <a:avLst/>
            </a:prstGeom>
            <a:ln>
              <a:noFill/>
            </a:ln>
          </p:spPr>
          <p:txBody>
            <a:bodyPr wrap="square">
              <a:noAutofit/>
            </a:bodyPr>
            <a:lstStyle/>
            <a:p>
              <a:pPr algn="dist"/>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大学经济管理专业课程通用</a:t>
              </a:r>
              <a:r>
                <a:rPr lang="en-US" altLang="zh-CN"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cxnSp>
          <p:nvCxnSpPr>
            <p:cNvPr id="57" name="PPT世界-37-7"/>
            <p:cNvCxnSpPr/>
            <p:nvPr/>
          </p:nvCxnSpPr>
          <p:spPr>
            <a:xfrm>
              <a:off x="1044056" y="3656528"/>
              <a:ext cx="4515615" cy="0"/>
            </a:xfrm>
            <a:prstGeom prst="line">
              <a:avLst/>
            </a:prstGeom>
            <a:ln w="25400">
              <a:solidFill>
                <a:schemeClr val="accent3"/>
              </a:solidFill>
              <a:round/>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5651865" y="3163652"/>
              <a:ext cx="270810" cy="575773"/>
              <a:chOff x="5155375" y="2560304"/>
              <a:chExt cx="270810" cy="575773"/>
            </a:xfrm>
          </p:grpSpPr>
          <p:cxnSp>
            <p:nvCxnSpPr>
              <p:cNvPr id="60" name="PPT世界-37-8"/>
              <p:cNvCxnSpPr/>
              <p:nvPr/>
            </p:nvCxnSpPr>
            <p:spPr>
              <a:xfrm flipH="1">
                <a:off x="5155375" y="2560304"/>
                <a:ext cx="270810" cy="5757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1" name="PPT世界-37-9"/>
              <p:cNvCxnSpPr/>
              <p:nvPr/>
            </p:nvCxnSpPr>
            <p:spPr>
              <a:xfrm flipH="1">
                <a:off x="5290780" y="2808933"/>
                <a:ext cx="135405" cy="2878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pic>
        <p:nvPicPr>
          <p:cNvPr id="77" name="PPT世界-38"/>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pic>
        <p:nvPicPr>
          <p:cNvPr id="64" name="图片 63">
            <a:hlinkClick r:id="rId3"/>
            <a:extLst>
              <a:ext uri="{FF2B5EF4-FFF2-40B4-BE49-F238E27FC236}">
                <a16:creationId xmlns:a16="http://schemas.microsoft.com/office/drawing/2014/main" id="{B5262DF9-941C-426B-8710-8A6D35435BA9}"/>
              </a:ext>
            </a:extLst>
          </p:cNvPr>
          <p:cNvPicPr>
            <a:picLocks noChangeAspect="1"/>
          </p:cNvPicPr>
          <p:nvPr/>
        </p:nvPicPr>
        <p:blipFill>
          <a:blip r:embed="rId18">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423681" y="27228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2"/>
          <p:cNvSpPr/>
          <p:nvPr/>
        </p:nvSpPr>
        <p:spPr>
          <a:xfrm>
            <a:off x="598241" y="471766"/>
            <a:ext cx="335775" cy="285940"/>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12" name="PPT世界-3"/>
          <p:cNvSpPr txBox="1"/>
          <p:nvPr/>
        </p:nvSpPr>
        <p:spPr>
          <a:xfrm>
            <a:off x="1515424" y="2629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a:t>
            </a:r>
          </a:p>
        </p:txBody>
      </p:sp>
      <p:sp>
        <p:nvSpPr>
          <p:cNvPr id="13" name="PPT世界-4"/>
          <p:cNvSpPr txBox="1"/>
          <p:nvPr/>
        </p:nvSpPr>
        <p:spPr>
          <a:xfrm>
            <a:off x="1550869" y="703266"/>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6"/>
          <p:cNvGrpSpPr/>
          <p:nvPr/>
        </p:nvGrpSpPr>
        <p:grpSpPr>
          <a:xfrm>
            <a:off x="445259" y="1644121"/>
            <a:ext cx="3636439" cy="4489979"/>
            <a:chOff x="445259" y="1644121"/>
            <a:chExt cx="3636439" cy="4489979"/>
          </a:xfrm>
        </p:grpSpPr>
        <p:sp>
          <p:nvSpPr>
            <p:cNvPr id="8" name="PPT世界-6-1"/>
            <p:cNvSpPr/>
            <p:nvPr/>
          </p:nvSpPr>
          <p:spPr>
            <a:xfrm>
              <a:off x="445259" y="2039621"/>
              <a:ext cx="3636439" cy="4094479"/>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endParaRPr>
            </a:p>
          </p:txBody>
        </p:sp>
        <p:sp>
          <p:nvSpPr>
            <p:cNvPr id="14" name="PPT世界-6-2"/>
            <p:cNvSpPr txBox="1"/>
            <p:nvPr/>
          </p:nvSpPr>
          <p:spPr>
            <a:xfrm>
              <a:off x="445259" y="1644121"/>
              <a:ext cx="816466"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rPr>
                <a:t>1</a:t>
              </a:r>
              <a:endParaRPr kumimoji="0" lang="zh-CN" altLang="en-US"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endParaRPr>
            </a:p>
          </p:txBody>
        </p:sp>
        <p:sp>
          <p:nvSpPr>
            <p:cNvPr id="16" name="PPT世界-6-3"/>
            <p:cNvSpPr/>
            <p:nvPr/>
          </p:nvSpPr>
          <p:spPr>
            <a:xfrm>
              <a:off x="1096626" y="1859689"/>
              <a:ext cx="2639648" cy="53863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思源黑体 CN Bold" panose="020B0800000000000000" pitchFamily="34" charset="-122"/>
              </a:endParaRPr>
            </a:p>
          </p:txBody>
        </p:sp>
        <p:sp>
          <p:nvSpPr>
            <p:cNvPr id="17" name="PPT世界-6-4"/>
            <p:cNvSpPr txBox="1"/>
            <p:nvPr/>
          </p:nvSpPr>
          <p:spPr>
            <a:xfrm>
              <a:off x="1449281" y="1975118"/>
              <a:ext cx="193433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 name="PPT世界-6-5"/>
            <p:cNvSpPr txBox="1"/>
            <p:nvPr/>
          </p:nvSpPr>
          <p:spPr>
            <a:xfrm>
              <a:off x="745273" y="2715782"/>
              <a:ext cx="3036410" cy="106952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6-6"/>
            <p:cNvSpPr txBox="1"/>
            <p:nvPr/>
          </p:nvSpPr>
          <p:spPr>
            <a:xfrm>
              <a:off x="972558" y="4182273"/>
              <a:ext cx="2581841" cy="408623"/>
            </a:xfrm>
            <a:prstGeom prst="roundRect">
              <a:avLst/>
            </a:prstGeom>
            <a:noFill/>
            <a:ln>
              <a:solidFill>
                <a:schemeClr val="accent3"/>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21" name="PPT世界-6-7"/>
            <p:cNvSpPr txBox="1"/>
            <p:nvPr/>
          </p:nvSpPr>
          <p:spPr>
            <a:xfrm>
              <a:off x="972558" y="4786283"/>
              <a:ext cx="2581841" cy="408623"/>
            </a:xfrm>
            <a:prstGeom prst="roundRect">
              <a:avLst/>
            </a:prstGeom>
            <a:noFill/>
            <a:ln>
              <a:solidFill>
                <a:schemeClr val="accent3"/>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22" name="PPT世界-6-8"/>
            <p:cNvSpPr txBox="1"/>
            <p:nvPr/>
          </p:nvSpPr>
          <p:spPr>
            <a:xfrm>
              <a:off x="972558" y="5390293"/>
              <a:ext cx="2581841" cy="408623"/>
            </a:xfrm>
            <a:prstGeom prst="roundRect">
              <a:avLst/>
            </a:prstGeom>
            <a:noFill/>
            <a:ln>
              <a:solidFill>
                <a:schemeClr val="accent3"/>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grpSp>
      <p:grpSp>
        <p:nvGrpSpPr>
          <p:cNvPr id="6" name="PPT世界-7"/>
          <p:cNvGrpSpPr/>
          <p:nvPr/>
        </p:nvGrpSpPr>
        <p:grpSpPr>
          <a:xfrm>
            <a:off x="4277781" y="1644121"/>
            <a:ext cx="3636439" cy="4489979"/>
            <a:chOff x="4277781" y="1644121"/>
            <a:chExt cx="3636439" cy="4489979"/>
          </a:xfrm>
        </p:grpSpPr>
        <p:sp>
          <p:nvSpPr>
            <p:cNvPr id="27" name="PPT世界-7-1"/>
            <p:cNvSpPr/>
            <p:nvPr/>
          </p:nvSpPr>
          <p:spPr>
            <a:xfrm>
              <a:off x="4277781" y="2039621"/>
              <a:ext cx="3636439" cy="4094479"/>
            </a:xfrm>
            <a:prstGeom prst="roundRect">
              <a:avLst>
                <a:gd name="adj" fmla="val 38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endParaRPr>
            </a:p>
          </p:txBody>
        </p:sp>
        <p:sp>
          <p:nvSpPr>
            <p:cNvPr id="28" name="PPT世界-7-2"/>
            <p:cNvSpPr txBox="1"/>
            <p:nvPr/>
          </p:nvSpPr>
          <p:spPr>
            <a:xfrm>
              <a:off x="4277781" y="1644121"/>
              <a:ext cx="816466"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6600" i="0" u="none" strike="noStrike" kern="1200" cap="none" spc="0" normalizeH="0" baseline="0" noProof="0" dirty="0">
                  <a:ln w="6350">
                    <a:noFill/>
                  </a:ln>
                  <a:gradFill>
                    <a:gsLst>
                      <a:gs pos="0">
                        <a:schemeClr val="accent4"/>
                      </a:gs>
                      <a:gs pos="100000">
                        <a:schemeClr val="accent5"/>
                      </a:gs>
                    </a:gsLst>
                    <a:lin ang="5400000" scaled="1"/>
                  </a:gradFill>
                  <a:effectLst/>
                  <a:uLnTx/>
                  <a:uFillTx/>
                  <a:latin typeface="+mj-lt"/>
                  <a:ea typeface="+mj-ea"/>
                  <a:cs typeface="思源黑体 CN Bold" panose="020B0800000000000000" pitchFamily="34" charset="-122"/>
                </a:rPr>
                <a:t>2</a:t>
              </a:r>
              <a:endParaRPr kumimoji="0" lang="zh-CN" altLang="en-US" sz="6600" i="0" u="none" strike="noStrike" kern="1200" cap="none" spc="0" normalizeH="0" baseline="0" noProof="0" dirty="0">
                <a:ln w="6350">
                  <a:noFill/>
                </a:ln>
                <a:gradFill>
                  <a:gsLst>
                    <a:gs pos="0">
                      <a:schemeClr val="accent4"/>
                    </a:gs>
                    <a:gs pos="100000">
                      <a:schemeClr val="accent5"/>
                    </a:gs>
                  </a:gsLst>
                  <a:lin ang="5400000" scaled="1"/>
                </a:gradFill>
                <a:effectLst/>
                <a:uLnTx/>
                <a:uFillTx/>
                <a:latin typeface="+mj-lt"/>
                <a:ea typeface="+mj-ea"/>
                <a:cs typeface="思源黑体 CN Bold" panose="020B0800000000000000" pitchFamily="34" charset="-122"/>
              </a:endParaRPr>
            </a:p>
          </p:txBody>
        </p:sp>
        <p:sp>
          <p:nvSpPr>
            <p:cNvPr id="30" name="PPT世界-7-3"/>
            <p:cNvSpPr/>
            <p:nvPr/>
          </p:nvSpPr>
          <p:spPr>
            <a:xfrm>
              <a:off x="4929148" y="1859689"/>
              <a:ext cx="2639648" cy="538634"/>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思源黑体 CN Bold" panose="020B0800000000000000" pitchFamily="34" charset="-122"/>
              </a:endParaRPr>
            </a:p>
          </p:txBody>
        </p:sp>
        <p:sp>
          <p:nvSpPr>
            <p:cNvPr id="31" name="PPT世界-7-4"/>
            <p:cNvSpPr txBox="1"/>
            <p:nvPr/>
          </p:nvSpPr>
          <p:spPr>
            <a:xfrm>
              <a:off x="5281803" y="1975118"/>
              <a:ext cx="193433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7-5"/>
            <p:cNvSpPr txBox="1"/>
            <p:nvPr/>
          </p:nvSpPr>
          <p:spPr>
            <a:xfrm>
              <a:off x="4577795" y="2715782"/>
              <a:ext cx="3036410" cy="106952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7-6"/>
            <p:cNvSpPr txBox="1"/>
            <p:nvPr/>
          </p:nvSpPr>
          <p:spPr>
            <a:xfrm>
              <a:off x="4805080" y="4182273"/>
              <a:ext cx="2581841" cy="408623"/>
            </a:xfrm>
            <a:prstGeom prst="roundRect">
              <a:avLst/>
            </a:prstGeom>
            <a:noFill/>
            <a:ln>
              <a:solidFill>
                <a:schemeClr val="accent5">
                  <a:lumMod val="60000"/>
                  <a:lumOff val="40000"/>
                </a:schemeClr>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35" name="PPT世界-7-7"/>
            <p:cNvSpPr txBox="1"/>
            <p:nvPr/>
          </p:nvSpPr>
          <p:spPr>
            <a:xfrm>
              <a:off x="4805080" y="4786283"/>
              <a:ext cx="2581841" cy="408623"/>
            </a:xfrm>
            <a:prstGeom prst="roundRect">
              <a:avLst/>
            </a:prstGeom>
            <a:noFill/>
            <a:ln>
              <a:solidFill>
                <a:schemeClr val="accent5">
                  <a:lumMod val="60000"/>
                  <a:lumOff val="40000"/>
                </a:schemeClr>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36" name="PPT世界-7-8"/>
            <p:cNvSpPr txBox="1"/>
            <p:nvPr/>
          </p:nvSpPr>
          <p:spPr>
            <a:xfrm>
              <a:off x="4805080" y="5390293"/>
              <a:ext cx="2581841" cy="408623"/>
            </a:xfrm>
            <a:prstGeom prst="roundRect">
              <a:avLst/>
            </a:prstGeom>
            <a:noFill/>
            <a:ln>
              <a:solidFill>
                <a:schemeClr val="accent5">
                  <a:lumMod val="60000"/>
                  <a:lumOff val="40000"/>
                </a:schemeClr>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grpSp>
      <p:grpSp>
        <p:nvGrpSpPr>
          <p:cNvPr id="53" name="PPT世界-8"/>
          <p:cNvGrpSpPr/>
          <p:nvPr/>
        </p:nvGrpSpPr>
        <p:grpSpPr>
          <a:xfrm>
            <a:off x="8110303" y="1644121"/>
            <a:ext cx="3636439" cy="4489979"/>
            <a:chOff x="8110303" y="1644121"/>
            <a:chExt cx="3636439" cy="4489979"/>
          </a:xfrm>
        </p:grpSpPr>
        <p:sp>
          <p:nvSpPr>
            <p:cNvPr id="40" name="PPT世界-8-1"/>
            <p:cNvSpPr/>
            <p:nvPr/>
          </p:nvSpPr>
          <p:spPr>
            <a:xfrm>
              <a:off x="8110303" y="2039621"/>
              <a:ext cx="3636439" cy="4094479"/>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endParaRPr>
            </a:p>
          </p:txBody>
        </p:sp>
        <p:sp>
          <p:nvSpPr>
            <p:cNvPr id="41" name="PPT世界-8-2"/>
            <p:cNvSpPr txBox="1"/>
            <p:nvPr/>
          </p:nvSpPr>
          <p:spPr>
            <a:xfrm>
              <a:off x="8110303" y="1644121"/>
              <a:ext cx="816466"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rPr>
                <a:t>3</a:t>
              </a:r>
              <a:endParaRPr kumimoji="0" lang="zh-CN" altLang="en-US"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endParaRPr>
            </a:p>
          </p:txBody>
        </p:sp>
        <p:sp>
          <p:nvSpPr>
            <p:cNvPr id="43" name="PPT世界-8-3"/>
            <p:cNvSpPr/>
            <p:nvPr/>
          </p:nvSpPr>
          <p:spPr>
            <a:xfrm>
              <a:off x="8761670" y="1859689"/>
              <a:ext cx="2639648" cy="53863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思源黑体 CN Bold" panose="020B0800000000000000" pitchFamily="34" charset="-122"/>
              </a:endParaRPr>
            </a:p>
          </p:txBody>
        </p:sp>
        <p:sp>
          <p:nvSpPr>
            <p:cNvPr id="44" name="PPT世界-8-4"/>
            <p:cNvSpPr txBox="1"/>
            <p:nvPr/>
          </p:nvSpPr>
          <p:spPr>
            <a:xfrm>
              <a:off x="9114325" y="1975118"/>
              <a:ext cx="193433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5" name="PPT世界-8-5"/>
            <p:cNvSpPr txBox="1"/>
            <p:nvPr/>
          </p:nvSpPr>
          <p:spPr>
            <a:xfrm>
              <a:off x="8410317" y="2715782"/>
              <a:ext cx="3036410" cy="106952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8-6"/>
            <p:cNvSpPr txBox="1"/>
            <p:nvPr/>
          </p:nvSpPr>
          <p:spPr>
            <a:xfrm>
              <a:off x="8637602" y="4182273"/>
              <a:ext cx="2581841" cy="408623"/>
            </a:xfrm>
            <a:prstGeom prst="roundRect">
              <a:avLst/>
            </a:prstGeom>
            <a:noFill/>
            <a:ln>
              <a:solidFill>
                <a:schemeClr val="accent3"/>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48" name="PPT世界-8-7"/>
            <p:cNvSpPr txBox="1"/>
            <p:nvPr/>
          </p:nvSpPr>
          <p:spPr>
            <a:xfrm>
              <a:off x="8637602" y="4786283"/>
              <a:ext cx="2581841" cy="408623"/>
            </a:xfrm>
            <a:prstGeom prst="roundRect">
              <a:avLst/>
            </a:prstGeom>
            <a:noFill/>
            <a:ln>
              <a:solidFill>
                <a:schemeClr val="accent3"/>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sp>
          <p:nvSpPr>
            <p:cNvPr id="49" name="PPT世界-8-8"/>
            <p:cNvSpPr txBox="1"/>
            <p:nvPr/>
          </p:nvSpPr>
          <p:spPr>
            <a:xfrm>
              <a:off x="8637602" y="5390293"/>
              <a:ext cx="2581841" cy="408623"/>
            </a:xfrm>
            <a:prstGeom prst="roundRect">
              <a:avLst/>
            </a:prstGeom>
            <a:noFill/>
            <a:ln>
              <a:solidFill>
                <a:schemeClr val="accent3"/>
              </a:solidFill>
            </a:ln>
          </p:spPr>
          <p:txBody>
            <a:bodyPr wrap="none" rtlCol="0">
              <a:noAutofit/>
            </a:bodyPr>
            <a:lstStyle/>
            <a:p>
              <a:pPr algn="ctr">
                <a:buClr>
                  <a:schemeClr val="accent1"/>
                </a:buClr>
              </a:pPr>
              <a:r>
                <a:rPr lang="zh-CN" altLang="en-US" dirty="0">
                  <a:solidFill>
                    <a:schemeClr val="tx1">
                      <a:lumMod val="75000"/>
                      <a:lumOff val="25000"/>
                    </a:schemeClr>
                  </a:solidFill>
                  <a:cs typeface="思源黑体 CN Bold" panose="020B0800000000000000" pitchFamily="34" charset="-122"/>
                </a:rPr>
                <a:t>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anim calcmode="lin" valueType="num">
                                      <p:cBhvr>
                                        <p:cTn id="20" dur="500" fill="hold"/>
                                        <p:tgtEl>
                                          <p:spTgt spid="53"/>
                                        </p:tgtEl>
                                        <p:attrNameLst>
                                          <p:attrName>ppt_x</p:attrName>
                                        </p:attrNameLst>
                                      </p:cBhvr>
                                      <p:tavLst>
                                        <p:tav tm="0">
                                          <p:val>
                                            <p:strVal val="#ppt_x"/>
                                          </p:val>
                                        </p:tav>
                                        <p:tav tm="100000">
                                          <p:val>
                                            <p:strVal val="#ppt_x"/>
                                          </p:val>
                                        </p:tav>
                                      </p:tavLst>
                                    </p:anim>
                                    <p:anim calcmode="lin" valueType="num">
                                      <p:cBhvr>
                                        <p:cTn id="21"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PPT世界-1"/>
          <p:cNvGrpSpPr/>
          <p:nvPr/>
        </p:nvGrpSpPr>
        <p:grpSpPr>
          <a:xfrm flipH="1">
            <a:off x="-383392" y="1"/>
            <a:ext cx="12575392" cy="7074457"/>
            <a:chOff x="0" y="1"/>
            <a:chExt cx="12575392" cy="7074457"/>
          </a:xfrm>
        </p:grpSpPr>
        <p:sp>
          <p:nvSpPr>
            <p:cNvPr id="44" name="PPT世界-1-1"/>
            <p:cNvSpPr/>
            <p:nvPr/>
          </p:nvSpPr>
          <p:spPr>
            <a:xfrm>
              <a:off x="674529"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6" name="PPT世界-1-2"/>
            <p:cNvSpPr/>
            <p:nvPr/>
          </p:nvSpPr>
          <p:spPr>
            <a:xfrm>
              <a:off x="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0" name="PPT世界-1-3"/>
            <p:cNvSpPr/>
            <p:nvPr/>
          </p:nvSpPr>
          <p:spPr>
            <a:xfrm rot="20815163">
              <a:off x="11274753"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1" name="PPT世界-1-4"/>
            <p:cNvSpPr/>
            <p:nvPr/>
          </p:nvSpPr>
          <p:spPr>
            <a:xfrm rot="5891428">
              <a:off x="6061925"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3"/>
          <p:cNvSpPr/>
          <p:nvPr/>
        </p:nvSpPr>
        <p:spPr>
          <a:xfrm flipH="1">
            <a:off x="3534858"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 name="PPT世界-4"/>
          <p:cNvSpPr/>
          <p:nvPr/>
        </p:nvSpPr>
        <p:spPr>
          <a:xfrm flipH="1">
            <a:off x="3630858" y="391285"/>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5"/>
                  <a:pt x="26095" y="0"/>
                  <a:pt x="58286" y="0"/>
                </a:cubicBezTo>
                <a:cubicBezTo>
                  <a:pt x="90476" y="0"/>
                  <a:pt x="116571" y="26095"/>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47" name="PPT世界-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0"/>
            <a:ext cx="1365486" cy="2424001"/>
          </a:xfrm>
          <a:custGeom>
            <a:avLst/>
            <a:gdLst>
              <a:gd name="connsiteX0" fmla="*/ 0 w 2211429"/>
              <a:gd name="connsiteY0" fmla="*/ 0 h 3925714"/>
              <a:gd name="connsiteX1" fmla="*/ 2211429 w 2211429"/>
              <a:gd name="connsiteY1" fmla="*/ 0 h 3925714"/>
              <a:gd name="connsiteX2" fmla="*/ 2211429 w 2211429"/>
              <a:gd name="connsiteY2" fmla="*/ 3925714 h 3925714"/>
              <a:gd name="connsiteX3" fmla="*/ 0 w 2211429"/>
              <a:gd name="connsiteY3" fmla="*/ 3925714 h 3925714"/>
            </a:gdLst>
            <a:ahLst/>
            <a:cxnLst>
              <a:cxn ang="0">
                <a:pos x="connsiteX0" y="connsiteY0"/>
              </a:cxn>
              <a:cxn ang="0">
                <a:pos x="connsiteX1" y="connsiteY1"/>
              </a:cxn>
              <a:cxn ang="0">
                <a:pos x="connsiteX2" y="connsiteY2"/>
              </a:cxn>
              <a:cxn ang="0">
                <a:pos x="connsiteX3" y="connsiteY3"/>
              </a:cxn>
            </a:cxnLst>
            <a:rect l="l" t="t" r="r" b="b"/>
            <a:pathLst>
              <a:path w="2211429" h="3925714">
                <a:moveTo>
                  <a:pt x="0" y="0"/>
                </a:moveTo>
                <a:lnTo>
                  <a:pt x="2211429" y="0"/>
                </a:lnTo>
                <a:lnTo>
                  <a:pt x="2211429" y="3925714"/>
                </a:lnTo>
                <a:lnTo>
                  <a:pt x="0" y="3925714"/>
                </a:lnTo>
                <a:close/>
              </a:path>
            </a:pathLst>
          </a:custGeom>
        </p:spPr>
      </p:pic>
      <p:sp>
        <p:nvSpPr>
          <p:cNvPr id="8" name="PPT世界-8"/>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 name="PPT世界-9"/>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 name="PPT世界-10"/>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1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 name="PPT世界-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3" name="PPT世界-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8" name="PPT世界-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9" name="PPT世界-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21" name="PPT世界-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27" name="PPT世界-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28" name="PPT世界-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29" name="PPT世界-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30" name="PPT世界-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31" name="PPT世界-2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32" name="PPT世界-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33" name="PPT世界-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34" name="PPT世界-2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77" name="PPT世界-25"/>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nvGrpSpPr>
          <p:cNvPr id="4" name="PPT世界-26"/>
          <p:cNvGrpSpPr/>
          <p:nvPr/>
        </p:nvGrpSpPr>
        <p:grpSpPr>
          <a:xfrm>
            <a:off x="1254309" y="1847152"/>
            <a:ext cx="4594911" cy="2959846"/>
            <a:chOff x="1254309" y="1847152"/>
            <a:chExt cx="4594911" cy="2959846"/>
          </a:xfrm>
        </p:grpSpPr>
        <p:sp>
          <p:nvSpPr>
            <p:cNvPr id="48" name="PPT世界-26-1"/>
            <p:cNvSpPr txBox="1"/>
            <p:nvPr/>
          </p:nvSpPr>
          <p:spPr>
            <a:xfrm>
              <a:off x="1254309" y="2857051"/>
              <a:ext cx="4190263" cy="1261884"/>
            </a:xfrm>
            <a:prstGeom prst="rect">
              <a:avLst/>
            </a:prstGeom>
            <a:noFill/>
          </p:spPr>
          <p:txBody>
            <a:bodyPr wrap="square" rtlCol="0">
              <a:noAutofit/>
            </a:bodyPr>
            <a:lstStyle/>
            <a:p>
              <a:r>
                <a:rPr kumimoji="1" lang="zh-CN" altLang="en-US" sz="7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银行经营</a:t>
              </a:r>
            </a:p>
          </p:txBody>
        </p:sp>
        <p:sp>
          <p:nvSpPr>
            <p:cNvPr id="49" name="PPT世界-26-2"/>
            <p:cNvSpPr/>
            <p:nvPr/>
          </p:nvSpPr>
          <p:spPr>
            <a:xfrm>
              <a:off x="1287927" y="4499221"/>
              <a:ext cx="4561293" cy="307777"/>
            </a:xfrm>
            <a:prstGeom prst="rect">
              <a:avLst/>
            </a:prstGeom>
          </p:spPr>
          <p:txBody>
            <a:bodyPr wrap="square">
              <a:noAutofit/>
            </a:bodyPr>
            <a:lstStyle/>
            <a:p>
              <a:pPr lvl="0" algn="dist"/>
              <a:r>
                <a:rPr lang="en-US" altLang="zh-CN" sz="140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 OPERATION</a:t>
              </a:r>
              <a:endParaRPr kumimoji="0" lang="zh-CN" altLang="en-US" sz="140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26-3"/>
            <p:cNvSpPr txBox="1"/>
            <p:nvPr/>
          </p:nvSpPr>
          <p:spPr>
            <a:xfrm>
              <a:off x="1272166" y="1847152"/>
              <a:ext cx="2900038" cy="769441"/>
            </a:xfrm>
            <a:prstGeom prst="rect">
              <a:avLst/>
            </a:prstGeom>
            <a:noFill/>
          </p:spPr>
          <p:txBody>
            <a:bodyPr wrap="square" rtlCol="0">
              <a:noAutofit/>
            </a:bodyPr>
            <a:lstStyle/>
            <a:p>
              <a:r>
                <a:rPr kumimoji="1" lang="en-US" altLang="zh-CN"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03.</a:t>
              </a:r>
              <a:endParaRPr kumimoji="1" lang="zh-CN" altLang="en-US"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nvGrpSpPr>
            <p:cNvPr id="2" name="组合 1"/>
            <p:cNvGrpSpPr/>
            <p:nvPr/>
          </p:nvGrpSpPr>
          <p:grpSpPr>
            <a:xfrm>
              <a:off x="4321167" y="1858478"/>
              <a:ext cx="684894" cy="684893"/>
              <a:chOff x="7230881" y="1099757"/>
              <a:chExt cx="684894" cy="684893"/>
            </a:xfrm>
          </p:grpSpPr>
          <p:sp>
            <p:nvSpPr>
              <p:cNvPr id="78" name="PPT世界-26-4"/>
              <p:cNvSpPr/>
              <p:nvPr/>
            </p:nvSpPr>
            <p:spPr>
              <a:xfrm>
                <a:off x="7230881" y="1099757"/>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26-5"/>
              <p:cNvSpPr/>
              <p:nvPr/>
            </p:nvSpPr>
            <p:spPr>
              <a:xfrm>
                <a:off x="7418588" y="12743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grpSp>
        <p:cxnSp>
          <p:nvCxnSpPr>
            <p:cNvPr id="83" name="PPT世界-26-6"/>
            <p:cNvCxnSpPr/>
            <p:nvPr/>
          </p:nvCxnSpPr>
          <p:spPr>
            <a:xfrm>
              <a:off x="1389404" y="2794810"/>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cxnSp>
          <p:nvCxnSpPr>
            <p:cNvPr id="84" name="PPT世界-26-7"/>
            <p:cNvCxnSpPr/>
            <p:nvPr/>
          </p:nvCxnSpPr>
          <p:spPr>
            <a:xfrm>
              <a:off x="1389404" y="4197061"/>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grpSp>
      <p:sp>
        <p:nvSpPr>
          <p:cNvPr id="52" name="PPT世界-27"/>
          <p:cNvSpPr/>
          <p:nvPr/>
        </p:nvSpPr>
        <p:spPr>
          <a:xfrm>
            <a:off x="546741"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3" name="PPT世界-28"/>
          <p:cNvSpPr/>
          <p:nvPr/>
        </p:nvSpPr>
        <p:spPr>
          <a:xfrm>
            <a:off x="638417" y="6183988"/>
            <a:ext cx="153354" cy="20445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4" name="PPT世界-29"/>
          <p:cNvSpPr/>
          <p:nvPr/>
        </p:nvSpPr>
        <p:spPr>
          <a:xfrm>
            <a:off x="1042938"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5" name="PPT世界-30"/>
          <p:cNvSpPr/>
          <p:nvPr/>
        </p:nvSpPr>
        <p:spPr>
          <a:xfrm>
            <a:off x="1109051" y="6184105"/>
            <a:ext cx="204459" cy="20422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6" name="PPT世界-31"/>
          <p:cNvSpPr/>
          <p:nvPr/>
        </p:nvSpPr>
        <p:spPr>
          <a:xfrm>
            <a:off x="1539137"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7" name="PPT世界-32"/>
          <p:cNvSpPr/>
          <p:nvPr/>
        </p:nvSpPr>
        <p:spPr>
          <a:xfrm>
            <a:off x="1605262" y="6201923"/>
            <a:ext cx="204459" cy="16858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8" name="PPT世界-33"/>
          <p:cNvSpPr/>
          <p:nvPr/>
        </p:nvSpPr>
        <p:spPr>
          <a:xfrm>
            <a:off x="2035332"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34"/>
          <p:cNvSpPr/>
          <p:nvPr/>
        </p:nvSpPr>
        <p:spPr>
          <a:xfrm>
            <a:off x="2123112" y="6183988"/>
            <a:ext cx="161148" cy="20445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60" name="图片 59">
            <a:hlinkClick r:id="rId17"/>
            <a:extLst>
              <a:ext uri="{FF2B5EF4-FFF2-40B4-BE49-F238E27FC236}">
                <a16:creationId xmlns:a16="http://schemas.microsoft.com/office/drawing/2014/main" id="{DAD21756-B1A0-4A0A-9569-A3BD60AD511A}"/>
              </a:ext>
            </a:extLst>
          </p:cNvPr>
          <p:cNvPicPr>
            <a:picLocks noChangeAspect="1"/>
          </p:cNvPicPr>
          <p:nvPr/>
        </p:nvPicPr>
        <p:blipFill>
          <a:blip r:embed="rId18">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PPT世界-1"/>
          <p:cNvGrpSpPr/>
          <p:nvPr/>
        </p:nvGrpSpPr>
        <p:grpSpPr>
          <a:xfrm>
            <a:off x="423681" y="262907"/>
            <a:ext cx="3172477" cy="709029"/>
            <a:chOff x="7535132" y="3748819"/>
            <a:chExt cx="3172477" cy="709029"/>
          </a:xfrm>
        </p:grpSpPr>
        <p:sp>
          <p:nvSpPr>
            <p:cNvPr id="10" name="PPT世界-1-1"/>
            <p:cNvSpPr/>
            <p:nvPr/>
          </p:nvSpPr>
          <p:spPr>
            <a:xfrm>
              <a:off x="7535132" y="374881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1-2"/>
            <p:cNvSpPr/>
            <p:nvPr/>
          </p:nvSpPr>
          <p:spPr>
            <a:xfrm>
              <a:off x="7712081" y="3923379"/>
              <a:ext cx="330996" cy="335774"/>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12" name="PPT世界-1-3"/>
            <p:cNvSpPr txBox="1"/>
            <p:nvPr/>
          </p:nvSpPr>
          <p:spPr>
            <a:xfrm>
              <a:off x="8626875" y="3763573"/>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银行经营</a:t>
              </a:r>
            </a:p>
          </p:txBody>
        </p:sp>
        <p:sp>
          <p:nvSpPr>
            <p:cNvPr id="13" name="PPT世界-1-4"/>
            <p:cNvSpPr txBox="1"/>
            <p:nvPr/>
          </p:nvSpPr>
          <p:spPr>
            <a:xfrm>
              <a:off x="8662320" y="4203932"/>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 OPERATION</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1" name="PPT世界-3"/>
          <p:cNvSpPr/>
          <p:nvPr/>
        </p:nvSpPr>
        <p:spPr>
          <a:xfrm>
            <a:off x="4535164" y="2671133"/>
            <a:ext cx="3121672" cy="3121672"/>
          </a:xfrm>
          <a:prstGeom prst="ellipse">
            <a:avLst/>
          </a:prstGeom>
          <a:solidFill>
            <a:schemeClr val="bg1">
              <a:alpha val="31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outerShdw blurRad="63500" sx="102000" sy="102000" algn="ctr" rotWithShape="0">
                  <a:prstClr val="black">
                    <a:alpha val="40000"/>
                  </a:prstClr>
                </a:outerShdw>
              </a:effectLst>
              <a:uLnTx/>
              <a:uFillTx/>
              <a:cs typeface="+mn-ea"/>
              <a:sym typeface="+mn-lt"/>
            </a:endParaRPr>
          </a:p>
        </p:txBody>
      </p:sp>
      <p:grpSp>
        <p:nvGrpSpPr>
          <p:cNvPr id="2" name="PPT世界-4"/>
          <p:cNvGrpSpPr/>
          <p:nvPr/>
        </p:nvGrpSpPr>
        <p:grpSpPr>
          <a:xfrm>
            <a:off x="874711" y="1412295"/>
            <a:ext cx="5145089" cy="4775978"/>
            <a:chOff x="874711" y="1286569"/>
            <a:chExt cx="5145089" cy="4775978"/>
          </a:xfrm>
        </p:grpSpPr>
        <p:sp>
          <p:nvSpPr>
            <p:cNvPr id="8" name="PPT世界-4-1"/>
            <p:cNvSpPr/>
            <p:nvPr/>
          </p:nvSpPr>
          <p:spPr>
            <a:xfrm rot="10800000">
              <a:off x="874711" y="2303676"/>
              <a:ext cx="5145086" cy="1168007"/>
            </a:xfrm>
            <a:prstGeom prst="snip1Rect">
              <a:avLst>
                <a:gd name="adj" fmla="val 0"/>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14" name="PPT世界-4-2"/>
            <p:cNvSpPr/>
            <p:nvPr/>
          </p:nvSpPr>
          <p:spPr>
            <a:xfrm rot="10800000">
              <a:off x="874711" y="3599108"/>
              <a:ext cx="5145086" cy="1168007"/>
            </a:xfrm>
            <a:prstGeom prst="snip1Rect">
              <a:avLst>
                <a:gd name="adj" fmla="val 0"/>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15" name="PPT世界-4-3"/>
            <p:cNvSpPr/>
            <p:nvPr/>
          </p:nvSpPr>
          <p:spPr>
            <a:xfrm rot="10800000">
              <a:off x="874711" y="4894540"/>
              <a:ext cx="5145086" cy="1168007"/>
            </a:xfrm>
            <a:prstGeom prst="snip1Rect">
              <a:avLst>
                <a:gd name="adj" fmla="val 0"/>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19" name="PPT世界-4-4"/>
            <p:cNvSpPr/>
            <p:nvPr/>
          </p:nvSpPr>
          <p:spPr>
            <a:xfrm>
              <a:off x="874712" y="1286569"/>
              <a:ext cx="5145088" cy="889683"/>
            </a:xfrm>
            <a:prstGeom prst="snip2SameRect">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sym typeface="+mn-lt"/>
              </a:endParaRPr>
            </a:p>
          </p:txBody>
        </p:sp>
        <p:sp>
          <p:nvSpPr>
            <p:cNvPr id="23" name="PPT世界-4-5"/>
            <p:cNvSpPr txBox="1"/>
            <p:nvPr/>
          </p:nvSpPr>
          <p:spPr>
            <a:xfrm>
              <a:off x="1087120" y="1507900"/>
              <a:ext cx="2702560" cy="461665"/>
            </a:xfrm>
            <a:prstGeom prst="rect">
              <a:avLst/>
            </a:prstGeom>
            <a:noFill/>
          </p:spPr>
          <p:txBody>
            <a:bodyPr wrap="square" rtlCol="0">
              <a:no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5" name="PPT世界-4-6"/>
            <p:cNvSpPr txBox="1"/>
            <p:nvPr/>
          </p:nvSpPr>
          <p:spPr>
            <a:xfrm>
              <a:off x="1087119" y="2491418"/>
              <a:ext cx="3714797" cy="792525"/>
            </a:xfrm>
            <a:prstGeom prst="rect">
              <a:avLst/>
            </a:prstGeom>
            <a:noFill/>
          </p:spPr>
          <p:txBody>
            <a:bodyPr wrap="square" rtlCol="0">
              <a:noAutofit/>
            </a:bodyPr>
            <a:lstStyle/>
            <a:p>
              <a:pPr>
                <a:lnSpc>
                  <a:spcPct val="150000"/>
                </a:lnSpc>
              </a:pPr>
              <a:r>
                <a:rPr lang="zh-CN" altLang="en-US" sz="1600" dirty="0">
                  <a:solidFill>
                    <a:schemeClr val="tx1">
                      <a:lumMod val="75000"/>
                      <a:lumOff val="25000"/>
                    </a:schemeClr>
                  </a:solidFill>
                  <a:cs typeface="+mn-ea"/>
                  <a:sym typeface="+mn-lt"/>
                </a:rPr>
                <a:t>单击此处键入文本单击单击此处键入文本单击单击此处键入文本单击</a:t>
              </a:r>
            </a:p>
          </p:txBody>
        </p:sp>
        <p:sp>
          <p:nvSpPr>
            <p:cNvPr id="26" name="PPT世界-4-7"/>
            <p:cNvSpPr txBox="1"/>
            <p:nvPr/>
          </p:nvSpPr>
          <p:spPr>
            <a:xfrm>
              <a:off x="1087119" y="3786850"/>
              <a:ext cx="3647161" cy="792525"/>
            </a:xfrm>
            <a:prstGeom prst="rect">
              <a:avLst/>
            </a:prstGeom>
            <a:noFill/>
          </p:spPr>
          <p:txBody>
            <a:bodyPr wrap="square" rtlCol="0">
              <a:noAutofit/>
            </a:bodyPr>
            <a:lstStyle/>
            <a:p>
              <a:pPr>
                <a:lnSpc>
                  <a:spcPct val="150000"/>
                </a:lnSpc>
              </a:pPr>
              <a:r>
                <a:rPr lang="zh-CN" altLang="en-US" sz="1600" dirty="0">
                  <a:solidFill>
                    <a:schemeClr val="tx1">
                      <a:lumMod val="75000"/>
                      <a:lumOff val="25000"/>
                    </a:schemeClr>
                  </a:solidFill>
                  <a:cs typeface="+mn-ea"/>
                  <a:sym typeface="+mn-lt"/>
                </a:rPr>
                <a:t>单击此处键入文本单击单击此处键入文本单击单击此处键入文本单击</a:t>
              </a:r>
            </a:p>
          </p:txBody>
        </p:sp>
        <p:sp>
          <p:nvSpPr>
            <p:cNvPr id="27" name="PPT世界-4-8"/>
            <p:cNvSpPr txBox="1"/>
            <p:nvPr/>
          </p:nvSpPr>
          <p:spPr>
            <a:xfrm>
              <a:off x="1087120" y="5082282"/>
              <a:ext cx="3714796" cy="792525"/>
            </a:xfrm>
            <a:prstGeom prst="rect">
              <a:avLst/>
            </a:prstGeom>
            <a:noFill/>
          </p:spPr>
          <p:txBody>
            <a:bodyPr wrap="square" rtlCol="0">
              <a:noAutofit/>
            </a:bodyPr>
            <a:lstStyle/>
            <a:p>
              <a:pPr>
                <a:lnSpc>
                  <a:spcPct val="150000"/>
                </a:lnSpc>
              </a:pPr>
              <a:r>
                <a:rPr lang="zh-CN" altLang="en-US" sz="1600" dirty="0">
                  <a:solidFill>
                    <a:schemeClr val="tx1">
                      <a:lumMod val="75000"/>
                      <a:lumOff val="25000"/>
                    </a:schemeClr>
                  </a:solidFill>
                  <a:cs typeface="+mn-ea"/>
                  <a:sym typeface="+mn-lt"/>
                </a:rPr>
                <a:t>单击此处键入文本单击单击此处键入文本单击单击此处键入文本单击</a:t>
              </a:r>
            </a:p>
          </p:txBody>
        </p:sp>
      </p:grpSp>
      <p:grpSp>
        <p:nvGrpSpPr>
          <p:cNvPr id="3" name="PPT世界-5"/>
          <p:cNvGrpSpPr/>
          <p:nvPr/>
        </p:nvGrpSpPr>
        <p:grpSpPr>
          <a:xfrm>
            <a:off x="6172200" y="1412295"/>
            <a:ext cx="5145088" cy="4775978"/>
            <a:chOff x="6172200" y="1286569"/>
            <a:chExt cx="5145088" cy="4775978"/>
          </a:xfrm>
        </p:grpSpPr>
        <p:sp>
          <p:nvSpPr>
            <p:cNvPr id="16" name="PPT世界-5-1"/>
            <p:cNvSpPr/>
            <p:nvPr/>
          </p:nvSpPr>
          <p:spPr>
            <a:xfrm rot="10800000" flipH="1">
              <a:off x="6172202" y="2303676"/>
              <a:ext cx="5145086" cy="1168007"/>
            </a:xfrm>
            <a:prstGeom prst="snip1Rect">
              <a:avLst>
                <a:gd name="adj" fmla="val 0"/>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17" name="PPT世界-5-2"/>
            <p:cNvSpPr/>
            <p:nvPr/>
          </p:nvSpPr>
          <p:spPr>
            <a:xfrm rot="10800000" flipH="1">
              <a:off x="6172202" y="3599108"/>
              <a:ext cx="5145086" cy="1168007"/>
            </a:xfrm>
            <a:prstGeom prst="snip1Rect">
              <a:avLst>
                <a:gd name="adj" fmla="val 0"/>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18" name="PPT世界-5-3"/>
            <p:cNvSpPr/>
            <p:nvPr/>
          </p:nvSpPr>
          <p:spPr>
            <a:xfrm rot="10800000" flipH="1">
              <a:off x="6172202" y="4894540"/>
              <a:ext cx="5145086" cy="1168007"/>
            </a:xfrm>
            <a:prstGeom prst="snip1Rect">
              <a:avLst>
                <a:gd name="adj" fmla="val 0"/>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20" name="PPT世界-5-4"/>
            <p:cNvSpPr/>
            <p:nvPr/>
          </p:nvSpPr>
          <p:spPr>
            <a:xfrm flipH="1">
              <a:off x="6172200" y="1286569"/>
              <a:ext cx="5145088" cy="889683"/>
            </a:xfrm>
            <a:prstGeom prst="snip2Same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sym typeface="+mn-lt"/>
              </a:endParaRPr>
            </a:p>
          </p:txBody>
        </p:sp>
        <p:sp>
          <p:nvSpPr>
            <p:cNvPr id="24" name="PPT世界-5-5"/>
            <p:cNvSpPr txBox="1"/>
            <p:nvPr/>
          </p:nvSpPr>
          <p:spPr>
            <a:xfrm>
              <a:off x="8402320" y="1507900"/>
              <a:ext cx="2702560" cy="461665"/>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5-6"/>
            <p:cNvSpPr txBox="1"/>
            <p:nvPr/>
          </p:nvSpPr>
          <p:spPr>
            <a:xfrm>
              <a:off x="7337015" y="2491418"/>
              <a:ext cx="3767865" cy="792525"/>
            </a:xfrm>
            <a:prstGeom prst="rect">
              <a:avLst/>
            </a:prstGeom>
            <a:noFill/>
          </p:spPr>
          <p:txBody>
            <a:bodyPr wrap="square" rtlCol="0">
              <a:noAutofit/>
            </a:bodyPr>
            <a:lstStyle/>
            <a:p>
              <a:pPr algn="r">
                <a:lnSpc>
                  <a:spcPct val="150000"/>
                </a:lnSpc>
              </a:pPr>
              <a:r>
                <a:rPr lang="zh-CN" altLang="en-US" sz="1600" dirty="0">
                  <a:solidFill>
                    <a:schemeClr val="tx1">
                      <a:lumMod val="75000"/>
                      <a:lumOff val="25000"/>
                    </a:schemeClr>
                  </a:solidFill>
                  <a:cs typeface="+mn-ea"/>
                  <a:sym typeface="+mn-lt"/>
                </a:rPr>
                <a:t>单击此处键入文本单击单击此处键入文本单击单击此处键入文本单击</a:t>
              </a:r>
            </a:p>
          </p:txBody>
        </p:sp>
        <p:sp>
          <p:nvSpPr>
            <p:cNvPr id="29" name="PPT世界-5-7"/>
            <p:cNvSpPr txBox="1"/>
            <p:nvPr/>
          </p:nvSpPr>
          <p:spPr>
            <a:xfrm>
              <a:off x="7337015" y="3786849"/>
              <a:ext cx="3767866" cy="792525"/>
            </a:xfrm>
            <a:prstGeom prst="rect">
              <a:avLst/>
            </a:prstGeom>
            <a:noFill/>
          </p:spPr>
          <p:txBody>
            <a:bodyPr wrap="square" rtlCol="0">
              <a:noAutofit/>
            </a:bodyPr>
            <a:lstStyle/>
            <a:p>
              <a:pPr algn="r">
                <a:lnSpc>
                  <a:spcPct val="150000"/>
                </a:lnSpc>
              </a:pPr>
              <a:r>
                <a:rPr lang="zh-CN" altLang="en-US" sz="1600" dirty="0">
                  <a:solidFill>
                    <a:schemeClr val="tx1">
                      <a:lumMod val="75000"/>
                      <a:lumOff val="25000"/>
                    </a:schemeClr>
                  </a:solidFill>
                  <a:cs typeface="+mn-ea"/>
                  <a:sym typeface="+mn-lt"/>
                </a:rPr>
                <a:t>单击此处键入文本单击单击此处键入文本单击单击此处键入文本单击</a:t>
              </a:r>
            </a:p>
          </p:txBody>
        </p:sp>
        <p:sp>
          <p:nvSpPr>
            <p:cNvPr id="30" name="PPT世界-5-8"/>
            <p:cNvSpPr txBox="1"/>
            <p:nvPr/>
          </p:nvSpPr>
          <p:spPr>
            <a:xfrm>
              <a:off x="7457720" y="5082282"/>
              <a:ext cx="3647161" cy="792525"/>
            </a:xfrm>
            <a:prstGeom prst="rect">
              <a:avLst/>
            </a:prstGeom>
            <a:noFill/>
          </p:spPr>
          <p:txBody>
            <a:bodyPr wrap="square" rtlCol="0">
              <a:noAutofit/>
            </a:bodyPr>
            <a:lstStyle/>
            <a:p>
              <a:pPr algn="r">
                <a:lnSpc>
                  <a:spcPct val="150000"/>
                </a:lnSpc>
              </a:pPr>
              <a:r>
                <a:rPr lang="zh-CN" altLang="en-US" sz="1600" dirty="0">
                  <a:solidFill>
                    <a:schemeClr val="tx1">
                      <a:lumMod val="75000"/>
                      <a:lumOff val="25000"/>
                    </a:schemeClr>
                  </a:solidFill>
                  <a:cs typeface="+mn-ea"/>
                  <a:sym typeface="+mn-lt"/>
                </a:rPr>
                <a:t>单击此处键入文本单击单击此处键入文本单击单击此处键入文本单击</a:t>
              </a:r>
            </a:p>
          </p:txBody>
        </p:sp>
      </p:grpSp>
      <p:grpSp>
        <p:nvGrpSpPr>
          <p:cNvPr id="4" name="PPT世界-6"/>
          <p:cNvGrpSpPr/>
          <p:nvPr/>
        </p:nvGrpSpPr>
        <p:grpSpPr>
          <a:xfrm>
            <a:off x="4954321" y="3090290"/>
            <a:ext cx="2283358" cy="2283358"/>
            <a:chOff x="4954321" y="3054697"/>
            <a:chExt cx="2283358" cy="2283358"/>
          </a:xfrm>
        </p:grpSpPr>
        <p:sp>
          <p:nvSpPr>
            <p:cNvPr id="22" name="PPT世界-6-1"/>
            <p:cNvSpPr/>
            <p:nvPr/>
          </p:nvSpPr>
          <p:spPr>
            <a:xfrm>
              <a:off x="4954321" y="3054697"/>
              <a:ext cx="2283358" cy="2283358"/>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sym typeface="+mn-lt"/>
              </a:endParaRPr>
            </a:p>
          </p:txBody>
        </p:sp>
        <p:sp>
          <p:nvSpPr>
            <p:cNvPr id="31" name="PPT世界-6-2"/>
            <p:cNvSpPr txBox="1"/>
            <p:nvPr/>
          </p:nvSpPr>
          <p:spPr>
            <a:xfrm>
              <a:off x="5265775" y="3596212"/>
              <a:ext cx="1660451" cy="1200329"/>
            </a:xfrm>
            <a:prstGeom prst="rect">
              <a:avLst/>
            </a:prstGeom>
            <a:noFill/>
          </p:spPr>
          <p:txBody>
            <a:bodyPr wrap="square" rtlCol="0">
              <a:noAutofit/>
            </a:bodyPr>
            <a:lstStyle/>
            <a:p>
              <a:pPr algn="ctr"/>
              <a:r>
                <a:rPr lang="en-US" altLang="zh-CN" sz="7200" dirty="0">
                  <a:solidFill>
                    <a:schemeClr val="bg1"/>
                  </a:solidFill>
                  <a:effectLst>
                    <a:outerShdw blurRad="38100" dist="38100" dir="2700000" algn="tl">
                      <a:srgbClr val="000000">
                        <a:alpha val="43137"/>
                      </a:srgbClr>
                    </a:outerShdw>
                  </a:effectLst>
                  <a:cs typeface="+mn-ea"/>
                  <a:sym typeface="+mn-lt"/>
                </a:rPr>
                <a:t>VS</a:t>
              </a:r>
              <a:endParaRPr lang="zh-CN" altLang="en-US" sz="7200" dirty="0">
                <a:solidFill>
                  <a:schemeClr val="bg1"/>
                </a:solidFill>
                <a:effectLst>
                  <a:outerShdw blurRad="38100" dist="38100" dir="2700000" algn="tl">
                    <a:srgbClr val="000000">
                      <a:alpha val="43137"/>
                    </a:srgbClr>
                  </a:outerShdw>
                </a:effectLst>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PT世界-1"/>
          <p:cNvSpPr/>
          <p:nvPr/>
        </p:nvSpPr>
        <p:spPr>
          <a:xfrm>
            <a:off x="304804" y="1222728"/>
            <a:ext cx="11582394" cy="5496615"/>
          </a:xfrm>
          <a:prstGeom prst="roundRect">
            <a:avLst>
              <a:gd name="adj" fmla="val 4427"/>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3"/>
          <p:cNvSpPr/>
          <p:nvPr/>
        </p:nvSpPr>
        <p:spPr>
          <a:xfrm flipH="1">
            <a:off x="304804" y="5003049"/>
            <a:ext cx="11582392" cy="1716294"/>
          </a:xfrm>
          <a:custGeom>
            <a:avLst/>
            <a:gdLst>
              <a:gd name="connsiteX0" fmla="*/ 8311060 w 11582392"/>
              <a:gd name="connsiteY0" fmla="*/ 1148 h 2237991"/>
              <a:gd name="connsiteX1" fmla="*/ 4091202 w 11582392"/>
              <a:gd name="connsiteY1" fmla="*/ 983861 h 2237991"/>
              <a:gd name="connsiteX2" fmla="*/ 292633 w 11582392"/>
              <a:gd name="connsiteY2" fmla="*/ 253512 h 2237991"/>
              <a:gd name="connsiteX3" fmla="*/ 0 w 11582392"/>
              <a:gd name="connsiteY3" fmla="*/ 207342 h 2237991"/>
              <a:gd name="connsiteX4" fmla="*/ 0 w 11582392"/>
              <a:gd name="connsiteY4" fmla="*/ 1387402 h 2237991"/>
              <a:gd name="connsiteX5" fmla="*/ 0 w 11582392"/>
              <a:gd name="connsiteY5" fmla="*/ 1762388 h 2237991"/>
              <a:gd name="connsiteX6" fmla="*/ 0 w 11582392"/>
              <a:gd name="connsiteY6" fmla="*/ 1958218 h 2237991"/>
              <a:gd name="connsiteX7" fmla="*/ 0 w 11582392"/>
              <a:gd name="connsiteY7" fmla="*/ 2055270 h 2237991"/>
              <a:gd name="connsiteX8" fmla="*/ 14358 w 11582392"/>
              <a:gd name="connsiteY8" fmla="*/ 2126387 h 2237991"/>
              <a:gd name="connsiteX9" fmla="*/ 182730 w 11582392"/>
              <a:gd name="connsiteY9" fmla="*/ 2237991 h 2237991"/>
              <a:gd name="connsiteX10" fmla="*/ 11399660 w 11582392"/>
              <a:gd name="connsiteY10" fmla="*/ 2237991 h 2237991"/>
              <a:gd name="connsiteX11" fmla="*/ 11582392 w 11582392"/>
              <a:gd name="connsiteY11" fmla="*/ 2055259 h 2237991"/>
              <a:gd name="connsiteX12" fmla="*/ 11582392 w 11582392"/>
              <a:gd name="connsiteY12" fmla="*/ 1958218 h 2237991"/>
              <a:gd name="connsiteX13" fmla="*/ 11582392 w 11582392"/>
              <a:gd name="connsiteY13" fmla="*/ 1762388 h 2237991"/>
              <a:gd name="connsiteX14" fmla="*/ 11582392 w 11582392"/>
              <a:gd name="connsiteY14" fmla="*/ 1387402 h 2237991"/>
              <a:gd name="connsiteX15" fmla="*/ 11582392 w 11582392"/>
              <a:gd name="connsiteY15" fmla="*/ 499640 h 2237991"/>
              <a:gd name="connsiteX16" fmla="*/ 11412260 w 11582392"/>
              <a:gd name="connsiteY16" fmla="*/ 464109 h 2237991"/>
              <a:gd name="connsiteX17" fmla="*/ 8686794 w 11582392"/>
              <a:gd name="connsiteY17" fmla="*/ 23226 h 2237991"/>
              <a:gd name="connsiteX18" fmla="*/ 8311060 w 11582392"/>
              <a:gd name="connsiteY18" fmla="*/ 1148 h 223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582392" h="2237991">
                <a:moveTo>
                  <a:pt x="8311060" y="1148"/>
                </a:moveTo>
                <a:cubicBezTo>
                  <a:pt x="6495504" y="-38153"/>
                  <a:pt x="5593001" y="945265"/>
                  <a:pt x="4091202" y="983861"/>
                </a:cubicBezTo>
                <a:cubicBezTo>
                  <a:pt x="2989881" y="1012166"/>
                  <a:pt x="1433826" y="461016"/>
                  <a:pt x="292633" y="253512"/>
                </a:cubicBezTo>
                <a:lnTo>
                  <a:pt x="0" y="207342"/>
                </a:lnTo>
                <a:lnTo>
                  <a:pt x="0" y="1387402"/>
                </a:lnTo>
                <a:lnTo>
                  <a:pt x="0" y="1762388"/>
                </a:lnTo>
                <a:lnTo>
                  <a:pt x="0" y="1958218"/>
                </a:lnTo>
                <a:lnTo>
                  <a:pt x="0" y="2055270"/>
                </a:lnTo>
                <a:lnTo>
                  <a:pt x="14358" y="2126387"/>
                </a:lnTo>
                <a:cubicBezTo>
                  <a:pt x="42098" y="2191972"/>
                  <a:pt x="107040" y="2237991"/>
                  <a:pt x="182730" y="2237991"/>
                </a:cubicBezTo>
                <a:lnTo>
                  <a:pt x="11399660" y="2237991"/>
                </a:lnTo>
                <a:cubicBezTo>
                  <a:pt x="11500580" y="2237991"/>
                  <a:pt x="11582392" y="2156179"/>
                  <a:pt x="11582392" y="2055259"/>
                </a:cubicBezTo>
                <a:lnTo>
                  <a:pt x="11582392" y="1958218"/>
                </a:lnTo>
                <a:lnTo>
                  <a:pt x="11582392" y="1762388"/>
                </a:lnTo>
                <a:lnTo>
                  <a:pt x="11582392" y="1387402"/>
                </a:lnTo>
                <a:lnTo>
                  <a:pt x="11582392" y="499640"/>
                </a:lnTo>
                <a:lnTo>
                  <a:pt x="11412260" y="464109"/>
                </a:lnTo>
                <a:cubicBezTo>
                  <a:pt x="10337642" y="247571"/>
                  <a:pt x="9334801" y="84696"/>
                  <a:pt x="8686794" y="23226"/>
                </a:cubicBezTo>
                <a:cubicBezTo>
                  <a:pt x="8557193" y="10933"/>
                  <a:pt x="8432097" y="3768"/>
                  <a:pt x="8311060" y="1148"/>
                </a:cubicBezTo>
                <a:close/>
              </a:path>
            </a:pathLst>
          </a:custGeom>
          <a:gradFill>
            <a:gsLst>
              <a:gs pos="0">
                <a:schemeClr val="accent1">
                  <a:alpha val="30000"/>
                </a:schemeClr>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a:cs typeface="思源黑体 CN Bold" panose="020B0800000000000000" pitchFamily="34" charset="-122"/>
            </a:endParaRPr>
          </a:p>
        </p:txBody>
      </p:sp>
      <p:sp>
        <p:nvSpPr>
          <p:cNvPr id="36" name="PPT世界-4"/>
          <p:cNvSpPr/>
          <p:nvPr/>
        </p:nvSpPr>
        <p:spPr>
          <a:xfrm>
            <a:off x="304804" y="4988972"/>
            <a:ext cx="11582392" cy="1716294"/>
          </a:xfrm>
          <a:custGeom>
            <a:avLst/>
            <a:gdLst>
              <a:gd name="connsiteX0" fmla="*/ 8311060 w 11582392"/>
              <a:gd name="connsiteY0" fmla="*/ 1148 h 2237991"/>
              <a:gd name="connsiteX1" fmla="*/ 8686794 w 11582392"/>
              <a:gd name="connsiteY1" fmla="*/ 23226 h 2237991"/>
              <a:gd name="connsiteX2" fmla="*/ 11412260 w 11582392"/>
              <a:gd name="connsiteY2" fmla="*/ 464109 h 2237991"/>
              <a:gd name="connsiteX3" fmla="*/ 11582392 w 11582392"/>
              <a:gd name="connsiteY3" fmla="*/ 499640 h 2237991"/>
              <a:gd name="connsiteX4" fmla="*/ 11582392 w 11582392"/>
              <a:gd name="connsiteY4" fmla="*/ 1762388 h 2237991"/>
              <a:gd name="connsiteX5" fmla="*/ 11582392 w 11582392"/>
              <a:gd name="connsiteY5" fmla="*/ 1958218 h 2237991"/>
              <a:gd name="connsiteX6" fmla="*/ 11582392 w 11582392"/>
              <a:gd name="connsiteY6" fmla="*/ 2069347 h 2237991"/>
              <a:gd name="connsiteX7" fmla="*/ 11568034 w 11582392"/>
              <a:gd name="connsiteY7" fmla="*/ 2140464 h 2237991"/>
              <a:gd name="connsiteX8" fmla="*/ 11470790 w 11582392"/>
              <a:gd name="connsiteY8" fmla="*/ 2237708 h 2237991"/>
              <a:gd name="connsiteX9" fmla="*/ 11469878 w 11582392"/>
              <a:gd name="connsiteY9" fmla="*/ 2237991 h 2237991"/>
              <a:gd name="connsiteX10" fmla="*/ 112516 w 11582392"/>
              <a:gd name="connsiteY10" fmla="*/ 2237991 h 2237991"/>
              <a:gd name="connsiteX11" fmla="*/ 111605 w 11582392"/>
              <a:gd name="connsiteY11" fmla="*/ 2237708 h 2237991"/>
              <a:gd name="connsiteX12" fmla="*/ 0 w 11582392"/>
              <a:gd name="connsiteY12" fmla="*/ 2069336 h 2237991"/>
              <a:gd name="connsiteX13" fmla="*/ 0 w 11582392"/>
              <a:gd name="connsiteY13" fmla="*/ 1958218 h 2237991"/>
              <a:gd name="connsiteX14" fmla="*/ 0 w 11582392"/>
              <a:gd name="connsiteY14" fmla="*/ 1762388 h 2237991"/>
              <a:gd name="connsiteX15" fmla="*/ 0 w 11582392"/>
              <a:gd name="connsiteY15" fmla="*/ 207342 h 2237991"/>
              <a:gd name="connsiteX16" fmla="*/ 292633 w 11582392"/>
              <a:gd name="connsiteY16" fmla="*/ 253512 h 2237991"/>
              <a:gd name="connsiteX17" fmla="*/ 4091202 w 11582392"/>
              <a:gd name="connsiteY17" fmla="*/ 983861 h 2237991"/>
              <a:gd name="connsiteX18" fmla="*/ 8311060 w 11582392"/>
              <a:gd name="connsiteY18" fmla="*/ 1148 h 223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582392" h="2237991">
                <a:moveTo>
                  <a:pt x="8311060" y="1148"/>
                </a:moveTo>
                <a:cubicBezTo>
                  <a:pt x="8432097" y="3768"/>
                  <a:pt x="8557193" y="10933"/>
                  <a:pt x="8686794" y="23226"/>
                </a:cubicBezTo>
                <a:cubicBezTo>
                  <a:pt x="9334801" y="84696"/>
                  <a:pt x="10337642" y="247571"/>
                  <a:pt x="11412260" y="464109"/>
                </a:cubicBezTo>
                <a:lnTo>
                  <a:pt x="11582392" y="499640"/>
                </a:lnTo>
                <a:lnTo>
                  <a:pt x="11582392" y="1762388"/>
                </a:lnTo>
                <a:lnTo>
                  <a:pt x="11582392" y="1958218"/>
                </a:lnTo>
                <a:lnTo>
                  <a:pt x="11582392" y="2069347"/>
                </a:lnTo>
                <a:lnTo>
                  <a:pt x="11568034" y="2140464"/>
                </a:lnTo>
                <a:cubicBezTo>
                  <a:pt x="11549541" y="2184187"/>
                  <a:pt x="11514513" y="2219215"/>
                  <a:pt x="11470790" y="2237708"/>
                </a:cubicBezTo>
                <a:lnTo>
                  <a:pt x="11469878" y="2237991"/>
                </a:lnTo>
                <a:lnTo>
                  <a:pt x="112516" y="2237991"/>
                </a:lnTo>
                <a:lnTo>
                  <a:pt x="111605" y="2237708"/>
                </a:lnTo>
                <a:cubicBezTo>
                  <a:pt x="46019" y="2209968"/>
                  <a:pt x="0" y="2145026"/>
                  <a:pt x="0" y="2069336"/>
                </a:cubicBezTo>
                <a:lnTo>
                  <a:pt x="0" y="1958218"/>
                </a:lnTo>
                <a:lnTo>
                  <a:pt x="0" y="1762388"/>
                </a:lnTo>
                <a:lnTo>
                  <a:pt x="0" y="207342"/>
                </a:lnTo>
                <a:lnTo>
                  <a:pt x="292633" y="253512"/>
                </a:lnTo>
                <a:cubicBezTo>
                  <a:pt x="1433826" y="461016"/>
                  <a:pt x="2989881" y="1012166"/>
                  <a:pt x="4091202" y="983861"/>
                </a:cubicBezTo>
                <a:cubicBezTo>
                  <a:pt x="5593001" y="945265"/>
                  <a:pt x="6495504" y="-38153"/>
                  <a:pt x="8311060" y="1148"/>
                </a:cubicBezTo>
                <a:close/>
              </a:path>
            </a:pathLst>
          </a:cu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id-ID" dirty="0">
              <a:cs typeface="思源黑体 CN Bold" panose="020B0800000000000000" pitchFamily="34" charset="-122"/>
            </a:endParaRPr>
          </a:p>
        </p:txBody>
      </p:sp>
      <p:grpSp>
        <p:nvGrpSpPr>
          <p:cNvPr id="4" name="PPT世界-5"/>
          <p:cNvGrpSpPr/>
          <p:nvPr/>
        </p:nvGrpSpPr>
        <p:grpSpPr>
          <a:xfrm>
            <a:off x="830828" y="1994869"/>
            <a:ext cx="2172721" cy="3279841"/>
            <a:chOff x="830828" y="1639269"/>
            <a:chExt cx="2172721" cy="3279841"/>
          </a:xfrm>
        </p:grpSpPr>
        <p:sp>
          <p:nvSpPr>
            <p:cNvPr id="15" name="PPT世界-5-1"/>
            <p:cNvSpPr/>
            <p:nvPr/>
          </p:nvSpPr>
          <p:spPr>
            <a:xfrm>
              <a:off x="1189344" y="3170546"/>
              <a:ext cx="1814205" cy="906154"/>
            </a:xfrm>
            <a:prstGeom prst="rect">
              <a:avLst/>
            </a:prstGeom>
          </p:spPr>
          <p:txBody>
            <a:bodyPr wrap="square" lIns="0" tIns="0" rIns="0" bIns="0">
              <a:noAutofit/>
            </a:bodyPr>
            <a:lstStyle/>
            <a:p>
              <a:pPr>
                <a:lnSpc>
                  <a:spcPct val="150000"/>
                </a:lnSpc>
              </a:pPr>
              <a:r>
                <a:rPr lang="zh-CN" altLang="en-US" sz="1200" dirty="0">
                  <a:solidFill>
                    <a:schemeClr val="tx1">
                      <a:lumMod val="75000"/>
                      <a:lumOff val="25000"/>
                    </a:schemeClr>
                  </a:solidFill>
                  <a:cs typeface="+mn-ea"/>
                  <a:sym typeface="+mn-lt"/>
                </a:rPr>
                <a:t>单击此处键入文本单击单击此处键入文本单击单击此处键入文本单击</a:t>
              </a:r>
              <a:endParaRPr lang="zh-CN" altLang="en-US" sz="1200" dirty="0">
                <a:solidFill>
                  <a:schemeClr val="tx1">
                    <a:lumMod val="75000"/>
                    <a:lumOff val="25000"/>
                  </a:schemeClr>
                </a:solidFill>
                <a:latin typeface="+mn-ea"/>
                <a:cs typeface="思源黑体 CN Bold" panose="020B0800000000000000" pitchFamily="34" charset="-122"/>
              </a:endParaRPr>
            </a:p>
          </p:txBody>
        </p:sp>
        <p:sp>
          <p:nvSpPr>
            <p:cNvPr id="19" name="PPT世界-5-2"/>
            <p:cNvSpPr/>
            <p:nvPr/>
          </p:nvSpPr>
          <p:spPr>
            <a:xfrm>
              <a:off x="1084102" y="2574770"/>
              <a:ext cx="1814201" cy="413442"/>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0" name="PPT世界-5-3"/>
            <p:cNvCxnSpPr/>
            <p:nvPr/>
          </p:nvCxnSpPr>
          <p:spPr>
            <a:xfrm>
              <a:off x="931116" y="2643998"/>
              <a:ext cx="0" cy="2197999"/>
            </a:xfrm>
            <a:prstGeom prst="line">
              <a:avLst/>
            </a:prstGeom>
            <a:ln w="28575" cap="rnd">
              <a:gradFill>
                <a:gsLst>
                  <a:gs pos="0">
                    <a:schemeClr val="accent1">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1" name="PPT世界-5-4"/>
            <p:cNvSpPr/>
            <p:nvPr/>
          </p:nvSpPr>
          <p:spPr>
            <a:xfrm>
              <a:off x="830828" y="4718533"/>
              <a:ext cx="200577" cy="200577"/>
            </a:xfrm>
            <a:prstGeom prst="ellipse">
              <a:avLst/>
            </a:prstGeom>
            <a:solidFill>
              <a:schemeClr val="bg1"/>
            </a:solidFill>
            <a:ln w="63500">
              <a:solidFill>
                <a:schemeClr val="accent1">
                  <a:lumMod val="20000"/>
                  <a:lumOff val="80000"/>
                  <a:alpha val="50000"/>
                </a:schemeClr>
              </a:solid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0" name="PPT世界-5-5"/>
            <p:cNvSpPr txBox="1"/>
            <p:nvPr/>
          </p:nvSpPr>
          <p:spPr>
            <a:xfrm>
              <a:off x="837487" y="1639269"/>
              <a:ext cx="1200802" cy="790999"/>
            </a:xfrm>
            <a:prstGeom prst="rect">
              <a:avLst/>
            </a:prstGeom>
            <a:noFill/>
            <a:ln>
              <a:noFill/>
            </a:ln>
            <a:effectLst/>
          </p:spPr>
          <p:txBody>
            <a:bodyPr wrap="square" lIns="0" tIns="0" rIns="0" bIns="0" anchor="ctr" anchorCtr="0">
              <a:noAutofit/>
            </a:bodyPr>
            <a:lstStyle/>
            <a:p>
              <a:pPr marL="0" marR="0" lvl="0" indent="0" defTabSz="913765" rtl="0" eaLnBrk="1" fontAlgn="auto" latinLnBrk="0" hangingPunct="1">
                <a:lnSpc>
                  <a:spcPct val="100000"/>
                </a:lnSpc>
                <a:spcBef>
                  <a:spcPts val="0"/>
                </a:spcBef>
                <a:buClrTx/>
                <a:buSzPct val="25000"/>
                <a:buFontTx/>
                <a:buNone/>
                <a:defRPr/>
              </a:pPr>
              <a:r>
                <a:rPr kumimoji="0" lang="en-US" altLang="zh-CN" sz="54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rPr>
                <a:t>01</a:t>
              </a:r>
              <a:endParaRPr kumimoji="0" lang="zh-CN" altLang="en-US" sz="54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endParaRPr>
            </a:p>
          </p:txBody>
        </p:sp>
      </p:grpSp>
      <p:grpSp>
        <p:nvGrpSpPr>
          <p:cNvPr id="6" name="PPT世界-6"/>
          <p:cNvGrpSpPr/>
          <p:nvPr/>
        </p:nvGrpSpPr>
        <p:grpSpPr>
          <a:xfrm>
            <a:off x="6385507" y="2237661"/>
            <a:ext cx="2172721" cy="3172043"/>
            <a:chOff x="6385507" y="1818561"/>
            <a:chExt cx="2172721" cy="3172043"/>
          </a:xfrm>
        </p:grpSpPr>
        <p:sp>
          <p:nvSpPr>
            <p:cNvPr id="26" name="PPT世界-6-1"/>
            <p:cNvSpPr/>
            <p:nvPr/>
          </p:nvSpPr>
          <p:spPr>
            <a:xfrm>
              <a:off x="6744023" y="3242040"/>
              <a:ext cx="1814205" cy="949170"/>
            </a:xfrm>
            <a:prstGeom prst="rect">
              <a:avLst/>
            </a:prstGeom>
          </p:spPr>
          <p:txBody>
            <a:bodyPr wrap="square" lIns="0" tIns="0" rIns="0" bIns="0">
              <a:noAutofit/>
            </a:bodyPr>
            <a:lstStyle/>
            <a:p>
              <a:pPr>
                <a:lnSpc>
                  <a:spcPct val="150000"/>
                </a:lnSpc>
              </a:pPr>
              <a:r>
                <a:rPr lang="zh-CN" altLang="en-US" sz="1200" dirty="0">
                  <a:solidFill>
                    <a:schemeClr val="tx1">
                      <a:lumMod val="75000"/>
                      <a:lumOff val="25000"/>
                    </a:schemeClr>
                  </a:solidFill>
                  <a:cs typeface="+mn-ea"/>
                  <a:sym typeface="+mn-lt"/>
                </a:rPr>
                <a:t>单击此处键入文本单击单击此处键入文本单击单击此处键入文本单击</a:t>
              </a:r>
              <a:endParaRPr lang="zh-CN" altLang="en-US" sz="1200" dirty="0">
                <a:solidFill>
                  <a:schemeClr val="tx1">
                    <a:lumMod val="75000"/>
                    <a:lumOff val="25000"/>
                  </a:schemeClr>
                </a:solidFill>
                <a:latin typeface="+mn-ea"/>
                <a:cs typeface="思源黑体 CN Bold" panose="020B0800000000000000" pitchFamily="34" charset="-122"/>
              </a:endParaRPr>
            </a:p>
          </p:txBody>
        </p:sp>
        <p:sp>
          <p:nvSpPr>
            <p:cNvPr id="27" name="PPT世界-6-2"/>
            <p:cNvSpPr/>
            <p:nvPr/>
          </p:nvSpPr>
          <p:spPr>
            <a:xfrm>
              <a:off x="6638781" y="2646264"/>
              <a:ext cx="1814201" cy="413442"/>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8" name="PPT世界-6-3"/>
            <p:cNvCxnSpPr/>
            <p:nvPr/>
          </p:nvCxnSpPr>
          <p:spPr>
            <a:xfrm>
              <a:off x="6485795" y="2715492"/>
              <a:ext cx="0" cy="2197999"/>
            </a:xfrm>
            <a:prstGeom prst="line">
              <a:avLst/>
            </a:prstGeom>
            <a:ln w="28575" cap="rnd">
              <a:gradFill>
                <a:gsLst>
                  <a:gs pos="0">
                    <a:schemeClr val="accent1">
                      <a:alpha val="0"/>
                    </a:schemeClr>
                  </a:gs>
                  <a:gs pos="100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sp>
          <p:nvSpPr>
            <p:cNvPr id="29" name="PPT世界-6-4"/>
            <p:cNvSpPr/>
            <p:nvPr/>
          </p:nvSpPr>
          <p:spPr>
            <a:xfrm>
              <a:off x="6385507" y="4790027"/>
              <a:ext cx="200577" cy="200577"/>
            </a:xfrm>
            <a:prstGeom prst="ellipse">
              <a:avLst/>
            </a:prstGeom>
            <a:solidFill>
              <a:schemeClr val="bg1"/>
            </a:solidFill>
            <a:ln w="63500">
              <a:solidFill>
                <a:schemeClr val="accent1">
                  <a:lumMod val="20000"/>
                  <a:lumOff val="80000"/>
                  <a:alpha val="50000"/>
                </a:schemeClr>
              </a:solid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1" name="PPT世界-6-5"/>
            <p:cNvSpPr txBox="1"/>
            <p:nvPr/>
          </p:nvSpPr>
          <p:spPr>
            <a:xfrm>
              <a:off x="6385507" y="1818561"/>
              <a:ext cx="1200802" cy="790999"/>
            </a:xfrm>
            <a:prstGeom prst="rect">
              <a:avLst/>
            </a:prstGeom>
            <a:noFill/>
            <a:ln>
              <a:noFill/>
            </a:ln>
            <a:effectLst/>
          </p:spPr>
          <p:txBody>
            <a:bodyPr wrap="square" lIns="0" tIns="0" rIns="0" bIns="0" anchor="ctr" anchorCtr="0">
              <a:noAutofit/>
            </a:bodyPr>
            <a:lstStyle/>
            <a:p>
              <a:pPr marL="0" marR="0" lvl="0" indent="0" defTabSz="913765" rtl="0" eaLnBrk="1" fontAlgn="auto" latinLnBrk="0" hangingPunct="1">
                <a:lnSpc>
                  <a:spcPct val="100000"/>
                </a:lnSpc>
                <a:spcBef>
                  <a:spcPts val="0"/>
                </a:spcBef>
                <a:buClrTx/>
                <a:buSzPct val="25000"/>
                <a:buFontTx/>
                <a:buNone/>
                <a:defRPr/>
              </a:pPr>
              <a:r>
                <a:rPr kumimoji="0" lang="en-US" altLang="zh-CN" sz="54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rPr>
                <a:t>03</a:t>
              </a:r>
              <a:endParaRPr kumimoji="0" lang="zh-CN" altLang="en-US" sz="54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endParaRPr>
            </a:p>
          </p:txBody>
        </p:sp>
      </p:grpSp>
      <p:grpSp>
        <p:nvGrpSpPr>
          <p:cNvPr id="44" name="PPT世界-7"/>
          <p:cNvGrpSpPr/>
          <p:nvPr/>
        </p:nvGrpSpPr>
        <p:grpSpPr>
          <a:xfrm>
            <a:off x="9190455" y="1764626"/>
            <a:ext cx="2183782" cy="3343341"/>
            <a:chOff x="9190455" y="1294726"/>
            <a:chExt cx="2183782" cy="3343341"/>
          </a:xfrm>
        </p:grpSpPr>
        <p:sp>
          <p:nvSpPr>
            <p:cNvPr id="30" name="PPT世界-7-1"/>
            <p:cNvSpPr/>
            <p:nvPr/>
          </p:nvSpPr>
          <p:spPr>
            <a:xfrm>
              <a:off x="9560032" y="2799411"/>
              <a:ext cx="1814205" cy="949170"/>
            </a:xfrm>
            <a:prstGeom prst="rect">
              <a:avLst/>
            </a:prstGeom>
          </p:spPr>
          <p:txBody>
            <a:bodyPr wrap="square" lIns="0" tIns="0" rIns="0" bIns="0">
              <a:noAutofit/>
            </a:bodyPr>
            <a:lstStyle/>
            <a:p>
              <a:pPr>
                <a:lnSpc>
                  <a:spcPct val="150000"/>
                </a:lnSpc>
              </a:pPr>
              <a:r>
                <a:rPr lang="zh-CN" altLang="en-US" sz="1200" dirty="0">
                  <a:solidFill>
                    <a:schemeClr val="tx1">
                      <a:lumMod val="75000"/>
                      <a:lumOff val="25000"/>
                    </a:schemeClr>
                  </a:solidFill>
                  <a:cs typeface="+mn-ea"/>
                  <a:sym typeface="+mn-lt"/>
                </a:rPr>
                <a:t>单击此处键入文本单击单击此处键入文本单击单击此处键入文本单击</a:t>
              </a:r>
              <a:endParaRPr lang="zh-CN" altLang="en-US" sz="1200" dirty="0">
                <a:solidFill>
                  <a:schemeClr val="tx1">
                    <a:lumMod val="75000"/>
                    <a:lumOff val="25000"/>
                  </a:schemeClr>
                </a:solidFill>
                <a:latin typeface="+mn-ea"/>
                <a:cs typeface="思源黑体 CN Bold" panose="020B0800000000000000" pitchFamily="34" charset="-122"/>
              </a:endParaRPr>
            </a:p>
          </p:txBody>
        </p:sp>
        <p:sp>
          <p:nvSpPr>
            <p:cNvPr id="31" name="PPT世界-7-2"/>
            <p:cNvSpPr/>
            <p:nvPr/>
          </p:nvSpPr>
          <p:spPr>
            <a:xfrm>
              <a:off x="9454790" y="2203635"/>
              <a:ext cx="1814201" cy="413442"/>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32" name="PPT世界-7-3"/>
            <p:cNvCxnSpPr/>
            <p:nvPr/>
          </p:nvCxnSpPr>
          <p:spPr>
            <a:xfrm>
              <a:off x="9301804" y="2362955"/>
              <a:ext cx="0" cy="2197999"/>
            </a:xfrm>
            <a:prstGeom prst="line">
              <a:avLst/>
            </a:prstGeom>
            <a:ln w="28575" cap="rnd">
              <a:gradFill>
                <a:gsLst>
                  <a:gs pos="0">
                    <a:schemeClr val="accent4">
                      <a:alpha val="0"/>
                    </a:schemeClr>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cxnSp>
        <p:sp>
          <p:nvSpPr>
            <p:cNvPr id="33" name="PPT世界-7-4"/>
            <p:cNvSpPr/>
            <p:nvPr/>
          </p:nvSpPr>
          <p:spPr>
            <a:xfrm>
              <a:off x="9201516" y="4437490"/>
              <a:ext cx="200577" cy="200577"/>
            </a:xfrm>
            <a:prstGeom prst="ellipse">
              <a:avLst/>
            </a:prstGeom>
            <a:solidFill>
              <a:schemeClr val="bg1"/>
            </a:solidFill>
            <a:ln w="63500">
              <a:solidFill>
                <a:schemeClr val="accent4">
                  <a:lumMod val="20000"/>
                  <a:lumOff val="80000"/>
                  <a:alpha val="50000"/>
                </a:schemeClr>
              </a:solid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2" name="PPT世界-7-5"/>
            <p:cNvSpPr txBox="1"/>
            <p:nvPr/>
          </p:nvSpPr>
          <p:spPr>
            <a:xfrm>
              <a:off x="9190455" y="1294726"/>
              <a:ext cx="1200802" cy="790999"/>
            </a:xfrm>
            <a:prstGeom prst="rect">
              <a:avLst/>
            </a:prstGeom>
            <a:noFill/>
            <a:ln>
              <a:noFill/>
            </a:ln>
            <a:effectLst/>
          </p:spPr>
          <p:txBody>
            <a:bodyPr wrap="square" lIns="0" tIns="0" rIns="0" bIns="0" anchor="ctr" anchorCtr="0">
              <a:noAutofit/>
            </a:bodyPr>
            <a:lstStyle/>
            <a:p>
              <a:pPr marL="0" marR="0" lvl="0" indent="0" defTabSz="913765" rtl="0" eaLnBrk="1" fontAlgn="auto" latinLnBrk="0" hangingPunct="1">
                <a:lnSpc>
                  <a:spcPct val="100000"/>
                </a:lnSpc>
                <a:spcBef>
                  <a:spcPts val="0"/>
                </a:spcBef>
                <a:buClrTx/>
                <a:buSzPct val="25000"/>
                <a:buFontTx/>
                <a:buNone/>
                <a:defRPr/>
              </a:pPr>
              <a:r>
                <a:rPr kumimoji="0" lang="en-US" altLang="zh-CN" sz="5400" i="0" u="none" strike="noStrike" kern="1200" cap="none" spc="0" normalizeH="0" baseline="0" noProof="0" dirty="0">
                  <a:ln w="6350">
                    <a:noFill/>
                  </a:ln>
                  <a:gradFill flip="none" rotWithShape="1">
                    <a:gsLst>
                      <a:gs pos="0">
                        <a:schemeClr val="accent4"/>
                      </a:gs>
                      <a:gs pos="100000">
                        <a:schemeClr val="accent5"/>
                      </a:gs>
                    </a:gsLst>
                    <a:lin ang="5400000" scaled="1"/>
                    <a:tileRect/>
                  </a:gradFill>
                  <a:effectLst/>
                  <a:uLnTx/>
                  <a:uFillTx/>
                  <a:latin typeface="+mj-lt"/>
                  <a:ea typeface="+mj-ea"/>
                  <a:cs typeface="思源黑体 CN Bold" panose="020B0800000000000000" pitchFamily="34" charset="-122"/>
                </a:rPr>
                <a:t>04</a:t>
              </a:r>
              <a:endParaRPr kumimoji="0" lang="zh-CN" altLang="en-US" sz="5400" i="0" u="none" strike="noStrike" kern="1200" cap="none" spc="0" normalizeH="0" baseline="0" noProof="0" dirty="0">
                <a:ln w="6350">
                  <a:noFill/>
                </a:ln>
                <a:gradFill flip="none" rotWithShape="1">
                  <a:gsLst>
                    <a:gs pos="0">
                      <a:schemeClr val="accent4"/>
                    </a:gs>
                    <a:gs pos="100000">
                      <a:schemeClr val="accent5"/>
                    </a:gs>
                  </a:gsLst>
                  <a:lin ang="5400000" scaled="1"/>
                  <a:tileRect/>
                </a:gradFill>
                <a:effectLst/>
                <a:uLnTx/>
                <a:uFillTx/>
                <a:latin typeface="+mj-lt"/>
                <a:ea typeface="+mj-ea"/>
                <a:cs typeface="思源黑体 CN Bold" panose="020B0800000000000000" pitchFamily="34" charset="-122"/>
              </a:endParaRPr>
            </a:p>
          </p:txBody>
        </p:sp>
      </p:grpSp>
      <p:grpSp>
        <p:nvGrpSpPr>
          <p:cNvPr id="5" name="PPT世界-8"/>
          <p:cNvGrpSpPr/>
          <p:nvPr/>
        </p:nvGrpSpPr>
        <p:grpSpPr>
          <a:xfrm>
            <a:off x="3580559" y="2582818"/>
            <a:ext cx="2224202" cy="3243348"/>
            <a:chOff x="3580559" y="2300725"/>
            <a:chExt cx="2224202" cy="3243348"/>
          </a:xfrm>
        </p:grpSpPr>
        <p:sp>
          <p:nvSpPr>
            <p:cNvPr id="22" name="PPT世界-8-1"/>
            <p:cNvSpPr/>
            <p:nvPr/>
          </p:nvSpPr>
          <p:spPr>
            <a:xfrm>
              <a:off x="3990556" y="3795509"/>
              <a:ext cx="1814205" cy="949170"/>
            </a:xfrm>
            <a:prstGeom prst="rect">
              <a:avLst/>
            </a:prstGeom>
          </p:spPr>
          <p:txBody>
            <a:bodyPr wrap="square" lIns="0" tIns="0" rIns="0" bIns="0">
              <a:noAutofit/>
            </a:bodyPr>
            <a:lstStyle/>
            <a:p>
              <a:pPr>
                <a:lnSpc>
                  <a:spcPct val="150000"/>
                </a:lnSpc>
              </a:pPr>
              <a:r>
                <a:rPr lang="zh-CN" altLang="en-US" sz="1200" dirty="0">
                  <a:solidFill>
                    <a:schemeClr val="tx1">
                      <a:lumMod val="75000"/>
                      <a:lumOff val="25000"/>
                    </a:schemeClr>
                  </a:solidFill>
                  <a:cs typeface="+mn-ea"/>
                  <a:sym typeface="+mn-lt"/>
                </a:rPr>
                <a:t>单击此处键入文本单击单击此处键入文本单击单击此处键入文本单击</a:t>
              </a:r>
              <a:endParaRPr lang="zh-CN" altLang="en-US" sz="1200" dirty="0">
                <a:solidFill>
                  <a:schemeClr val="tx1">
                    <a:lumMod val="75000"/>
                    <a:lumOff val="25000"/>
                  </a:schemeClr>
                </a:solidFill>
                <a:latin typeface="+mn-ea"/>
                <a:cs typeface="思源黑体 CN Bold" panose="020B0800000000000000" pitchFamily="34" charset="-122"/>
              </a:endParaRPr>
            </a:p>
          </p:txBody>
        </p:sp>
        <p:sp>
          <p:nvSpPr>
            <p:cNvPr id="23" name="PPT世界-8-2"/>
            <p:cNvSpPr/>
            <p:nvPr/>
          </p:nvSpPr>
          <p:spPr>
            <a:xfrm>
              <a:off x="3885314" y="3199733"/>
              <a:ext cx="1814201" cy="413442"/>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4" name="PPT世界-8-3"/>
            <p:cNvCxnSpPr/>
            <p:nvPr/>
          </p:nvCxnSpPr>
          <p:spPr>
            <a:xfrm>
              <a:off x="3732328" y="3268961"/>
              <a:ext cx="0" cy="2197999"/>
            </a:xfrm>
            <a:prstGeom prst="line">
              <a:avLst/>
            </a:prstGeom>
            <a:ln w="28575" cap="rnd">
              <a:gradFill>
                <a:gsLst>
                  <a:gs pos="0">
                    <a:schemeClr val="accent4">
                      <a:alpha val="0"/>
                    </a:schemeClr>
                  </a:gs>
                  <a:gs pos="100000">
                    <a:schemeClr val="accent5"/>
                  </a:gs>
                </a:gsLst>
                <a:lin ang="5400000" scaled="1"/>
              </a:gradFill>
            </a:ln>
          </p:spPr>
          <p:style>
            <a:lnRef idx="1">
              <a:schemeClr val="accent1"/>
            </a:lnRef>
            <a:fillRef idx="0">
              <a:schemeClr val="accent1"/>
            </a:fillRef>
            <a:effectRef idx="0">
              <a:schemeClr val="accent1"/>
            </a:effectRef>
            <a:fontRef idx="minor">
              <a:schemeClr val="tx1"/>
            </a:fontRef>
          </p:style>
        </p:cxnSp>
        <p:sp>
          <p:nvSpPr>
            <p:cNvPr id="25" name="PPT世界-8-4"/>
            <p:cNvSpPr/>
            <p:nvPr/>
          </p:nvSpPr>
          <p:spPr>
            <a:xfrm>
              <a:off x="3632040" y="5343496"/>
              <a:ext cx="200577" cy="200577"/>
            </a:xfrm>
            <a:prstGeom prst="ellipse">
              <a:avLst/>
            </a:prstGeom>
            <a:solidFill>
              <a:schemeClr val="bg1"/>
            </a:solidFill>
            <a:ln w="63500">
              <a:solidFill>
                <a:schemeClr val="accent4">
                  <a:lumMod val="20000"/>
                  <a:lumOff val="80000"/>
                  <a:alpha val="50000"/>
                </a:schemeClr>
              </a:solidFill>
            </a:ln>
            <a:effectLst>
              <a:outerShdw blurRad="444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3" name="PPT世界-8-5"/>
            <p:cNvSpPr txBox="1"/>
            <p:nvPr/>
          </p:nvSpPr>
          <p:spPr>
            <a:xfrm>
              <a:off x="3580559" y="2300725"/>
              <a:ext cx="1200802" cy="790999"/>
            </a:xfrm>
            <a:prstGeom prst="rect">
              <a:avLst/>
            </a:prstGeom>
            <a:noFill/>
            <a:ln>
              <a:noFill/>
            </a:ln>
            <a:effectLst/>
          </p:spPr>
          <p:txBody>
            <a:bodyPr wrap="square" lIns="0" tIns="0" rIns="0" bIns="0" anchor="ctr" anchorCtr="0">
              <a:noAutofit/>
            </a:bodyPr>
            <a:lstStyle/>
            <a:p>
              <a:pPr marL="0" marR="0" lvl="0" indent="0" defTabSz="913765" rtl="0" eaLnBrk="1" fontAlgn="auto" latinLnBrk="0" hangingPunct="1">
                <a:lnSpc>
                  <a:spcPct val="100000"/>
                </a:lnSpc>
                <a:spcBef>
                  <a:spcPts val="0"/>
                </a:spcBef>
                <a:buClrTx/>
                <a:buSzPct val="25000"/>
                <a:buFontTx/>
                <a:buNone/>
                <a:defRPr/>
              </a:pPr>
              <a:r>
                <a:rPr kumimoji="0" lang="en-US" altLang="zh-CN" sz="5400" i="0" u="none" strike="noStrike" kern="1200" cap="none" spc="0" normalizeH="0" baseline="0" noProof="0" dirty="0">
                  <a:ln w="6350">
                    <a:noFill/>
                  </a:ln>
                  <a:gradFill flip="none" rotWithShape="1">
                    <a:gsLst>
                      <a:gs pos="0">
                        <a:schemeClr val="accent4"/>
                      </a:gs>
                      <a:gs pos="100000">
                        <a:schemeClr val="accent5"/>
                      </a:gs>
                    </a:gsLst>
                    <a:lin ang="5400000" scaled="1"/>
                    <a:tileRect/>
                  </a:gradFill>
                  <a:effectLst/>
                  <a:uLnTx/>
                  <a:uFillTx/>
                  <a:latin typeface="+mj-lt"/>
                  <a:ea typeface="+mj-ea"/>
                  <a:cs typeface="思源黑体 CN Bold" panose="020B0800000000000000" pitchFamily="34" charset="-122"/>
                </a:rPr>
                <a:t>02</a:t>
              </a:r>
              <a:endParaRPr kumimoji="0" lang="zh-CN" altLang="en-US" sz="5400" i="0" u="none" strike="noStrike" kern="1200" cap="none" spc="0" normalizeH="0" baseline="0" noProof="0" dirty="0">
                <a:ln w="6350">
                  <a:noFill/>
                </a:ln>
                <a:gradFill flip="none" rotWithShape="1">
                  <a:gsLst>
                    <a:gs pos="0">
                      <a:schemeClr val="accent4"/>
                    </a:gs>
                    <a:gs pos="100000">
                      <a:schemeClr val="accent5"/>
                    </a:gs>
                  </a:gsLst>
                  <a:lin ang="5400000" scaled="1"/>
                  <a:tileRect/>
                </a:gradFill>
                <a:effectLst/>
                <a:uLnTx/>
                <a:uFillTx/>
                <a:latin typeface="+mj-lt"/>
                <a:ea typeface="+mj-ea"/>
                <a:cs typeface="思源黑体 CN Bold" panose="020B0800000000000000" pitchFamily="34" charset="-122"/>
              </a:endParaRPr>
            </a:p>
          </p:txBody>
        </p:sp>
      </p:grpSp>
      <p:grpSp>
        <p:nvGrpSpPr>
          <p:cNvPr id="45" name="PPT世界-9"/>
          <p:cNvGrpSpPr/>
          <p:nvPr/>
        </p:nvGrpSpPr>
        <p:grpSpPr>
          <a:xfrm>
            <a:off x="423681" y="262907"/>
            <a:ext cx="3172477" cy="709029"/>
            <a:chOff x="7535132" y="3748819"/>
            <a:chExt cx="3172477" cy="709029"/>
          </a:xfrm>
        </p:grpSpPr>
        <p:sp>
          <p:nvSpPr>
            <p:cNvPr id="46" name="PPT世界-9-1"/>
            <p:cNvSpPr/>
            <p:nvPr/>
          </p:nvSpPr>
          <p:spPr>
            <a:xfrm>
              <a:off x="7535132" y="374881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9-2"/>
            <p:cNvSpPr/>
            <p:nvPr/>
          </p:nvSpPr>
          <p:spPr>
            <a:xfrm>
              <a:off x="7712081" y="3923379"/>
              <a:ext cx="330996" cy="335774"/>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48" name="PPT世界-9-3"/>
            <p:cNvSpPr txBox="1"/>
            <p:nvPr/>
          </p:nvSpPr>
          <p:spPr>
            <a:xfrm>
              <a:off x="8626875" y="3763573"/>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银行经营</a:t>
              </a:r>
            </a:p>
          </p:txBody>
        </p:sp>
        <p:sp>
          <p:nvSpPr>
            <p:cNvPr id="49" name="PPT世界-9-4"/>
            <p:cNvSpPr txBox="1"/>
            <p:nvPr/>
          </p:nvSpPr>
          <p:spPr>
            <a:xfrm>
              <a:off x="8662320" y="4203932"/>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 OPERATION</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anim calcmode="lin" valueType="num">
                                      <p:cBhvr>
                                        <p:cTn id="26" dur="500" fill="hold"/>
                                        <p:tgtEl>
                                          <p:spTgt spid="44"/>
                                        </p:tgtEl>
                                        <p:attrNameLst>
                                          <p:attrName>ppt_x</p:attrName>
                                        </p:attrNameLst>
                                      </p:cBhvr>
                                      <p:tavLst>
                                        <p:tav tm="0">
                                          <p:val>
                                            <p:strVal val="#ppt_x"/>
                                          </p:val>
                                        </p:tav>
                                        <p:tav tm="100000">
                                          <p:val>
                                            <p:strVal val="#ppt_x"/>
                                          </p:val>
                                        </p:tav>
                                      </p:tavLst>
                                    </p:anim>
                                    <p:anim calcmode="lin" valueType="num">
                                      <p:cBhvr>
                                        <p:cTn id="27"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PPT世界-1"/>
          <p:cNvGrpSpPr/>
          <p:nvPr/>
        </p:nvGrpSpPr>
        <p:grpSpPr>
          <a:xfrm>
            <a:off x="4448538" y="1923575"/>
            <a:ext cx="3294924" cy="3559074"/>
            <a:chOff x="4448538" y="1923575"/>
            <a:chExt cx="3294924" cy="3559074"/>
          </a:xfrm>
        </p:grpSpPr>
        <p:sp>
          <p:nvSpPr>
            <p:cNvPr id="8" name="PPT世界-1-1"/>
            <p:cNvSpPr/>
            <p:nvPr/>
          </p:nvSpPr>
          <p:spPr>
            <a:xfrm>
              <a:off x="4448538" y="2149033"/>
              <a:ext cx="3294924" cy="3294924"/>
            </a:xfrm>
            <a:prstGeom prst="ellipse">
              <a:avLst/>
            </a:prstGeom>
            <a:solidFill>
              <a:schemeClr val="bg1">
                <a:alpha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9" name="PPT世界-1-2"/>
            <p:cNvSpPr/>
            <p:nvPr/>
          </p:nvSpPr>
          <p:spPr>
            <a:xfrm>
              <a:off x="4448538" y="2149033"/>
              <a:ext cx="3294924" cy="3294924"/>
            </a:xfrm>
            <a:prstGeom prst="arc">
              <a:avLst>
                <a:gd name="adj1" fmla="val 16200000"/>
                <a:gd name="adj2" fmla="val 2528165"/>
              </a:avLst>
            </a:prstGeom>
            <a:ln w="25400" cap="rnd">
              <a:gradFill>
                <a:gsLst>
                  <a:gs pos="0">
                    <a:schemeClr val="accent1">
                      <a:lumMod val="20000"/>
                      <a:lumOff val="80000"/>
                      <a:alpha val="0"/>
                    </a:schemeClr>
                  </a:gs>
                  <a:gs pos="100000">
                    <a:schemeClr val="accent1">
                      <a:lumMod val="75000"/>
                      <a:lumOff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grpSp>
          <p:nvGrpSpPr>
            <p:cNvPr id="4" name="组合 3"/>
            <p:cNvGrpSpPr/>
            <p:nvPr/>
          </p:nvGrpSpPr>
          <p:grpSpPr>
            <a:xfrm>
              <a:off x="4602934" y="1923575"/>
              <a:ext cx="3121224" cy="3559074"/>
              <a:chOff x="5907429" y="110142"/>
              <a:chExt cx="5917714" cy="6747859"/>
            </a:xfrm>
          </p:grpSpPr>
          <p:sp>
            <p:nvSpPr>
              <p:cNvPr id="55" name="PPT世界-1-3"/>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6" name="PPT世界-1-4"/>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7" name="PPT世界-1-5"/>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1-6"/>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59" name="PPT世界-1-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60" name="PPT世界-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61" name="PPT世界-1-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62" name="PPT世界-1-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63" name="PPT世界-1-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64" name="PPT世界-1-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65" name="PPT世界-1-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66" name="PPT世界-1-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67" name="PPT世界-1-15"/>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68" name="PPT世界-1-1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69" name="PPT世界-1-1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70" name="PPT世界-1-18"/>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71" name="PPT世界-1-1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72" name="PPT世界-1-2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73" name="PPT世界-1-21"/>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3"/>
          <p:cNvSpPr/>
          <p:nvPr/>
        </p:nvSpPr>
        <p:spPr>
          <a:xfrm rot="7200000">
            <a:off x="4448538" y="2149033"/>
            <a:ext cx="3294924" cy="3294924"/>
          </a:xfrm>
          <a:prstGeom prst="arc">
            <a:avLst>
              <a:gd name="adj1" fmla="val 16200000"/>
              <a:gd name="adj2" fmla="val 2528165"/>
            </a:avLst>
          </a:prstGeom>
          <a:ln w="25400" cap="rnd">
            <a:gradFill>
              <a:gsLst>
                <a:gs pos="0">
                  <a:schemeClr val="accent1">
                    <a:lumMod val="20000"/>
                    <a:lumOff val="80000"/>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sp>
        <p:nvSpPr>
          <p:cNvPr id="21" name="PPT世界-4"/>
          <p:cNvSpPr/>
          <p:nvPr/>
        </p:nvSpPr>
        <p:spPr>
          <a:xfrm rot="14400000">
            <a:off x="4448538" y="2149033"/>
            <a:ext cx="3294924" cy="3294924"/>
          </a:xfrm>
          <a:prstGeom prst="arc">
            <a:avLst>
              <a:gd name="adj1" fmla="val 16200000"/>
              <a:gd name="adj2" fmla="val 2528165"/>
            </a:avLst>
          </a:prstGeom>
          <a:ln w="25400" cap="rnd">
            <a:gradFill>
              <a:gsLst>
                <a:gs pos="0">
                  <a:schemeClr val="accent1">
                    <a:lumMod val="20000"/>
                    <a:lumOff val="80000"/>
                    <a:alpha val="0"/>
                  </a:schemeClr>
                </a:gs>
                <a:gs pos="100000">
                  <a:schemeClr val="accent1">
                    <a:lumMod val="60000"/>
                    <a:lumOff val="4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grpSp>
        <p:nvGrpSpPr>
          <p:cNvPr id="3" name="PPT世界-5"/>
          <p:cNvGrpSpPr/>
          <p:nvPr/>
        </p:nvGrpSpPr>
        <p:grpSpPr>
          <a:xfrm>
            <a:off x="874713" y="1410458"/>
            <a:ext cx="3702483" cy="4772074"/>
            <a:chOff x="874713" y="1410458"/>
            <a:chExt cx="3702483" cy="4772074"/>
          </a:xfrm>
        </p:grpSpPr>
        <p:sp>
          <p:nvSpPr>
            <p:cNvPr id="22" name="PPT世界-5-1"/>
            <p:cNvSpPr/>
            <p:nvPr/>
          </p:nvSpPr>
          <p:spPr>
            <a:xfrm>
              <a:off x="3465231" y="2133600"/>
              <a:ext cx="1016001" cy="1193801"/>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solidFill>
                <a:schemeClr val="accent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mn-ea"/>
                <a:sym typeface="+mn-lt"/>
              </a:endParaRPr>
            </a:p>
          </p:txBody>
        </p:sp>
        <p:cxnSp>
          <p:nvCxnSpPr>
            <p:cNvPr id="23" name="PPT世界-5-2"/>
            <p:cNvCxnSpPr>
              <a:stCxn id="28" idx="3"/>
              <a:endCxn id="8" idx="2"/>
            </p:cNvCxnSpPr>
            <p:nvPr/>
          </p:nvCxnSpPr>
          <p:spPr>
            <a:xfrm>
              <a:off x="3590009" y="3796495"/>
              <a:ext cx="858529" cy="0"/>
            </a:xfrm>
            <a:prstGeom prst="line">
              <a:avLst/>
            </a:prstGeom>
            <a:noFill/>
            <a:ln w="15875" cap="rnd">
              <a:solidFill>
                <a:schemeClr val="accent5">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4" name="PPT世界-5-3"/>
            <p:cNvSpPr/>
            <p:nvPr/>
          </p:nvSpPr>
          <p:spPr>
            <a:xfrm>
              <a:off x="874713" y="1410458"/>
              <a:ext cx="2715296" cy="1399766"/>
            </a:xfrm>
            <a:prstGeom prst="roundRect">
              <a:avLst>
                <a:gd name="adj" fmla="val 15121"/>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25" name="PPT世界-5-4"/>
            <p:cNvSpPr/>
            <p:nvPr/>
          </p:nvSpPr>
          <p:spPr>
            <a:xfrm>
              <a:off x="4476634" y="3277120"/>
              <a:ext cx="100562" cy="100562"/>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mn-lt"/>
              </a:endParaRPr>
            </a:p>
          </p:txBody>
        </p:sp>
        <p:cxnSp>
          <p:nvCxnSpPr>
            <p:cNvPr id="26" name="PPT世界-5-5"/>
            <p:cNvCxnSpPr/>
            <p:nvPr/>
          </p:nvCxnSpPr>
          <p:spPr>
            <a:xfrm>
              <a:off x="3587482" y="1845210"/>
              <a:ext cx="0" cy="530263"/>
            </a:xfrm>
            <a:prstGeom prst="line">
              <a:avLst/>
            </a:prstGeom>
            <a:ln w="254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7" name="PPT世界-5-6"/>
            <p:cNvSpPr txBox="1"/>
            <p:nvPr/>
          </p:nvSpPr>
          <p:spPr>
            <a:xfrm>
              <a:off x="1094752" y="1633704"/>
              <a:ext cx="2275218" cy="958724"/>
            </a:xfrm>
            <a:prstGeom prst="rect">
              <a:avLst/>
            </a:prstGeom>
            <a:noFill/>
          </p:spPr>
          <p:txBody>
            <a:bodyPr wrap="square" rtlCol="0">
              <a:noAutofit/>
            </a:bodyPr>
            <a:lstStyle/>
            <a:p>
              <a:pPr>
                <a:lnSpc>
                  <a:spcPct val="12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zh-CN" altLang="en-US" sz="1600" dirty="0">
                <a:solidFill>
                  <a:schemeClr val="tx1">
                    <a:lumMod val="75000"/>
                    <a:lumOff val="25000"/>
                  </a:schemeClr>
                </a:solidFill>
                <a:cs typeface="+mn-ea"/>
                <a:sym typeface="+mn-lt"/>
              </a:endParaRPr>
            </a:p>
          </p:txBody>
        </p:sp>
        <p:sp>
          <p:nvSpPr>
            <p:cNvPr id="28" name="PPT世界-5-7"/>
            <p:cNvSpPr/>
            <p:nvPr/>
          </p:nvSpPr>
          <p:spPr>
            <a:xfrm>
              <a:off x="874713" y="3096612"/>
              <a:ext cx="2715296" cy="1399766"/>
            </a:xfrm>
            <a:prstGeom prst="roundRect">
              <a:avLst>
                <a:gd name="adj" fmla="val 15121"/>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29" name="PPT世界-5-8"/>
            <p:cNvSpPr txBox="1"/>
            <p:nvPr/>
          </p:nvSpPr>
          <p:spPr>
            <a:xfrm>
              <a:off x="1094752" y="3319858"/>
              <a:ext cx="2275218" cy="953274"/>
            </a:xfrm>
            <a:prstGeom prst="rect">
              <a:avLst/>
            </a:prstGeom>
            <a:noFill/>
          </p:spPr>
          <p:txBody>
            <a:bodyPr wrap="square" rtlCol="0">
              <a:noAutofit/>
            </a:bodyPr>
            <a:lstStyle/>
            <a:p>
              <a:pPr>
                <a:lnSpc>
                  <a:spcPct val="12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zh-CN" altLang="en-US" sz="1600" dirty="0">
                <a:solidFill>
                  <a:schemeClr val="tx1">
                    <a:lumMod val="75000"/>
                    <a:lumOff val="25000"/>
                  </a:schemeClr>
                </a:solidFill>
                <a:cs typeface="+mn-ea"/>
                <a:sym typeface="+mn-lt"/>
              </a:endParaRPr>
            </a:p>
          </p:txBody>
        </p:sp>
        <p:cxnSp>
          <p:nvCxnSpPr>
            <p:cNvPr id="30" name="PPT世界-5-9"/>
            <p:cNvCxnSpPr/>
            <p:nvPr/>
          </p:nvCxnSpPr>
          <p:spPr>
            <a:xfrm>
              <a:off x="3587482" y="3531364"/>
              <a:ext cx="0" cy="530263"/>
            </a:xfrm>
            <a:prstGeom prst="line">
              <a:avLst/>
            </a:prstGeom>
            <a:ln w="254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PPT世界-5-10"/>
            <p:cNvSpPr/>
            <p:nvPr/>
          </p:nvSpPr>
          <p:spPr>
            <a:xfrm flipV="1">
              <a:off x="3465231" y="4293804"/>
              <a:ext cx="1016001" cy="1193801"/>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solidFill>
                <a:schemeClr val="accent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mn-ea"/>
                <a:sym typeface="+mn-lt"/>
              </a:endParaRPr>
            </a:p>
          </p:txBody>
        </p:sp>
        <p:sp>
          <p:nvSpPr>
            <p:cNvPr id="33" name="PPT世界-5-11"/>
            <p:cNvSpPr/>
            <p:nvPr/>
          </p:nvSpPr>
          <p:spPr>
            <a:xfrm flipV="1">
              <a:off x="4476634" y="4243523"/>
              <a:ext cx="100562" cy="100562"/>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mn-lt"/>
              </a:endParaRPr>
            </a:p>
          </p:txBody>
        </p:sp>
        <p:sp>
          <p:nvSpPr>
            <p:cNvPr id="34" name="PPT世界-5-12"/>
            <p:cNvSpPr/>
            <p:nvPr/>
          </p:nvSpPr>
          <p:spPr>
            <a:xfrm>
              <a:off x="874713" y="4782766"/>
              <a:ext cx="2715296" cy="1399766"/>
            </a:xfrm>
            <a:prstGeom prst="roundRect">
              <a:avLst>
                <a:gd name="adj" fmla="val 15121"/>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35" name="PPT世界-5-13"/>
            <p:cNvSpPr txBox="1"/>
            <p:nvPr/>
          </p:nvSpPr>
          <p:spPr>
            <a:xfrm>
              <a:off x="1094752" y="5006012"/>
              <a:ext cx="2275218" cy="953274"/>
            </a:xfrm>
            <a:prstGeom prst="rect">
              <a:avLst/>
            </a:prstGeom>
            <a:noFill/>
          </p:spPr>
          <p:txBody>
            <a:bodyPr wrap="square" rtlCol="0">
              <a:noAutofit/>
            </a:bodyPr>
            <a:lstStyle/>
            <a:p>
              <a:pPr>
                <a:lnSpc>
                  <a:spcPct val="12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zh-CN" altLang="en-US" sz="1600" dirty="0">
                <a:solidFill>
                  <a:schemeClr val="tx1">
                    <a:lumMod val="75000"/>
                    <a:lumOff val="25000"/>
                  </a:schemeClr>
                </a:solidFill>
                <a:cs typeface="+mn-ea"/>
                <a:sym typeface="+mn-lt"/>
              </a:endParaRPr>
            </a:p>
          </p:txBody>
        </p:sp>
        <p:cxnSp>
          <p:nvCxnSpPr>
            <p:cNvPr id="36" name="PPT世界-5-14"/>
            <p:cNvCxnSpPr/>
            <p:nvPr/>
          </p:nvCxnSpPr>
          <p:spPr>
            <a:xfrm>
              <a:off x="3587482" y="5217518"/>
              <a:ext cx="0" cy="530263"/>
            </a:xfrm>
            <a:prstGeom prst="line">
              <a:avLst/>
            </a:prstGeom>
            <a:ln w="254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7" name="PPT世界-5-15"/>
            <p:cNvSpPr/>
            <p:nvPr/>
          </p:nvSpPr>
          <p:spPr>
            <a:xfrm>
              <a:off x="4413497" y="3735181"/>
              <a:ext cx="100562" cy="100562"/>
            </a:xfrm>
            <a:prstGeom prst="ellipse">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mn-lt"/>
              </a:endParaRPr>
            </a:p>
          </p:txBody>
        </p:sp>
      </p:grpSp>
      <p:grpSp>
        <p:nvGrpSpPr>
          <p:cNvPr id="2" name="PPT世界-6"/>
          <p:cNvGrpSpPr/>
          <p:nvPr/>
        </p:nvGrpSpPr>
        <p:grpSpPr>
          <a:xfrm>
            <a:off x="7642110" y="1410458"/>
            <a:ext cx="3710103" cy="4772074"/>
            <a:chOff x="7642110" y="1410458"/>
            <a:chExt cx="3710103" cy="4772074"/>
          </a:xfrm>
        </p:grpSpPr>
        <p:sp>
          <p:nvSpPr>
            <p:cNvPr id="38" name="PPT世界-6-1"/>
            <p:cNvSpPr/>
            <p:nvPr/>
          </p:nvSpPr>
          <p:spPr>
            <a:xfrm flipH="1">
              <a:off x="7745694" y="2133600"/>
              <a:ext cx="1016001" cy="1193801"/>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solidFill>
                <a:schemeClr val="accent5">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mn-ea"/>
                <a:sym typeface="+mn-lt"/>
              </a:endParaRPr>
            </a:p>
          </p:txBody>
        </p:sp>
        <p:cxnSp>
          <p:nvCxnSpPr>
            <p:cNvPr id="39" name="PPT世界-6-2"/>
            <p:cNvCxnSpPr>
              <a:stCxn id="44" idx="3"/>
            </p:cNvCxnSpPr>
            <p:nvPr/>
          </p:nvCxnSpPr>
          <p:spPr>
            <a:xfrm flipH="1">
              <a:off x="7778389" y="3796495"/>
              <a:ext cx="858528" cy="0"/>
            </a:xfrm>
            <a:prstGeom prst="line">
              <a:avLst/>
            </a:prstGeom>
            <a:noFill/>
            <a:ln w="15875" cap="rnd">
              <a:solidFill>
                <a:schemeClr val="accent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40" name="PPT世界-6-3"/>
            <p:cNvSpPr/>
            <p:nvPr/>
          </p:nvSpPr>
          <p:spPr>
            <a:xfrm flipH="1">
              <a:off x="8636917" y="1410458"/>
              <a:ext cx="2715296" cy="1399766"/>
            </a:xfrm>
            <a:prstGeom prst="roundRect">
              <a:avLst>
                <a:gd name="adj" fmla="val 15121"/>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41" name="PPT世界-6-4"/>
            <p:cNvSpPr/>
            <p:nvPr/>
          </p:nvSpPr>
          <p:spPr>
            <a:xfrm flipH="1">
              <a:off x="7642110" y="3277120"/>
              <a:ext cx="100562" cy="100562"/>
            </a:xfrm>
            <a:prstGeom prst="ellipse">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mn-lt"/>
              </a:endParaRPr>
            </a:p>
          </p:txBody>
        </p:sp>
        <p:cxnSp>
          <p:nvCxnSpPr>
            <p:cNvPr id="42" name="PPT世界-6-5"/>
            <p:cNvCxnSpPr/>
            <p:nvPr/>
          </p:nvCxnSpPr>
          <p:spPr>
            <a:xfrm flipH="1">
              <a:off x="8639444" y="1845210"/>
              <a:ext cx="0" cy="530263"/>
            </a:xfrm>
            <a:prstGeom prst="line">
              <a:avLst/>
            </a:prstGeom>
            <a:ln w="254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3" name="PPT世界-6-6"/>
            <p:cNvSpPr txBox="1"/>
            <p:nvPr/>
          </p:nvSpPr>
          <p:spPr>
            <a:xfrm flipH="1">
              <a:off x="8868033" y="1633704"/>
              <a:ext cx="2253065" cy="953274"/>
            </a:xfrm>
            <a:prstGeom prst="rect">
              <a:avLst/>
            </a:prstGeom>
            <a:noFill/>
          </p:spPr>
          <p:txBody>
            <a:bodyPr wrap="square" rtlCol="0">
              <a:noAutofit/>
            </a:bodyPr>
            <a:lstStyle/>
            <a:p>
              <a:pPr>
                <a:lnSpc>
                  <a:spcPct val="12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zh-CN" altLang="en-US" sz="1600" dirty="0">
                <a:solidFill>
                  <a:schemeClr val="tx1">
                    <a:lumMod val="75000"/>
                    <a:lumOff val="25000"/>
                  </a:schemeClr>
                </a:solidFill>
                <a:cs typeface="+mn-ea"/>
                <a:sym typeface="+mn-lt"/>
              </a:endParaRPr>
            </a:p>
          </p:txBody>
        </p:sp>
        <p:sp>
          <p:nvSpPr>
            <p:cNvPr id="44" name="PPT世界-6-7"/>
            <p:cNvSpPr/>
            <p:nvPr/>
          </p:nvSpPr>
          <p:spPr>
            <a:xfrm flipH="1">
              <a:off x="8636917" y="3096612"/>
              <a:ext cx="2715296" cy="1399766"/>
            </a:xfrm>
            <a:prstGeom prst="roundRect">
              <a:avLst>
                <a:gd name="adj" fmla="val 15121"/>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45" name="PPT世界-6-8"/>
            <p:cNvSpPr txBox="1"/>
            <p:nvPr/>
          </p:nvSpPr>
          <p:spPr>
            <a:xfrm flipH="1">
              <a:off x="8865464" y="3319858"/>
              <a:ext cx="2258203" cy="953274"/>
            </a:xfrm>
            <a:prstGeom prst="rect">
              <a:avLst/>
            </a:prstGeom>
            <a:noFill/>
          </p:spPr>
          <p:txBody>
            <a:bodyPr wrap="square" rtlCol="0">
              <a:noAutofit/>
            </a:bodyPr>
            <a:lstStyle/>
            <a:p>
              <a:pPr>
                <a:lnSpc>
                  <a:spcPct val="12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zh-CN" altLang="en-US" sz="1600" dirty="0">
                <a:solidFill>
                  <a:schemeClr val="tx1">
                    <a:lumMod val="75000"/>
                    <a:lumOff val="25000"/>
                  </a:schemeClr>
                </a:solidFill>
                <a:cs typeface="+mn-ea"/>
                <a:sym typeface="+mn-lt"/>
              </a:endParaRPr>
            </a:p>
          </p:txBody>
        </p:sp>
        <p:cxnSp>
          <p:nvCxnSpPr>
            <p:cNvPr id="46" name="PPT世界-6-9"/>
            <p:cNvCxnSpPr/>
            <p:nvPr/>
          </p:nvCxnSpPr>
          <p:spPr>
            <a:xfrm flipH="1">
              <a:off x="8639444" y="3531364"/>
              <a:ext cx="0" cy="530263"/>
            </a:xfrm>
            <a:prstGeom prst="line">
              <a:avLst/>
            </a:prstGeom>
            <a:ln w="254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8" name="PPT世界-6-10"/>
            <p:cNvSpPr/>
            <p:nvPr/>
          </p:nvSpPr>
          <p:spPr>
            <a:xfrm flipH="1" flipV="1">
              <a:off x="7745694" y="4293804"/>
              <a:ext cx="1016001" cy="1193801"/>
            </a:xfrm>
            <a:custGeom>
              <a:avLst/>
              <a:gdLst/>
              <a:ahLst/>
              <a:cxnLst/>
              <a:rect l="0" t="0" r="0" b="0"/>
              <a:pathLst>
                <a:path w="1016001" h="1193801">
                  <a:moveTo>
                    <a:pt x="0" y="0"/>
                  </a:moveTo>
                  <a:lnTo>
                    <a:pt x="219120" y="0"/>
                  </a:lnTo>
                  <a:cubicBezTo>
                    <a:pt x="417840" y="0"/>
                    <a:pt x="579120" y="161280"/>
                    <a:pt x="579120" y="360000"/>
                  </a:cubicBezTo>
                  <a:lnTo>
                    <a:pt x="579120" y="833800"/>
                  </a:lnTo>
                  <a:cubicBezTo>
                    <a:pt x="579120" y="1032520"/>
                    <a:pt x="740400" y="1193800"/>
                    <a:pt x="939120" y="1193800"/>
                  </a:cubicBezTo>
                  <a:lnTo>
                    <a:pt x="1016000" y="1193800"/>
                  </a:lnTo>
                </a:path>
              </a:pathLst>
            </a:custGeom>
            <a:noFill/>
            <a:ln w="15875" cap="rnd">
              <a:solidFill>
                <a:schemeClr val="accent5">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cs typeface="+mn-ea"/>
                <a:sym typeface="+mn-lt"/>
              </a:endParaRPr>
            </a:p>
          </p:txBody>
        </p:sp>
        <p:sp>
          <p:nvSpPr>
            <p:cNvPr id="49" name="PPT世界-6-11"/>
            <p:cNvSpPr/>
            <p:nvPr/>
          </p:nvSpPr>
          <p:spPr>
            <a:xfrm flipH="1" flipV="1">
              <a:off x="7642110" y="4243523"/>
              <a:ext cx="100562" cy="100562"/>
            </a:xfrm>
            <a:prstGeom prst="ellipse">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mn-lt"/>
              </a:endParaRPr>
            </a:p>
          </p:txBody>
        </p:sp>
        <p:sp>
          <p:nvSpPr>
            <p:cNvPr id="50" name="PPT世界-6-12"/>
            <p:cNvSpPr/>
            <p:nvPr/>
          </p:nvSpPr>
          <p:spPr>
            <a:xfrm flipH="1">
              <a:off x="8636917" y="4782766"/>
              <a:ext cx="2715296" cy="1399766"/>
            </a:xfrm>
            <a:prstGeom prst="roundRect">
              <a:avLst>
                <a:gd name="adj" fmla="val 15121"/>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51" name="PPT世界-6-13"/>
            <p:cNvSpPr txBox="1"/>
            <p:nvPr/>
          </p:nvSpPr>
          <p:spPr>
            <a:xfrm flipH="1">
              <a:off x="8850570" y="5006012"/>
              <a:ext cx="2287991" cy="953274"/>
            </a:xfrm>
            <a:prstGeom prst="rect">
              <a:avLst/>
            </a:prstGeom>
            <a:noFill/>
          </p:spPr>
          <p:txBody>
            <a:bodyPr wrap="square" rtlCol="0">
              <a:noAutofit/>
            </a:bodyPr>
            <a:lstStyle/>
            <a:p>
              <a:pPr>
                <a:lnSpc>
                  <a:spcPct val="120000"/>
                </a:lnSpc>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lang="zh-CN" altLang="en-US" sz="1600" dirty="0">
                <a:solidFill>
                  <a:schemeClr val="tx1">
                    <a:lumMod val="75000"/>
                    <a:lumOff val="25000"/>
                  </a:schemeClr>
                </a:solidFill>
                <a:cs typeface="+mn-ea"/>
                <a:sym typeface="+mn-lt"/>
              </a:endParaRPr>
            </a:p>
          </p:txBody>
        </p:sp>
        <p:cxnSp>
          <p:nvCxnSpPr>
            <p:cNvPr id="52" name="PPT世界-6-14"/>
            <p:cNvCxnSpPr/>
            <p:nvPr/>
          </p:nvCxnSpPr>
          <p:spPr>
            <a:xfrm flipH="1">
              <a:off x="8639444" y="5217518"/>
              <a:ext cx="0" cy="530263"/>
            </a:xfrm>
            <a:prstGeom prst="line">
              <a:avLst/>
            </a:prstGeom>
            <a:ln w="254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3" name="PPT世界-6-15"/>
            <p:cNvSpPr/>
            <p:nvPr/>
          </p:nvSpPr>
          <p:spPr>
            <a:xfrm flipH="1">
              <a:off x="7705247" y="3735181"/>
              <a:ext cx="100562" cy="100562"/>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mn-lt"/>
              </a:endParaRPr>
            </a:p>
          </p:txBody>
        </p:sp>
      </p:grpSp>
      <p:grpSp>
        <p:nvGrpSpPr>
          <p:cNvPr id="74" name="PPT世界-7"/>
          <p:cNvGrpSpPr/>
          <p:nvPr/>
        </p:nvGrpSpPr>
        <p:grpSpPr>
          <a:xfrm>
            <a:off x="423681" y="262907"/>
            <a:ext cx="3172477" cy="709029"/>
            <a:chOff x="7535132" y="3748819"/>
            <a:chExt cx="3172477" cy="709029"/>
          </a:xfrm>
        </p:grpSpPr>
        <p:sp>
          <p:nvSpPr>
            <p:cNvPr id="75" name="PPT世界-7-1"/>
            <p:cNvSpPr/>
            <p:nvPr/>
          </p:nvSpPr>
          <p:spPr>
            <a:xfrm>
              <a:off x="7535132" y="374881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7-2"/>
            <p:cNvSpPr/>
            <p:nvPr/>
          </p:nvSpPr>
          <p:spPr>
            <a:xfrm>
              <a:off x="7712081" y="3923379"/>
              <a:ext cx="330996" cy="335774"/>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77" name="PPT世界-7-3"/>
            <p:cNvSpPr txBox="1"/>
            <p:nvPr/>
          </p:nvSpPr>
          <p:spPr>
            <a:xfrm>
              <a:off x="8626875" y="3763573"/>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银行经营</a:t>
              </a:r>
            </a:p>
          </p:txBody>
        </p:sp>
        <p:sp>
          <p:nvSpPr>
            <p:cNvPr id="78" name="PPT世界-7-4"/>
            <p:cNvSpPr txBox="1"/>
            <p:nvPr/>
          </p:nvSpPr>
          <p:spPr>
            <a:xfrm>
              <a:off x="8662320" y="4203932"/>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 OPERATION</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PPT世界-1"/>
          <p:cNvGrpSpPr/>
          <p:nvPr/>
        </p:nvGrpSpPr>
        <p:grpSpPr>
          <a:xfrm flipH="1">
            <a:off x="-383392" y="1"/>
            <a:ext cx="12575392" cy="7074457"/>
            <a:chOff x="0" y="1"/>
            <a:chExt cx="12575392" cy="7074457"/>
          </a:xfrm>
        </p:grpSpPr>
        <p:sp>
          <p:nvSpPr>
            <p:cNvPr id="44" name="PPT世界-1-1"/>
            <p:cNvSpPr/>
            <p:nvPr/>
          </p:nvSpPr>
          <p:spPr>
            <a:xfrm>
              <a:off x="674529"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6" name="PPT世界-1-2"/>
            <p:cNvSpPr/>
            <p:nvPr/>
          </p:nvSpPr>
          <p:spPr>
            <a:xfrm>
              <a:off x="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0" name="PPT世界-1-3"/>
            <p:cNvSpPr/>
            <p:nvPr/>
          </p:nvSpPr>
          <p:spPr>
            <a:xfrm rot="20815163">
              <a:off x="11274753"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1" name="PPT世界-1-4"/>
            <p:cNvSpPr/>
            <p:nvPr/>
          </p:nvSpPr>
          <p:spPr>
            <a:xfrm rot="5891428">
              <a:off x="6061925"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3"/>
          <p:cNvSpPr/>
          <p:nvPr/>
        </p:nvSpPr>
        <p:spPr>
          <a:xfrm flipH="1">
            <a:off x="3534858"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 name="PPT世界-4"/>
          <p:cNvSpPr/>
          <p:nvPr/>
        </p:nvSpPr>
        <p:spPr>
          <a:xfrm flipH="1">
            <a:off x="3630858" y="391285"/>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5"/>
                  <a:pt x="26095" y="0"/>
                  <a:pt x="58286" y="0"/>
                </a:cubicBezTo>
                <a:cubicBezTo>
                  <a:pt x="90476" y="0"/>
                  <a:pt x="116571" y="26095"/>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47" name="PPT世界-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0"/>
            <a:ext cx="1365486" cy="2424001"/>
          </a:xfrm>
          <a:custGeom>
            <a:avLst/>
            <a:gdLst>
              <a:gd name="connsiteX0" fmla="*/ 0 w 2211429"/>
              <a:gd name="connsiteY0" fmla="*/ 0 h 3925714"/>
              <a:gd name="connsiteX1" fmla="*/ 2211429 w 2211429"/>
              <a:gd name="connsiteY1" fmla="*/ 0 h 3925714"/>
              <a:gd name="connsiteX2" fmla="*/ 2211429 w 2211429"/>
              <a:gd name="connsiteY2" fmla="*/ 3925714 h 3925714"/>
              <a:gd name="connsiteX3" fmla="*/ 0 w 2211429"/>
              <a:gd name="connsiteY3" fmla="*/ 3925714 h 3925714"/>
            </a:gdLst>
            <a:ahLst/>
            <a:cxnLst>
              <a:cxn ang="0">
                <a:pos x="connsiteX0" y="connsiteY0"/>
              </a:cxn>
              <a:cxn ang="0">
                <a:pos x="connsiteX1" y="connsiteY1"/>
              </a:cxn>
              <a:cxn ang="0">
                <a:pos x="connsiteX2" y="connsiteY2"/>
              </a:cxn>
              <a:cxn ang="0">
                <a:pos x="connsiteX3" y="connsiteY3"/>
              </a:cxn>
            </a:cxnLst>
            <a:rect l="l" t="t" r="r" b="b"/>
            <a:pathLst>
              <a:path w="2211429" h="3925714">
                <a:moveTo>
                  <a:pt x="0" y="0"/>
                </a:moveTo>
                <a:lnTo>
                  <a:pt x="2211429" y="0"/>
                </a:lnTo>
                <a:lnTo>
                  <a:pt x="2211429" y="3925714"/>
                </a:lnTo>
                <a:lnTo>
                  <a:pt x="0" y="3925714"/>
                </a:lnTo>
                <a:close/>
              </a:path>
            </a:pathLst>
          </a:custGeom>
        </p:spPr>
      </p:pic>
      <p:sp>
        <p:nvSpPr>
          <p:cNvPr id="8" name="PPT世界-8"/>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 name="PPT世界-9"/>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 name="PPT世界-10"/>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1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 name="PPT世界-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3" name="PPT世界-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8" name="PPT世界-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9" name="PPT世界-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21" name="PPT世界-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27" name="PPT世界-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28" name="PPT世界-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29" name="PPT世界-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30" name="PPT世界-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31" name="PPT世界-2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32" name="PPT世界-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33" name="PPT世界-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34" name="PPT世界-2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77" name="PPT世界-25"/>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nvGrpSpPr>
          <p:cNvPr id="3" name="PPT世界-26"/>
          <p:cNvGrpSpPr/>
          <p:nvPr/>
        </p:nvGrpSpPr>
        <p:grpSpPr>
          <a:xfrm>
            <a:off x="1254309" y="1847152"/>
            <a:ext cx="4594911" cy="2959846"/>
            <a:chOff x="1254309" y="1847152"/>
            <a:chExt cx="4594911" cy="2959846"/>
          </a:xfrm>
        </p:grpSpPr>
        <p:sp>
          <p:nvSpPr>
            <p:cNvPr id="48" name="PPT世界-26-1"/>
            <p:cNvSpPr txBox="1"/>
            <p:nvPr/>
          </p:nvSpPr>
          <p:spPr>
            <a:xfrm>
              <a:off x="1254309" y="2857051"/>
              <a:ext cx="4190263" cy="1261884"/>
            </a:xfrm>
            <a:prstGeom prst="rect">
              <a:avLst/>
            </a:prstGeom>
            <a:noFill/>
          </p:spPr>
          <p:txBody>
            <a:bodyPr wrap="square" rtlCol="0">
              <a:noAutofit/>
            </a:bodyPr>
            <a:lstStyle/>
            <a:p>
              <a:r>
                <a:rPr kumimoji="1" lang="zh-CN" altLang="en-US" sz="7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国民经济</a:t>
              </a:r>
            </a:p>
          </p:txBody>
        </p:sp>
        <p:sp>
          <p:nvSpPr>
            <p:cNvPr id="49" name="PPT世界-26-2"/>
            <p:cNvSpPr/>
            <p:nvPr/>
          </p:nvSpPr>
          <p:spPr>
            <a:xfrm>
              <a:off x="1287927" y="4499221"/>
              <a:ext cx="4561293" cy="307777"/>
            </a:xfrm>
            <a:prstGeom prst="rect">
              <a:avLst/>
            </a:prstGeom>
          </p:spPr>
          <p:txBody>
            <a:bodyPr wrap="square">
              <a:noAutofit/>
            </a:bodyPr>
            <a:lstStyle/>
            <a:p>
              <a:pPr lvl="0" algn="dist"/>
              <a:r>
                <a:rPr lang="en-US" altLang="zh-CN" sz="140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ECONOMY</a:t>
              </a:r>
              <a:endParaRPr kumimoji="0" lang="zh-CN" altLang="en-US" sz="140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26-3"/>
            <p:cNvSpPr txBox="1"/>
            <p:nvPr/>
          </p:nvSpPr>
          <p:spPr>
            <a:xfrm>
              <a:off x="1272166" y="1847152"/>
              <a:ext cx="2900038" cy="769441"/>
            </a:xfrm>
            <a:prstGeom prst="rect">
              <a:avLst/>
            </a:prstGeom>
            <a:noFill/>
          </p:spPr>
          <p:txBody>
            <a:bodyPr wrap="square" rtlCol="0">
              <a:noAutofit/>
            </a:bodyPr>
            <a:lstStyle/>
            <a:p>
              <a:r>
                <a:rPr kumimoji="1" lang="en-US" altLang="zh-CN"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04.</a:t>
              </a:r>
              <a:endParaRPr kumimoji="1" lang="zh-CN" altLang="en-US"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nvGrpSpPr>
            <p:cNvPr id="2" name="组合 1"/>
            <p:cNvGrpSpPr/>
            <p:nvPr/>
          </p:nvGrpSpPr>
          <p:grpSpPr>
            <a:xfrm>
              <a:off x="4321167" y="1858478"/>
              <a:ext cx="684894" cy="684893"/>
              <a:chOff x="7230881" y="1099757"/>
              <a:chExt cx="684894" cy="684893"/>
            </a:xfrm>
          </p:grpSpPr>
          <p:sp>
            <p:nvSpPr>
              <p:cNvPr id="78" name="PPT世界-26-4"/>
              <p:cNvSpPr/>
              <p:nvPr/>
            </p:nvSpPr>
            <p:spPr>
              <a:xfrm>
                <a:off x="7230881" y="1099757"/>
                <a:ext cx="684894" cy="684893"/>
              </a:xfrm>
              <a:prstGeom prst="ellipse">
                <a:avLst/>
              </a:prstGeom>
              <a:gradFill>
                <a:gsLst>
                  <a:gs pos="0">
                    <a:schemeClr val="accent4"/>
                  </a:gs>
                  <a:gs pos="100000">
                    <a:schemeClr val="accent5"/>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no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26-5"/>
              <p:cNvSpPr/>
              <p:nvPr/>
            </p:nvSpPr>
            <p:spPr>
              <a:xfrm>
                <a:off x="7418588" y="12743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grpSp>
        <p:cxnSp>
          <p:nvCxnSpPr>
            <p:cNvPr id="83" name="PPT世界-26-6"/>
            <p:cNvCxnSpPr/>
            <p:nvPr/>
          </p:nvCxnSpPr>
          <p:spPr>
            <a:xfrm>
              <a:off x="1389404" y="2794810"/>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cxnSp>
          <p:nvCxnSpPr>
            <p:cNvPr id="84" name="PPT世界-26-7"/>
            <p:cNvCxnSpPr/>
            <p:nvPr/>
          </p:nvCxnSpPr>
          <p:spPr>
            <a:xfrm>
              <a:off x="1389404" y="4197061"/>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grpSp>
      <p:sp>
        <p:nvSpPr>
          <p:cNvPr id="52" name="PPT世界-27"/>
          <p:cNvSpPr/>
          <p:nvPr/>
        </p:nvSpPr>
        <p:spPr>
          <a:xfrm>
            <a:off x="546741"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3" name="PPT世界-28"/>
          <p:cNvSpPr/>
          <p:nvPr/>
        </p:nvSpPr>
        <p:spPr>
          <a:xfrm>
            <a:off x="638417" y="6183988"/>
            <a:ext cx="153354" cy="20445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4" name="PPT世界-29"/>
          <p:cNvSpPr/>
          <p:nvPr/>
        </p:nvSpPr>
        <p:spPr>
          <a:xfrm>
            <a:off x="1042938"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5" name="PPT世界-30"/>
          <p:cNvSpPr/>
          <p:nvPr/>
        </p:nvSpPr>
        <p:spPr>
          <a:xfrm>
            <a:off x="1109051" y="6184105"/>
            <a:ext cx="204459" cy="20422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6" name="PPT世界-31"/>
          <p:cNvSpPr/>
          <p:nvPr/>
        </p:nvSpPr>
        <p:spPr>
          <a:xfrm>
            <a:off x="1539137"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7" name="PPT世界-32"/>
          <p:cNvSpPr/>
          <p:nvPr/>
        </p:nvSpPr>
        <p:spPr>
          <a:xfrm>
            <a:off x="1605262" y="6201923"/>
            <a:ext cx="204459" cy="16858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8" name="PPT世界-33"/>
          <p:cNvSpPr/>
          <p:nvPr/>
        </p:nvSpPr>
        <p:spPr>
          <a:xfrm>
            <a:off x="2035332"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34"/>
          <p:cNvSpPr/>
          <p:nvPr/>
        </p:nvSpPr>
        <p:spPr>
          <a:xfrm>
            <a:off x="2123112" y="6183988"/>
            <a:ext cx="161148" cy="20445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60" name="图片 59">
            <a:hlinkClick r:id="rId17"/>
            <a:extLst>
              <a:ext uri="{FF2B5EF4-FFF2-40B4-BE49-F238E27FC236}">
                <a16:creationId xmlns:a16="http://schemas.microsoft.com/office/drawing/2014/main" id="{E4EA4BC6-74FF-4446-AA3F-449A22FABF80}"/>
              </a:ext>
            </a:extLst>
          </p:cNvPr>
          <p:cNvPicPr>
            <a:picLocks noChangeAspect="1"/>
          </p:cNvPicPr>
          <p:nvPr/>
        </p:nvPicPr>
        <p:blipFill>
          <a:blip r:embed="rId18">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8" name="PPT世界-2"/>
          <p:cNvGrpSpPr/>
          <p:nvPr/>
        </p:nvGrpSpPr>
        <p:grpSpPr>
          <a:xfrm>
            <a:off x="4289047" y="2459651"/>
            <a:ext cx="3294924" cy="3329742"/>
            <a:chOff x="4289047" y="2247684"/>
            <a:chExt cx="3294924" cy="3329742"/>
          </a:xfrm>
        </p:grpSpPr>
        <p:grpSp>
          <p:nvGrpSpPr>
            <p:cNvPr id="46" name="组合 45"/>
            <p:cNvGrpSpPr/>
            <p:nvPr/>
          </p:nvGrpSpPr>
          <p:grpSpPr>
            <a:xfrm>
              <a:off x="4533902" y="2247684"/>
              <a:ext cx="2848964" cy="3248622"/>
              <a:chOff x="5907429" y="110142"/>
              <a:chExt cx="5917714" cy="6747859"/>
            </a:xfrm>
          </p:grpSpPr>
          <p:sp>
            <p:nvSpPr>
              <p:cNvPr id="47" name="PPT世界-2-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8" name="PPT世界-2-2"/>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9" name="PPT世界-2-3"/>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50" name="PPT世界-2-4"/>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51" name="PPT世界-2-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52" name="PPT世界-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53" name="PPT世界-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54" name="PPT世界-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55" name="PPT世界-2-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56" name="PPT世界-2-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57" name="PPT世界-2-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58" name="PPT世界-2-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59" name="PPT世界-2-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60" name="PPT世界-2-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61" name="PPT世界-2-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62" name="PPT世界-2-1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63" name="PPT世界-2-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64" name="PPT世界-2-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65" name="PPT世界-2-19"/>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grpSp>
          <p:nvGrpSpPr>
            <p:cNvPr id="16" name="组合 15"/>
            <p:cNvGrpSpPr/>
            <p:nvPr/>
          </p:nvGrpSpPr>
          <p:grpSpPr>
            <a:xfrm rot="18982021">
              <a:off x="4289047" y="2282502"/>
              <a:ext cx="3294924" cy="3294924"/>
              <a:chOff x="4448541" y="1939156"/>
              <a:chExt cx="3294924" cy="3294924"/>
            </a:xfrm>
          </p:grpSpPr>
          <p:sp>
            <p:nvSpPr>
              <p:cNvPr id="17" name="PPT世界-2-20"/>
              <p:cNvSpPr/>
              <p:nvPr/>
            </p:nvSpPr>
            <p:spPr>
              <a:xfrm>
                <a:off x="4448541" y="1939156"/>
                <a:ext cx="3294924" cy="3294924"/>
              </a:xfrm>
              <a:prstGeom prst="arc">
                <a:avLst>
                  <a:gd name="adj1" fmla="val 16200000"/>
                  <a:gd name="adj2" fmla="val 2528165"/>
                </a:avLst>
              </a:prstGeom>
              <a:ln w="25400" cap="rnd">
                <a:gradFill>
                  <a:gsLst>
                    <a:gs pos="0">
                      <a:schemeClr val="accent1">
                        <a:lumMod val="20000"/>
                        <a:lumOff val="80000"/>
                        <a:alpha val="0"/>
                      </a:schemeClr>
                    </a:gs>
                    <a:gs pos="100000">
                      <a:schemeClr val="accent1">
                        <a:lumMod val="75000"/>
                        <a:lumOff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sp>
            <p:nvSpPr>
              <p:cNvPr id="18" name="PPT世界-2-21"/>
              <p:cNvSpPr/>
              <p:nvPr/>
            </p:nvSpPr>
            <p:spPr>
              <a:xfrm rot="7200000">
                <a:off x="4448541" y="1939156"/>
                <a:ext cx="3294924" cy="3294924"/>
              </a:xfrm>
              <a:prstGeom prst="arc">
                <a:avLst>
                  <a:gd name="adj1" fmla="val 16200000"/>
                  <a:gd name="adj2" fmla="val 2528165"/>
                </a:avLst>
              </a:prstGeom>
              <a:ln w="25400" cap="rnd">
                <a:gradFill>
                  <a:gsLst>
                    <a:gs pos="0">
                      <a:schemeClr val="accent1">
                        <a:lumMod val="20000"/>
                        <a:lumOff val="80000"/>
                        <a:alpha val="0"/>
                      </a:schemeClr>
                    </a:gs>
                    <a:gs pos="100000">
                      <a:schemeClr val="accent1">
                        <a:lumMod val="75000"/>
                        <a:lumOff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sp>
            <p:nvSpPr>
              <p:cNvPr id="19" name="PPT世界-2-22"/>
              <p:cNvSpPr/>
              <p:nvPr/>
            </p:nvSpPr>
            <p:spPr>
              <a:xfrm rot="14400000">
                <a:off x="4448541" y="1939156"/>
                <a:ext cx="3294924" cy="3294924"/>
              </a:xfrm>
              <a:prstGeom prst="arc">
                <a:avLst>
                  <a:gd name="adj1" fmla="val 16200000"/>
                  <a:gd name="adj2" fmla="val 2528165"/>
                </a:avLst>
              </a:prstGeom>
              <a:ln w="25400" cap="rnd">
                <a:gradFill>
                  <a:gsLst>
                    <a:gs pos="0">
                      <a:schemeClr val="accent1">
                        <a:lumMod val="20000"/>
                        <a:lumOff val="80000"/>
                        <a:alpha val="0"/>
                      </a:schemeClr>
                    </a:gs>
                    <a:gs pos="100000">
                      <a:schemeClr val="accent1">
                        <a:lumMod val="75000"/>
                        <a:lumOff val="25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grpSp>
      </p:grpSp>
      <p:grpSp>
        <p:nvGrpSpPr>
          <p:cNvPr id="69" name="PPT世界-3"/>
          <p:cNvGrpSpPr/>
          <p:nvPr/>
        </p:nvGrpSpPr>
        <p:grpSpPr>
          <a:xfrm>
            <a:off x="402242" y="2734799"/>
            <a:ext cx="4387190" cy="3153085"/>
            <a:chOff x="402242" y="2522832"/>
            <a:chExt cx="4387190" cy="3153085"/>
          </a:xfrm>
        </p:grpSpPr>
        <p:sp>
          <p:nvSpPr>
            <p:cNvPr id="35" name="PPT世界-3-1"/>
            <p:cNvSpPr txBox="1"/>
            <p:nvPr/>
          </p:nvSpPr>
          <p:spPr>
            <a:xfrm>
              <a:off x="402242" y="2522832"/>
              <a:ext cx="2496348" cy="1028167"/>
            </a:xfrm>
            <a:prstGeom prst="rect">
              <a:avLst/>
            </a:prstGeom>
            <a:noFill/>
          </p:spPr>
          <p:txBody>
            <a:bodyPr wrap="square" rtlCol="0">
              <a:noAutofit/>
            </a:bodyPr>
            <a:lstStyle>
              <a:defPPr>
                <a:defRPr lang="zh-CN"/>
              </a:defPPr>
              <a:lvl1pPr>
                <a:lnSpc>
                  <a:spcPct val="110000"/>
                </a:lnSpc>
                <a:defRPr sz="1300">
                  <a:solidFill>
                    <a:schemeClr val="tx1">
                      <a:lumMod val="75000"/>
                      <a:lumOff val="25000"/>
                    </a:schemeClr>
                  </a:solidFill>
                </a:defRPr>
              </a:lvl1pPr>
            </a:lstStyle>
            <a:p>
              <a:pPr algn="r">
                <a:lnSpc>
                  <a:spcPct val="150000"/>
                </a:lnSpc>
              </a:pPr>
              <a:r>
                <a:rPr lang="zh-CN" altLang="en-US" sz="1400" dirty="0">
                  <a:cs typeface="+mn-ea"/>
                  <a:sym typeface="+mn-lt"/>
                </a:rPr>
                <a:t>单击此处键入文本单击单击此处键入文本单击单击此处键入文本单击单击此处</a:t>
              </a:r>
            </a:p>
          </p:txBody>
        </p:sp>
        <p:sp>
          <p:nvSpPr>
            <p:cNvPr id="39" name="PPT世界-3-2"/>
            <p:cNvSpPr/>
            <p:nvPr/>
          </p:nvSpPr>
          <p:spPr>
            <a:xfrm flipH="1">
              <a:off x="515703" y="3734927"/>
              <a:ext cx="2496348" cy="461665"/>
            </a:xfrm>
            <a:prstGeom prst="rect">
              <a:avLst/>
            </a:pr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40" name="PPT世界-3-3"/>
            <p:cNvSpPr txBox="1"/>
            <p:nvPr/>
          </p:nvSpPr>
          <p:spPr>
            <a:xfrm flipH="1">
              <a:off x="1059066" y="3734927"/>
              <a:ext cx="1839524" cy="400110"/>
            </a:xfrm>
            <a:prstGeom prst="rect">
              <a:avLst/>
            </a:prstGeom>
            <a:noFill/>
          </p:spPr>
          <p:txBody>
            <a:bodyPr wrap="square"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5" name="组合 4"/>
            <p:cNvGrpSpPr/>
            <p:nvPr/>
          </p:nvGrpSpPr>
          <p:grpSpPr>
            <a:xfrm>
              <a:off x="3012050" y="3734927"/>
              <a:ext cx="1777382" cy="1940990"/>
              <a:chOff x="3012050" y="3734927"/>
              <a:chExt cx="1777382" cy="1940990"/>
            </a:xfrm>
          </p:grpSpPr>
          <p:grpSp>
            <p:nvGrpSpPr>
              <p:cNvPr id="4" name="组合 3"/>
              <p:cNvGrpSpPr/>
              <p:nvPr/>
            </p:nvGrpSpPr>
            <p:grpSpPr>
              <a:xfrm>
                <a:off x="3012050" y="3734927"/>
                <a:ext cx="1777382" cy="1940990"/>
                <a:chOff x="3012050" y="3734927"/>
                <a:chExt cx="1777382" cy="1940990"/>
              </a:xfrm>
            </p:grpSpPr>
            <p:sp>
              <p:nvSpPr>
                <p:cNvPr id="24" name="PPT世界-3-4"/>
                <p:cNvSpPr/>
                <p:nvPr/>
              </p:nvSpPr>
              <p:spPr>
                <a:xfrm>
                  <a:off x="3353221" y="4239706"/>
                  <a:ext cx="1436211" cy="1436211"/>
                </a:xfrm>
                <a:prstGeom prst="ellipse">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sym typeface="+mn-lt"/>
                  </a:endParaRPr>
                </a:p>
              </p:txBody>
            </p:sp>
            <p:sp>
              <p:nvSpPr>
                <p:cNvPr id="37" name="PPT世界-3-5"/>
                <p:cNvSpPr/>
                <p:nvPr/>
              </p:nvSpPr>
              <p:spPr>
                <a:xfrm flipH="1">
                  <a:off x="3012050" y="3965760"/>
                  <a:ext cx="941739" cy="259080"/>
                </a:xfrm>
                <a:custGeom>
                  <a:avLst/>
                  <a:gdLst>
                    <a:gd name="connsiteX0" fmla="*/ 0 w 1920240"/>
                    <a:gd name="connsiteY0" fmla="*/ 259080 h 259080"/>
                    <a:gd name="connsiteX1" fmla="*/ 259080 w 1920240"/>
                    <a:gd name="connsiteY1" fmla="*/ 0 h 259080"/>
                    <a:gd name="connsiteX2" fmla="*/ 1920240 w 1920240"/>
                    <a:gd name="connsiteY2" fmla="*/ 0 h 259080"/>
                    <a:gd name="connsiteX0-1" fmla="*/ 0 w 1143000"/>
                    <a:gd name="connsiteY0-2" fmla="*/ 259080 h 259080"/>
                    <a:gd name="connsiteX1-3" fmla="*/ 259080 w 1143000"/>
                    <a:gd name="connsiteY1-4" fmla="*/ 0 h 259080"/>
                    <a:gd name="connsiteX2-5" fmla="*/ 1143000 w 1143000"/>
                    <a:gd name="connsiteY2-6" fmla="*/ 0 h 259080"/>
                  </a:gdLst>
                  <a:ahLst/>
                  <a:cxnLst>
                    <a:cxn ang="0">
                      <a:pos x="connsiteX0-1" y="connsiteY0-2"/>
                    </a:cxn>
                    <a:cxn ang="0">
                      <a:pos x="connsiteX1-3" y="connsiteY1-4"/>
                    </a:cxn>
                    <a:cxn ang="0">
                      <a:pos x="connsiteX2-5" y="connsiteY2-6"/>
                    </a:cxn>
                  </a:cxnLst>
                  <a:rect l="l" t="t" r="r" b="b"/>
                  <a:pathLst>
                    <a:path w="1143000" h="259080">
                      <a:moveTo>
                        <a:pt x="0" y="259080"/>
                      </a:moveTo>
                      <a:lnTo>
                        <a:pt x="259080" y="0"/>
                      </a:lnTo>
                      <a:lnTo>
                        <a:pt x="1143000" y="0"/>
                      </a:lnTo>
                    </a:path>
                  </a:pathLst>
                </a:custGeom>
                <a:noFill/>
                <a:ln w="63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cxnSp>
              <p:nvCxnSpPr>
                <p:cNvPr id="41" name="PPT世界-3-6"/>
                <p:cNvCxnSpPr/>
                <p:nvPr/>
              </p:nvCxnSpPr>
              <p:spPr>
                <a:xfrm flipH="1">
                  <a:off x="3012051" y="3734927"/>
                  <a:ext cx="0" cy="461665"/>
                </a:xfrm>
                <a:prstGeom prst="line">
                  <a:avLst/>
                </a:prstGeom>
                <a:ln w="2540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42" name="PPT世界-3-7"/>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3677511" y="4563996"/>
                <a:ext cx="787631" cy="787631"/>
              </a:xfrm>
              <a:prstGeom prst="rect">
                <a:avLst/>
              </a:prstGeom>
            </p:spPr>
          </p:pic>
        </p:grpSp>
      </p:grpSp>
      <p:grpSp>
        <p:nvGrpSpPr>
          <p:cNvPr id="71" name="PPT世界-4"/>
          <p:cNvGrpSpPr/>
          <p:nvPr/>
        </p:nvGrpSpPr>
        <p:grpSpPr>
          <a:xfrm>
            <a:off x="5218404" y="1353300"/>
            <a:ext cx="5663792" cy="1472883"/>
            <a:chOff x="5218404" y="1141333"/>
            <a:chExt cx="5663792" cy="1472883"/>
          </a:xfrm>
        </p:grpSpPr>
        <p:sp>
          <p:nvSpPr>
            <p:cNvPr id="27" name="PPT世界-4-1"/>
            <p:cNvSpPr/>
            <p:nvPr/>
          </p:nvSpPr>
          <p:spPr>
            <a:xfrm>
              <a:off x="8263500" y="1170040"/>
              <a:ext cx="2496348" cy="461665"/>
            </a:xfrm>
            <a:prstGeom prst="rect">
              <a:avLst/>
            </a:pr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8" name="PPT世界-4-2"/>
            <p:cNvSpPr txBox="1"/>
            <p:nvPr/>
          </p:nvSpPr>
          <p:spPr>
            <a:xfrm>
              <a:off x="8376961" y="1170040"/>
              <a:ext cx="1843286" cy="400110"/>
            </a:xfrm>
            <a:prstGeom prst="rect">
              <a:avLst/>
            </a:prstGeom>
            <a:noFill/>
          </p:spPr>
          <p:txBody>
            <a:bodyPr wrap="square" rtlCol="0">
              <a:noAutofit/>
            </a:bodyPr>
            <a:lstStyle>
              <a:defPPr>
                <a:defRPr lang="zh-CN"/>
              </a:defPPr>
              <a:lvl1pPr>
                <a:defRPr sz="2000" b="1">
                  <a:gradFill>
                    <a:gsLst>
                      <a:gs pos="4000">
                        <a:schemeClr val="accent1">
                          <a:lumMod val="85000"/>
                          <a:lumOff val="15000"/>
                        </a:schemeClr>
                      </a:gs>
                      <a:gs pos="100000">
                        <a:schemeClr val="accent1">
                          <a:lumMod val="75000"/>
                        </a:schemeClr>
                      </a:gs>
                    </a:gsLst>
                    <a:lin ang="2700000" scaled="1"/>
                  </a:gradFill>
                  <a:cs typeface="+mn-ea"/>
                </a:defRPr>
              </a:lvl1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6" name="组合 5"/>
            <p:cNvGrpSpPr/>
            <p:nvPr/>
          </p:nvGrpSpPr>
          <p:grpSpPr>
            <a:xfrm>
              <a:off x="5218404" y="1141333"/>
              <a:ext cx="3045096" cy="1436211"/>
              <a:chOff x="5218404" y="1141333"/>
              <a:chExt cx="3045096" cy="1436211"/>
            </a:xfrm>
          </p:grpSpPr>
          <p:sp>
            <p:nvSpPr>
              <p:cNvPr id="23" name="PPT世界-4-3"/>
              <p:cNvSpPr/>
              <p:nvPr/>
            </p:nvSpPr>
            <p:spPr>
              <a:xfrm>
                <a:off x="5218404" y="1141333"/>
                <a:ext cx="1436211" cy="1436211"/>
              </a:xfrm>
              <a:prstGeom prst="ellipse">
                <a:avLst/>
              </a:prstGeom>
              <a:solidFill>
                <a:schemeClr val="bg1"/>
              </a:solid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sym typeface="+mn-lt"/>
                </a:endParaRPr>
              </a:p>
            </p:txBody>
          </p:sp>
          <p:sp>
            <p:nvSpPr>
              <p:cNvPr id="26" name="PPT世界-4-4"/>
              <p:cNvSpPr/>
              <p:nvPr/>
            </p:nvSpPr>
            <p:spPr>
              <a:xfrm>
                <a:off x="6691123" y="1391725"/>
                <a:ext cx="1563490" cy="259080"/>
              </a:xfrm>
              <a:custGeom>
                <a:avLst/>
                <a:gdLst>
                  <a:gd name="connsiteX0" fmla="*/ 0 w 1920240"/>
                  <a:gd name="connsiteY0" fmla="*/ 259080 h 259080"/>
                  <a:gd name="connsiteX1" fmla="*/ 259080 w 1920240"/>
                  <a:gd name="connsiteY1" fmla="*/ 0 h 259080"/>
                  <a:gd name="connsiteX2" fmla="*/ 1920240 w 1920240"/>
                  <a:gd name="connsiteY2" fmla="*/ 0 h 259080"/>
                </a:gdLst>
                <a:ahLst/>
                <a:cxnLst>
                  <a:cxn ang="0">
                    <a:pos x="connsiteX0" y="connsiteY0"/>
                  </a:cxn>
                  <a:cxn ang="0">
                    <a:pos x="connsiteX1" y="connsiteY1"/>
                  </a:cxn>
                  <a:cxn ang="0">
                    <a:pos x="connsiteX2" y="connsiteY2"/>
                  </a:cxn>
                </a:cxnLst>
                <a:rect l="l" t="t" r="r" b="b"/>
                <a:pathLst>
                  <a:path w="1920240" h="259080">
                    <a:moveTo>
                      <a:pt x="0" y="259080"/>
                    </a:moveTo>
                    <a:lnTo>
                      <a:pt x="259080" y="0"/>
                    </a:lnTo>
                    <a:lnTo>
                      <a:pt x="1920240" y="0"/>
                    </a:lnTo>
                  </a:path>
                </a:pathLst>
              </a:cu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cxnSp>
            <p:nvCxnSpPr>
              <p:cNvPr id="29" name="PPT世界-4-5"/>
              <p:cNvCxnSpPr/>
              <p:nvPr/>
            </p:nvCxnSpPr>
            <p:spPr>
              <a:xfrm>
                <a:off x="8263500" y="1170040"/>
                <a:ext cx="0" cy="461665"/>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4" name="PPT世界-4-6"/>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5563131" y="1486060"/>
                <a:ext cx="746758" cy="746758"/>
              </a:xfrm>
              <a:prstGeom prst="rect">
                <a:avLst/>
              </a:prstGeom>
            </p:spPr>
          </p:pic>
        </p:grpSp>
        <p:sp>
          <p:nvSpPr>
            <p:cNvPr id="66" name="PPT世界-4-7"/>
            <p:cNvSpPr txBox="1"/>
            <p:nvPr/>
          </p:nvSpPr>
          <p:spPr>
            <a:xfrm>
              <a:off x="8385848" y="1586049"/>
              <a:ext cx="2496348" cy="1028167"/>
            </a:xfrm>
            <a:prstGeom prst="rect">
              <a:avLst/>
            </a:prstGeom>
            <a:noFill/>
          </p:spPr>
          <p:txBody>
            <a:bodyPr wrap="square" rtlCol="0">
              <a:noAutofit/>
            </a:bodyPr>
            <a:lstStyle>
              <a:defPPr>
                <a:defRPr lang="zh-CN"/>
              </a:defPPr>
              <a:lvl1pPr>
                <a:lnSpc>
                  <a:spcPct val="110000"/>
                </a:lnSpc>
                <a:defRPr sz="1300">
                  <a:solidFill>
                    <a:schemeClr val="tx1">
                      <a:lumMod val="75000"/>
                      <a:lumOff val="25000"/>
                    </a:schemeClr>
                  </a:solidFill>
                </a:defRPr>
              </a:lvl1pPr>
            </a:lstStyle>
            <a:p>
              <a:pPr>
                <a:lnSpc>
                  <a:spcPct val="150000"/>
                </a:lnSpc>
              </a:pPr>
              <a:r>
                <a:rPr lang="zh-CN" altLang="en-US" sz="1400" dirty="0">
                  <a:cs typeface="+mn-ea"/>
                  <a:sym typeface="+mn-lt"/>
                </a:rPr>
                <a:t>单击此处键入文本单击单击此处键入文本单击单击此处键入文本单击单击此处</a:t>
              </a:r>
            </a:p>
          </p:txBody>
        </p:sp>
      </p:grpSp>
      <p:grpSp>
        <p:nvGrpSpPr>
          <p:cNvPr id="70" name="PPT世界-5"/>
          <p:cNvGrpSpPr/>
          <p:nvPr/>
        </p:nvGrpSpPr>
        <p:grpSpPr>
          <a:xfrm>
            <a:off x="7083587" y="4451673"/>
            <a:ext cx="4511404" cy="1448254"/>
            <a:chOff x="7083587" y="4239706"/>
            <a:chExt cx="4511404" cy="1448254"/>
          </a:xfrm>
        </p:grpSpPr>
        <p:sp>
          <p:nvSpPr>
            <p:cNvPr id="31" name="PPT世界-5-1"/>
            <p:cNvSpPr/>
            <p:nvPr/>
          </p:nvSpPr>
          <p:spPr>
            <a:xfrm>
              <a:off x="8992970" y="4239706"/>
              <a:ext cx="1989045" cy="461665"/>
            </a:xfrm>
            <a:prstGeom prst="rect">
              <a:avLst/>
            </a:prstGeom>
            <a:gradFill flip="none" rotWithShape="1">
              <a:gsLst>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tx1">
                    <a:lumMod val="75000"/>
                    <a:lumOff val="25000"/>
                  </a:schemeClr>
                </a:solidFill>
                <a:cs typeface="+mn-ea"/>
                <a:sym typeface="+mn-lt"/>
              </a:endParaRPr>
            </a:p>
          </p:txBody>
        </p:sp>
        <p:sp>
          <p:nvSpPr>
            <p:cNvPr id="32" name="PPT世界-5-2"/>
            <p:cNvSpPr txBox="1"/>
            <p:nvPr/>
          </p:nvSpPr>
          <p:spPr>
            <a:xfrm>
              <a:off x="9106432" y="4264673"/>
              <a:ext cx="1725365" cy="400110"/>
            </a:xfrm>
            <a:prstGeom prst="rect">
              <a:avLst/>
            </a:prstGeom>
            <a:noFill/>
          </p:spPr>
          <p:txBody>
            <a:bodyPr wrap="square" rtlCol="0">
              <a:noAutofit/>
            </a:bodyPr>
            <a:lstStyle>
              <a:defPPr>
                <a:defRPr lang="zh-CN"/>
              </a:defPPr>
              <a:lvl1pPr>
                <a:defRPr sz="2000" b="1">
                  <a:gradFill>
                    <a:gsLst>
                      <a:gs pos="4000">
                        <a:schemeClr val="accent1">
                          <a:lumMod val="85000"/>
                          <a:lumOff val="15000"/>
                        </a:schemeClr>
                      </a:gs>
                      <a:gs pos="100000">
                        <a:schemeClr val="accent1">
                          <a:lumMod val="75000"/>
                        </a:schemeClr>
                      </a:gs>
                    </a:gsLst>
                    <a:lin ang="2700000" scaled="1"/>
                  </a:gradFill>
                  <a:cs typeface="+mn-ea"/>
                </a:defRPr>
              </a:lvl1p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2" name="组合 1"/>
            <p:cNvGrpSpPr/>
            <p:nvPr/>
          </p:nvGrpSpPr>
          <p:grpSpPr>
            <a:xfrm>
              <a:off x="7083587" y="4239706"/>
              <a:ext cx="1909383" cy="1436211"/>
              <a:chOff x="7083587" y="4239706"/>
              <a:chExt cx="1909383" cy="1436211"/>
            </a:xfrm>
          </p:grpSpPr>
          <p:sp>
            <p:nvSpPr>
              <p:cNvPr id="25" name="PPT世界-5-3"/>
              <p:cNvSpPr/>
              <p:nvPr/>
            </p:nvSpPr>
            <p:spPr>
              <a:xfrm>
                <a:off x="7083587" y="4239706"/>
                <a:ext cx="1436211" cy="1436211"/>
              </a:xfrm>
              <a:prstGeom prst="ellipse">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sym typeface="+mn-lt"/>
                </a:endParaRPr>
              </a:p>
            </p:txBody>
          </p:sp>
          <p:cxnSp>
            <p:nvCxnSpPr>
              <p:cNvPr id="33" name="PPT世界-5-4"/>
              <p:cNvCxnSpPr/>
              <p:nvPr/>
            </p:nvCxnSpPr>
            <p:spPr>
              <a:xfrm>
                <a:off x="8992970" y="4239706"/>
                <a:ext cx="0" cy="461665"/>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6" name="PPT世界-5-5"/>
              <p:cNvSpPr/>
              <p:nvPr/>
            </p:nvSpPr>
            <p:spPr>
              <a:xfrm>
                <a:off x="8468354" y="4464728"/>
                <a:ext cx="524614" cy="259080"/>
              </a:xfrm>
              <a:custGeom>
                <a:avLst/>
                <a:gdLst>
                  <a:gd name="connsiteX0" fmla="*/ 0 w 1920240"/>
                  <a:gd name="connsiteY0" fmla="*/ 259080 h 259080"/>
                  <a:gd name="connsiteX1" fmla="*/ 259080 w 1920240"/>
                  <a:gd name="connsiteY1" fmla="*/ 0 h 259080"/>
                  <a:gd name="connsiteX2" fmla="*/ 1920240 w 1920240"/>
                  <a:gd name="connsiteY2" fmla="*/ 0 h 259080"/>
                  <a:gd name="connsiteX0-1" fmla="*/ 0 w 1143000"/>
                  <a:gd name="connsiteY0-2" fmla="*/ 259080 h 259080"/>
                  <a:gd name="connsiteX1-3" fmla="*/ 259080 w 1143000"/>
                  <a:gd name="connsiteY1-4" fmla="*/ 0 h 259080"/>
                  <a:gd name="connsiteX2-5" fmla="*/ 1143000 w 1143000"/>
                  <a:gd name="connsiteY2-6" fmla="*/ 0 h 259080"/>
                </a:gdLst>
                <a:ahLst/>
                <a:cxnLst>
                  <a:cxn ang="0">
                    <a:pos x="connsiteX0-1" y="connsiteY0-2"/>
                  </a:cxn>
                  <a:cxn ang="0">
                    <a:pos x="connsiteX1-3" y="connsiteY1-4"/>
                  </a:cxn>
                  <a:cxn ang="0">
                    <a:pos x="connsiteX2-5" y="connsiteY2-6"/>
                  </a:cxn>
                </a:cxnLst>
                <a:rect l="l" t="t" r="r" b="b"/>
                <a:pathLst>
                  <a:path w="1143000" h="259080">
                    <a:moveTo>
                      <a:pt x="0" y="259080"/>
                    </a:moveTo>
                    <a:lnTo>
                      <a:pt x="259080" y="0"/>
                    </a:lnTo>
                    <a:lnTo>
                      <a:pt x="1143000" y="0"/>
                    </a:lnTo>
                  </a:path>
                </a:pathLst>
              </a:custGeom>
              <a:no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pic>
            <p:nvPicPr>
              <p:cNvPr id="43" name="PPT世界-5-6"/>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7455232" y="4611351"/>
                <a:ext cx="692920" cy="692920"/>
              </a:xfrm>
              <a:prstGeom prst="rect">
                <a:avLst/>
              </a:prstGeom>
            </p:spPr>
          </p:pic>
        </p:grpSp>
        <p:sp>
          <p:nvSpPr>
            <p:cNvPr id="67" name="PPT世界-5-7"/>
            <p:cNvSpPr txBox="1"/>
            <p:nvPr/>
          </p:nvSpPr>
          <p:spPr>
            <a:xfrm>
              <a:off x="9098643" y="4659793"/>
              <a:ext cx="2496348" cy="1028167"/>
            </a:xfrm>
            <a:prstGeom prst="rect">
              <a:avLst/>
            </a:prstGeom>
            <a:noFill/>
          </p:spPr>
          <p:txBody>
            <a:bodyPr wrap="square" rtlCol="0">
              <a:noAutofit/>
            </a:bodyPr>
            <a:lstStyle>
              <a:defPPr>
                <a:defRPr lang="zh-CN"/>
              </a:defPPr>
              <a:lvl1pPr>
                <a:lnSpc>
                  <a:spcPct val="110000"/>
                </a:lnSpc>
                <a:defRPr sz="1300">
                  <a:solidFill>
                    <a:schemeClr val="tx1">
                      <a:lumMod val="75000"/>
                      <a:lumOff val="25000"/>
                    </a:schemeClr>
                  </a:solidFill>
                </a:defRPr>
              </a:lvl1pPr>
            </a:lstStyle>
            <a:p>
              <a:pPr>
                <a:lnSpc>
                  <a:spcPct val="150000"/>
                </a:lnSpc>
              </a:pPr>
              <a:r>
                <a:rPr lang="zh-CN" altLang="en-US" sz="1400" dirty="0">
                  <a:cs typeface="+mn-ea"/>
                  <a:sym typeface="+mn-lt"/>
                </a:rPr>
                <a:t>单击此处键入文本单击单击此处键入文本单击单击此处键入文本单击单击此处</a:t>
              </a:r>
            </a:p>
          </p:txBody>
        </p:sp>
      </p:grpSp>
      <p:grpSp>
        <p:nvGrpSpPr>
          <p:cNvPr id="72" name="PPT世界-6"/>
          <p:cNvGrpSpPr/>
          <p:nvPr/>
        </p:nvGrpSpPr>
        <p:grpSpPr>
          <a:xfrm>
            <a:off x="423681" y="262907"/>
            <a:ext cx="3152878" cy="694275"/>
            <a:chOff x="7230881" y="5063969"/>
            <a:chExt cx="3152878" cy="694275"/>
          </a:xfrm>
        </p:grpSpPr>
        <p:sp>
          <p:nvSpPr>
            <p:cNvPr id="73" name="PPT世界-6-1"/>
            <p:cNvSpPr/>
            <p:nvPr/>
          </p:nvSpPr>
          <p:spPr>
            <a:xfrm>
              <a:off x="7230881" y="5073351"/>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6-2"/>
            <p:cNvSpPr/>
            <p:nvPr/>
          </p:nvSpPr>
          <p:spPr>
            <a:xfrm>
              <a:off x="7405441" y="5248165"/>
              <a:ext cx="335775" cy="335266"/>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75" name="PPT世界-6-3"/>
            <p:cNvSpPr txBox="1"/>
            <p:nvPr/>
          </p:nvSpPr>
          <p:spPr>
            <a:xfrm>
              <a:off x="8303025" y="5063969"/>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国民经济</a:t>
              </a:r>
            </a:p>
          </p:txBody>
        </p:sp>
        <p:sp>
          <p:nvSpPr>
            <p:cNvPr id="76" name="PPT世界-6-4"/>
            <p:cNvSpPr txBox="1"/>
            <p:nvPr/>
          </p:nvSpPr>
          <p:spPr>
            <a:xfrm>
              <a:off x="8338470" y="5504328"/>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anim calcmode="lin" valueType="num">
                                      <p:cBhvr>
                                        <p:cTn id="8" dur="500" fill="hold"/>
                                        <p:tgtEl>
                                          <p:spTgt spid="68"/>
                                        </p:tgtEl>
                                        <p:attrNameLst>
                                          <p:attrName>ppt_x</p:attrName>
                                        </p:attrNameLst>
                                      </p:cBhvr>
                                      <p:tavLst>
                                        <p:tav tm="0">
                                          <p:val>
                                            <p:strVal val="#ppt_x"/>
                                          </p:val>
                                        </p:tav>
                                        <p:tav tm="100000">
                                          <p:val>
                                            <p:strVal val="#ppt_x"/>
                                          </p:val>
                                        </p:tav>
                                      </p:tavLst>
                                    </p:anim>
                                    <p:anim calcmode="lin" valueType="num">
                                      <p:cBhvr>
                                        <p:cTn id="9" dur="5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500"/>
                                        <p:tgtEl>
                                          <p:spTgt spid="71"/>
                                        </p:tgtEl>
                                      </p:cBhvr>
                                    </p:animEffect>
                                    <p:anim calcmode="lin" valueType="num">
                                      <p:cBhvr>
                                        <p:cTn id="14" dur="500" fill="hold"/>
                                        <p:tgtEl>
                                          <p:spTgt spid="71"/>
                                        </p:tgtEl>
                                        <p:attrNameLst>
                                          <p:attrName>ppt_x</p:attrName>
                                        </p:attrNameLst>
                                      </p:cBhvr>
                                      <p:tavLst>
                                        <p:tav tm="0">
                                          <p:val>
                                            <p:strVal val="#ppt_x"/>
                                          </p:val>
                                        </p:tav>
                                        <p:tav tm="100000">
                                          <p:val>
                                            <p:strVal val="#ppt_x"/>
                                          </p:val>
                                        </p:tav>
                                      </p:tavLst>
                                    </p:anim>
                                    <p:anim calcmode="lin" valueType="num">
                                      <p:cBhvr>
                                        <p:cTn id="15" dur="500" fill="hold"/>
                                        <p:tgtEl>
                                          <p:spTgt spid="7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anim calcmode="lin" valueType="num">
                                      <p:cBhvr>
                                        <p:cTn id="20" dur="500" fill="hold"/>
                                        <p:tgtEl>
                                          <p:spTgt spid="69"/>
                                        </p:tgtEl>
                                        <p:attrNameLst>
                                          <p:attrName>ppt_x</p:attrName>
                                        </p:attrNameLst>
                                      </p:cBhvr>
                                      <p:tavLst>
                                        <p:tav tm="0">
                                          <p:val>
                                            <p:strVal val="#ppt_x"/>
                                          </p:val>
                                        </p:tav>
                                        <p:tav tm="100000">
                                          <p:val>
                                            <p:strVal val="#ppt_x"/>
                                          </p:val>
                                        </p:tav>
                                      </p:tavLst>
                                    </p:anim>
                                    <p:anim calcmode="lin" valueType="num">
                                      <p:cBhvr>
                                        <p:cTn id="21" dur="500" fill="hold"/>
                                        <p:tgtEl>
                                          <p:spTgt spid="6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anim calcmode="lin" valueType="num">
                                      <p:cBhvr>
                                        <p:cTn id="26" dur="500" fill="hold"/>
                                        <p:tgtEl>
                                          <p:spTgt spid="70"/>
                                        </p:tgtEl>
                                        <p:attrNameLst>
                                          <p:attrName>ppt_x</p:attrName>
                                        </p:attrNameLst>
                                      </p:cBhvr>
                                      <p:tavLst>
                                        <p:tav tm="0">
                                          <p:val>
                                            <p:strVal val="#ppt_x"/>
                                          </p:val>
                                        </p:tav>
                                        <p:tav tm="100000">
                                          <p:val>
                                            <p:strVal val="#ppt_x"/>
                                          </p:val>
                                        </p:tav>
                                      </p:tavLst>
                                    </p:anim>
                                    <p:anim calcmode="lin" valueType="num">
                                      <p:cBhvr>
                                        <p:cTn id="27"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PT世界-1"/>
          <p:cNvSpPr/>
          <p:nvPr/>
        </p:nvSpPr>
        <p:spPr>
          <a:xfrm>
            <a:off x="3730992" y="1345941"/>
            <a:ext cx="4899280" cy="4899278"/>
          </a:xfrm>
          <a:custGeom>
            <a:avLst/>
            <a:gdLst>
              <a:gd name="connsiteX0" fmla="*/ 4027224 w 4027224"/>
              <a:gd name="connsiteY0" fmla="*/ 2013612 h 4027223"/>
              <a:gd name="connsiteX1" fmla="*/ 2013612 w 4027224"/>
              <a:gd name="connsiteY1" fmla="*/ 4027224 h 4027223"/>
              <a:gd name="connsiteX2" fmla="*/ 0 w 4027224"/>
              <a:gd name="connsiteY2" fmla="*/ 2013612 h 4027223"/>
              <a:gd name="connsiteX3" fmla="*/ 2013612 w 4027224"/>
              <a:gd name="connsiteY3" fmla="*/ 0 h 4027223"/>
              <a:gd name="connsiteX4" fmla="*/ 4027224 w 4027224"/>
              <a:gd name="connsiteY4" fmla="*/ 2013612 h 4027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27224" h="4027223">
                <a:moveTo>
                  <a:pt x="4027224" y="2013612"/>
                </a:moveTo>
                <a:cubicBezTo>
                  <a:pt x="4027224" y="3125699"/>
                  <a:pt x="3125699" y="4027224"/>
                  <a:pt x="2013612" y="4027224"/>
                </a:cubicBezTo>
                <a:cubicBezTo>
                  <a:pt x="901525" y="4027224"/>
                  <a:pt x="0" y="3125699"/>
                  <a:pt x="0" y="2013612"/>
                </a:cubicBezTo>
                <a:cubicBezTo>
                  <a:pt x="0" y="901525"/>
                  <a:pt x="901525" y="0"/>
                  <a:pt x="2013612" y="0"/>
                </a:cubicBezTo>
                <a:cubicBezTo>
                  <a:pt x="3125699" y="0"/>
                  <a:pt x="4027224" y="901525"/>
                  <a:pt x="4027224" y="2013612"/>
                </a:cubicBezTo>
                <a:close/>
              </a:path>
            </a:pathLst>
          </a:custGeom>
          <a:noFill/>
          <a:ln w="23002" cap="flat">
            <a:solidFill>
              <a:schemeClr val="accent2">
                <a:lumMod val="40000"/>
                <a:lumOff val="60000"/>
              </a:schemeClr>
            </a:solidFill>
            <a:prstDash val="dash"/>
            <a:miter/>
          </a:ln>
        </p:spPr>
        <p:txBody>
          <a:bodyPr rtlCol="0" anchor="ctr">
            <a:noAutofit/>
          </a:bodyPr>
          <a:lstStyle/>
          <a:p>
            <a:endParaRPr lang="zh-CN" altLang="en-US">
              <a:cs typeface="思源黑体 CN Bold" panose="020B0800000000000000" pitchFamily="34" charset="-122"/>
            </a:endParaRPr>
          </a:p>
        </p:txBody>
      </p:sp>
      <p:grpSp>
        <p:nvGrpSpPr>
          <p:cNvPr id="9" name="PPT世界-2"/>
          <p:cNvGrpSpPr/>
          <p:nvPr/>
        </p:nvGrpSpPr>
        <p:grpSpPr>
          <a:xfrm>
            <a:off x="423681" y="262907"/>
            <a:ext cx="3152878" cy="694275"/>
            <a:chOff x="7230881" y="5063969"/>
            <a:chExt cx="3152878" cy="694275"/>
          </a:xfrm>
        </p:grpSpPr>
        <p:sp>
          <p:nvSpPr>
            <p:cNvPr id="10" name="PPT世界-2-1"/>
            <p:cNvSpPr/>
            <p:nvPr/>
          </p:nvSpPr>
          <p:spPr>
            <a:xfrm>
              <a:off x="7230881" y="5073351"/>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2-2"/>
            <p:cNvSpPr/>
            <p:nvPr/>
          </p:nvSpPr>
          <p:spPr>
            <a:xfrm>
              <a:off x="7405441" y="5248165"/>
              <a:ext cx="335775" cy="335266"/>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12" name="PPT世界-2-3"/>
            <p:cNvSpPr txBox="1"/>
            <p:nvPr/>
          </p:nvSpPr>
          <p:spPr>
            <a:xfrm>
              <a:off x="8303025" y="5063969"/>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国民经济</a:t>
              </a:r>
            </a:p>
          </p:txBody>
        </p:sp>
        <p:sp>
          <p:nvSpPr>
            <p:cNvPr id="13" name="PPT世界-2-4"/>
            <p:cNvSpPr txBox="1"/>
            <p:nvPr/>
          </p:nvSpPr>
          <p:spPr>
            <a:xfrm>
              <a:off x="8338470" y="5504328"/>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 name="PPT世界-4"/>
          <p:cNvGrpSpPr/>
          <p:nvPr/>
        </p:nvGrpSpPr>
        <p:grpSpPr>
          <a:xfrm>
            <a:off x="1108575" y="1588895"/>
            <a:ext cx="3402248" cy="1866021"/>
            <a:chOff x="764773" y="1588895"/>
            <a:chExt cx="3402248" cy="1866021"/>
          </a:xfrm>
        </p:grpSpPr>
        <p:sp>
          <p:nvSpPr>
            <p:cNvPr id="16" name="PPT世界-4-1"/>
            <p:cNvSpPr/>
            <p:nvPr/>
          </p:nvSpPr>
          <p:spPr>
            <a:xfrm>
              <a:off x="764773" y="1588895"/>
              <a:ext cx="3402248" cy="1866021"/>
            </a:xfrm>
            <a:prstGeom prst="roundRect">
              <a:avLst>
                <a:gd name="adj" fmla="val 96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17" name="PPT世界-4-2"/>
            <p:cNvSpPr txBox="1"/>
            <p:nvPr/>
          </p:nvSpPr>
          <p:spPr>
            <a:xfrm>
              <a:off x="989148" y="2325138"/>
              <a:ext cx="2953498" cy="1001217"/>
            </a:xfrm>
            <a:prstGeom prst="rect">
              <a:avLst/>
            </a:prstGeom>
            <a:noFill/>
          </p:spPr>
          <p:txBody>
            <a:bodyPr wrap="square" rtlCol="0">
              <a:noAutofit/>
            </a:bodyPr>
            <a:lstStyle/>
            <a:p>
              <a:pPr algn="ctr">
                <a:lnSpc>
                  <a:spcPct val="150000"/>
                </a:lnSpc>
              </a:pPr>
              <a:r>
                <a:rPr lang="zh-CN" altLang="en-US" sz="1400" dirty="0">
                  <a:cs typeface="+mn-ea"/>
                  <a:sym typeface="+mn-lt"/>
                </a:rPr>
                <a:t>单击此处键入文本单击单击此处键入文本单击单击此处键入文本单击单击此处键入</a:t>
              </a:r>
              <a:endParaRPr lang="zh-CN" altLang="en-US" sz="1400" dirty="0">
                <a:solidFill>
                  <a:schemeClr val="bg1">
                    <a:lumMod val="65000"/>
                  </a:schemeClr>
                </a:solidFill>
                <a:latin typeface="+mn-ea"/>
                <a:cs typeface="思源黑体 CN Bold" panose="020B0800000000000000" pitchFamily="34" charset="-122"/>
              </a:endParaRPr>
            </a:p>
          </p:txBody>
        </p:sp>
        <p:sp>
          <p:nvSpPr>
            <p:cNvPr id="18" name="PPT世界-4-3"/>
            <p:cNvSpPr/>
            <p:nvPr/>
          </p:nvSpPr>
          <p:spPr>
            <a:xfrm>
              <a:off x="1412349" y="1750015"/>
              <a:ext cx="2107096" cy="413442"/>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5" name="PPT世界-5"/>
          <p:cNvGrpSpPr/>
          <p:nvPr/>
        </p:nvGrpSpPr>
        <p:grpSpPr>
          <a:xfrm>
            <a:off x="1108575" y="3826855"/>
            <a:ext cx="3402248" cy="1866021"/>
            <a:chOff x="764773" y="3826855"/>
            <a:chExt cx="3402248" cy="1866021"/>
          </a:xfrm>
        </p:grpSpPr>
        <p:sp>
          <p:nvSpPr>
            <p:cNvPr id="19" name="PPT世界-5-1"/>
            <p:cNvSpPr/>
            <p:nvPr/>
          </p:nvSpPr>
          <p:spPr>
            <a:xfrm>
              <a:off x="764773" y="3826855"/>
              <a:ext cx="3402248" cy="1866021"/>
            </a:xfrm>
            <a:prstGeom prst="roundRect">
              <a:avLst>
                <a:gd name="adj" fmla="val 96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21" name="PPT世界-5-2"/>
            <p:cNvSpPr/>
            <p:nvPr/>
          </p:nvSpPr>
          <p:spPr>
            <a:xfrm>
              <a:off x="1412349" y="3987975"/>
              <a:ext cx="2107096" cy="413442"/>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1" name="PPT世界-5-3"/>
            <p:cNvSpPr txBox="1"/>
            <p:nvPr/>
          </p:nvSpPr>
          <p:spPr>
            <a:xfrm>
              <a:off x="989148" y="4537613"/>
              <a:ext cx="2953498" cy="1001217"/>
            </a:xfrm>
            <a:prstGeom prst="rect">
              <a:avLst/>
            </a:prstGeom>
            <a:noFill/>
          </p:spPr>
          <p:txBody>
            <a:bodyPr wrap="square" rtlCol="0">
              <a:noAutofit/>
            </a:bodyPr>
            <a:lstStyle/>
            <a:p>
              <a:pPr algn="ctr">
                <a:lnSpc>
                  <a:spcPct val="150000"/>
                </a:lnSpc>
              </a:pPr>
              <a:r>
                <a:rPr lang="zh-CN" altLang="en-US" sz="1400" dirty="0">
                  <a:cs typeface="+mn-ea"/>
                  <a:sym typeface="+mn-lt"/>
                </a:rPr>
                <a:t>单击此处键入文本单击单击此处键入文本单击单击此处键入文本单击单击此处键入</a:t>
              </a:r>
              <a:endParaRPr lang="zh-CN" altLang="en-US" sz="1400" dirty="0">
                <a:solidFill>
                  <a:schemeClr val="bg1">
                    <a:lumMod val="65000"/>
                  </a:schemeClr>
                </a:solidFill>
                <a:latin typeface="+mn-ea"/>
                <a:cs typeface="思源黑体 CN Bold" panose="020B0800000000000000" pitchFamily="34" charset="-122"/>
              </a:endParaRPr>
            </a:p>
          </p:txBody>
        </p:sp>
      </p:grpSp>
      <p:grpSp>
        <p:nvGrpSpPr>
          <p:cNvPr id="3" name="PPT世界-6"/>
          <p:cNvGrpSpPr/>
          <p:nvPr/>
        </p:nvGrpSpPr>
        <p:grpSpPr>
          <a:xfrm>
            <a:off x="7889221" y="1588895"/>
            <a:ext cx="3402248" cy="1866021"/>
            <a:chOff x="8196168" y="1588895"/>
            <a:chExt cx="3402248" cy="1866021"/>
          </a:xfrm>
        </p:grpSpPr>
        <p:sp>
          <p:nvSpPr>
            <p:cNvPr id="22" name="PPT世界-6-1"/>
            <p:cNvSpPr/>
            <p:nvPr/>
          </p:nvSpPr>
          <p:spPr>
            <a:xfrm>
              <a:off x="8196168" y="1588895"/>
              <a:ext cx="3402248" cy="1866021"/>
            </a:xfrm>
            <a:prstGeom prst="roundRect">
              <a:avLst>
                <a:gd name="adj" fmla="val 96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24" name="PPT世界-6-2"/>
            <p:cNvSpPr/>
            <p:nvPr/>
          </p:nvSpPr>
          <p:spPr>
            <a:xfrm>
              <a:off x="8843743" y="1750015"/>
              <a:ext cx="2107096" cy="413442"/>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6-3"/>
            <p:cNvSpPr txBox="1"/>
            <p:nvPr/>
          </p:nvSpPr>
          <p:spPr>
            <a:xfrm>
              <a:off x="8420542" y="2325138"/>
              <a:ext cx="2953498" cy="1001217"/>
            </a:xfrm>
            <a:prstGeom prst="rect">
              <a:avLst/>
            </a:prstGeom>
            <a:noFill/>
          </p:spPr>
          <p:txBody>
            <a:bodyPr wrap="square" rtlCol="0">
              <a:noAutofit/>
            </a:bodyPr>
            <a:lstStyle/>
            <a:p>
              <a:pPr algn="ctr">
                <a:lnSpc>
                  <a:spcPct val="150000"/>
                </a:lnSpc>
              </a:pPr>
              <a:r>
                <a:rPr lang="zh-CN" altLang="en-US" sz="1400" dirty="0">
                  <a:cs typeface="+mn-ea"/>
                  <a:sym typeface="+mn-lt"/>
                </a:rPr>
                <a:t>单击此处键入文本单击单击此处键入文本单击单击此处键入文本单击单击此处键入</a:t>
              </a:r>
              <a:endParaRPr lang="zh-CN" altLang="en-US" sz="1400" dirty="0">
                <a:solidFill>
                  <a:schemeClr val="bg1">
                    <a:lumMod val="65000"/>
                  </a:schemeClr>
                </a:solidFill>
                <a:latin typeface="+mn-ea"/>
                <a:cs typeface="思源黑体 CN Bold" panose="020B0800000000000000" pitchFamily="34" charset="-122"/>
              </a:endParaRPr>
            </a:p>
          </p:txBody>
        </p:sp>
      </p:grpSp>
      <p:grpSp>
        <p:nvGrpSpPr>
          <p:cNvPr id="4" name="PPT世界-7"/>
          <p:cNvGrpSpPr/>
          <p:nvPr/>
        </p:nvGrpSpPr>
        <p:grpSpPr>
          <a:xfrm>
            <a:off x="7889221" y="3826855"/>
            <a:ext cx="3402248" cy="1866021"/>
            <a:chOff x="8196168" y="3826855"/>
            <a:chExt cx="3402248" cy="1866021"/>
          </a:xfrm>
        </p:grpSpPr>
        <p:sp>
          <p:nvSpPr>
            <p:cNvPr id="25" name="PPT世界-7-1"/>
            <p:cNvSpPr/>
            <p:nvPr/>
          </p:nvSpPr>
          <p:spPr>
            <a:xfrm>
              <a:off x="8196168" y="3826855"/>
              <a:ext cx="3402248" cy="1866021"/>
            </a:xfrm>
            <a:prstGeom prst="roundRect">
              <a:avLst>
                <a:gd name="adj" fmla="val 96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27" name="PPT世界-7-2"/>
            <p:cNvSpPr/>
            <p:nvPr/>
          </p:nvSpPr>
          <p:spPr>
            <a:xfrm>
              <a:off x="8843743" y="3987975"/>
              <a:ext cx="2107096" cy="413442"/>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7-3"/>
            <p:cNvSpPr txBox="1"/>
            <p:nvPr/>
          </p:nvSpPr>
          <p:spPr>
            <a:xfrm>
              <a:off x="8420542" y="4537613"/>
              <a:ext cx="2953498" cy="1001217"/>
            </a:xfrm>
            <a:prstGeom prst="rect">
              <a:avLst/>
            </a:prstGeom>
            <a:noFill/>
          </p:spPr>
          <p:txBody>
            <a:bodyPr wrap="square" rtlCol="0">
              <a:noAutofit/>
            </a:bodyPr>
            <a:lstStyle/>
            <a:p>
              <a:pPr algn="ctr">
                <a:lnSpc>
                  <a:spcPct val="150000"/>
                </a:lnSpc>
              </a:pPr>
              <a:r>
                <a:rPr lang="zh-CN" altLang="en-US" sz="1400" dirty="0">
                  <a:cs typeface="+mn-ea"/>
                  <a:sym typeface="+mn-lt"/>
                </a:rPr>
                <a:t>单击此处键入文本单击单击此处键入文本单击单击此处键入文本单击单击此处键入</a:t>
              </a:r>
              <a:endParaRPr lang="zh-CN" altLang="en-US" sz="1400" dirty="0">
                <a:solidFill>
                  <a:schemeClr val="bg1">
                    <a:lumMod val="65000"/>
                  </a:schemeClr>
                </a:solidFill>
                <a:latin typeface="+mn-ea"/>
                <a:cs typeface="思源黑体 CN Bold" panose="020B0800000000000000" pitchFamily="34" charset="-122"/>
              </a:endParaRPr>
            </a:p>
          </p:txBody>
        </p:sp>
      </p:grpSp>
      <p:sp>
        <p:nvSpPr>
          <p:cNvPr id="8" name="PPT世界-8"/>
          <p:cNvSpPr/>
          <p:nvPr/>
        </p:nvSpPr>
        <p:spPr>
          <a:xfrm>
            <a:off x="4194992" y="3526282"/>
            <a:ext cx="3814196" cy="2352851"/>
          </a:xfrm>
          <a:custGeom>
            <a:avLst/>
            <a:gdLst>
              <a:gd name="connsiteX0" fmla="*/ 35438 w 3183424"/>
              <a:gd name="connsiteY0" fmla="*/ 0 h 1963751"/>
              <a:gd name="connsiteX1" fmla="*/ 14098 w 3183424"/>
              <a:gd name="connsiteY1" fmla="*/ 552865 h 1963751"/>
              <a:gd name="connsiteX2" fmla="*/ 505227 w 3183424"/>
              <a:gd name="connsiteY2" fmla="*/ 1520197 h 1963751"/>
              <a:gd name="connsiteX3" fmla="*/ 1496515 w 3183424"/>
              <a:gd name="connsiteY3" fmla="*/ 1965884 h 1963751"/>
              <a:gd name="connsiteX4" fmla="*/ 2547359 w 3183424"/>
              <a:gd name="connsiteY4" fmla="*/ 1688949 h 1963751"/>
              <a:gd name="connsiteX5" fmla="*/ 3191094 w 3183424"/>
              <a:gd name="connsiteY5" fmla="*/ 812333 h 1963751"/>
              <a:gd name="connsiteX6" fmla="*/ 2795981 w 3183424"/>
              <a:gd name="connsiteY6" fmla="*/ 692399 h 1963751"/>
              <a:gd name="connsiteX7" fmla="*/ 2315238 w 3183424"/>
              <a:gd name="connsiteY7" fmla="*/ 1347026 h 1963751"/>
              <a:gd name="connsiteX8" fmla="*/ 1530466 w 3183424"/>
              <a:gd name="connsiteY8" fmla="*/ 1553841 h 1963751"/>
              <a:gd name="connsiteX9" fmla="*/ 790178 w 3183424"/>
              <a:gd name="connsiteY9" fmla="*/ 1221000 h 1963751"/>
              <a:gd name="connsiteX10" fmla="*/ 429040 w 3183424"/>
              <a:gd name="connsiteY10" fmla="*/ 536610 h 1963751"/>
              <a:gd name="connsiteX11" fmla="*/ 852611 w 3183424"/>
              <a:gd name="connsiteY11" fmla="*/ 520018 h 1963751"/>
              <a:gd name="connsiteX12" fmla="*/ 35438 w 3183424"/>
              <a:gd name="connsiteY12" fmla="*/ 0 h 196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3424" h="1963751">
                <a:moveTo>
                  <a:pt x="35438" y="0"/>
                </a:moveTo>
                <a:cubicBezTo>
                  <a:pt x="-3024" y="181716"/>
                  <a:pt x="-10242" y="368687"/>
                  <a:pt x="14098" y="552865"/>
                </a:cubicBezTo>
                <a:cubicBezTo>
                  <a:pt x="62884" y="921935"/>
                  <a:pt x="236155" y="1263229"/>
                  <a:pt x="505227" y="1520197"/>
                </a:cubicBezTo>
                <a:cubicBezTo>
                  <a:pt x="775051" y="1777870"/>
                  <a:pt x="1124913" y="1935200"/>
                  <a:pt x="1496515" y="1965884"/>
                </a:cubicBezTo>
                <a:cubicBezTo>
                  <a:pt x="1868117" y="1996606"/>
                  <a:pt x="2238997" y="1898848"/>
                  <a:pt x="2547359" y="1688949"/>
                </a:cubicBezTo>
                <a:cubicBezTo>
                  <a:pt x="2855714" y="1479050"/>
                  <a:pt x="3082911" y="1169644"/>
                  <a:pt x="3191094" y="812333"/>
                </a:cubicBezTo>
                <a:lnTo>
                  <a:pt x="2795981" y="692399"/>
                </a:lnTo>
                <a:cubicBezTo>
                  <a:pt x="2715191" y="959239"/>
                  <a:pt x="2545519" y="1190279"/>
                  <a:pt x="2315238" y="1347026"/>
                </a:cubicBezTo>
                <a:cubicBezTo>
                  <a:pt x="2084958" y="1503812"/>
                  <a:pt x="1807976" y="1576808"/>
                  <a:pt x="1530466" y="1553841"/>
                </a:cubicBezTo>
                <a:cubicBezTo>
                  <a:pt x="1252964" y="1530913"/>
                  <a:pt x="991677" y="1413433"/>
                  <a:pt x="790178" y="1221000"/>
                </a:cubicBezTo>
                <a:cubicBezTo>
                  <a:pt x="598505" y="1037950"/>
                  <a:pt x="471928" y="797621"/>
                  <a:pt x="429040" y="536610"/>
                </a:cubicBezTo>
                <a:lnTo>
                  <a:pt x="852611" y="520018"/>
                </a:lnTo>
                <a:lnTo>
                  <a:pt x="35438" y="0"/>
                </a:lnTo>
                <a:close/>
              </a:path>
            </a:pathLst>
          </a:custGeom>
          <a:gradFill flip="none" rotWithShape="1">
            <a:gsLst>
              <a:gs pos="0">
                <a:schemeClr val="accent4"/>
              </a:gs>
              <a:gs pos="100000">
                <a:schemeClr val="accent5"/>
              </a:gs>
            </a:gsLst>
            <a:lin ang="2700000" scaled="1"/>
            <a:tileRect/>
          </a:gradFill>
          <a:ln w="6350">
            <a:solidFill>
              <a:schemeClr val="accent1">
                <a:lumMod val="20000"/>
                <a:lumOff val="80000"/>
              </a:schemeClr>
            </a:solidFill>
          </a:ln>
          <a:effectLst>
            <a:outerShdw blurRad="254000" algn="ctr" rotWithShape="0">
              <a:schemeClr val="accent5">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800" b="1">
              <a:solidFill>
                <a:schemeClr val="bg1"/>
              </a:solidFill>
              <a:latin typeface="+mn-ea"/>
              <a:cs typeface="思源黑体 CN Bold" panose="020B0800000000000000" pitchFamily="34" charset="-122"/>
            </a:endParaRPr>
          </a:p>
        </p:txBody>
      </p:sp>
      <p:sp>
        <p:nvSpPr>
          <p:cNvPr id="14" name="PPT世界-9"/>
          <p:cNvSpPr/>
          <p:nvPr/>
        </p:nvSpPr>
        <p:spPr>
          <a:xfrm>
            <a:off x="4305279" y="1954650"/>
            <a:ext cx="3805005" cy="2352851"/>
          </a:xfrm>
          <a:custGeom>
            <a:avLst/>
            <a:gdLst>
              <a:gd name="connsiteX0" fmla="*/ 3148070 w 3175753"/>
              <a:gd name="connsiteY0" fmla="*/ 1971422 h 1963751"/>
              <a:gd name="connsiteX1" fmla="*/ 3169364 w 3175753"/>
              <a:gd name="connsiteY1" fmla="*/ 1418557 h 1963751"/>
              <a:gd name="connsiteX2" fmla="*/ 2679408 w 3175753"/>
              <a:gd name="connsiteY2" fmla="*/ 451225 h 1963751"/>
              <a:gd name="connsiteX3" fmla="*/ 1690506 w 3175753"/>
              <a:gd name="connsiteY3" fmla="*/ 5538 h 1963751"/>
              <a:gd name="connsiteX4" fmla="*/ 642193 w 3175753"/>
              <a:gd name="connsiteY4" fmla="*/ 282473 h 1963751"/>
              <a:gd name="connsiteX5" fmla="*/ 0 w 3175753"/>
              <a:gd name="connsiteY5" fmla="*/ 1159088 h 1963751"/>
              <a:gd name="connsiteX6" fmla="*/ 394162 w 3175753"/>
              <a:gd name="connsiteY6" fmla="*/ 1279023 h 1963751"/>
              <a:gd name="connsiteX7" fmla="*/ 873754 w 3175753"/>
              <a:gd name="connsiteY7" fmla="*/ 624396 h 1963751"/>
              <a:gd name="connsiteX8" fmla="*/ 1656631 w 3175753"/>
              <a:gd name="connsiteY8" fmla="*/ 417581 h 1963751"/>
              <a:gd name="connsiteX9" fmla="*/ 2395147 w 3175753"/>
              <a:gd name="connsiteY9" fmla="*/ 750421 h 1963751"/>
              <a:gd name="connsiteX10" fmla="*/ 2755411 w 3175753"/>
              <a:gd name="connsiteY10" fmla="*/ 1434811 h 1963751"/>
              <a:gd name="connsiteX11" fmla="*/ 2332860 w 3175753"/>
              <a:gd name="connsiteY11" fmla="*/ 1451403 h 1963751"/>
              <a:gd name="connsiteX12" fmla="*/ 3148070 w 3175753"/>
              <a:gd name="connsiteY12" fmla="*/ 1971422 h 1963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5753" h="1963751">
                <a:moveTo>
                  <a:pt x="3148070" y="1971422"/>
                </a:moveTo>
                <a:cubicBezTo>
                  <a:pt x="3186440" y="1789706"/>
                  <a:pt x="3193642" y="1602735"/>
                  <a:pt x="3169364" y="1418557"/>
                </a:cubicBezTo>
                <a:cubicBezTo>
                  <a:pt x="3120692" y="1049494"/>
                  <a:pt x="2947836" y="708193"/>
                  <a:pt x="2679408" y="451225"/>
                </a:cubicBezTo>
                <a:cubicBezTo>
                  <a:pt x="2410236" y="193552"/>
                  <a:pt x="2061210" y="36222"/>
                  <a:pt x="1690506" y="5538"/>
                </a:cubicBezTo>
                <a:cubicBezTo>
                  <a:pt x="1319802" y="-25184"/>
                  <a:pt x="949803" y="72574"/>
                  <a:pt x="642193" y="282473"/>
                </a:cubicBezTo>
                <a:cubicBezTo>
                  <a:pt x="334574" y="492372"/>
                  <a:pt x="107922" y="801778"/>
                  <a:pt x="0" y="1159088"/>
                </a:cubicBezTo>
                <a:lnTo>
                  <a:pt x="394162" y="1279023"/>
                </a:lnTo>
                <a:cubicBezTo>
                  <a:pt x="474760" y="1012183"/>
                  <a:pt x="644026" y="781143"/>
                  <a:pt x="873754" y="624396"/>
                </a:cubicBezTo>
                <a:cubicBezTo>
                  <a:pt x="1103475" y="467610"/>
                  <a:pt x="1379788" y="394614"/>
                  <a:pt x="1656631" y="417581"/>
                </a:cubicBezTo>
                <a:cubicBezTo>
                  <a:pt x="1933474" y="440509"/>
                  <a:pt x="2194132" y="557989"/>
                  <a:pt x="2395147" y="750421"/>
                </a:cubicBezTo>
                <a:cubicBezTo>
                  <a:pt x="2586352" y="933472"/>
                  <a:pt x="2712623" y="1173801"/>
                  <a:pt x="2755411" y="1434811"/>
                </a:cubicBezTo>
                <a:lnTo>
                  <a:pt x="2332860" y="1451403"/>
                </a:lnTo>
                <a:lnTo>
                  <a:pt x="3148070" y="1971422"/>
                </a:lnTo>
                <a:close/>
              </a:path>
            </a:pathLst>
          </a:custGeom>
          <a:gradFill>
            <a:gsLst>
              <a:gs pos="100000">
                <a:schemeClr val="accent3"/>
              </a:gs>
              <a:gs pos="0">
                <a:schemeClr val="accent1"/>
              </a:gs>
            </a:gsLst>
            <a:lin ang="2700000" scaled="1"/>
          </a:gradFill>
          <a:ln>
            <a:noFill/>
          </a:ln>
          <a:effectLst>
            <a:outerShdw blurRad="190500" dist="38100" algn="tl" rotWithShape="0">
              <a:schemeClr val="accent3">
                <a:alpha val="40000"/>
              </a:schemeClr>
            </a:outerShdw>
          </a:effectLst>
        </p:spPr>
        <p:txBody>
          <a:bodyPr vert="horz" wrap="square" lIns="91440" tIns="45720" rIns="91440" bIns="45720" numCol="1" anchor="t" anchorCtr="0" compatLnSpc="1">
            <a:noAutofit/>
          </a:bodyPr>
          <a:lstStyle/>
          <a:p>
            <a:endParaRPr lang="zh-CN" altLang="en-US" sz="2400">
              <a:cs typeface="思源黑体 CN Bold" panose="020B0800000000000000" pitchFamily="34" charset="-122"/>
            </a:endParaRPr>
          </a:p>
        </p:txBody>
      </p:sp>
      <p:sp>
        <p:nvSpPr>
          <p:cNvPr id="29" name="PPT世界-10"/>
          <p:cNvSpPr txBox="1"/>
          <p:nvPr/>
        </p:nvSpPr>
        <p:spPr>
          <a:xfrm>
            <a:off x="5344813" y="4178669"/>
            <a:ext cx="1698120" cy="564232"/>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b="1" kern="0" dirty="0">
                <a:gradFill>
                  <a:gsLst>
                    <a:gs pos="0">
                      <a:schemeClr val="accent1"/>
                    </a:gs>
                    <a:gs pos="100000">
                      <a:schemeClr val="accent3"/>
                    </a:gs>
                  </a:gsLst>
                  <a:lin ang="5400000" scaled="1"/>
                </a:gradFill>
                <a:latin typeface="+mj-ea"/>
                <a:ea typeface="+mj-ea"/>
                <a:cs typeface="思源黑体 CN Bold" panose="020B0800000000000000" pitchFamily="34" charset="-122"/>
              </a:rPr>
              <a:t>标题文字</a:t>
            </a:r>
          </a:p>
        </p:txBody>
      </p:sp>
      <p:sp>
        <p:nvSpPr>
          <p:cNvPr id="30" name="PPT世界-11"/>
          <p:cNvSpPr txBox="1"/>
          <p:nvPr/>
        </p:nvSpPr>
        <p:spPr>
          <a:xfrm>
            <a:off x="4979948" y="4794981"/>
            <a:ext cx="2427849" cy="522637"/>
          </a:xfrm>
          <a:prstGeom prst="rect">
            <a:avLst/>
          </a:prstGeom>
          <a:noFill/>
        </p:spPr>
        <p:txBody>
          <a:bodyPr wrap="square" rtlCol="0">
            <a:noAutofit/>
          </a:bodyPr>
          <a:lstStyle/>
          <a:p>
            <a:pPr algn="ctr"/>
            <a:r>
              <a:rPr lang="zh-CN" altLang="en-US" sz="1600" dirty="0">
                <a:cs typeface="+mn-ea"/>
                <a:sym typeface="+mn-lt"/>
              </a:rPr>
              <a:t>单击此处键入文本</a:t>
            </a:r>
            <a:endParaRPr lang="zh-CN" altLang="en-US" sz="1200" dirty="0">
              <a:solidFill>
                <a:schemeClr val="bg1">
                  <a:alpha val="50000"/>
                </a:schemeClr>
              </a:solidFill>
              <a:latin typeface="+mn-ea"/>
              <a:cs typeface="思源黑体 CN Bold" panose="020B0800000000000000" pitchFamily="34" charset="-122"/>
            </a:endParaRPr>
          </a:p>
        </p:txBody>
      </p:sp>
      <p:grpSp>
        <p:nvGrpSpPr>
          <p:cNvPr id="38" name="PPT世界-12"/>
          <p:cNvGrpSpPr/>
          <p:nvPr/>
        </p:nvGrpSpPr>
        <p:grpSpPr>
          <a:xfrm>
            <a:off x="4824736" y="1071265"/>
            <a:ext cx="2839618" cy="3237962"/>
            <a:chOff x="5907429" y="110142"/>
            <a:chExt cx="5917714" cy="6747859"/>
          </a:xfrm>
        </p:grpSpPr>
        <p:sp>
          <p:nvSpPr>
            <p:cNvPr id="39" name="PPT世界-12-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40" name="PPT世界-12-2"/>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sz="2000">
                <a:cs typeface="思源黑体 CN Bold" panose="020B0800000000000000" pitchFamily="34" charset="-122"/>
              </a:endParaRPr>
            </a:p>
          </p:txBody>
        </p:sp>
        <p:sp>
          <p:nvSpPr>
            <p:cNvPr id="41" name="PPT世界-12-3"/>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sz="2000">
                <a:cs typeface="思源黑体 CN Bold" panose="020B0800000000000000" pitchFamily="34" charset="-122"/>
              </a:endParaRPr>
            </a:p>
          </p:txBody>
        </p:sp>
        <p:sp>
          <p:nvSpPr>
            <p:cNvPr id="42" name="PPT世界-12-4"/>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sz="2000">
                <a:cs typeface="思源黑体 CN Bold" panose="020B0800000000000000" pitchFamily="34" charset="-122"/>
              </a:endParaRPr>
            </a:p>
          </p:txBody>
        </p:sp>
        <p:pic>
          <p:nvPicPr>
            <p:cNvPr id="43" name="PPT世界-12-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44" name="PPT世界-1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45" name="PPT世界-1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46" name="PPT世界-12-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47" name="PPT世界-12-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48" name="PPT世界-12-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49" name="PPT世界-12-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50" name="PPT世界-12-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51" name="PPT世界-12-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52" name="PPT世界-12-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53" name="PPT世界-12-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54" name="PPT世界-12-1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55" name="PPT世界-12-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56" name="PPT世界-12-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57" name="PPT世界-12-19"/>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4" name="PPT世界-2"/>
          <p:cNvSpPr/>
          <p:nvPr/>
        </p:nvSpPr>
        <p:spPr>
          <a:xfrm>
            <a:off x="3884228" y="1549261"/>
            <a:ext cx="4393360" cy="4393360"/>
          </a:xfrm>
          <a:prstGeom prst="ellipse">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grpSp>
        <p:nvGrpSpPr>
          <p:cNvPr id="15" name="PPT世界-3"/>
          <p:cNvGrpSpPr/>
          <p:nvPr/>
        </p:nvGrpSpPr>
        <p:grpSpPr>
          <a:xfrm>
            <a:off x="4450633" y="2116865"/>
            <a:ext cx="3188340" cy="3135974"/>
            <a:chOff x="9925126" y="1746056"/>
            <a:chExt cx="3782017" cy="3719621"/>
          </a:xfrm>
          <a:gradFill flip="none" rotWithShape="1">
            <a:gsLst>
              <a:gs pos="58000">
                <a:schemeClr val="accent3">
                  <a:alpha val="0"/>
                </a:schemeClr>
              </a:gs>
              <a:gs pos="100000">
                <a:schemeClr val="accent1"/>
              </a:gs>
            </a:gsLst>
            <a:path path="circle">
              <a:fillToRect l="50000" t="50000" r="50000" b="50000"/>
            </a:path>
            <a:tileRect/>
          </a:gradFill>
        </p:grpSpPr>
        <p:sp>
          <p:nvSpPr>
            <p:cNvPr id="16" name="PPT世界-3-1"/>
            <p:cNvSpPr/>
            <p:nvPr/>
          </p:nvSpPr>
          <p:spPr>
            <a:xfrm rot="16200000">
              <a:off x="10171992" y="3469239"/>
              <a:ext cx="13702" cy="301485"/>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3-2"/>
            <p:cNvSpPr/>
            <p:nvPr/>
          </p:nvSpPr>
          <p:spPr>
            <a:xfrm rot="16416000">
              <a:off x="10175224" y="3260175"/>
              <a:ext cx="13702" cy="51389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3-3"/>
            <p:cNvSpPr/>
            <p:nvPr/>
          </p:nvSpPr>
          <p:spPr>
            <a:xfrm rot="16632000">
              <a:off x="10184907" y="3277627"/>
              <a:ext cx="13702" cy="27407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3-4"/>
            <p:cNvSpPr/>
            <p:nvPr/>
          </p:nvSpPr>
          <p:spPr>
            <a:xfrm rot="16848000">
              <a:off x="10201007" y="3148567"/>
              <a:ext cx="13702" cy="32889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3-5"/>
            <p:cNvSpPr/>
            <p:nvPr/>
          </p:nvSpPr>
          <p:spPr>
            <a:xfrm rot="17064000">
              <a:off x="10223460" y="2993304"/>
              <a:ext cx="13702" cy="43852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3-6"/>
            <p:cNvSpPr/>
            <p:nvPr/>
          </p:nvSpPr>
          <p:spPr>
            <a:xfrm rot="17280000">
              <a:off x="10252169" y="2860202"/>
              <a:ext cx="13702" cy="50704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3-7"/>
            <p:cNvSpPr/>
            <p:nvPr/>
          </p:nvSpPr>
          <p:spPr>
            <a:xfrm rot="17496000">
              <a:off x="10287032" y="2746222"/>
              <a:ext cx="13702" cy="54130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3-8"/>
            <p:cNvSpPr/>
            <p:nvPr/>
          </p:nvSpPr>
          <p:spPr>
            <a:xfrm rot="17712000">
              <a:off x="10327904" y="2764804"/>
              <a:ext cx="13702" cy="31519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4" name="PPT世界-3-9"/>
            <p:cNvSpPr/>
            <p:nvPr/>
          </p:nvSpPr>
          <p:spPr>
            <a:xfrm rot="17928000">
              <a:off x="10374623" y="2583999"/>
              <a:ext cx="13702" cy="49334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3-10"/>
            <p:cNvSpPr/>
            <p:nvPr/>
          </p:nvSpPr>
          <p:spPr>
            <a:xfrm rot="18144000">
              <a:off x="10427013" y="2454269"/>
              <a:ext cx="13702" cy="575565"/>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6" name="PPT世界-3-11"/>
            <p:cNvSpPr/>
            <p:nvPr/>
          </p:nvSpPr>
          <p:spPr>
            <a:xfrm rot="18360000">
              <a:off x="10484857" y="2372536"/>
              <a:ext cx="13702" cy="568713"/>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3-12"/>
            <p:cNvSpPr/>
            <p:nvPr/>
          </p:nvSpPr>
          <p:spPr>
            <a:xfrm rot="18576000">
              <a:off x="10547934" y="2479601"/>
              <a:ext cx="13702" cy="19185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3-13"/>
            <p:cNvSpPr/>
            <p:nvPr/>
          </p:nvSpPr>
          <p:spPr>
            <a:xfrm rot="18792000">
              <a:off x="10615993" y="2316705"/>
              <a:ext cx="13702" cy="36315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3-14"/>
            <p:cNvSpPr/>
            <p:nvPr/>
          </p:nvSpPr>
          <p:spPr>
            <a:xfrm rot="19008000">
              <a:off x="10688764" y="2264448"/>
              <a:ext cx="13703" cy="32201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3-15"/>
            <p:cNvSpPr/>
            <p:nvPr/>
          </p:nvSpPr>
          <p:spPr>
            <a:xfrm rot="19224000">
              <a:off x="10765961" y="2168926"/>
              <a:ext cx="13703" cy="37682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3-16"/>
            <p:cNvSpPr/>
            <p:nvPr/>
          </p:nvSpPr>
          <p:spPr>
            <a:xfrm rot="19440000">
              <a:off x="10847276" y="2198281"/>
              <a:ext cx="13703" cy="19184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2" name="PPT世界-3-17"/>
            <p:cNvSpPr/>
            <p:nvPr/>
          </p:nvSpPr>
          <p:spPr>
            <a:xfrm rot="19656000">
              <a:off x="10932397" y="1982789"/>
              <a:ext cx="13703" cy="50700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3-18"/>
            <p:cNvSpPr/>
            <p:nvPr/>
          </p:nvSpPr>
          <p:spPr>
            <a:xfrm rot="19872000">
              <a:off x="11020978" y="1991995"/>
              <a:ext cx="13703" cy="38368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3-19"/>
            <p:cNvSpPr/>
            <p:nvPr/>
          </p:nvSpPr>
          <p:spPr>
            <a:xfrm rot="20088000">
              <a:off x="11112675" y="1862984"/>
              <a:ext cx="13703" cy="548115"/>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3-20"/>
            <p:cNvSpPr/>
            <p:nvPr/>
          </p:nvSpPr>
          <p:spPr>
            <a:xfrm rot="20304000">
              <a:off x="11207125" y="1979622"/>
              <a:ext cx="13703" cy="23295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3-21"/>
            <p:cNvSpPr/>
            <p:nvPr/>
          </p:nvSpPr>
          <p:spPr>
            <a:xfrm rot="20520000">
              <a:off x="11303952" y="1958387"/>
              <a:ext cx="13703" cy="205543"/>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3-22"/>
            <p:cNvSpPr/>
            <p:nvPr/>
          </p:nvSpPr>
          <p:spPr>
            <a:xfrm rot="20736000">
              <a:off x="11402782" y="1919319"/>
              <a:ext cx="13703" cy="22609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3-23"/>
            <p:cNvSpPr/>
            <p:nvPr/>
          </p:nvSpPr>
          <p:spPr>
            <a:xfrm rot="20952000">
              <a:off x="11503218" y="1746056"/>
              <a:ext cx="13703" cy="52756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3-24"/>
            <p:cNvSpPr/>
            <p:nvPr/>
          </p:nvSpPr>
          <p:spPr>
            <a:xfrm rot="21168000">
              <a:off x="11604863" y="1842923"/>
              <a:ext cx="13703" cy="30146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3-25"/>
            <p:cNvSpPr/>
            <p:nvPr/>
          </p:nvSpPr>
          <p:spPr>
            <a:xfrm rot="21384000">
              <a:off x="11707322" y="1887967"/>
              <a:ext cx="13703" cy="19184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3-26"/>
            <p:cNvSpPr/>
            <p:nvPr/>
          </p:nvSpPr>
          <p:spPr>
            <a:xfrm>
              <a:off x="11810184" y="1843542"/>
              <a:ext cx="13703" cy="27405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3-27"/>
            <p:cNvSpPr/>
            <p:nvPr/>
          </p:nvSpPr>
          <p:spPr>
            <a:xfrm rot="216000">
              <a:off x="11913046" y="1874095"/>
              <a:ext cx="13703" cy="21924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3" name="PPT世界-3-28"/>
            <p:cNvSpPr/>
            <p:nvPr/>
          </p:nvSpPr>
          <p:spPr>
            <a:xfrm rot="432000">
              <a:off x="12015504" y="1880272"/>
              <a:ext cx="13703" cy="22609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3-29"/>
            <p:cNvSpPr/>
            <p:nvPr/>
          </p:nvSpPr>
          <p:spPr>
            <a:xfrm rot="648000">
              <a:off x="12117149" y="1841476"/>
              <a:ext cx="13703" cy="33572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3-30"/>
            <p:cNvSpPr/>
            <p:nvPr/>
          </p:nvSpPr>
          <p:spPr>
            <a:xfrm rot="864000">
              <a:off x="12217586" y="1904951"/>
              <a:ext cx="13703" cy="25350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3-31"/>
            <p:cNvSpPr/>
            <p:nvPr/>
          </p:nvSpPr>
          <p:spPr>
            <a:xfrm rot="1080000">
              <a:off x="12316413" y="1827378"/>
              <a:ext cx="13703" cy="46589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7" name="PPT世界-3-32"/>
            <p:cNvSpPr/>
            <p:nvPr/>
          </p:nvSpPr>
          <p:spPr>
            <a:xfrm rot="1296000">
              <a:off x="12413243" y="1964931"/>
              <a:ext cx="13703" cy="26035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3-33"/>
            <p:cNvSpPr/>
            <p:nvPr/>
          </p:nvSpPr>
          <p:spPr>
            <a:xfrm rot="1512000">
              <a:off x="12507692" y="1875543"/>
              <a:ext cx="13703" cy="52071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3-34"/>
            <p:cNvSpPr/>
            <p:nvPr/>
          </p:nvSpPr>
          <p:spPr>
            <a:xfrm rot="1728000">
              <a:off x="12599391" y="2004404"/>
              <a:ext cx="13703" cy="356275"/>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3-35"/>
            <p:cNvSpPr/>
            <p:nvPr/>
          </p:nvSpPr>
          <p:spPr>
            <a:xfrm rot="1944000">
              <a:off x="12687973" y="2005330"/>
              <a:ext cx="13703" cy="45904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1" name="PPT世界-3-36"/>
            <p:cNvSpPr/>
            <p:nvPr/>
          </p:nvSpPr>
          <p:spPr>
            <a:xfrm rot="2160000">
              <a:off x="12773090" y="2128189"/>
              <a:ext cx="13703" cy="32887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3-37"/>
            <p:cNvSpPr/>
            <p:nvPr/>
          </p:nvSpPr>
          <p:spPr>
            <a:xfrm rot="2376000">
              <a:off x="12854408" y="2252858"/>
              <a:ext cx="13703" cy="205543"/>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3-38"/>
            <p:cNvSpPr/>
            <p:nvPr/>
          </p:nvSpPr>
          <p:spPr>
            <a:xfrm rot="2592000">
              <a:off x="12931605" y="2211225"/>
              <a:ext cx="13703" cy="42479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4" name="PPT世界-3-39"/>
            <p:cNvSpPr/>
            <p:nvPr/>
          </p:nvSpPr>
          <p:spPr>
            <a:xfrm rot="2808000">
              <a:off x="13004375" y="2239376"/>
              <a:ext cx="13702" cy="51389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5" name="PPT世界-3-40"/>
            <p:cNvSpPr/>
            <p:nvPr/>
          </p:nvSpPr>
          <p:spPr>
            <a:xfrm rot="3024000">
              <a:off x="13072434" y="2330214"/>
              <a:ext cx="13702" cy="48648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6" name="PPT世界-3-41"/>
            <p:cNvSpPr/>
            <p:nvPr/>
          </p:nvSpPr>
          <p:spPr>
            <a:xfrm rot="3240000">
              <a:off x="13116290" y="2519870"/>
              <a:ext cx="13702" cy="30833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7" name="PPT世界-3-42"/>
            <p:cNvSpPr/>
            <p:nvPr/>
          </p:nvSpPr>
          <p:spPr>
            <a:xfrm rot="3456000">
              <a:off x="13193358" y="2499964"/>
              <a:ext cx="13702" cy="47963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8" name="PPT世界-3-43"/>
            <p:cNvSpPr/>
            <p:nvPr/>
          </p:nvSpPr>
          <p:spPr>
            <a:xfrm rot="3672000">
              <a:off x="13245744" y="2674146"/>
              <a:ext cx="13702" cy="30833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9" name="PPT世界-3-44"/>
            <p:cNvSpPr/>
            <p:nvPr/>
          </p:nvSpPr>
          <p:spPr>
            <a:xfrm rot="3888000">
              <a:off x="13292466" y="2762368"/>
              <a:ext cx="13702" cy="31519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3-45"/>
            <p:cNvSpPr/>
            <p:nvPr/>
          </p:nvSpPr>
          <p:spPr>
            <a:xfrm rot="4104000">
              <a:off x="13333337" y="2918446"/>
              <a:ext cx="13702" cy="19185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3-46"/>
            <p:cNvSpPr/>
            <p:nvPr/>
          </p:nvSpPr>
          <p:spPr>
            <a:xfrm rot="4320000">
              <a:off x="13368199" y="3004963"/>
              <a:ext cx="13702" cy="21241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2" name="PPT世界-3-47"/>
            <p:cNvSpPr/>
            <p:nvPr/>
          </p:nvSpPr>
          <p:spPr>
            <a:xfrm rot="4536000">
              <a:off x="13396911" y="3045519"/>
              <a:ext cx="13702" cy="32889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3" name="PPT世界-3-48"/>
            <p:cNvSpPr/>
            <p:nvPr/>
          </p:nvSpPr>
          <p:spPr>
            <a:xfrm rot="4752000">
              <a:off x="13458066" y="3141974"/>
              <a:ext cx="13702" cy="32204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4" name="PPT世界-3-49"/>
            <p:cNvSpPr/>
            <p:nvPr/>
          </p:nvSpPr>
          <p:spPr>
            <a:xfrm rot="4968000">
              <a:off x="13435460" y="3165329"/>
              <a:ext cx="13702" cy="49334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5" name="PPT世界-3-50"/>
            <p:cNvSpPr/>
            <p:nvPr/>
          </p:nvSpPr>
          <p:spPr>
            <a:xfrm rot="5184000">
              <a:off x="13445146" y="3312308"/>
              <a:ext cx="13702" cy="40426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6" name="PPT世界-3-51"/>
            <p:cNvSpPr/>
            <p:nvPr/>
          </p:nvSpPr>
          <p:spPr>
            <a:xfrm rot="5400000">
              <a:off x="13448377" y="3511090"/>
              <a:ext cx="13702" cy="21241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3-52"/>
            <p:cNvSpPr/>
            <p:nvPr/>
          </p:nvSpPr>
          <p:spPr>
            <a:xfrm rot="5616000">
              <a:off x="13445146" y="3562562"/>
              <a:ext cx="13702" cy="31519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3-53"/>
            <p:cNvSpPr/>
            <p:nvPr/>
          </p:nvSpPr>
          <p:spPr>
            <a:xfrm rot="5832000">
              <a:off x="13435460" y="3589644"/>
              <a:ext cx="13702" cy="465933"/>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9" name="PPT世界-3-54"/>
            <p:cNvSpPr/>
            <p:nvPr/>
          </p:nvSpPr>
          <p:spPr>
            <a:xfrm rot="6048000">
              <a:off x="13419362" y="3643336"/>
              <a:ext cx="13702" cy="56186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0" name="PPT世界-3-55"/>
            <p:cNvSpPr/>
            <p:nvPr/>
          </p:nvSpPr>
          <p:spPr>
            <a:xfrm rot="6264000">
              <a:off x="13396912" y="3891097"/>
              <a:ext cx="13702" cy="26722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1" name="PPT世界-3-56"/>
            <p:cNvSpPr/>
            <p:nvPr/>
          </p:nvSpPr>
          <p:spPr>
            <a:xfrm rot="6480000">
              <a:off x="13368201" y="3928274"/>
              <a:ext cx="13702" cy="390563"/>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2" name="PPT世界-3-57"/>
            <p:cNvSpPr/>
            <p:nvPr/>
          </p:nvSpPr>
          <p:spPr>
            <a:xfrm rot="6696000">
              <a:off x="13333338" y="4042254"/>
              <a:ext cx="13702" cy="35630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3" name="PPT世界-3-58"/>
            <p:cNvSpPr/>
            <p:nvPr/>
          </p:nvSpPr>
          <p:spPr>
            <a:xfrm rot="6912000">
              <a:off x="13292469" y="4160711"/>
              <a:ext cx="13702" cy="30833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3-59"/>
            <p:cNvSpPr/>
            <p:nvPr/>
          </p:nvSpPr>
          <p:spPr>
            <a:xfrm rot="7128000">
              <a:off x="13245745" y="4146236"/>
              <a:ext cx="13702" cy="52074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3-60"/>
            <p:cNvSpPr/>
            <p:nvPr/>
          </p:nvSpPr>
          <p:spPr>
            <a:xfrm rot="7344000">
              <a:off x="13193357" y="4241704"/>
              <a:ext cx="13702" cy="50704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3-61"/>
            <p:cNvSpPr/>
            <p:nvPr/>
          </p:nvSpPr>
          <p:spPr>
            <a:xfrm rot="7560000">
              <a:off x="13135508" y="4467331"/>
              <a:ext cx="13702" cy="226115"/>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7" name="PPT世界-3-62"/>
            <p:cNvSpPr/>
            <p:nvPr/>
          </p:nvSpPr>
          <p:spPr>
            <a:xfrm rot="7776000">
              <a:off x="13072435" y="4415080"/>
              <a:ext cx="13702" cy="49334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8" name="PPT世界-3-63"/>
            <p:cNvSpPr/>
            <p:nvPr/>
          </p:nvSpPr>
          <p:spPr>
            <a:xfrm rot="7992000">
              <a:off x="13004375" y="4485475"/>
              <a:ext cx="13702" cy="50704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9" name="PPT世界-3-64"/>
            <p:cNvSpPr/>
            <p:nvPr/>
          </p:nvSpPr>
          <p:spPr>
            <a:xfrm rot="8208000">
              <a:off x="12931608" y="4548040"/>
              <a:ext cx="13703" cy="52756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3-65"/>
            <p:cNvSpPr/>
            <p:nvPr/>
          </p:nvSpPr>
          <p:spPr>
            <a:xfrm rot="8424000">
              <a:off x="12854415" y="4674395"/>
              <a:ext cx="13703" cy="41108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1" name="PPT世界-3-66"/>
            <p:cNvSpPr/>
            <p:nvPr/>
          </p:nvSpPr>
          <p:spPr>
            <a:xfrm rot="8640000">
              <a:off x="12773098" y="4806048"/>
              <a:ext cx="13703" cy="27405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3-67"/>
            <p:cNvSpPr/>
            <p:nvPr/>
          </p:nvSpPr>
          <p:spPr>
            <a:xfrm rot="8856000">
              <a:off x="12687981" y="4898217"/>
              <a:ext cx="13703" cy="20554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3" name="PPT世界-3-68"/>
            <p:cNvSpPr/>
            <p:nvPr/>
          </p:nvSpPr>
          <p:spPr>
            <a:xfrm rot="9072000">
              <a:off x="12599397" y="4786238"/>
              <a:ext cx="13703" cy="53441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4" name="PPT世界-3-69"/>
            <p:cNvSpPr/>
            <p:nvPr/>
          </p:nvSpPr>
          <p:spPr>
            <a:xfrm rot="9288000">
              <a:off x="12507700" y="4812476"/>
              <a:ext cx="13703" cy="57552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5" name="PPT世界-3-70"/>
            <p:cNvSpPr/>
            <p:nvPr/>
          </p:nvSpPr>
          <p:spPr>
            <a:xfrm rot="9504000">
              <a:off x="12413251" y="4911660"/>
              <a:ext cx="13703" cy="45904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6" name="PPT世界-3-71"/>
            <p:cNvSpPr/>
            <p:nvPr/>
          </p:nvSpPr>
          <p:spPr>
            <a:xfrm rot="9720000">
              <a:off x="12316415" y="5073350"/>
              <a:ext cx="13703" cy="20554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7" name="PPT世界-3-72"/>
            <p:cNvSpPr/>
            <p:nvPr/>
          </p:nvSpPr>
          <p:spPr>
            <a:xfrm rot="9936000">
              <a:off x="12217585" y="4951408"/>
              <a:ext cx="13703" cy="50700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3-73"/>
            <p:cNvSpPr/>
            <p:nvPr/>
          </p:nvSpPr>
          <p:spPr>
            <a:xfrm rot="10152000">
              <a:off x="12117148" y="5011621"/>
              <a:ext cx="13703" cy="431643"/>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9" name="PPT世界-3-74"/>
            <p:cNvSpPr/>
            <p:nvPr/>
          </p:nvSpPr>
          <p:spPr>
            <a:xfrm rot="10368000">
              <a:off x="12015506" y="5092890"/>
              <a:ext cx="13703" cy="30146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0" name="PPT世界-3-75"/>
            <p:cNvSpPr/>
            <p:nvPr/>
          </p:nvSpPr>
          <p:spPr>
            <a:xfrm rot="10584000">
              <a:off x="11913041" y="5126640"/>
              <a:ext cx="13703" cy="25350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1" name="PPT世界-3-76"/>
            <p:cNvSpPr/>
            <p:nvPr/>
          </p:nvSpPr>
          <p:spPr>
            <a:xfrm rot="10800000">
              <a:off x="11810179" y="5047739"/>
              <a:ext cx="13703" cy="41793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2" name="PPT世界-3-77"/>
            <p:cNvSpPr/>
            <p:nvPr/>
          </p:nvSpPr>
          <p:spPr>
            <a:xfrm rot="11016000">
              <a:off x="11707319" y="5126807"/>
              <a:ext cx="13703" cy="25350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3" name="PPT世界-3-78"/>
            <p:cNvSpPr/>
            <p:nvPr/>
          </p:nvSpPr>
          <p:spPr>
            <a:xfrm rot="11232000">
              <a:off x="11604862" y="5076098"/>
              <a:ext cx="13703" cy="33572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4" name="PPT世界-3-79"/>
            <p:cNvSpPr/>
            <p:nvPr/>
          </p:nvSpPr>
          <p:spPr>
            <a:xfrm rot="11448000">
              <a:off x="11503215" y="4994996"/>
              <a:ext cx="13703" cy="46589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5" name="PPT世界-3-80"/>
            <p:cNvSpPr/>
            <p:nvPr/>
          </p:nvSpPr>
          <p:spPr>
            <a:xfrm rot="11664000">
              <a:off x="11402780" y="5047994"/>
              <a:ext cx="13703" cy="315167"/>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6" name="PPT世界-3-81"/>
            <p:cNvSpPr/>
            <p:nvPr/>
          </p:nvSpPr>
          <p:spPr>
            <a:xfrm rot="11880000">
              <a:off x="11303943" y="5060475"/>
              <a:ext cx="13703" cy="232950"/>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3-82"/>
            <p:cNvSpPr/>
            <p:nvPr/>
          </p:nvSpPr>
          <p:spPr>
            <a:xfrm rot="12096000">
              <a:off x="11207120" y="4933202"/>
              <a:ext cx="13703" cy="41793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3-83"/>
            <p:cNvSpPr/>
            <p:nvPr/>
          </p:nvSpPr>
          <p:spPr>
            <a:xfrm rot="12312000">
              <a:off x="11112675" y="4837596"/>
              <a:ext cx="13703" cy="52756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3-84"/>
            <p:cNvSpPr/>
            <p:nvPr/>
          </p:nvSpPr>
          <p:spPr>
            <a:xfrm rot="12528000">
              <a:off x="11020979" y="4818360"/>
              <a:ext cx="13703" cy="47274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0" name="PPT世界-3-85"/>
            <p:cNvSpPr/>
            <p:nvPr/>
          </p:nvSpPr>
          <p:spPr>
            <a:xfrm rot="12744000">
              <a:off x="10932402" y="4844841"/>
              <a:ext cx="13703" cy="31516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3-86"/>
            <p:cNvSpPr/>
            <p:nvPr/>
          </p:nvSpPr>
          <p:spPr>
            <a:xfrm rot="12960000">
              <a:off x="10847284" y="4769939"/>
              <a:ext cx="13703" cy="349424"/>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2" name="PPT世界-3-87"/>
            <p:cNvSpPr/>
            <p:nvPr/>
          </p:nvSpPr>
          <p:spPr>
            <a:xfrm rot="13176000">
              <a:off x="10765968" y="4772023"/>
              <a:ext cx="13703" cy="21924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3" name="PPT世界-3-88"/>
            <p:cNvSpPr/>
            <p:nvPr/>
          </p:nvSpPr>
          <p:spPr>
            <a:xfrm rot="13392000">
              <a:off x="10688771" y="4563578"/>
              <a:ext cx="13703" cy="50015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4" name="PPT世界-3-89"/>
            <p:cNvSpPr/>
            <p:nvPr/>
          </p:nvSpPr>
          <p:spPr>
            <a:xfrm rot="13608000">
              <a:off x="10615992" y="4531962"/>
              <a:ext cx="13702" cy="41797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5" name="PPT世界-3-90"/>
            <p:cNvSpPr/>
            <p:nvPr/>
          </p:nvSpPr>
          <p:spPr>
            <a:xfrm rot="13824000">
              <a:off x="10547939" y="4389731"/>
              <a:ext cx="13702" cy="54815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6" name="PPT世界-3-91"/>
            <p:cNvSpPr/>
            <p:nvPr/>
          </p:nvSpPr>
          <p:spPr>
            <a:xfrm rot="14040000">
              <a:off x="10484870" y="4421527"/>
              <a:ext cx="13702" cy="322042"/>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7" name="PPT世界-3-92"/>
            <p:cNvSpPr/>
            <p:nvPr/>
          </p:nvSpPr>
          <p:spPr>
            <a:xfrm rot="14256000">
              <a:off x="10427010" y="4329613"/>
              <a:ext cx="13702" cy="335746"/>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8" name="PPT世界-3-93"/>
            <p:cNvSpPr/>
            <p:nvPr/>
          </p:nvSpPr>
          <p:spPr>
            <a:xfrm rot="14472000">
              <a:off x="10374635" y="4203388"/>
              <a:ext cx="13702" cy="41111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9" name="PPT世界-3-94"/>
            <p:cNvSpPr/>
            <p:nvPr/>
          </p:nvSpPr>
          <p:spPr>
            <a:xfrm rot="14688000">
              <a:off x="10327916" y="4087758"/>
              <a:ext cx="13702" cy="45908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0" name="PPT世界-3-95"/>
            <p:cNvSpPr/>
            <p:nvPr/>
          </p:nvSpPr>
          <p:spPr>
            <a:xfrm rot="14904000">
              <a:off x="10287036" y="3945387"/>
              <a:ext cx="13702" cy="55500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1" name="PPT世界-3-96"/>
            <p:cNvSpPr/>
            <p:nvPr/>
          </p:nvSpPr>
          <p:spPr>
            <a:xfrm rot="15120000">
              <a:off x="10252176" y="4009627"/>
              <a:ext cx="13702" cy="23296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2" name="PPT世界-3-97"/>
            <p:cNvSpPr/>
            <p:nvPr/>
          </p:nvSpPr>
          <p:spPr>
            <a:xfrm rot="15336000">
              <a:off x="10223464" y="3876570"/>
              <a:ext cx="13702" cy="301485"/>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3" name="PPT世界-3-98"/>
            <p:cNvSpPr/>
            <p:nvPr/>
          </p:nvSpPr>
          <p:spPr>
            <a:xfrm rot="15552001">
              <a:off x="10201012" y="3789872"/>
              <a:ext cx="13702" cy="274078"/>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4" name="PPT世界-3-99"/>
            <p:cNvSpPr/>
            <p:nvPr/>
          </p:nvSpPr>
          <p:spPr>
            <a:xfrm rot="15767999">
              <a:off x="10184903" y="3616302"/>
              <a:ext cx="13702" cy="417971"/>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5" name="PPT世界-3-100"/>
            <p:cNvSpPr/>
            <p:nvPr/>
          </p:nvSpPr>
          <p:spPr>
            <a:xfrm rot="15984000">
              <a:off x="10175221" y="3620322"/>
              <a:ext cx="13702" cy="205559"/>
            </a:xfrm>
            <a:prstGeom prst="roundRect">
              <a:avLst>
                <a:gd name="adj" fmla="val 50000"/>
              </a:avLst>
            </a:prstGeom>
            <a:grp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117" name="PPT世界-4"/>
          <p:cNvSpPr/>
          <p:nvPr/>
        </p:nvSpPr>
        <p:spPr>
          <a:xfrm>
            <a:off x="4790962" y="2457780"/>
            <a:ext cx="2507683" cy="2507684"/>
          </a:xfrm>
          <a:prstGeom prst="ellipse">
            <a:avLst/>
          </a:prstGeom>
          <a:noFill/>
          <a:ln w="12700" cap="flat" cmpd="sng" algn="ctr">
            <a:solidFill>
              <a:sysClr val="window" lastClr="FFFFFF">
                <a:alpha val="50000"/>
              </a:sysClr>
            </a:solidFill>
            <a:prstDash val="solid"/>
            <a:miter lim="800000"/>
          </a:ln>
          <a:effectLst>
            <a:outerShdw blurRad="241300" algn="ctr" rotWithShape="0">
              <a:srgbClr val="3F51F2">
                <a:alpha val="18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4000" b="0" i="0" u="none" strike="noStrike" kern="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45" name="PPT世界-5"/>
          <p:cNvGrpSpPr/>
          <p:nvPr/>
        </p:nvGrpSpPr>
        <p:grpSpPr>
          <a:xfrm>
            <a:off x="4589457" y="1865317"/>
            <a:ext cx="3186038" cy="3632978"/>
            <a:chOff x="5907429" y="110142"/>
            <a:chExt cx="5917714" cy="6747859"/>
          </a:xfrm>
        </p:grpSpPr>
        <p:sp>
          <p:nvSpPr>
            <p:cNvPr id="146" name="PPT世界-5-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147" name="PPT世界-5-2"/>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sz="2000">
                <a:cs typeface="思源黑体 CN Bold" panose="020B0800000000000000" pitchFamily="34" charset="-122"/>
              </a:endParaRPr>
            </a:p>
          </p:txBody>
        </p:sp>
        <p:sp>
          <p:nvSpPr>
            <p:cNvPr id="148" name="PPT世界-5-3"/>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sz="2000">
                <a:cs typeface="思源黑体 CN Bold" panose="020B0800000000000000" pitchFamily="34" charset="-122"/>
              </a:endParaRPr>
            </a:p>
          </p:txBody>
        </p:sp>
        <p:sp>
          <p:nvSpPr>
            <p:cNvPr id="149" name="PPT世界-5-4"/>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sz="2000">
                <a:cs typeface="思源黑体 CN Bold" panose="020B0800000000000000" pitchFamily="34" charset="-122"/>
              </a:endParaRPr>
            </a:p>
          </p:txBody>
        </p:sp>
        <p:pic>
          <p:nvPicPr>
            <p:cNvPr id="150" name="PPT世界-5-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51" name="PPT世界-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52" name="PPT世界-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53" name="PPT世界-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54" name="PPT世界-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155" name="PPT世界-5-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156" name="PPT世界-5-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157" name="PPT世界-5-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158" name="PPT世界-5-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159" name="PPT世界-5-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160" name="PPT世界-5-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161" name="PPT世界-5-1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162" name="PPT世界-5-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163" name="PPT世界-5-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164" name="PPT世界-5-19"/>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grpSp>
        <p:nvGrpSpPr>
          <p:cNvPr id="173" name="PPT世界-6"/>
          <p:cNvGrpSpPr/>
          <p:nvPr/>
        </p:nvGrpSpPr>
        <p:grpSpPr>
          <a:xfrm>
            <a:off x="400385" y="1711663"/>
            <a:ext cx="4390518" cy="4056190"/>
            <a:chOff x="400385" y="1711663"/>
            <a:chExt cx="4390518" cy="4056190"/>
          </a:xfrm>
        </p:grpSpPr>
        <p:grpSp>
          <p:nvGrpSpPr>
            <p:cNvPr id="3" name="组合 2"/>
            <p:cNvGrpSpPr/>
            <p:nvPr/>
          </p:nvGrpSpPr>
          <p:grpSpPr>
            <a:xfrm>
              <a:off x="3949261" y="1846031"/>
              <a:ext cx="840910" cy="840909"/>
              <a:chOff x="3949261" y="1846031"/>
              <a:chExt cx="840910" cy="840909"/>
            </a:xfrm>
          </p:grpSpPr>
          <p:sp>
            <p:nvSpPr>
              <p:cNvPr id="118" name="PPT世界-6-1"/>
              <p:cNvSpPr txBox="1"/>
              <p:nvPr/>
            </p:nvSpPr>
            <p:spPr>
              <a:xfrm>
                <a:off x="3949261" y="1846031"/>
                <a:ext cx="840910" cy="840909"/>
              </a:xfrm>
              <a:prstGeom prst="ellipse">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1200"/>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zh-CN" altLang="en-US" dirty="0">
                  <a:cs typeface="思源黑体 CN Bold" panose="020B0800000000000000" pitchFamily="34" charset="-122"/>
                </a:endParaRPr>
              </a:p>
            </p:txBody>
          </p:sp>
          <p:sp>
            <p:nvSpPr>
              <p:cNvPr id="119" name="PPT世界-6-2"/>
              <p:cNvSpPr/>
              <p:nvPr/>
            </p:nvSpPr>
            <p:spPr>
              <a:xfrm>
                <a:off x="4134417" y="2099230"/>
                <a:ext cx="470599" cy="334510"/>
              </a:xfrm>
              <a:custGeom>
                <a:avLst/>
                <a:gdLst>
                  <a:gd name="connsiteX0" fmla="*/ 139317 w 597041"/>
                  <a:gd name="connsiteY0" fmla="*/ 213573 h 424388"/>
                  <a:gd name="connsiteX1" fmla="*/ 394782 w 597041"/>
                  <a:gd name="connsiteY1" fmla="*/ 299620 h 424388"/>
                  <a:gd name="connsiteX2" fmla="*/ 488070 w 597041"/>
                  <a:gd name="connsiteY2" fmla="*/ 216441 h 424388"/>
                  <a:gd name="connsiteX3" fmla="*/ 488070 w 597041"/>
                  <a:gd name="connsiteY3" fmla="*/ 326868 h 424388"/>
                  <a:gd name="connsiteX4" fmla="*/ 434968 w 597041"/>
                  <a:gd name="connsiteY4" fmla="*/ 362721 h 424388"/>
                  <a:gd name="connsiteX5" fmla="*/ 377560 w 597041"/>
                  <a:gd name="connsiteY5" fmla="*/ 424388 h 424388"/>
                  <a:gd name="connsiteX6" fmla="*/ 241216 w 597041"/>
                  <a:gd name="connsiteY6" fmla="*/ 355550 h 424388"/>
                  <a:gd name="connsiteX7" fmla="*/ 139317 w 597041"/>
                  <a:gd name="connsiteY7" fmla="*/ 355550 h 424388"/>
                  <a:gd name="connsiteX8" fmla="*/ 262641 w 597041"/>
                  <a:gd name="connsiteY8" fmla="*/ 0 h 424388"/>
                  <a:gd name="connsiteX9" fmla="*/ 597041 w 597041"/>
                  <a:gd name="connsiteY9" fmla="*/ 96010 h 424388"/>
                  <a:gd name="connsiteX10" fmla="*/ 391808 w 597041"/>
                  <a:gd name="connsiteY10" fmla="*/ 279433 h 424388"/>
                  <a:gd name="connsiteX11" fmla="*/ 68889 w 597041"/>
                  <a:gd name="connsiteY11" fmla="*/ 174825 h 424388"/>
                  <a:gd name="connsiteX12" fmla="*/ 68889 w 597041"/>
                  <a:gd name="connsiteY12" fmla="*/ 283732 h 424388"/>
                  <a:gd name="connsiteX13" fmla="*/ 87547 w 597041"/>
                  <a:gd name="connsiteY13" fmla="*/ 283732 h 424388"/>
                  <a:gd name="connsiteX14" fmla="*/ 87547 w 597041"/>
                  <a:gd name="connsiteY14" fmla="*/ 362546 h 424388"/>
                  <a:gd name="connsiteX15" fmla="*/ 22963 w 597041"/>
                  <a:gd name="connsiteY15" fmla="*/ 362546 h 424388"/>
                  <a:gd name="connsiteX16" fmla="*/ 22963 w 597041"/>
                  <a:gd name="connsiteY16" fmla="*/ 283732 h 424388"/>
                  <a:gd name="connsiteX17" fmla="*/ 41621 w 597041"/>
                  <a:gd name="connsiteY17" fmla="*/ 283732 h 424388"/>
                  <a:gd name="connsiteX18" fmla="*/ 41621 w 597041"/>
                  <a:gd name="connsiteY18" fmla="*/ 166227 h 424388"/>
                  <a:gd name="connsiteX19" fmla="*/ 0 w 597041"/>
                  <a:gd name="connsiteY19" fmla="*/ 153330 h 4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7041" h="424388">
                    <a:moveTo>
                      <a:pt x="139317" y="213573"/>
                    </a:moveTo>
                    <a:lnTo>
                      <a:pt x="394782" y="299620"/>
                    </a:lnTo>
                    <a:lnTo>
                      <a:pt x="488070" y="216441"/>
                    </a:lnTo>
                    <a:lnTo>
                      <a:pt x="488070" y="326868"/>
                    </a:lnTo>
                    <a:cubicBezTo>
                      <a:pt x="488070" y="326868"/>
                      <a:pt x="465107" y="342643"/>
                      <a:pt x="434968" y="362721"/>
                    </a:cubicBezTo>
                    <a:cubicBezTo>
                      <a:pt x="403393" y="381365"/>
                      <a:pt x="377560" y="424388"/>
                      <a:pt x="377560" y="424388"/>
                    </a:cubicBezTo>
                    <a:cubicBezTo>
                      <a:pt x="377560" y="424388"/>
                      <a:pt x="292883" y="372760"/>
                      <a:pt x="241216" y="355550"/>
                    </a:cubicBezTo>
                    <a:cubicBezTo>
                      <a:pt x="190984" y="338341"/>
                      <a:pt x="139317" y="355550"/>
                      <a:pt x="139317" y="355550"/>
                    </a:cubicBezTo>
                    <a:close/>
                    <a:moveTo>
                      <a:pt x="262641" y="0"/>
                    </a:moveTo>
                    <a:lnTo>
                      <a:pt x="597041" y="96010"/>
                    </a:lnTo>
                    <a:lnTo>
                      <a:pt x="391808" y="279433"/>
                    </a:lnTo>
                    <a:lnTo>
                      <a:pt x="68889" y="174825"/>
                    </a:lnTo>
                    <a:lnTo>
                      <a:pt x="68889" y="283732"/>
                    </a:lnTo>
                    <a:lnTo>
                      <a:pt x="87547" y="283732"/>
                    </a:lnTo>
                    <a:lnTo>
                      <a:pt x="87547" y="362546"/>
                    </a:lnTo>
                    <a:lnTo>
                      <a:pt x="22963" y="362546"/>
                    </a:lnTo>
                    <a:lnTo>
                      <a:pt x="22963" y="283732"/>
                    </a:lnTo>
                    <a:lnTo>
                      <a:pt x="41621" y="283732"/>
                    </a:lnTo>
                    <a:lnTo>
                      <a:pt x="41621" y="166227"/>
                    </a:lnTo>
                    <a:lnTo>
                      <a:pt x="0" y="153330"/>
                    </a:lnTo>
                    <a:close/>
                  </a:path>
                </a:pathLst>
              </a:custGeom>
              <a:gradFill>
                <a:gsLst>
                  <a:gs pos="0">
                    <a:schemeClr val="accent1"/>
                  </a:gs>
                  <a:gs pos="100000">
                    <a:schemeClr val="accent3"/>
                  </a:gs>
                </a:gsLst>
                <a:lin ang="5400000" scaled="1"/>
              </a:gradFill>
              <a:ln w="2028"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 name="组合 5"/>
            <p:cNvGrpSpPr/>
            <p:nvPr/>
          </p:nvGrpSpPr>
          <p:grpSpPr>
            <a:xfrm>
              <a:off x="3949993" y="4687841"/>
              <a:ext cx="840910" cy="840909"/>
              <a:chOff x="3949993" y="4687841"/>
              <a:chExt cx="840910" cy="840909"/>
            </a:xfrm>
          </p:grpSpPr>
          <p:sp>
            <p:nvSpPr>
              <p:cNvPr id="122" name="PPT世界-6-3"/>
              <p:cNvSpPr txBox="1"/>
              <p:nvPr/>
            </p:nvSpPr>
            <p:spPr>
              <a:xfrm>
                <a:off x="3949993" y="4687841"/>
                <a:ext cx="840910" cy="840909"/>
              </a:xfrm>
              <a:prstGeom prst="ellipse">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1200"/>
                </a:lvl1pPr>
                <a:lvl2pPr defTabSz="457200"/>
                <a:lvl3pPr defTabSz="457200"/>
                <a:lvl4pPr defTabSz="457200"/>
                <a:lvl5pPr defTabSz="457200"/>
                <a:lvl6pPr defTabSz="457200"/>
                <a:lvl7pPr defTabSz="457200"/>
                <a:lvl8pPr defTabSz="457200"/>
                <a:lvl9pPr defTabSz="457200"/>
              </a:lstStyle>
              <a:p>
                <a:r>
                  <a:rPr lang="en-US" altLang="zh-CN" dirty="0">
                    <a:cs typeface="思源黑体 CN Bold" panose="020B0800000000000000" pitchFamily="34" charset="-122"/>
                  </a:rPr>
                  <a:t>V</a:t>
                </a:r>
                <a:endParaRPr lang="zh-CN" altLang="en-US" dirty="0">
                  <a:cs typeface="思源黑体 CN Bold" panose="020B0800000000000000" pitchFamily="34" charset="-122"/>
                </a:endParaRPr>
              </a:p>
            </p:txBody>
          </p:sp>
          <p:sp>
            <p:nvSpPr>
              <p:cNvPr id="123" name="PPT世界-6-4"/>
              <p:cNvSpPr/>
              <p:nvPr/>
            </p:nvSpPr>
            <p:spPr>
              <a:xfrm>
                <a:off x="4135149" y="4907851"/>
                <a:ext cx="470598" cy="400888"/>
              </a:xfrm>
              <a:custGeom>
                <a:avLst/>
                <a:gdLst>
                  <a:gd name="connsiteX0" fmla="*/ 384532 w 553532"/>
                  <a:gd name="connsiteY0" fmla="*/ 434837 h 471537"/>
                  <a:gd name="connsiteX1" fmla="*/ 421992 w 553532"/>
                  <a:gd name="connsiteY1" fmla="*/ 456789 h 471537"/>
                  <a:gd name="connsiteX2" fmla="*/ 381949 w 553532"/>
                  <a:gd name="connsiteY2" fmla="*/ 470993 h 471537"/>
                  <a:gd name="connsiteX3" fmla="*/ 345781 w 553532"/>
                  <a:gd name="connsiteY3" fmla="*/ 447750 h 471537"/>
                  <a:gd name="connsiteX4" fmla="*/ 384532 w 553532"/>
                  <a:gd name="connsiteY4" fmla="*/ 434837 h 471537"/>
                  <a:gd name="connsiteX5" fmla="*/ 168692 w 553532"/>
                  <a:gd name="connsiteY5" fmla="*/ 434837 h 471537"/>
                  <a:gd name="connsiteX6" fmla="*/ 207443 w 553532"/>
                  <a:gd name="connsiteY6" fmla="*/ 447750 h 471537"/>
                  <a:gd name="connsiteX7" fmla="*/ 172567 w 553532"/>
                  <a:gd name="connsiteY7" fmla="*/ 470993 h 471537"/>
                  <a:gd name="connsiteX8" fmla="*/ 131232 w 553532"/>
                  <a:gd name="connsiteY8" fmla="*/ 456789 h 471537"/>
                  <a:gd name="connsiteX9" fmla="*/ 168692 w 553532"/>
                  <a:gd name="connsiteY9" fmla="*/ 434837 h 471537"/>
                  <a:gd name="connsiteX10" fmla="*/ 438693 w 553532"/>
                  <a:gd name="connsiteY10" fmla="*/ 406369 h 471537"/>
                  <a:gd name="connsiteX11" fmla="*/ 478736 w 553532"/>
                  <a:gd name="connsiteY11" fmla="*/ 423172 h 471537"/>
                  <a:gd name="connsiteX12" fmla="*/ 439985 w 553532"/>
                  <a:gd name="connsiteY12" fmla="*/ 442560 h 471537"/>
                  <a:gd name="connsiteX13" fmla="*/ 402525 w 553532"/>
                  <a:gd name="connsiteY13" fmla="*/ 423172 h 471537"/>
                  <a:gd name="connsiteX14" fmla="*/ 438693 w 553532"/>
                  <a:gd name="connsiteY14" fmla="*/ 406369 h 471537"/>
                  <a:gd name="connsiteX15" fmla="*/ 114531 w 553532"/>
                  <a:gd name="connsiteY15" fmla="*/ 406369 h 471537"/>
                  <a:gd name="connsiteX16" fmla="*/ 150699 w 553532"/>
                  <a:gd name="connsiteY16" fmla="*/ 423172 h 471537"/>
                  <a:gd name="connsiteX17" fmla="*/ 113239 w 553532"/>
                  <a:gd name="connsiteY17" fmla="*/ 442560 h 471537"/>
                  <a:gd name="connsiteX18" fmla="*/ 74488 w 553532"/>
                  <a:gd name="connsiteY18" fmla="*/ 423172 h 471537"/>
                  <a:gd name="connsiteX19" fmla="*/ 114531 w 553532"/>
                  <a:gd name="connsiteY19" fmla="*/ 406369 h 471537"/>
                  <a:gd name="connsiteX20" fmla="*/ 504120 w 553532"/>
                  <a:gd name="connsiteY20" fmla="*/ 365910 h 471537"/>
                  <a:gd name="connsiteX21" fmla="*/ 516220 w 553532"/>
                  <a:gd name="connsiteY21" fmla="*/ 370274 h 471537"/>
                  <a:gd name="connsiteX22" fmla="*/ 485245 w 553532"/>
                  <a:gd name="connsiteY22" fmla="*/ 401305 h 471537"/>
                  <a:gd name="connsiteX23" fmla="*/ 443944 w 553532"/>
                  <a:gd name="connsiteY23" fmla="*/ 393547 h 471537"/>
                  <a:gd name="connsiteX24" fmla="*/ 473629 w 553532"/>
                  <a:gd name="connsiteY24" fmla="*/ 366395 h 471537"/>
                  <a:gd name="connsiteX25" fmla="*/ 504120 w 553532"/>
                  <a:gd name="connsiteY25" fmla="*/ 365910 h 471537"/>
                  <a:gd name="connsiteX26" fmla="*/ 49104 w 553532"/>
                  <a:gd name="connsiteY26" fmla="*/ 365910 h 471537"/>
                  <a:gd name="connsiteX27" fmla="*/ 79595 w 553532"/>
                  <a:gd name="connsiteY27" fmla="*/ 366395 h 471537"/>
                  <a:gd name="connsiteX28" fmla="*/ 109280 w 553532"/>
                  <a:gd name="connsiteY28" fmla="*/ 393547 h 471537"/>
                  <a:gd name="connsiteX29" fmla="*/ 67979 w 553532"/>
                  <a:gd name="connsiteY29" fmla="*/ 401305 h 471537"/>
                  <a:gd name="connsiteX30" fmla="*/ 37004 w 553532"/>
                  <a:gd name="connsiteY30" fmla="*/ 370274 h 471537"/>
                  <a:gd name="connsiteX31" fmla="*/ 49104 w 553532"/>
                  <a:gd name="connsiteY31" fmla="*/ 365910 h 471537"/>
                  <a:gd name="connsiteX32" fmla="*/ 359944 w 553532"/>
                  <a:gd name="connsiteY32" fmla="*/ 356202 h 471537"/>
                  <a:gd name="connsiteX33" fmla="*/ 359944 w 553532"/>
                  <a:gd name="connsiteY33" fmla="*/ 398698 h 471537"/>
                  <a:gd name="connsiteX34" fmla="*/ 330265 w 553532"/>
                  <a:gd name="connsiteY34" fmla="*/ 427028 h 471537"/>
                  <a:gd name="connsiteX35" fmla="*/ 326394 w 553532"/>
                  <a:gd name="connsiteY35" fmla="*/ 384533 h 471537"/>
                  <a:gd name="connsiteX36" fmla="*/ 359944 w 553532"/>
                  <a:gd name="connsiteY36" fmla="*/ 356202 h 471537"/>
                  <a:gd name="connsiteX37" fmla="*/ 193281 w 553532"/>
                  <a:gd name="connsiteY37" fmla="*/ 356202 h 471537"/>
                  <a:gd name="connsiteX38" fmla="*/ 226830 w 553532"/>
                  <a:gd name="connsiteY38" fmla="*/ 384533 h 471537"/>
                  <a:gd name="connsiteX39" fmla="*/ 222959 w 553532"/>
                  <a:gd name="connsiteY39" fmla="*/ 427028 h 471537"/>
                  <a:gd name="connsiteX40" fmla="*/ 193281 w 553532"/>
                  <a:gd name="connsiteY40" fmla="*/ 398698 h 471537"/>
                  <a:gd name="connsiteX41" fmla="*/ 193281 w 553532"/>
                  <a:gd name="connsiteY41" fmla="*/ 356202 h 471537"/>
                  <a:gd name="connsiteX42" fmla="*/ 396138 w 553532"/>
                  <a:gd name="connsiteY42" fmla="*/ 321203 h 471537"/>
                  <a:gd name="connsiteX43" fmla="*/ 407802 w 553532"/>
                  <a:gd name="connsiteY43" fmla="*/ 361272 h 471537"/>
                  <a:gd name="connsiteX44" fmla="*/ 387066 w 553532"/>
                  <a:gd name="connsiteY44" fmla="*/ 396171 h 471537"/>
                  <a:gd name="connsiteX45" fmla="*/ 371514 w 553532"/>
                  <a:gd name="connsiteY45" fmla="*/ 357395 h 471537"/>
                  <a:gd name="connsiteX46" fmla="*/ 396138 w 553532"/>
                  <a:gd name="connsiteY46" fmla="*/ 321203 h 471537"/>
                  <a:gd name="connsiteX47" fmla="*/ 157085 w 553532"/>
                  <a:gd name="connsiteY47" fmla="*/ 321203 h 471537"/>
                  <a:gd name="connsiteX48" fmla="*/ 181709 w 553532"/>
                  <a:gd name="connsiteY48" fmla="*/ 357395 h 471537"/>
                  <a:gd name="connsiteX49" fmla="*/ 166157 w 553532"/>
                  <a:gd name="connsiteY49" fmla="*/ 396171 h 471537"/>
                  <a:gd name="connsiteX50" fmla="*/ 145421 w 553532"/>
                  <a:gd name="connsiteY50" fmla="*/ 361272 h 471537"/>
                  <a:gd name="connsiteX51" fmla="*/ 157085 w 553532"/>
                  <a:gd name="connsiteY51" fmla="*/ 321203 h 471537"/>
                  <a:gd name="connsiteX52" fmla="*/ 532760 w 553532"/>
                  <a:gd name="connsiteY52" fmla="*/ 311804 h 471537"/>
                  <a:gd name="connsiteX53" fmla="*/ 545834 w 553532"/>
                  <a:gd name="connsiteY53" fmla="*/ 313581 h 471537"/>
                  <a:gd name="connsiteX54" fmla="*/ 522591 w 553532"/>
                  <a:gd name="connsiteY54" fmla="*/ 349753 h 471537"/>
                  <a:gd name="connsiteX55" fmla="*/ 479978 w 553532"/>
                  <a:gd name="connsiteY55" fmla="*/ 352337 h 471537"/>
                  <a:gd name="connsiteX56" fmla="*/ 503221 w 553532"/>
                  <a:gd name="connsiteY56" fmla="*/ 318748 h 471537"/>
                  <a:gd name="connsiteX57" fmla="*/ 532760 w 553532"/>
                  <a:gd name="connsiteY57" fmla="*/ 311804 h 471537"/>
                  <a:gd name="connsiteX58" fmla="*/ 20297 w 553532"/>
                  <a:gd name="connsiteY58" fmla="*/ 311804 h 471537"/>
                  <a:gd name="connsiteX59" fmla="*/ 49929 w 553532"/>
                  <a:gd name="connsiteY59" fmla="*/ 318748 h 471537"/>
                  <a:gd name="connsiteX60" fmla="*/ 73245 w 553532"/>
                  <a:gd name="connsiteY60" fmla="*/ 352337 h 471537"/>
                  <a:gd name="connsiteX61" fmla="*/ 30498 w 553532"/>
                  <a:gd name="connsiteY61" fmla="*/ 349753 h 471537"/>
                  <a:gd name="connsiteX62" fmla="*/ 7182 w 553532"/>
                  <a:gd name="connsiteY62" fmla="*/ 313581 h 471537"/>
                  <a:gd name="connsiteX63" fmla="*/ 20297 w 553532"/>
                  <a:gd name="connsiteY63" fmla="*/ 311804 h 471537"/>
                  <a:gd name="connsiteX64" fmla="*/ 433537 w 553532"/>
                  <a:gd name="connsiteY64" fmla="*/ 285169 h 471537"/>
                  <a:gd name="connsiteX65" fmla="*/ 450363 w 553532"/>
                  <a:gd name="connsiteY65" fmla="*/ 325187 h 471537"/>
                  <a:gd name="connsiteX66" fmla="*/ 433537 w 553532"/>
                  <a:gd name="connsiteY66" fmla="*/ 362622 h 471537"/>
                  <a:gd name="connsiteX67" fmla="*/ 414122 w 553532"/>
                  <a:gd name="connsiteY67" fmla="*/ 323896 h 471537"/>
                  <a:gd name="connsiteX68" fmla="*/ 433537 w 553532"/>
                  <a:gd name="connsiteY68" fmla="*/ 285169 h 471537"/>
                  <a:gd name="connsiteX69" fmla="*/ 119663 w 553532"/>
                  <a:gd name="connsiteY69" fmla="*/ 285169 h 471537"/>
                  <a:gd name="connsiteX70" fmla="*/ 139052 w 553532"/>
                  <a:gd name="connsiteY70" fmla="*/ 323896 h 471537"/>
                  <a:gd name="connsiteX71" fmla="*/ 120956 w 553532"/>
                  <a:gd name="connsiteY71" fmla="*/ 362622 h 471537"/>
                  <a:gd name="connsiteX72" fmla="*/ 102860 w 553532"/>
                  <a:gd name="connsiteY72" fmla="*/ 325187 h 471537"/>
                  <a:gd name="connsiteX73" fmla="*/ 119663 w 553532"/>
                  <a:gd name="connsiteY73" fmla="*/ 285169 h 471537"/>
                  <a:gd name="connsiteX74" fmla="*/ 485241 w 553532"/>
                  <a:gd name="connsiteY74" fmla="*/ 264459 h 471537"/>
                  <a:gd name="connsiteX75" fmla="*/ 496862 w 553532"/>
                  <a:gd name="connsiteY75" fmla="*/ 264459 h 471537"/>
                  <a:gd name="connsiteX76" fmla="*/ 304460 w 553532"/>
                  <a:gd name="connsiteY76" fmla="*/ 451672 h 471537"/>
                  <a:gd name="connsiteX77" fmla="*/ 301877 w 553532"/>
                  <a:gd name="connsiteY77" fmla="*/ 440052 h 471537"/>
                  <a:gd name="connsiteX78" fmla="*/ 485241 w 553532"/>
                  <a:gd name="connsiteY78" fmla="*/ 264459 h 471537"/>
                  <a:gd name="connsiteX79" fmla="*/ 56361 w 553532"/>
                  <a:gd name="connsiteY79" fmla="*/ 264459 h 471537"/>
                  <a:gd name="connsiteX80" fmla="*/ 67982 w 553532"/>
                  <a:gd name="connsiteY80" fmla="*/ 264459 h 471537"/>
                  <a:gd name="connsiteX81" fmla="*/ 251346 w 553532"/>
                  <a:gd name="connsiteY81" fmla="*/ 440052 h 471537"/>
                  <a:gd name="connsiteX82" fmla="*/ 248763 w 553532"/>
                  <a:gd name="connsiteY82" fmla="*/ 451672 h 471537"/>
                  <a:gd name="connsiteX83" fmla="*/ 56361 w 553532"/>
                  <a:gd name="connsiteY83" fmla="*/ 264459 h 471537"/>
                  <a:gd name="connsiteX84" fmla="*/ 552409 w 553532"/>
                  <a:gd name="connsiteY84" fmla="*/ 249134 h 471537"/>
                  <a:gd name="connsiteX85" fmla="*/ 540760 w 553532"/>
                  <a:gd name="connsiteY85" fmla="*/ 290337 h 471537"/>
                  <a:gd name="connsiteX86" fmla="*/ 501930 w 553532"/>
                  <a:gd name="connsiteY86" fmla="*/ 305788 h 471537"/>
                  <a:gd name="connsiteX87" fmla="*/ 513579 w 553532"/>
                  <a:gd name="connsiteY87" fmla="*/ 267160 h 471537"/>
                  <a:gd name="connsiteX88" fmla="*/ 552409 w 553532"/>
                  <a:gd name="connsiteY88" fmla="*/ 249134 h 471537"/>
                  <a:gd name="connsiteX89" fmla="*/ 749 w 553532"/>
                  <a:gd name="connsiteY89" fmla="*/ 249134 h 471537"/>
                  <a:gd name="connsiteX90" fmla="*/ 39480 w 553532"/>
                  <a:gd name="connsiteY90" fmla="*/ 267160 h 471537"/>
                  <a:gd name="connsiteX91" fmla="*/ 51100 w 553532"/>
                  <a:gd name="connsiteY91" fmla="*/ 305788 h 471537"/>
                  <a:gd name="connsiteX92" fmla="*/ 12368 w 553532"/>
                  <a:gd name="connsiteY92" fmla="*/ 290337 h 471537"/>
                  <a:gd name="connsiteX93" fmla="*/ 749 w 553532"/>
                  <a:gd name="connsiteY93" fmla="*/ 249134 h 471537"/>
                  <a:gd name="connsiteX94" fmla="*/ 454152 w 553532"/>
                  <a:gd name="connsiteY94" fmla="*/ 225733 h 471537"/>
                  <a:gd name="connsiteX95" fmla="*/ 476104 w 553532"/>
                  <a:gd name="connsiteY95" fmla="*/ 263193 h 471537"/>
                  <a:gd name="connsiteX96" fmla="*/ 463191 w 553532"/>
                  <a:gd name="connsiteY96" fmla="*/ 301944 h 471537"/>
                  <a:gd name="connsiteX97" fmla="*/ 439948 w 553532"/>
                  <a:gd name="connsiteY97" fmla="*/ 267068 h 471537"/>
                  <a:gd name="connsiteX98" fmla="*/ 454152 w 553532"/>
                  <a:gd name="connsiteY98" fmla="*/ 225733 h 471537"/>
                  <a:gd name="connsiteX99" fmla="*/ 99071 w 553532"/>
                  <a:gd name="connsiteY99" fmla="*/ 225733 h 471537"/>
                  <a:gd name="connsiteX100" fmla="*/ 113275 w 553532"/>
                  <a:gd name="connsiteY100" fmla="*/ 267068 h 471537"/>
                  <a:gd name="connsiteX101" fmla="*/ 90032 w 553532"/>
                  <a:gd name="connsiteY101" fmla="*/ 301944 h 471537"/>
                  <a:gd name="connsiteX102" fmla="*/ 77119 w 553532"/>
                  <a:gd name="connsiteY102" fmla="*/ 263193 h 471537"/>
                  <a:gd name="connsiteX103" fmla="*/ 99071 w 553532"/>
                  <a:gd name="connsiteY103" fmla="*/ 225733 h 471537"/>
                  <a:gd name="connsiteX104" fmla="*/ 504581 w 553532"/>
                  <a:gd name="connsiteY104" fmla="*/ 176858 h 471537"/>
                  <a:gd name="connsiteX105" fmla="*/ 518770 w 553532"/>
                  <a:gd name="connsiteY105" fmla="*/ 218081 h 471537"/>
                  <a:gd name="connsiteX106" fmla="*/ 492972 w 553532"/>
                  <a:gd name="connsiteY106" fmla="*/ 252862 h 471537"/>
                  <a:gd name="connsiteX107" fmla="*/ 482653 w 553532"/>
                  <a:gd name="connsiteY107" fmla="*/ 212928 h 471537"/>
                  <a:gd name="connsiteX108" fmla="*/ 504581 w 553532"/>
                  <a:gd name="connsiteY108" fmla="*/ 176858 h 471537"/>
                  <a:gd name="connsiteX109" fmla="*/ 48643 w 553532"/>
                  <a:gd name="connsiteY109" fmla="*/ 176858 h 471537"/>
                  <a:gd name="connsiteX110" fmla="*/ 70571 w 553532"/>
                  <a:gd name="connsiteY110" fmla="*/ 212928 h 471537"/>
                  <a:gd name="connsiteX111" fmla="*/ 60252 w 553532"/>
                  <a:gd name="connsiteY111" fmla="*/ 252862 h 471537"/>
                  <a:gd name="connsiteX112" fmla="*/ 34454 w 553532"/>
                  <a:gd name="connsiteY112" fmla="*/ 218081 h 471537"/>
                  <a:gd name="connsiteX113" fmla="*/ 48643 w 553532"/>
                  <a:gd name="connsiteY113" fmla="*/ 176858 h 471537"/>
                  <a:gd name="connsiteX114" fmla="*/ 368988 w 553532"/>
                  <a:gd name="connsiteY114" fmla="*/ 25801 h 471537"/>
                  <a:gd name="connsiteX115" fmla="*/ 362528 w 553532"/>
                  <a:gd name="connsiteY115" fmla="*/ 96753 h 471537"/>
                  <a:gd name="connsiteX116" fmla="*/ 412915 w 553532"/>
                  <a:gd name="connsiteY116" fmla="*/ 98043 h 471537"/>
                  <a:gd name="connsiteX117" fmla="*/ 428419 w 553532"/>
                  <a:gd name="connsiteY117" fmla="*/ 25801 h 471537"/>
                  <a:gd name="connsiteX118" fmla="*/ 124804 w 553532"/>
                  <a:gd name="connsiteY118" fmla="*/ 25801 h 471537"/>
                  <a:gd name="connsiteX119" fmla="*/ 140308 w 553532"/>
                  <a:gd name="connsiteY119" fmla="*/ 98043 h 471537"/>
                  <a:gd name="connsiteX120" fmla="*/ 190695 w 553532"/>
                  <a:gd name="connsiteY120" fmla="*/ 96753 h 471537"/>
                  <a:gd name="connsiteX121" fmla="*/ 184235 w 553532"/>
                  <a:gd name="connsiteY121" fmla="*/ 25801 h 471537"/>
                  <a:gd name="connsiteX122" fmla="*/ 101549 w 553532"/>
                  <a:gd name="connsiteY122" fmla="*/ 0 h 471537"/>
                  <a:gd name="connsiteX123" fmla="*/ 277258 w 553532"/>
                  <a:gd name="connsiteY123" fmla="*/ 0 h 471537"/>
                  <a:gd name="connsiteX124" fmla="*/ 451674 w 553532"/>
                  <a:gd name="connsiteY124" fmla="*/ 0 h 471537"/>
                  <a:gd name="connsiteX125" fmla="*/ 452966 w 553532"/>
                  <a:gd name="connsiteY125" fmla="*/ 10321 h 471537"/>
                  <a:gd name="connsiteX126" fmla="*/ 428419 w 553532"/>
                  <a:gd name="connsiteY126" fmla="*/ 119974 h 471537"/>
                  <a:gd name="connsiteX127" fmla="*/ 361236 w 553532"/>
                  <a:gd name="connsiteY127" fmla="*/ 123844 h 471537"/>
                  <a:gd name="connsiteX128" fmla="*/ 376740 w 553532"/>
                  <a:gd name="connsiteY128" fmla="*/ 141905 h 471537"/>
                  <a:gd name="connsiteX129" fmla="*/ 357360 w 553532"/>
                  <a:gd name="connsiteY129" fmla="*/ 158675 h 471537"/>
                  <a:gd name="connsiteX130" fmla="*/ 339272 w 553532"/>
                  <a:gd name="connsiteY130" fmla="*/ 139325 h 471537"/>
                  <a:gd name="connsiteX131" fmla="*/ 312141 w 553532"/>
                  <a:gd name="connsiteY131" fmla="*/ 161255 h 471537"/>
                  <a:gd name="connsiteX132" fmla="*/ 312141 w 553532"/>
                  <a:gd name="connsiteY132" fmla="*/ 199956 h 471537"/>
                  <a:gd name="connsiteX133" fmla="*/ 301805 w 553532"/>
                  <a:gd name="connsiteY133" fmla="*/ 199956 h 471537"/>
                  <a:gd name="connsiteX134" fmla="*/ 336688 w 553532"/>
                  <a:gd name="connsiteY134" fmla="*/ 267038 h 471537"/>
                  <a:gd name="connsiteX135" fmla="*/ 336688 w 553532"/>
                  <a:gd name="connsiteY135" fmla="*/ 307030 h 471537"/>
                  <a:gd name="connsiteX136" fmla="*/ 352192 w 553532"/>
                  <a:gd name="connsiteY136" fmla="*/ 307030 h 471537"/>
                  <a:gd name="connsiteX137" fmla="*/ 352192 w 553532"/>
                  <a:gd name="connsiteY137" fmla="*/ 326380 h 471537"/>
                  <a:gd name="connsiteX138" fmla="*/ 277258 w 553532"/>
                  <a:gd name="connsiteY138" fmla="*/ 326380 h 471537"/>
                  <a:gd name="connsiteX139" fmla="*/ 275966 w 553532"/>
                  <a:gd name="connsiteY139" fmla="*/ 326380 h 471537"/>
                  <a:gd name="connsiteX140" fmla="*/ 201031 w 553532"/>
                  <a:gd name="connsiteY140" fmla="*/ 326380 h 471537"/>
                  <a:gd name="connsiteX141" fmla="*/ 201031 w 553532"/>
                  <a:gd name="connsiteY141" fmla="*/ 307030 h 471537"/>
                  <a:gd name="connsiteX142" fmla="*/ 216535 w 553532"/>
                  <a:gd name="connsiteY142" fmla="*/ 307030 h 471537"/>
                  <a:gd name="connsiteX143" fmla="*/ 216535 w 553532"/>
                  <a:gd name="connsiteY143" fmla="*/ 267038 h 471537"/>
                  <a:gd name="connsiteX144" fmla="*/ 251418 w 553532"/>
                  <a:gd name="connsiteY144" fmla="*/ 199956 h 471537"/>
                  <a:gd name="connsiteX145" fmla="*/ 241082 w 553532"/>
                  <a:gd name="connsiteY145" fmla="*/ 199956 h 471537"/>
                  <a:gd name="connsiteX146" fmla="*/ 241082 w 553532"/>
                  <a:gd name="connsiteY146" fmla="*/ 161255 h 471537"/>
                  <a:gd name="connsiteX147" fmla="*/ 213951 w 553532"/>
                  <a:gd name="connsiteY147" fmla="*/ 139325 h 471537"/>
                  <a:gd name="connsiteX148" fmla="*/ 195863 w 553532"/>
                  <a:gd name="connsiteY148" fmla="*/ 158675 h 471537"/>
                  <a:gd name="connsiteX149" fmla="*/ 176483 w 553532"/>
                  <a:gd name="connsiteY149" fmla="*/ 141905 h 471537"/>
                  <a:gd name="connsiteX150" fmla="*/ 191987 w 553532"/>
                  <a:gd name="connsiteY150" fmla="*/ 123844 h 471537"/>
                  <a:gd name="connsiteX151" fmla="*/ 124804 w 553532"/>
                  <a:gd name="connsiteY151" fmla="*/ 119974 h 471537"/>
                  <a:gd name="connsiteX152" fmla="*/ 100257 w 553532"/>
                  <a:gd name="connsiteY152" fmla="*/ 10321 h 4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553532" h="471537">
                    <a:moveTo>
                      <a:pt x="384532" y="434837"/>
                    </a:moveTo>
                    <a:cubicBezTo>
                      <a:pt x="409075" y="438711"/>
                      <a:pt x="421992" y="456789"/>
                      <a:pt x="421992" y="456789"/>
                    </a:cubicBezTo>
                    <a:cubicBezTo>
                      <a:pt x="421992" y="456789"/>
                      <a:pt x="405200" y="474867"/>
                      <a:pt x="381949" y="470993"/>
                    </a:cubicBezTo>
                    <a:cubicBezTo>
                      <a:pt x="357406" y="467119"/>
                      <a:pt x="345781" y="447750"/>
                      <a:pt x="345781" y="447750"/>
                    </a:cubicBezTo>
                    <a:cubicBezTo>
                      <a:pt x="345781" y="447750"/>
                      <a:pt x="359990" y="430963"/>
                      <a:pt x="384532" y="434837"/>
                    </a:cubicBezTo>
                    <a:close/>
                    <a:moveTo>
                      <a:pt x="168692" y="434837"/>
                    </a:moveTo>
                    <a:cubicBezTo>
                      <a:pt x="193234" y="430963"/>
                      <a:pt x="207443" y="447750"/>
                      <a:pt x="207443" y="447750"/>
                    </a:cubicBezTo>
                    <a:cubicBezTo>
                      <a:pt x="207443" y="447750"/>
                      <a:pt x="195818" y="467119"/>
                      <a:pt x="172567" y="470993"/>
                    </a:cubicBezTo>
                    <a:cubicBezTo>
                      <a:pt x="148024" y="474867"/>
                      <a:pt x="131232" y="456789"/>
                      <a:pt x="131232" y="456789"/>
                    </a:cubicBezTo>
                    <a:cubicBezTo>
                      <a:pt x="131232" y="456789"/>
                      <a:pt x="144149" y="438711"/>
                      <a:pt x="168692" y="434837"/>
                    </a:cubicBezTo>
                    <a:close/>
                    <a:moveTo>
                      <a:pt x="438693" y="406369"/>
                    </a:moveTo>
                    <a:cubicBezTo>
                      <a:pt x="464527" y="406369"/>
                      <a:pt x="478736" y="423172"/>
                      <a:pt x="478736" y="423172"/>
                    </a:cubicBezTo>
                    <a:cubicBezTo>
                      <a:pt x="478736" y="423172"/>
                      <a:pt x="464527" y="442560"/>
                      <a:pt x="439985" y="442560"/>
                    </a:cubicBezTo>
                    <a:cubicBezTo>
                      <a:pt x="415442" y="441268"/>
                      <a:pt x="402525" y="423172"/>
                      <a:pt x="402525" y="423172"/>
                    </a:cubicBezTo>
                    <a:cubicBezTo>
                      <a:pt x="402525" y="423172"/>
                      <a:pt x="414150" y="405076"/>
                      <a:pt x="438693" y="406369"/>
                    </a:cubicBezTo>
                    <a:close/>
                    <a:moveTo>
                      <a:pt x="114531" y="406369"/>
                    </a:moveTo>
                    <a:cubicBezTo>
                      <a:pt x="139074" y="405076"/>
                      <a:pt x="150699" y="423172"/>
                      <a:pt x="150699" y="423172"/>
                    </a:cubicBezTo>
                    <a:cubicBezTo>
                      <a:pt x="150699" y="423172"/>
                      <a:pt x="137782" y="441268"/>
                      <a:pt x="113239" y="442560"/>
                    </a:cubicBezTo>
                    <a:cubicBezTo>
                      <a:pt x="88697" y="442560"/>
                      <a:pt x="74488" y="423172"/>
                      <a:pt x="74488" y="423172"/>
                    </a:cubicBezTo>
                    <a:cubicBezTo>
                      <a:pt x="74488" y="423172"/>
                      <a:pt x="88697" y="406369"/>
                      <a:pt x="114531" y="406369"/>
                    </a:cubicBezTo>
                    <a:close/>
                    <a:moveTo>
                      <a:pt x="504120" y="365910"/>
                    </a:moveTo>
                    <a:cubicBezTo>
                      <a:pt x="511703" y="367688"/>
                      <a:pt x="516220" y="370274"/>
                      <a:pt x="516220" y="370274"/>
                    </a:cubicBezTo>
                    <a:cubicBezTo>
                      <a:pt x="516220" y="370274"/>
                      <a:pt x="508476" y="393547"/>
                      <a:pt x="485245" y="401305"/>
                    </a:cubicBezTo>
                    <a:cubicBezTo>
                      <a:pt x="462013" y="407769"/>
                      <a:pt x="443944" y="393547"/>
                      <a:pt x="443944" y="393547"/>
                    </a:cubicBezTo>
                    <a:cubicBezTo>
                      <a:pt x="443944" y="393547"/>
                      <a:pt x="449107" y="372860"/>
                      <a:pt x="473629" y="366395"/>
                    </a:cubicBezTo>
                    <a:cubicBezTo>
                      <a:pt x="485890" y="363163"/>
                      <a:pt x="496538" y="364132"/>
                      <a:pt x="504120" y="365910"/>
                    </a:cubicBezTo>
                    <a:close/>
                    <a:moveTo>
                      <a:pt x="49104" y="365910"/>
                    </a:moveTo>
                    <a:cubicBezTo>
                      <a:pt x="56686" y="364132"/>
                      <a:pt x="67334" y="363163"/>
                      <a:pt x="79595" y="366395"/>
                    </a:cubicBezTo>
                    <a:cubicBezTo>
                      <a:pt x="104117" y="372860"/>
                      <a:pt x="109280" y="393547"/>
                      <a:pt x="109280" y="393547"/>
                    </a:cubicBezTo>
                    <a:cubicBezTo>
                      <a:pt x="109280" y="393547"/>
                      <a:pt x="91211" y="407769"/>
                      <a:pt x="67979" y="401305"/>
                    </a:cubicBezTo>
                    <a:cubicBezTo>
                      <a:pt x="44748" y="393547"/>
                      <a:pt x="37004" y="370274"/>
                      <a:pt x="37004" y="370274"/>
                    </a:cubicBezTo>
                    <a:cubicBezTo>
                      <a:pt x="37004" y="370274"/>
                      <a:pt x="41521" y="367688"/>
                      <a:pt x="49104" y="365910"/>
                    </a:cubicBezTo>
                    <a:close/>
                    <a:moveTo>
                      <a:pt x="359944" y="356202"/>
                    </a:moveTo>
                    <a:cubicBezTo>
                      <a:pt x="359944" y="356202"/>
                      <a:pt x="368976" y="375518"/>
                      <a:pt x="359944" y="398698"/>
                    </a:cubicBezTo>
                    <a:cubicBezTo>
                      <a:pt x="350911" y="421877"/>
                      <a:pt x="330265" y="427028"/>
                      <a:pt x="330265" y="427028"/>
                    </a:cubicBezTo>
                    <a:cubicBezTo>
                      <a:pt x="330265" y="427028"/>
                      <a:pt x="318652" y="406424"/>
                      <a:pt x="326394" y="384533"/>
                    </a:cubicBezTo>
                    <a:cubicBezTo>
                      <a:pt x="335427" y="361353"/>
                      <a:pt x="359944" y="356202"/>
                      <a:pt x="359944" y="356202"/>
                    </a:cubicBezTo>
                    <a:close/>
                    <a:moveTo>
                      <a:pt x="193281" y="356202"/>
                    </a:moveTo>
                    <a:cubicBezTo>
                      <a:pt x="193281" y="356202"/>
                      <a:pt x="217797" y="361353"/>
                      <a:pt x="226830" y="384533"/>
                    </a:cubicBezTo>
                    <a:cubicBezTo>
                      <a:pt x="234572" y="406424"/>
                      <a:pt x="222959" y="427028"/>
                      <a:pt x="222959" y="427028"/>
                    </a:cubicBezTo>
                    <a:cubicBezTo>
                      <a:pt x="222959" y="427028"/>
                      <a:pt x="202313" y="421877"/>
                      <a:pt x="193281" y="398698"/>
                    </a:cubicBezTo>
                    <a:cubicBezTo>
                      <a:pt x="184248" y="375518"/>
                      <a:pt x="193281" y="356202"/>
                      <a:pt x="193281" y="356202"/>
                    </a:cubicBezTo>
                    <a:close/>
                    <a:moveTo>
                      <a:pt x="396138" y="321203"/>
                    </a:moveTo>
                    <a:cubicBezTo>
                      <a:pt x="396138" y="321203"/>
                      <a:pt x="410394" y="336714"/>
                      <a:pt x="407802" y="361272"/>
                    </a:cubicBezTo>
                    <a:cubicBezTo>
                      <a:pt x="406506" y="387123"/>
                      <a:pt x="387066" y="396171"/>
                      <a:pt x="387066" y="396171"/>
                    </a:cubicBezTo>
                    <a:cubicBezTo>
                      <a:pt x="387066" y="396171"/>
                      <a:pt x="370218" y="381953"/>
                      <a:pt x="371514" y="357395"/>
                    </a:cubicBezTo>
                    <a:cubicBezTo>
                      <a:pt x="374106" y="332836"/>
                      <a:pt x="396138" y="321203"/>
                      <a:pt x="396138" y="321203"/>
                    </a:cubicBezTo>
                    <a:close/>
                    <a:moveTo>
                      <a:pt x="157085" y="321203"/>
                    </a:moveTo>
                    <a:cubicBezTo>
                      <a:pt x="157085" y="321203"/>
                      <a:pt x="179117" y="332836"/>
                      <a:pt x="181709" y="357395"/>
                    </a:cubicBezTo>
                    <a:cubicBezTo>
                      <a:pt x="183005" y="381953"/>
                      <a:pt x="166157" y="396171"/>
                      <a:pt x="166157" y="396171"/>
                    </a:cubicBezTo>
                    <a:cubicBezTo>
                      <a:pt x="166157" y="396171"/>
                      <a:pt x="146717" y="387123"/>
                      <a:pt x="145421" y="361272"/>
                    </a:cubicBezTo>
                    <a:cubicBezTo>
                      <a:pt x="142829" y="336714"/>
                      <a:pt x="157085" y="321203"/>
                      <a:pt x="157085" y="321203"/>
                    </a:cubicBezTo>
                    <a:close/>
                    <a:moveTo>
                      <a:pt x="532760" y="311804"/>
                    </a:moveTo>
                    <a:cubicBezTo>
                      <a:pt x="540669" y="311966"/>
                      <a:pt x="545834" y="313581"/>
                      <a:pt x="545834" y="313581"/>
                    </a:cubicBezTo>
                    <a:cubicBezTo>
                      <a:pt x="545834" y="313581"/>
                      <a:pt x="544543" y="338126"/>
                      <a:pt x="522591" y="349753"/>
                    </a:cubicBezTo>
                    <a:cubicBezTo>
                      <a:pt x="501930" y="361380"/>
                      <a:pt x="479978" y="352337"/>
                      <a:pt x="479978" y="352337"/>
                    </a:cubicBezTo>
                    <a:cubicBezTo>
                      <a:pt x="479978" y="352337"/>
                      <a:pt x="481269" y="331667"/>
                      <a:pt x="503221" y="318748"/>
                    </a:cubicBezTo>
                    <a:cubicBezTo>
                      <a:pt x="514197" y="312935"/>
                      <a:pt x="524851" y="311643"/>
                      <a:pt x="532760" y="311804"/>
                    </a:cubicBezTo>
                    <a:close/>
                    <a:moveTo>
                      <a:pt x="20297" y="311804"/>
                    </a:moveTo>
                    <a:cubicBezTo>
                      <a:pt x="28231" y="311643"/>
                      <a:pt x="38918" y="312935"/>
                      <a:pt x="49929" y="318748"/>
                    </a:cubicBezTo>
                    <a:cubicBezTo>
                      <a:pt x="71950" y="331667"/>
                      <a:pt x="73245" y="352337"/>
                      <a:pt x="73245" y="352337"/>
                    </a:cubicBezTo>
                    <a:cubicBezTo>
                      <a:pt x="73245" y="352337"/>
                      <a:pt x="51224" y="361380"/>
                      <a:pt x="30498" y="349753"/>
                    </a:cubicBezTo>
                    <a:cubicBezTo>
                      <a:pt x="8477" y="338126"/>
                      <a:pt x="7182" y="313581"/>
                      <a:pt x="7182" y="313581"/>
                    </a:cubicBezTo>
                    <a:cubicBezTo>
                      <a:pt x="7182" y="313581"/>
                      <a:pt x="12363" y="311966"/>
                      <a:pt x="20297" y="311804"/>
                    </a:cubicBezTo>
                    <a:close/>
                    <a:moveTo>
                      <a:pt x="433537" y="285169"/>
                    </a:moveTo>
                    <a:cubicBezTo>
                      <a:pt x="433537" y="285169"/>
                      <a:pt x="450363" y="300660"/>
                      <a:pt x="450363" y="325187"/>
                    </a:cubicBezTo>
                    <a:cubicBezTo>
                      <a:pt x="450363" y="349713"/>
                      <a:pt x="433537" y="362622"/>
                      <a:pt x="433537" y="362622"/>
                    </a:cubicBezTo>
                    <a:cubicBezTo>
                      <a:pt x="433537" y="362622"/>
                      <a:pt x="414122" y="348423"/>
                      <a:pt x="414122" y="323896"/>
                    </a:cubicBezTo>
                    <a:cubicBezTo>
                      <a:pt x="414122" y="299369"/>
                      <a:pt x="433537" y="285169"/>
                      <a:pt x="433537" y="285169"/>
                    </a:cubicBezTo>
                    <a:close/>
                    <a:moveTo>
                      <a:pt x="119663" y="285169"/>
                    </a:moveTo>
                    <a:cubicBezTo>
                      <a:pt x="119663" y="285169"/>
                      <a:pt x="140344" y="299369"/>
                      <a:pt x="139052" y="323896"/>
                    </a:cubicBezTo>
                    <a:cubicBezTo>
                      <a:pt x="139052" y="348423"/>
                      <a:pt x="120956" y="362622"/>
                      <a:pt x="120956" y="362622"/>
                    </a:cubicBezTo>
                    <a:cubicBezTo>
                      <a:pt x="120956" y="362622"/>
                      <a:pt x="102860" y="349713"/>
                      <a:pt x="102860" y="325187"/>
                    </a:cubicBezTo>
                    <a:cubicBezTo>
                      <a:pt x="102860" y="300660"/>
                      <a:pt x="119663" y="285169"/>
                      <a:pt x="119663" y="285169"/>
                    </a:cubicBezTo>
                    <a:close/>
                    <a:moveTo>
                      <a:pt x="485241" y="264459"/>
                    </a:moveTo>
                    <a:lnTo>
                      <a:pt x="496862" y="264459"/>
                    </a:lnTo>
                    <a:cubicBezTo>
                      <a:pt x="496862" y="265750"/>
                      <a:pt x="499445" y="394863"/>
                      <a:pt x="304460" y="451672"/>
                    </a:cubicBezTo>
                    <a:lnTo>
                      <a:pt x="301877" y="440052"/>
                    </a:lnTo>
                    <a:cubicBezTo>
                      <a:pt x="486532" y="385825"/>
                      <a:pt x="485241" y="269624"/>
                      <a:pt x="485241" y="264459"/>
                    </a:cubicBezTo>
                    <a:close/>
                    <a:moveTo>
                      <a:pt x="56361" y="264459"/>
                    </a:moveTo>
                    <a:lnTo>
                      <a:pt x="67982" y="264459"/>
                    </a:lnTo>
                    <a:cubicBezTo>
                      <a:pt x="67982" y="269624"/>
                      <a:pt x="66691" y="385825"/>
                      <a:pt x="251346" y="440052"/>
                    </a:cubicBezTo>
                    <a:lnTo>
                      <a:pt x="248763" y="451672"/>
                    </a:lnTo>
                    <a:cubicBezTo>
                      <a:pt x="53778" y="394863"/>
                      <a:pt x="56361" y="265750"/>
                      <a:pt x="56361" y="264459"/>
                    </a:cubicBezTo>
                    <a:close/>
                    <a:moveTo>
                      <a:pt x="552409" y="249134"/>
                    </a:moveTo>
                    <a:cubicBezTo>
                      <a:pt x="552409" y="249134"/>
                      <a:pt x="558881" y="273598"/>
                      <a:pt x="540760" y="290337"/>
                    </a:cubicBezTo>
                    <a:cubicBezTo>
                      <a:pt x="523934" y="308363"/>
                      <a:pt x="501930" y="305788"/>
                      <a:pt x="501930" y="305788"/>
                    </a:cubicBezTo>
                    <a:cubicBezTo>
                      <a:pt x="501930" y="305788"/>
                      <a:pt x="496753" y="285187"/>
                      <a:pt x="513579" y="267160"/>
                    </a:cubicBezTo>
                    <a:cubicBezTo>
                      <a:pt x="531700" y="249134"/>
                      <a:pt x="552409" y="249134"/>
                      <a:pt x="552409" y="249134"/>
                    </a:cubicBezTo>
                    <a:close/>
                    <a:moveTo>
                      <a:pt x="749" y="249134"/>
                    </a:moveTo>
                    <a:cubicBezTo>
                      <a:pt x="749" y="249134"/>
                      <a:pt x="21406" y="249134"/>
                      <a:pt x="39480" y="267160"/>
                    </a:cubicBezTo>
                    <a:cubicBezTo>
                      <a:pt x="56264" y="285187"/>
                      <a:pt x="51100" y="305788"/>
                      <a:pt x="51100" y="305788"/>
                    </a:cubicBezTo>
                    <a:cubicBezTo>
                      <a:pt x="51100" y="305788"/>
                      <a:pt x="29152" y="308363"/>
                      <a:pt x="12368" y="290337"/>
                    </a:cubicBezTo>
                    <a:cubicBezTo>
                      <a:pt x="-4415" y="273598"/>
                      <a:pt x="749" y="249134"/>
                      <a:pt x="749" y="249134"/>
                    </a:cubicBezTo>
                    <a:close/>
                    <a:moveTo>
                      <a:pt x="454152" y="225733"/>
                    </a:moveTo>
                    <a:cubicBezTo>
                      <a:pt x="454152" y="225733"/>
                      <a:pt x="472230" y="238650"/>
                      <a:pt x="476104" y="263193"/>
                    </a:cubicBezTo>
                    <a:cubicBezTo>
                      <a:pt x="479978" y="287735"/>
                      <a:pt x="463191" y="301944"/>
                      <a:pt x="463191" y="301944"/>
                    </a:cubicBezTo>
                    <a:cubicBezTo>
                      <a:pt x="463191" y="301944"/>
                      <a:pt x="443822" y="290319"/>
                      <a:pt x="439948" y="267068"/>
                    </a:cubicBezTo>
                    <a:cubicBezTo>
                      <a:pt x="436074" y="242526"/>
                      <a:pt x="454152" y="225733"/>
                      <a:pt x="454152" y="225733"/>
                    </a:cubicBezTo>
                    <a:close/>
                    <a:moveTo>
                      <a:pt x="99071" y="225733"/>
                    </a:moveTo>
                    <a:cubicBezTo>
                      <a:pt x="99071" y="225733"/>
                      <a:pt x="117149" y="242526"/>
                      <a:pt x="113275" y="267068"/>
                    </a:cubicBezTo>
                    <a:cubicBezTo>
                      <a:pt x="109401" y="290319"/>
                      <a:pt x="90032" y="301944"/>
                      <a:pt x="90032" y="301944"/>
                    </a:cubicBezTo>
                    <a:cubicBezTo>
                      <a:pt x="90032" y="301944"/>
                      <a:pt x="73245" y="287735"/>
                      <a:pt x="77119" y="263193"/>
                    </a:cubicBezTo>
                    <a:cubicBezTo>
                      <a:pt x="80993" y="238650"/>
                      <a:pt x="99071" y="225733"/>
                      <a:pt x="99071" y="225733"/>
                    </a:cubicBezTo>
                    <a:close/>
                    <a:moveTo>
                      <a:pt x="504581" y="176858"/>
                    </a:moveTo>
                    <a:cubicBezTo>
                      <a:pt x="504581" y="176858"/>
                      <a:pt x="522640" y="194893"/>
                      <a:pt x="518770" y="218081"/>
                    </a:cubicBezTo>
                    <a:cubicBezTo>
                      <a:pt x="513611" y="242557"/>
                      <a:pt x="492972" y="252862"/>
                      <a:pt x="492972" y="252862"/>
                    </a:cubicBezTo>
                    <a:cubicBezTo>
                      <a:pt x="492972" y="252862"/>
                      <a:pt x="477493" y="237404"/>
                      <a:pt x="482653" y="212928"/>
                    </a:cubicBezTo>
                    <a:cubicBezTo>
                      <a:pt x="486522" y="189740"/>
                      <a:pt x="504581" y="176858"/>
                      <a:pt x="504581" y="176858"/>
                    </a:cubicBezTo>
                    <a:close/>
                    <a:moveTo>
                      <a:pt x="48643" y="176858"/>
                    </a:moveTo>
                    <a:cubicBezTo>
                      <a:pt x="48643" y="176858"/>
                      <a:pt x="66702" y="188452"/>
                      <a:pt x="70571" y="212928"/>
                    </a:cubicBezTo>
                    <a:cubicBezTo>
                      <a:pt x="75731" y="237404"/>
                      <a:pt x="60252" y="252862"/>
                      <a:pt x="60252" y="252862"/>
                    </a:cubicBezTo>
                    <a:cubicBezTo>
                      <a:pt x="60252" y="252862"/>
                      <a:pt x="39613" y="242557"/>
                      <a:pt x="34454" y="218081"/>
                    </a:cubicBezTo>
                    <a:cubicBezTo>
                      <a:pt x="30584" y="194893"/>
                      <a:pt x="48643" y="176858"/>
                      <a:pt x="48643" y="176858"/>
                    </a:cubicBezTo>
                    <a:close/>
                    <a:moveTo>
                      <a:pt x="368988" y="25801"/>
                    </a:moveTo>
                    <a:cubicBezTo>
                      <a:pt x="371572" y="54182"/>
                      <a:pt x="367696" y="77403"/>
                      <a:pt x="362528" y="96753"/>
                    </a:cubicBezTo>
                    <a:cubicBezTo>
                      <a:pt x="374156" y="101913"/>
                      <a:pt x="398703" y="108364"/>
                      <a:pt x="412915" y="98043"/>
                    </a:cubicBezTo>
                    <a:cubicBezTo>
                      <a:pt x="427127" y="87723"/>
                      <a:pt x="432295" y="63212"/>
                      <a:pt x="428419" y="25801"/>
                    </a:cubicBezTo>
                    <a:close/>
                    <a:moveTo>
                      <a:pt x="124804" y="25801"/>
                    </a:moveTo>
                    <a:cubicBezTo>
                      <a:pt x="120929" y="63212"/>
                      <a:pt x="126096" y="87723"/>
                      <a:pt x="140308" y="98043"/>
                    </a:cubicBezTo>
                    <a:cubicBezTo>
                      <a:pt x="154520" y="108364"/>
                      <a:pt x="179067" y="101913"/>
                      <a:pt x="190695" y="96753"/>
                    </a:cubicBezTo>
                    <a:cubicBezTo>
                      <a:pt x="185527" y="77403"/>
                      <a:pt x="181651" y="54182"/>
                      <a:pt x="184235" y="25801"/>
                    </a:cubicBezTo>
                    <a:close/>
                    <a:moveTo>
                      <a:pt x="101549" y="0"/>
                    </a:moveTo>
                    <a:lnTo>
                      <a:pt x="277258" y="0"/>
                    </a:lnTo>
                    <a:lnTo>
                      <a:pt x="451674" y="0"/>
                    </a:lnTo>
                    <a:lnTo>
                      <a:pt x="452966" y="10321"/>
                    </a:lnTo>
                    <a:cubicBezTo>
                      <a:pt x="460718" y="65792"/>
                      <a:pt x="452966" y="103203"/>
                      <a:pt x="428419" y="119974"/>
                    </a:cubicBezTo>
                    <a:cubicBezTo>
                      <a:pt x="406455" y="135454"/>
                      <a:pt x="378032" y="130294"/>
                      <a:pt x="361236" y="123844"/>
                    </a:cubicBezTo>
                    <a:lnTo>
                      <a:pt x="376740" y="141905"/>
                    </a:lnTo>
                    <a:lnTo>
                      <a:pt x="357360" y="158675"/>
                    </a:lnTo>
                    <a:lnTo>
                      <a:pt x="339272" y="139325"/>
                    </a:lnTo>
                    <a:cubicBezTo>
                      <a:pt x="328937" y="150935"/>
                      <a:pt x="318601" y="157385"/>
                      <a:pt x="312141" y="161255"/>
                    </a:cubicBezTo>
                    <a:lnTo>
                      <a:pt x="312141" y="199956"/>
                    </a:lnTo>
                    <a:lnTo>
                      <a:pt x="301805" y="199956"/>
                    </a:lnTo>
                    <a:cubicBezTo>
                      <a:pt x="301805" y="207697"/>
                      <a:pt x="306973" y="259298"/>
                      <a:pt x="336688" y="267038"/>
                    </a:cubicBezTo>
                    <a:lnTo>
                      <a:pt x="336688" y="307030"/>
                    </a:lnTo>
                    <a:lnTo>
                      <a:pt x="352192" y="307030"/>
                    </a:lnTo>
                    <a:lnTo>
                      <a:pt x="352192" y="326380"/>
                    </a:lnTo>
                    <a:lnTo>
                      <a:pt x="277258" y="326380"/>
                    </a:lnTo>
                    <a:lnTo>
                      <a:pt x="275966" y="326380"/>
                    </a:lnTo>
                    <a:lnTo>
                      <a:pt x="201031" y="326380"/>
                    </a:lnTo>
                    <a:lnTo>
                      <a:pt x="201031" y="307030"/>
                    </a:lnTo>
                    <a:lnTo>
                      <a:pt x="216535" y="307030"/>
                    </a:lnTo>
                    <a:lnTo>
                      <a:pt x="216535" y="267038"/>
                    </a:lnTo>
                    <a:cubicBezTo>
                      <a:pt x="246250" y="259298"/>
                      <a:pt x="251418" y="207697"/>
                      <a:pt x="251418" y="199956"/>
                    </a:cubicBezTo>
                    <a:lnTo>
                      <a:pt x="241082" y="199956"/>
                    </a:lnTo>
                    <a:lnTo>
                      <a:pt x="241082" y="161255"/>
                    </a:lnTo>
                    <a:cubicBezTo>
                      <a:pt x="234622" y="157385"/>
                      <a:pt x="224287" y="150935"/>
                      <a:pt x="213951" y="139325"/>
                    </a:cubicBezTo>
                    <a:lnTo>
                      <a:pt x="195863" y="158675"/>
                    </a:lnTo>
                    <a:lnTo>
                      <a:pt x="176483" y="141905"/>
                    </a:lnTo>
                    <a:lnTo>
                      <a:pt x="191987" y="123844"/>
                    </a:lnTo>
                    <a:cubicBezTo>
                      <a:pt x="175191" y="130294"/>
                      <a:pt x="146768" y="135454"/>
                      <a:pt x="124804" y="119974"/>
                    </a:cubicBezTo>
                    <a:cubicBezTo>
                      <a:pt x="100257" y="103203"/>
                      <a:pt x="92505" y="65792"/>
                      <a:pt x="100257" y="10321"/>
                    </a:cubicBezTo>
                    <a:close/>
                  </a:path>
                </a:pathLst>
              </a:custGeom>
              <a:gradFill>
                <a:gsLst>
                  <a:gs pos="0">
                    <a:schemeClr val="accent1"/>
                  </a:gs>
                  <a:gs pos="100000">
                    <a:schemeClr val="accent3"/>
                  </a:gs>
                </a:gsLst>
                <a:lin ang="5400000" scaled="1"/>
              </a:gradFill>
              <a:ln w="2028"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cxnSp>
          <p:nvCxnSpPr>
            <p:cNvPr id="130" name="PPT世界-6-5"/>
            <p:cNvCxnSpPr/>
            <p:nvPr/>
          </p:nvCxnSpPr>
          <p:spPr>
            <a:xfrm>
              <a:off x="3372079" y="2255451"/>
              <a:ext cx="577182" cy="0"/>
            </a:xfrm>
            <a:prstGeom prst="line">
              <a:avLst/>
            </a:prstGeom>
            <a:noFill/>
            <a:ln w="15875" cap="flat" cmpd="sng" algn="ctr">
              <a:solidFill>
                <a:schemeClr val="accent3"/>
              </a:solidFill>
              <a:prstDash val="dash"/>
              <a:miter lim="800000"/>
              <a:headEnd type="oval"/>
            </a:ln>
            <a:effectLst/>
          </p:spPr>
        </p:cxnSp>
        <p:cxnSp>
          <p:nvCxnSpPr>
            <p:cNvPr id="132" name="PPT世界-6-6"/>
            <p:cNvCxnSpPr/>
            <p:nvPr/>
          </p:nvCxnSpPr>
          <p:spPr>
            <a:xfrm>
              <a:off x="3372079" y="5105489"/>
              <a:ext cx="577182" cy="0"/>
            </a:xfrm>
            <a:prstGeom prst="line">
              <a:avLst/>
            </a:prstGeom>
            <a:noFill/>
            <a:ln w="15875" cap="flat" cmpd="sng" algn="ctr">
              <a:solidFill>
                <a:schemeClr val="accent3"/>
              </a:solidFill>
              <a:prstDash val="dash"/>
              <a:miter lim="800000"/>
              <a:headEnd type="oval"/>
            </a:ln>
            <a:effectLst/>
          </p:spPr>
        </p:cxnSp>
        <p:sp>
          <p:nvSpPr>
            <p:cNvPr id="137" name="PPT世界-6-7"/>
            <p:cNvSpPr txBox="1"/>
            <p:nvPr/>
          </p:nvSpPr>
          <p:spPr>
            <a:xfrm>
              <a:off x="587854" y="1711663"/>
              <a:ext cx="2286456" cy="1144608"/>
            </a:xfrm>
            <a:prstGeom prst="rect">
              <a:avLst/>
            </a:prstGeom>
            <a:noFill/>
          </p:spPr>
          <p:txBody>
            <a:bodyPr wrap="square" rtlCol="0">
              <a:noAutofit/>
            </a:bodyPr>
            <a:lstStyle/>
            <a:p>
              <a:pPr algn="r">
                <a:lnSpc>
                  <a:spcPct val="150000"/>
                </a:lnSpc>
              </a:pPr>
              <a:r>
                <a:rPr lang="zh-CN" altLang="en-US" sz="1400" dirty="0">
                  <a:solidFill>
                    <a:schemeClr val="tx1">
                      <a:lumMod val="75000"/>
                      <a:lumOff val="25000"/>
                    </a:schemeClr>
                  </a:solidFill>
                  <a:cs typeface="+mn-ea"/>
                  <a:sym typeface="+mn-lt"/>
                </a:rPr>
                <a:t>单击此处键入文本单击单击此处键入文本单击单击此处键入文本单击</a:t>
              </a:r>
              <a:endParaRPr lang="zh-CN" altLang="en-US" sz="1400" dirty="0">
                <a:solidFill>
                  <a:schemeClr val="tx1">
                    <a:lumMod val="75000"/>
                    <a:lumOff val="25000"/>
                  </a:schemeClr>
                </a:solidFill>
                <a:latin typeface="+mn-ea"/>
                <a:cs typeface="思源黑体 CN Bold" panose="020B0800000000000000" pitchFamily="34" charset="-122"/>
              </a:endParaRPr>
            </a:p>
          </p:txBody>
        </p:sp>
        <p:sp>
          <p:nvSpPr>
            <p:cNvPr id="139" name="PPT世界-6-8"/>
            <p:cNvSpPr txBox="1"/>
            <p:nvPr/>
          </p:nvSpPr>
          <p:spPr>
            <a:xfrm>
              <a:off x="587854" y="4623245"/>
              <a:ext cx="2286456" cy="1144608"/>
            </a:xfrm>
            <a:prstGeom prst="rect">
              <a:avLst/>
            </a:prstGeom>
            <a:noFill/>
          </p:spPr>
          <p:txBody>
            <a:bodyPr wrap="square" rtlCol="0">
              <a:noAutofit/>
            </a:bodyPr>
            <a:lstStyle/>
            <a:p>
              <a:pPr algn="r">
                <a:lnSpc>
                  <a:spcPct val="150000"/>
                </a:lnSpc>
              </a:pPr>
              <a:r>
                <a:rPr lang="zh-CN" altLang="en-US" sz="1400" dirty="0">
                  <a:solidFill>
                    <a:schemeClr val="tx1">
                      <a:lumMod val="75000"/>
                      <a:lumOff val="25000"/>
                    </a:schemeClr>
                  </a:solidFill>
                  <a:cs typeface="+mn-ea"/>
                  <a:sym typeface="+mn-lt"/>
                </a:rPr>
                <a:t>单击此处键入文本单击单击此处键入文本单击单击此处键入文本单击</a:t>
              </a:r>
              <a:endParaRPr lang="zh-CN" altLang="en-US" sz="1400" dirty="0">
                <a:solidFill>
                  <a:schemeClr val="tx1">
                    <a:lumMod val="75000"/>
                    <a:lumOff val="25000"/>
                  </a:schemeClr>
                </a:solidFill>
                <a:latin typeface="+mn-ea"/>
                <a:cs typeface="思源黑体 CN Bold" panose="020B0800000000000000" pitchFamily="34" charset="-122"/>
              </a:endParaRPr>
            </a:p>
          </p:txBody>
        </p:sp>
        <p:grpSp>
          <p:nvGrpSpPr>
            <p:cNvPr id="170" name="组合 169"/>
            <p:cNvGrpSpPr/>
            <p:nvPr/>
          </p:nvGrpSpPr>
          <p:grpSpPr>
            <a:xfrm>
              <a:off x="400385" y="3152385"/>
              <a:ext cx="3836774" cy="1144608"/>
              <a:chOff x="369423" y="3152385"/>
              <a:chExt cx="3836774" cy="1144608"/>
            </a:xfrm>
          </p:grpSpPr>
          <p:grpSp>
            <p:nvGrpSpPr>
              <p:cNvPr id="4" name="组合 3"/>
              <p:cNvGrpSpPr/>
              <p:nvPr/>
            </p:nvGrpSpPr>
            <p:grpSpPr>
              <a:xfrm>
                <a:off x="3365287" y="3253435"/>
                <a:ext cx="840910" cy="840909"/>
                <a:chOff x="3482887" y="3196594"/>
                <a:chExt cx="840910" cy="840909"/>
              </a:xfrm>
            </p:grpSpPr>
            <p:sp>
              <p:nvSpPr>
                <p:cNvPr id="120" name="PPT世界-6-9"/>
                <p:cNvSpPr txBox="1"/>
                <p:nvPr/>
              </p:nvSpPr>
              <p:spPr>
                <a:xfrm>
                  <a:off x="3482887" y="3196594"/>
                  <a:ext cx="840910" cy="840909"/>
                </a:xfrm>
                <a:prstGeom prst="ellipse">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1200"/>
                  </a:lvl1pPr>
                  <a:lvl2pPr defTabSz="457200"/>
                  <a:lvl3pPr defTabSz="457200"/>
                  <a:lvl4pPr defTabSz="457200"/>
                  <a:lvl5pPr defTabSz="457200"/>
                  <a:lvl6pPr defTabSz="457200"/>
                  <a:lvl7pPr defTabSz="457200"/>
                  <a:lvl8pPr defTabSz="457200"/>
                  <a:lvl9pPr defTabSz="457200"/>
                </a:lstStyle>
                <a:p>
                  <a:endParaRPr lang="zh-CN" altLang="en-US" dirty="0">
                    <a:cs typeface="思源黑体 CN Bold" panose="020B0800000000000000" pitchFamily="34" charset="-122"/>
                  </a:endParaRPr>
                </a:p>
              </p:txBody>
            </p:sp>
            <p:sp>
              <p:nvSpPr>
                <p:cNvPr id="121" name="PPT世界-6-10"/>
                <p:cNvSpPr/>
                <p:nvPr/>
              </p:nvSpPr>
              <p:spPr>
                <a:xfrm>
                  <a:off x="3668043" y="3382104"/>
                  <a:ext cx="470598" cy="469888"/>
                </a:xfrm>
                <a:custGeom>
                  <a:avLst/>
                  <a:gdLst>
                    <a:gd name="T0" fmla="*/ 267 w 533"/>
                    <a:gd name="T1" fmla="*/ 0 h 533"/>
                    <a:gd name="T2" fmla="*/ 0 w 533"/>
                    <a:gd name="T3" fmla="*/ 267 h 533"/>
                    <a:gd name="T4" fmla="*/ 267 w 533"/>
                    <a:gd name="T5" fmla="*/ 533 h 533"/>
                    <a:gd name="T6" fmla="*/ 533 w 533"/>
                    <a:gd name="T7" fmla="*/ 267 h 533"/>
                    <a:gd name="T8" fmla="*/ 267 w 533"/>
                    <a:gd name="T9" fmla="*/ 0 h 533"/>
                    <a:gd name="T10" fmla="*/ 356 w 533"/>
                    <a:gd name="T11" fmla="*/ 285 h 533"/>
                    <a:gd name="T12" fmla="*/ 199 w 533"/>
                    <a:gd name="T13" fmla="*/ 376 h 533"/>
                    <a:gd name="T14" fmla="*/ 167 w 533"/>
                    <a:gd name="T15" fmla="*/ 357 h 533"/>
                    <a:gd name="T16" fmla="*/ 167 w 533"/>
                    <a:gd name="T17" fmla="*/ 176 h 533"/>
                    <a:gd name="T18" fmla="*/ 199 w 533"/>
                    <a:gd name="T19" fmla="*/ 157 h 533"/>
                    <a:gd name="T20" fmla="*/ 356 w 533"/>
                    <a:gd name="T21" fmla="*/ 248 h 533"/>
                    <a:gd name="T22" fmla="*/ 356 w 533"/>
                    <a:gd name="T23" fmla="*/ 285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3" h="533">
                      <a:moveTo>
                        <a:pt x="267" y="0"/>
                      </a:moveTo>
                      <a:cubicBezTo>
                        <a:pt x="119" y="0"/>
                        <a:pt x="0" y="119"/>
                        <a:pt x="0" y="267"/>
                      </a:cubicBezTo>
                      <a:cubicBezTo>
                        <a:pt x="0" y="414"/>
                        <a:pt x="119" y="533"/>
                        <a:pt x="267" y="533"/>
                      </a:cubicBezTo>
                      <a:cubicBezTo>
                        <a:pt x="414" y="533"/>
                        <a:pt x="533" y="414"/>
                        <a:pt x="533" y="267"/>
                      </a:cubicBezTo>
                      <a:cubicBezTo>
                        <a:pt x="533" y="119"/>
                        <a:pt x="414" y="0"/>
                        <a:pt x="267" y="0"/>
                      </a:cubicBezTo>
                      <a:close/>
                      <a:moveTo>
                        <a:pt x="356" y="285"/>
                      </a:moveTo>
                      <a:lnTo>
                        <a:pt x="199" y="376"/>
                      </a:lnTo>
                      <a:cubicBezTo>
                        <a:pt x="185" y="384"/>
                        <a:pt x="167" y="374"/>
                        <a:pt x="167" y="357"/>
                      </a:cubicBezTo>
                      <a:lnTo>
                        <a:pt x="167" y="176"/>
                      </a:lnTo>
                      <a:cubicBezTo>
                        <a:pt x="167" y="160"/>
                        <a:pt x="185" y="149"/>
                        <a:pt x="199" y="157"/>
                      </a:cubicBezTo>
                      <a:lnTo>
                        <a:pt x="356" y="248"/>
                      </a:lnTo>
                      <a:cubicBezTo>
                        <a:pt x="370" y="256"/>
                        <a:pt x="370" y="277"/>
                        <a:pt x="356" y="285"/>
                      </a:cubicBezTo>
                      <a:close/>
                    </a:path>
                  </a:pathLst>
                </a:custGeom>
                <a:gradFill>
                  <a:gsLst>
                    <a:gs pos="0">
                      <a:schemeClr val="accent4"/>
                    </a:gs>
                    <a:gs pos="95000">
                      <a:schemeClr val="accent5"/>
                    </a:gs>
                  </a:gsLst>
                  <a:lin ang="5400000" scaled="1"/>
                </a:gradFill>
                <a:ln w="2028"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cxnSp>
            <p:nvCxnSpPr>
              <p:cNvPr id="131" name="PPT世界-6-11"/>
              <p:cNvCxnSpPr/>
              <p:nvPr/>
            </p:nvCxnSpPr>
            <p:spPr>
              <a:xfrm>
                <a:off x="2794897" y="3673889"/>
                <a:ext cx="577182" cy="0"/>
              </a:xfrm>
              <a:prstGeom prst="line">
                <a:avLst/>
              </a:prstGeom>
              <a:noFill/>
              <a:ln w="15875" cap="flat" cmpd="sng" algn="ctr">
                <a:solidFill>
                  <a:schemeClr val="accent5"/>
                </a:solidFill>
                <a:prstDash val="dash"/>
                <a:miter lim="800000"/>
                <a:headEnd type="oval"/>
              </a:ln>
              <a:effectLst/>
            </p:spPr>
          </p:cxnSp>
          <p:sp>
            <p:nvSpPr>
              <p:cNvPr id="138" name="PPT世界-6-12"/>
              <p:cNvSpPr txBox="1"/>
              <p:nvPr/>
            </p:nvSpPr>
            <p:spPr>
              <a:xfrm>
                <a:off x="369423" y="3152385"/>
                <a:ext cx="2286456" cy="1144608"/>
              </a:xfrm>
              <a:prstGeom prst="rect">
                <a:avLst/>
              </a:prstGeom>
              <a:noFill/>
            </p:spPr>
            <p:txBody>
              <a:bodyPr wrap="square" rtlCol="0">
                <a:noAutofit/>
              </a:bodyPr>
              <a:lstStyle/>
              <a:p>
                <a:pPr algn="r">
                  <a:lnSpc>
                    <a:spcPct val="150000"/>
                  </a:lnSpc>
                </a:pPr>
                <a:r>
                  <a:rPr lang="zh-CN" altLang="en-US" sz="1400" dirty="0">
                    <a:solidFill>
                      <a:schemeClr val="tx1">
                        <a:lumMod val="75000"/>
                        <a:lumOff val="25000"/>
                      </a:schemeClr>
                    </a:solidFill>
                    <a:cs typeface="+mn-ea"/>
                    <a:sym typeface="+mn-lt"/>
                  </a:rPr>
                  <a:t>单击此处键入文本单击单击此处键入文本单击单击此处键入文本单击</a:t>
                </a:r>
                <a:endParaRPr lang="zh-CN" altLang="en-US" sz="1400" dirty="0">
                  <a:solidFill>
                    <a:schemeClr val="tx1">
                      <a:lumMod val="75000"/>
                      <a:lumOff val="25000"/>
                    </a:schemeClr>
                  </a:solidFill>
                  <a:latin typeface="+mn-ea"/>
                  <a:cs typeface="思源黑体 CN Bold" panose="020B0800000000000000" pitchFamily="34" charset="-122"/>
                </a:endParaRPr>
              </a:p>
            </p:txBody>
          </p:sp>
        </p:grpSp>
      </p:grpSp>
      <p:grpSp>
        <p:nvGrpSpPr>
          <p:cNvPr id="174" name="PPT世界-7"/>
          <p:cNvGrpSpPr/>
          <p:nvPr/>
        </p:nvGrpSpPr>
        <p:grpSpPr>
          <a:xfrm>
            <a:off x="7525554" y="1711663"/>
            <a:ext cx="4266061" cy="4056190"/>
            <a:chOff x="7525554" y="1711663"/>
            <a:chExt cx="4266061" cy="4056190"/>
          </a:xfrm>
        </p:grpSpPr>
        <p:grpSp>
          <p:nvGrpSpPr>
            <p:cNvPr id="2" name="组合 1"/>
            <p:cNvGrpSpPr/>
            <p:nvPr/>
          </p:nvGrpSpPr>
          <p:grpSpPr>
            <a:xfrm>
              <a:off x="7525554" y="1826584"/>
              <a:ext cx="840910" cy="840909"/>
              <a:chOff x="7525554" y="1826584"/>
              <a:chExt cx="840910" cy="840909"/>
            </a:xfrm>
          </p:grpSpPr>
          <p:sp>
            <p:nvSpPr>
              <p:cNvPr id="124" name="PPT世界-7-1"/>
              <p:cNvSpPr txBox="1"/>
              <p:nvPr/>
            </p:nvSpPr>
            <p:spPr>
              <a:xfrm>
                <a:off x="7525554" y="1826584"/>
                <a:ext cx="840910" cy="840909"/>
              </a:xfrm>
              <a:prstGeom prst="ellipse">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1200"/>
                </a:lvl1pPr>
                <a:lvl2pPr defTabSz="457200"/>
                <a:lvl3pPr defTabSz="457200"/>
                <a:lvl4pPr defTabSz="457200"/>
                <a:lvl5pPr defTabSz="457200"/>
                <a:lvl6pPr defTabSz="457200"/>
                <a:lvl7pPr defTabSz="457200"/>
                <a:lvl8pPr defTabSz="457200"/>
                <a:lvl9pPr defTabSz="457200"/>
              </a:lstStyle>
              <a:p>
                <a:r>
                  <a:rPr lang="en-US" altLang="zh-CN" dirty="0">
                    <a:cs typeface="思源黑体 CN Bold" panose="020B0800000000000000" pitchFamily="34" charset="-122"/>
                  </a:rPr>
                  <a:t>V</a:t>
                </a:r>
                <a:endParaRPr lang="zh-CN" altLang="en-US" dirty="0">
                  <a:cs typeface="思源黑体 CN Bold" panose="020B0800000000000000" pitchFamily="34" charset="-122"/>
                </a:endParaRPr>
              </a:p>
            </p:txBody>
          </p:sp>
          <p:sp>
            <p:nvSpPr>
              <p:cNvPr id="125" name="PPT世界-7-2"/>
              <p:cNvSpPr/>
              <p:nvPr/>
            </p:nvSpPr>
            <p:spPr>
              <a:xfrm>
                <a:off x="7732948" y="2011739"/>
                <a:ext cx="426122" cy="470599"/>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88" h="2641">
                    <a:moveTo>
                      <a:pt x="2284" y="245"/>
                    </a:moveTo>
                    <a:cubicBezTo>
                      <a:pt x="2279" y="217"/>
                      <a:pt x="2258" y="195"/>
                      <a:pt x="2230" y="190"/>
                    </a:cubicBezTo>
                    <a:lnTo>
                      <a:pt x="1206" y="1"/>
                    </a:lnTo>
                    <a:cubicBezTo>
                      <a:pt x="1198" y="0"/>
                      <a:pt x="1190" y="0"/>
                      <a:pt x="1182" y="1"/>
                    </a:cubicBezTo>
                    <a:lnTo>
                      <a:pt x="159" y="190"/>
                    </a:lnTo>
                    <a:cubicBezTo>
                      <a:pt x="131" y="195"/>
                      <a:pt x="109" y="217"/>
                      <a:pt x="105" y="245"/>
                    </a:cubicBezTo>
                    <a:cubicBezTo>
                      <a:pt x="100" y="274"/>
                      <a:pt x="0" y="961"/>
                      <a:pt x="202" y="1554"/>
                    </a:cubicBezTo>
                    <a:cubicBezTo>
                      <a:pt x="405" y="2155"/>
                      <a:pt x="1128" y="2611"/>
                      <a:pt x="1159" y="2630"/>
                    </a:cubicBezTo>
                    <a:cubicBezTo>
                      <a:pt x="1170" y="2637"/>
                      <a:pt x="1182" y="2641"/>
                      <a:pt x="1194" y="2641"/>
                    </a:cubicBezTo>
                    <a:cubicBezTo>
                      <a:pt x="1207" y="2641"/>
                      <a:pt x="1219" y="2637"/>
                      <a:pt x="1230" y="2630"/>
                    </a:cubicBezTo>
                    <a:cubicBezTo>
                      <a:pt x="1260" y="2611"/>
                      <a:pt x="1983" y="2155"/>
                      <a:pt x="2187" y="1554"/>
                    </a:cubicBezTo>
                    <a:cubicBezTo>
                      <a:pt x="2388" y="961"/>
                      <a:pt x="2288" y="274"/>
                      <a:pt x="2284" y="245"/>
                    </a:cubicBezTo>
                    <a:close/>
                    <a:moveTo>
                      <a:pt x="1994" y="1478"/>
                    </a:moveTo>
                    <a:cubicBezTo>
                      <a:pt x="1824" y="1972"/>
                      <a:pt x="1194" y="2357"/>
                      <a:pt x="1194" y="2357"/>
                    </a:cubicBezTo>
                    <a:lnTo>
                      <a:pt x="1194" y="1299"/>
                    </a:lnTo>
                    <a:lnTo>
                      <a:pt x="344" y="1299"/>
                    </a:lnTo>
                    <a:cubicBezTo>
                      <a:pt x="243" y="854"/>
                      <a:pt x="313" y="400"/>
                      <a:pt x="313" y="400"/>
                    </a:cubicBezTo>
                    <a:lnTo>
                      <a:pt x="1194" y="241"/>
                    </a:lnTo>
                    <a:lnTo>
                      <a:pt x="1194" y="1299"/>
                    </a:lnTo>
                    <a:lnTo>
                      <a:pt x="2045" y="1299"/>
                    </a:lnTo>
                    <a:cubicBezTo>
                      <a:pt x="2031" y="1359"/>
                      <a:pt x="2015" y="1420"/>
                      <a:pt x="1994" y="1478"/>
                    </a:cubicBezTo>
                    <a:close/>
                  </a:path>
                </a:pathLst>
              </a:custGeom>
              <a:gradFill>
                <a:gsLst>
                  <a:gs pos="0">
                    <a:schemeClr val="accent4"/>
                  </a:gs>
                  <a:gs pos="95000">
                    <a:schemeClr val="accent5"/>
                  </a:gs>
                </a:gsLst>
                <a:lin ang="5400000" scaled="1"/>
              </a:gradFill>
              <a:ln w="2028"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 name="组合 4"/>
            <p:cNvGrpSpPr/>
            <p:nvPr/>
          </p:nvGrpSpPr>
          <p:grpSpPr>
            <a:xfrm>
              <a:off x="7574242" y="4683962"/>
              <a:ext cx="840910" cy="840909"/>
              <a:chOff x="7574242" y="4683962"/>
              <a:chExt cx="840910" cy="840909"/>
            </a:xfrm>
          </p:grpSpPr>
          <p:sp>
            <p:nvSpPr>
              <p:cNvPr id="128" name="PPT世界-7-3"/>
              <p:cNvSpPr txBox="1"/>
              <p:nvPr/>
            </p:nvSpPr>
            <p:spPr>
              <a:xfrm>
                <a:off x="7574242" y="4683962"/>
                <a:ext cx="840910" cy="840909"/>
              </a:xfrm>
              <a:prstGeom prst="ellipse">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1200"/>
                </a:lvl1pPr>
                <a:lvl2pPr defTabSz="457200"/>
                <a:lvl3pPr defTabSz="457200"/>
                <a:lvl4pPr defTabSz="457200"/>
                <a:lvl5pPr defTabSz="457200"/>
                <a:lvl6pPr defTabSz="457200"/>
                <a:lvl7pPr defTabSz="457200"/>
                <a:lvl8pPr defTabSz="457200"/>
                <a:lvl9pPr defTabSz="457200"/>
              </a:lstStyle>
              <a:p>
                <a:endParaRPr lang="zh-CN" altLang="en-US" dirty="0">
                  <a:cs typeface="思源黑体 CN Bold" panose="020B0800000000000000" pitchFamily="34" charset="-122"/>
                </a:endParaRPr>
              </a:p>
            </p:txBody>
          </p:sp>
          <p:sp>
            <p:nvSpPr>
              <p:cNvPr id="129" name="PPT世界-7-4"/>
              <p:cNvSpPr/>
              <p:nvPr/>
            </p:nvSpPr>
            <p:spPr>
              <a:xfrm>
                <a:off x="7759398" y="4869398"/>
                <a:ext cx="470598" cy="470036"/>
              </a:xfrm>
              <a:custGeom>
                <a:avLst/>
                <a:gdLst>
                  <a:gd name="T0" fmla="*/ 202 w 403"/>
                  <a:gd name="T1" fmla="*/ 0 h 403"/>
                  <a:gd name="T2" fmla="*/ 0 w 403"/>
                  <a:gd name="T3" fmla="*/ 202 h 403"/>
                  <a:gd name="T4" fmla="*/ 202 w 403"/>
                  <a:gd name="T5" fmla="*/ 403 h 403"/>
                  <a:gd name="T6" fmla="*/ 403 w 403"/>
                  <a:gd name="T7" fmla="*/ 202 h 403"/>
                  <a:gd name="T8" fmla="*/ 202 w 403"/>
                  <a:gd name="T9" fmla="*/ 0 h 403"/>
                  <a:gd name="T10" fmla="*/ 171 w 403"/>
                  <a:gd name="T11" fmla="*/ 322 h 403"/>
                  <a:gd name="T12" fmla="*/ 155 w 403"/>
                  <a:gd name="T13" fmla="*/ 322 h 403"/>
                  <a:gd name="T14" fmla="*/ 152 w 403"/>
                  <a:gd name="T15" fmla="*/ 318 h 403"/>
                  <a:gd name="T16" fmla="*/ 152 w 403"/>
                  <a:gd name="T17" fmla="*/ 318 h 403"/>
                  <a:gd name="T18" fmla="*/ 148 w 403"/>
                  <a:gd name="T19" fmla="*/ 314 h 403"/>
                  <a:gd name="T20" fmla="*/ 131 w 403"/>
                  <a:gd name="T21" fmla="*/ 298 h 403"/>
                  <a:gd name="T22" fmla="*/ 130 w 403"/>
                  <a:gd name="T23" fmla="*/ 297 h 403"/>
                  <a:gd name="T24" fmla="*/ 53 w 403"/>
                  <a:gd name="T25" fmla="*/ 219 h 403"/>
                  <a:gd name="T26" fmla="*/ 53 w 403"/>
                  <a:gd name="T27" fmla="*/ 203 h 403"/>
                  <a:gd name="T28" fmla="*/ 77 w 403"/>
                  <a:gd name="T29" fmla="*/ 179 h 403"/>
                  <a:gd name="T30" fmla="*/ 94 w 403"/>
                  <a:gd name="T31" fmla="*/ 179 h 403"/>
                  <a:gd name="T32" fmla="*/ 163 w 403"/>
                  <a:gd name="T33" fmla="*/ 249 h 403"/>
                  <a:gd name="T34" fmla="*/ 310 w 403"/>
                  <a:gd name="T35" fmla="*/ 102 h 403"/>
                  <a:gd name="T36" fmla="*/ 326 w 403"/>
                  <a:gd name="T37" fmla="*/ 102 h 403"/>
                  <a:gd name="T38" fmla="*/ 350 w 403"/>
                  <a:gd name="T39" fmla="*/ 127 h 403"/>
                  <a:gd name="T40" fmla="*/ 350 w 403"/>
                  <a:gd name="T41" fmla="*/ 143 h 403"/>
                  <a:gd name="T42" fmla="*/ 171 w 403"/>
                  <a:gd name="T43" fmla="*/ 32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 h="403">
                    <a:moveTo>
                      <a:pt x="202" y="0"/>
                    </a:moveTo>
                    <a:cubicBezTo>
                      <a:pt x="90" y="0"/>
                      <a:pt x="0" y="90"/>
                      <a:pt x="0" y="202"/>
                    </a:cubicBezTo>
                    <a:cubicBezTo>
                      <a:pt x="0" y="313"/>
                      <a:pt x="90" y="403"/>
                      <a:pt x="202" y="403"/>
                    </a:cubicBezTo>
                    <a:cubicBezTo>
                      <a:pt x="313" y="403"/>
                      <a:pt x="403" y="313"/>
                      <a:pt x="403" y="202"/>
                    </a:cubicBezTo>
                    <a:cubicBezTo>
                      <a:pt x="403" y="90"/>
                      <a:pt x="313" y="0"/>
                      <a:pt x="202" y="0"/>
                    </a:cubicBezTo>
                    <a:close/>
                    <a:moveTo>
                      <a:pt x="171" y="322"/>
                    </a:moveTo>
                    <a:cubicBezTo>
                      <a:pt x="167" y="326"/>
                      <a:pt x="160" y="326"/>
                      <a:pt x="155" y="322"/>
                    </a:cubicBezTo>
                    <a:lnTo>
                      <a:pt x="152" y="318"/>
                    </a:lnTo>
                    <a:lnTo>
                      <a:pt x="152" y="318"/>
                    </a:lnTo>
                    <a:lnTo>
                      <a:pt x="148" y="314"/>
                    </a:lnTo>
                    <a:lnTo>
                      <a:pt x="131" y="298"/>
                    </a:lnTo>
                    <a:lnTo>
                      <a:pt x="130" y="297"/>
                    </a:lnTo>
                    <a:lnTo>
                      <a:pt x="53" y="219"/>
                    </a:lnTo>
                    <a:cubicBezTo>
                      <a:pt x="49" y="215"/>
                      <a:pt x="49" y="207"/>
                      <a:pt x="53" y="203"/>
                    </a:cubicBezTo>
                    <a:lnTo>
                      <a:pt x="77" y="179"/>
                    </a:lnTo>
                    <a:cubicBezTo>
                      <a:pt x="82" y="174"/>
                      <a:pt x="89" y="174"/>
                      <a:pt x="94" y="179"/>
                    </a:cubicBezTo>
                    <a:lnTo>
                      <a:pt x="163" y="249"/>
                    </a:lnTo>
                    <a:lnTo>
                      <a:pt x="310" y="102"/>
                    </a:lnTo>
                    <a:cubicBezTo>
                      <a:pt x="314" y="98"/>
                      <a:pt x="322" y="98"/>
                      <a:pt x="326" y="102"/>
                    </a:cubicBezTo>
                    <a:lnTo>
                      <a:pt x="350" y="127"/>
                    </a:lnTo>
                    <a:cubicBezTo>
                      <a:pt x="355" y="131"/>
                      <a:pt x="355" y="138"/>
                      <a:pt x="350" y="143"/>
                    </a:cubicBezTo>
                    <a:lnTo>
                      <a:pt x="171" y="322"/>
                    </a:lnTo>
                    <a:close/>
                  </a:path>
                </a:pathLst>
              </a:custGeom>
              <a:gradFill>
                <a:gsLst>
                  <a:gs pos="0">
                    <a:schemeClr val="accent4"/>
                  </a:gs>
                  <a:gs pos="95000">
                    <a:schemeClr val="accent5"/>
                  </a:gs>
                </a:gsLst>
                <a:lin ang="5400000" scaled="1"/>
              </a:gradFill>
              <a:ln w="2028"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cxnSp>
          <p:nvCxnSpPr>
            <p:cNvPr id="133" name="PPT世界-7-5"/>
            <p:cNvCxnSpPr/>
            <p:nvPr/>
          </p:nvCxnSpPr>
          <p:spPr>
            <a:xfrm flipH="1">
              <a:off x="8488570" y="2198040"/>
              <a:ext cx="577182" cy="0"/>
            </a:xfrm>
            <a:prstGeom prst="line">
              <a:avLst/>
            </a:prstGeom>
            <a:noFill/>
            <a:ln w="15875" cap="flat" cmpd="sng" algn="ctr">
              <a:noFill/>
              <a:prstDash val="dash"/>
              <a:miter lim="800000"/>
              <a:headEnd type="oval"/>
            </a:ln>
            <a:effectLst/>
          </p:spPr>
        </p:cxnSp>
        <p:cxnSp>
          <p:nvCxnSpPr>
            <p:cNvPr id="135" name="PPT世界-7-6"/>
            <p:cNvCxnSpPr/>
            <p:nvPr/>
          </p:nvCxnSpPr>
          <p:spPr>
            <a:xfrm flipH="1">
              <a:off x="8400280" y="5077253"/>
              <a:ext cx="577182" cy="0"/>
            </a:xfrm>
            <a:prstGeom prst="line">
              <a:avLst/>
            </a:prstGeom>
            <a:noFill/>
            <a:ln w="15875" cap="flat" cmpd="sng" algn="ctr">
              <a:solidFill>
                <a:schemeClr val="accent5"/>
              </a:solidFill>
              <a:prstDash val="dash"/>
              <a:miter lim="800000"/>
              <a:headEnd type="oval"/>
            </a:ln>
            <a:effectLst/>
          </p:spPr>
        </p:cxnSp>
        <p:sp>
          <p:nvSpPr>
            <p:cNvPr id="140" name="PPT世界-7-7"/>
            <p:cNvSpPr txBox="1"/>
            <p:nvPr/>
          </p:nvSpPr>
          <p:spPr>
            <a:xfrm>
              <a:off x="9317691" y="1711663"/>
              <a:ext cx="2286456" cy="1144608"/>
            </a:xfrm>
            <a:prstGeom prst="rect">
              <a:avLst/>
            </a:prstGeom>
            <a:noFill/>
          </p:spPr>
          <p:txBody>
            <a:bodyPr wrap="square" rtlCol="0">
              <a:noAutofit/>
            </a:bodyPr>
            <a:lstStyle/>
            <a:p>
              <a:pPr>
                <a:lnSpc>
                  <a:spcPct val="150000"/>
                </a:lnSpc>
              </a:pPr>
              <a:r>
                <a:rPr lang="zh-CN" altLang="en-US" sz="1400" dirty="0">
                  <a:solidFill>
                    <a:schemeClr val="tx1">
                      <a:lumMod val="75000"/>
                      <a:lumOff val="25000"/>
                    </a:schemeClr>
                  </a:solidFill>
                  <a:cs typeface="+mn-ea"/>
                  <a:sym typeface="+mn-lt"/>
                </a:rPr>
                <a:t>单击此处键入文本单击单击此处键入文本单击单击此处键入文本单击</a:t>
              </a:r>
              <a:endParaRPr lang="zh-CN" altLang="en-US" sz="1400" dirty="0">
                <a:solidFill>
                  <a:schemeClr val="tx1">
                    <a:lumMod val="75000"/>
                    <a:lumOff val="25000"/>
                  </a:schemeClr>
                </a:solidFill>
                <a:latin typeface="+mn-ea"/>
                <a:cs typeface="思源黑体 CN Bold" panose="020B0800000000000000" pitchFamily="34" charset="-122"/>
              </a:endParaRPr>
            </a:p>
          </p:txBody>
        </p:sp>
        <p:sp>
          <p:nvSpPr>
            <p:cNvPr id="142" name="PPT世界-7-8"/>
            <p:cNvSpPr txBox="1"/>
            <p:nvPr/>
          </p:nvSpPr>
          <p:spPr>
            <a:xfrm>
              <a:off x="9317691" y="4623245"/>
              <a:ext cx="2286456" cy="1144608"/>
            </a:xfrm>
            <a:prstGeom prst="rect">
              <a:avLst/>
            </a:prstGeom>
            <a:noFill/>
          </p:spPr>
          <p:txBody>
            <a:bodyPr wrap="square" rtlCol="0">
              <a:noAutofit/>
            </a:bodyPr>
            <a:lstStyle/>
            <a:p>
              <a:pPr>
                <a:lnSpc>
                  <a:spcPct val="150000"/>
                </a:lnSpc>
              </a:pPr>
              <a:r>
                <a:rPr lang="zh-CN" altLang="en-US" sz="1400" dirty="0">
                  <a:solidFill>
                    <a:schemeClr val="tx1">
                      <a:lumMod val="75000"/>
                      <a:lumOff val="25000"/>
                    </a:schemeClr>
                  </a:solidFill>
                  <a:cs typeface="+mn-ea"/>
                  <a:sym typeface="+mn-lt"/>
                </a:rPr>
                <a:t>单击此处键入文本单击单击此处键入文本单击单击此处键入文本单击</a:t>
              </a:r>
              <a:endParaRPr lang="zh-CN" altLang="en-US" sz="1400" dirty="0">
                <a:solidFill>
                  <a:schemeClr val="tx1">
                    <a:lumMod val="75000"/>
                    <a:lumOff val="25000"/>
                  </a:schemeClr>
                </a:solidFill>
                <a:latin typeface="+mn-ea"/>
                <a:cs typeface="思源黑体 CN Bold" panose="020B0800000000000000" pitchFamily="34" charset="-122"/>
              </a:endParaRPr>
            </a:p>
          </p:txBody>
        </p:sp>
        <p:cxnSp>
          <p:nvCxnSpPr>
            <p:cNvPr id="144" name="PPT世界-7-9"/>
            <p:cNvCxnSpPr/>
            <p:nvPr/>
          </p:nvCxnSpPr>
          <p:spPr>
            <a:xfrm flipH="1">
              <a:off x="8400280" y="2182782"/>
              <a:ext cx="577182" cy="0"/>
            </a:xfrm>
            <a:prstGeom prst="line">
              <a:avLst/>
            </a:prstGeom>
            <a:noFill/>
            <a:ln w="15875" cap="flat" cmpd="sng" algn="ctr">
              <a:solidFill>
                <a:schemeClr val="accent5"/>
              </a:solidFill>
              <a:prstDash val="dash"/>
              <a:miter lim="800000"/>
              <a:headEnd type="oval"/>
            </a:ln>
            <a:effectLst/>
          </p:spPr>
        </p:cxnSp>
        <p:grpSp>
          <p:nvGrpSpPr>
            <p:cNvPr id="171" name="组合 170"/>
            <p:cNvGrpSpPr/>
            <p:nvPr/>
          </p:nvGrpSpPr>
          <p:grpSpPr>
            <a:xfrm>
              <a:off x="7887170" y="3151396"/>
              <a:ext cx="3904445" cy="1145597"/>
              <a:chOff x="7918133" y="3151396"/>
              <a:chExt cx="3904445" cy="1145597"/>
            </a:xfrm>
          </p:grpSpPr>
          <p:sp>
            <p:nvSpPr>
              <p:cNvPr id="8" name="PPT世界-7-10"/>
              <p:cNvSpPr txBox="1"/>
              <p:nvPr/>
            </p:nvSpPr>
            <p:spPr>
              <a:xfrm>
                <a:off x="9487174" y="3151396"/>
                <a:ext cx="188573" cy="471267"/>
              </a:xfrm>
              <a:prstGeom prst="rect">
                <a:avLst/>
              </a:prstGeom>
              <a:no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2400" b="1"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34" name="PPT世界-7-11"/>
              <p:cNvCxnSpPr/>
              <p:nvPr/>
            </p:nvCxnSpPr>
            <p:spPr>
              <a:xfrm flipH="1">
                <a:off x="8761577" y="3673889"/>
                <a:ext cx="577182" cy="0"/>
              </a:xfrm>
              <a:prstGeom prst="line">
                <a:avLst/>
              </a:prstGeom>
              <a:noFill/>
              <a:ln w="15875" cap="flat" cmpd="sng" algn="ctr">
                <a:solidFill>
                  <a:schemeClr val="accent3"/>
                </a:solidFill>
                <a:prstDash val="dash"/>
                <a:miter lim="800000"/>
                <a:headEnd type="oval"/>
              </a:ln>
              <a:effectLst/>
            </p:spPr>
          </p:cxnSp>
          <p:sp>
            <p:nvSpPr>
              <p:cNvPr id="141" name="PPT世界-7-12"/>
              <p:cNvSpPr txBox="1"/>
              <p:nvPr/>
            </p:nvSpPr>
            <p:spPr>
              <a:xfrm>
                <a:off x="9536122" y="3152385"/>
                <a:ext cx="2286456" cy="1144608"/>
              </a:xfrm>
              <a:prstGeom prst="rect">
                <a:avLst/>
              </a:prstGeom>
              <a:noFill/>
            </p:spPr>
            <p:txBody>
              <a:bodyPr wrap="square" rtlCol="0">
                <a:noAutofit/>
              </a:bodyPr>
              <a:lstStyle/>
              <a:p>
                <a:pPr>
                  <a:lnSpc>
                    <a:spcPct val="150000"/>
                  </a:lnSpc>
                </a:pPr>
                <a:r>
                  <a:rPr lang="zh-CN" altLang="en-US" sz="1400" dirty="0">
                    <a:solidFill>
                      <a:schemeClr val="tx1">
                        <a:lumMod val="75000"/>
                        <a:lumOff val="25000"/>
                      </a:schemeClr>
                    </a:solidFill>
                    <a:cs typeface="+mn-ea"/>
                    <a:sym typeface="+mn-lt"/>
                  </a:rPr>
                  <a:t>单击此处键入文本单击单击此处键入文本单击单击此处键入文本单击</a:t>
                </a:r>
                <a:endParaRPr lang="zh-CN" altLang="en-US" sz="1400" dirty="0">
                  <a:solidFill>
                    <a:schemeClr val="tx1">
                      <a:lumMod val="75000"/>
                      <a:lumOff val="25000"/>
                    </a:schemeClr>
                  </a:solidFill>
                  <a:latin typeface="+mn-ea"/>
                  <a:cs typeface="思源黑体 CN Bold" panose="020B0800000000000000" pitchFamily="34" charset="-122"/>
                </a:endParaRPr>
              </a:p>
            </p:txBody>
          </p:sp>
          <p:grpSp>
            <p:nvGrpSpPr>
              <p:cNvPr id="166" name="组合 165"/>
              <p:cNvGrpSpPr/>
              <p:nvPr/>
            </p:nvGrpSpPr>
            <p:grpSpPr>
              <a:xfrm>
                <a:off x="7918133" y="3253435"/>
                <a:ext cx="840910" cy="840909"/>
                <a:chOff x="7848995" y="3204115"/>
                <a:chExt cx="840910" cy="840909"/>
              </a:xfrm>
            </p:grpSpPr>
            <p:sp>
              <p:nvSpPr>
                <p:cNvPr id="126" name="PPT世界-7-13"/>
                <p:cNvSpPr txBox="1"/>
                <p:nvPr/>
              </p:nvSpPr>
              <p:spPr>
                <a:xfrm>
                  <a:off x="7848995" y="3204115"/>
                  <a:ext cx="840910" cy="840909"/>
                </a:xfrm>
                <a:prstGeom prst="ellipse">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1200"/>
                  </a:lvl1pPr>
                  <a:lvl2pPr defTabSz="457200"/>
                  <a:lvl3pPr defTabSz="457200"/>
                  <a:lvl4pPr defTabSz="457200"/>
                  <a:lvl5pPr defTabSz="457200"/>
                  <a:lvl6pPr defTabSz="457200"/>
                  <a:lvl7pPr defTabSz="457200"/>
                  <a:lvl8pPr defTabSz="457200"/>
                  <a:lvl9pPr defTabSz="457200"/>
                </a:lstStyle>
                <a:p>
                  <a:endParaRPr lang="zh-CN" altLang="en-US" dirty="0">
                    <a:cs typeface="思源黑体 CN Bold" panose="020B0800000000000000" pitchFamily="34" charset="-122"/>
                  </a:endParaRPr>
                </a:p>
              </p:txBody>
            </p:sp>
            <p:sp>
              <p:nvSpPr>
                <p:cNvPr id="165" name="PPT世界-7-14"/>
                <p:cNvSpPr/>
                <p:nvPr/>
              </p:nvSpPr>
              <p:spPr>
                <a:xfrm>
                  <a:off x="8034151" y="3457314"/>
                  <a:ext cx="470599" cy="334510"/>
                </a:xfrm>
                <a:custGeom>
                  <a:avLst/>
                  <a:gdLst>
                    <a:gd name="connsiteX0" fmla="*/ 139317 w 597041"/>
                    <a:gd name="connsiteY0" fmla="*/ 213573 h 424388"/>
                    <a:gd name="connsiteX1" fmla="*/ 394782 w 597041"/>
                    <a:gd name="connsiteY1" fmla="*/ 299620 h 424388"/>
                    <a:gd name="connsiteX2" fmla="*/ 488070 w 597041"/>
                    <a:gd name="connsiteY2" fmla="*/ 216441 h 424388"/>
                    <a:gd name="connsiteX3" fmla="*/ 488070 w 597041"/>
                    <a:gd name="connsiteY3" fmla="*/ 326868 h 424388"/>
                    <a:gd name="connsiteX4" fmla="*/ 434968 w 597041"/>
                    <a:gd name="connsiteY4" fmla="*/ 362721 h 424388"/>
                    <a:gd name="connsiteX5" fmla="*/ 377560 w 597041"/>
                    <a:gd name="connsiteY5" fmla="*/ 424388 h 424388"/>
                    <a:gd name="connsiteX6" fmla="*/ 241216 w 597041"/>
                    <a:gd name="connsiteY6" fmla="*/ 355550 h 424388"/>
                    <a:gd name="connsiteX7" fmla="*/ 139317 w 597041"/>
                    <a:gd name="connsiteY7" fmla="*/ 355550 h 424388"/>
                    <a:gd name="connsiteX8" fmla="*/ 262641 w 597041"/>
                    <a:gd name="connsiteY8" fmla="*/ 0 h 424388"/>
                    <a:gd name="connsiteX9" fmla="*/ 597041 w 597041"/>
                    <a:gd name="connsiteY9" fmla="*/ 96010 h 424388"/>
                    <a:gd name="connsiteX10" fmla="*/ 391808 w 597041"/>
                    <a:gd name="connsiteY10" fmla="*/ 279433 h 424388"/>
                    <a:gd name="connsiteX11" fmla="*/ 68889 w 597041"/>
                    <a:gd name="connsiteY11" fmla="*/ 174825 h 424388"/>
                    <a:gd name="connsiteX12" fmla="*/ 68889 w 597041"/>
                    <a:gd name="connsiteY12" fmla="*/ 283732 h 424388"/>
                    <a:gd name="connsiteX13" fmla="*/ 87547 w 597041"/>
                    <a:gd name="connsiteY13" fmla="*/ 283732 h 424388"/>
                    <a:gd name="connsiteX14" fmla="*/ 87547 w 597041"/>
                    <a:gd name="connsiteY14" fmla="*/ 362546 h 424388"/>
                    <a:gd name="connsiteX15" fmla="*/ 22963 w 597041"/>
                    <a:gd name="connsiteY15" fmla="*/ 362546 h 424388"/>
                    <a:gd name="connsiteX16" fmla="*/ 22963 w 597041"/>
                    <a:gd name="connsiteY16" fmla="*/ 283732 h 424388"/>
                    <a:gd name="connsiteX17" fmla="*/ 41621 w 597041"/>
                    <a:gd name="connsiteY17" fmla="*/ 283732 h 424388"/>
                    <a:gd name="connsiteX18" fmla="*/ 41621 w 597041"/>
                    <a:gd name="connsiteY18" fmla="*/ 166227 h 424388"/>
                    <a:gd name="connsiteX19" fmla="*/ 0 w 597041"/>
                    <a:gd name="connsiteY19" fmla="*/ 153330 h 4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7041" h="424388">
                      <a:moveTo>
                        <a:pt x="139317" y="213573"/>
                      </a:moveTo>
                      <a:lnTo>
                        <a:pt x="394782" y="299620"/>
                      </a:lnTo>
                      <a:lnTo>
                        <a:pt x="488070" y="216441"/>
                      </a:lnTo>
                      <a:lnTo>
                        <a:pt x="488070" y="326868"/>
                      </a:lnTo>
                      <a:cubicBezTo>
                        <a:pt x="488070" y="326868"/>
                        <a:pt x="465107" y="342643"/>
                        <a:pt x="434968" y="362721"/>
                      </a:cubicBezTo>
                      <a:cubicBezTo>
                        <a:pt x="403393" y="381365"/>
                        <a:pt x="377560" y="424388"/>
                        <a:pt x="377560" y="424388"/>
                      </a:cubicBezTo>
                      <a:cubicBezTo>
                        <a:pt x="377560" y="424388"/>
                        <a:pt x="292883" y="372760"/>
                        <a:pt x="241216" y="355550"/>
                      </a:cubicBezTo>
                      <a:cubicBezTo>
                        <a:pt x="190984" y="338341"/>
                        <a:pt x="139317" y="355550"/>
                        <a:pt x="139317" y="355550"/>
                      </a:cubicBezTo>
                      <a:close/>
                      <a:moveTo>
                        <a:pt x="262641" y="0"/>
                      </a:moveTo>
                      <a:lnTo>
                        <a:pt x="597041" y="96010"/>
                      </a:lnTo>
                      <a:lnTo>
                        <a:pt x="391808" y="279433"/>
                      </a:lnTo>
                      <a:lnTo>
                        <a:pt x="68889" y="174825"/>
                      </a:lnTo>
                      <a:lnTo>
                        <a:pt x="68889" y="283732"/>
                      </a:lnTo>
                      <a:lnTo>
                        <a:pt x="87547" y="283732"/>
                      </a:lnTo>
                      <a:lnTo>
                        <a:pt x="87547" y="362546"/>
                      </a:lnTo>
                      <a:lnTo>
                        <a:pt x="22963" y="362546"/>
                      </a:lnTo>
                      <a:lnTo>
                        <a:pt x="22963" y="283732"/>
                      </a:lnTo>
                      <a:lnTo>
                        <a:pt x="41621" y="283732"/>
                      </a:lnTo>
                      <a:lnTo>
                        <a:pt x="41621" y="166227"/>
                      </a:lnTo>
                      <a:lnTo>
                        <a:pt x="0" y="153330"/>
                      </a:lnTo>
                      <a:close/>
                    </a:path>
                  </a:pathLst>
                </a:custGeom>
                <a:gradFill>
                  <a:gsLst>
                    <a:gs pos="0">
                      <a:schemeClr val="accent1"/>
                    </a:gs>
                    <a:gs pos="100000">
                      <a:schemeClr val="accent3"/>
                    </a:gs>
                  </a:gsLst>
                  <a:lin ang="5400000" scaled="1"/>
                </a:gradFill>
                <a:ln w="2028" cap="flat">
                  <a:noFill/>
                  <a:prstDash val="solid"/>
                  <a:miter/>
                </a:ln>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grpSp>
      <p:grpSp>
        <p:nvGrpSpPr>
          <p:cNvPr id="175" name="PPT世界-8"/>
          <p:cNvGrpSpPr/>
          <p:nvPr/>
        </p:nvGrpSpPr>
        <p:grpSpPr>
          <a:xfrm>
            <a:off x="423681" y="262907"/>
            <a:ext cx="3152878" cy="694275"/>
            <a:chOff x="7230881" y="5063969"/>
            <a:chExt cx="3152878" cy="694275"/>
          </a:xfrm>
        </p:grpSpPr>
        <p:sp>
          <p:nvSpPr>
            <p:cNvPr id="176" name="PPT世界-8-1"/>
            <p:cNvSpPr/>
            <p:nvPr/>
          </p:nvSpPr>
          <p:spPr>
            <a:xfrm>
              <a:off x="7230881" y="5073351"/>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7" name="PPT世界-8-2"/>
            <p:cNvSpPr/>
            <p:nvPr/>
          </p:nvSpPr>
          <p:spPr>
            <a:xfrm>
              <a:off x="7405441" y="5248165"/>
              <a:ext cx="335775" cy="335266"/>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178" name="PPT世界-8-3"/>
            <p:cNvSpPr txBox="1"/>
            <p:nvPr/>
          </p:nvSpPr>
          <p:spPr>
            <a:xfrm>
              <a:off x="8303025" y="5063969"/>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国民经济</a:t>
              </a:r>
            </a:p>
          </p:txBody>
        </p:sp>
        <p:sp>
          <p:nvSpPr>
            <p:cNvPr id="179" name="PPT世界-8-4"/>
            <p:cNvSpPr txBox="1"/>
            <p:nvPr/>
          </p:nvSpPr>
          <p:spPr>
            <a:xfrm>
              <a:off x="8338470" y="5504328"/>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500"/>
                                        <p:tgtEl>
                                          <p:spTgt spid="145"/>
                                        </p:tgtEl>
                                      </p:cBhvr>
                                    </p:animEffect>
                                    <p:anim calcmode="lin" valueType="num">
                                      <p:cBhvr>
                                        <p:cTn id="8" dur="500" fill="hold"/>
                                        <p:tgtEl>
                                          <p:spTgt spid="145"/>
                                        </p:tgtEl>
                                        <p:attrNameLst>
                                          <p:attrName>ppt_x</p:attrName>
                                        </p:attrNameLst>
                                      </p:cBhvr>
                                      <p:tavLst>
                                        <p:tav tm="0">
                                          <p:val>
                                            <p:strVal val="#ppt_x"/>
                                          </p:val>
                                        </p:tav>
                                        <p:tav tm="100000">
                                          <p:val>
                                            <p:strVal val="#ppt_x"/>
                                          </p:val>
                                        </p:tav>
                                      </p:tavLst>
                                    </p:anim>
                                    <p:anim calcmode="lin" valueType="num">
                                      <p:cBhvr>
                                        <p:cTn id="9" dur="5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73"/>
                                        </p:tgtEl>
                                        <p:attrNameLst>
                                          <p:attrName>style.visibility</p:attrName>
                                        </p:attrNameLst>
                                      </p:cBhvr>
                                      <p:to>
                                        <p:strVal val="visible"/>
                                      </p:to>
                                    </p:set>
                                    <p:animEffect transition="in" filter="fade">
                                      <p:cBhvr>
                                        <p:cTn id="13" dur="500"/>
                                        <p:tgtEl>
                                          <p:spTgt spid="173"/>
                                        </p:tgtEl>
                                      </p:cBhvr>
                                    </p:animEffect>
                                    <p:anim calcmode="lin" valueType="num">
                                      <p:cBhvr>
                                        <p:cTn id="14" dur="500" fill="hold"/>
                                        <p:tgtEl>
                                          <p:spTgt spid="173"/>
                                        </p:tgtEl>
                                        <p:attrNameLst>
                                          <p:attrName>ppt_x</p:attrName>
                                        </p:attrNameLst>
                                      </p:cBhvr>
                                      <p:tavLst>
                                        <p:tav tm="0">
                                          <p:val>
                                            <p:strVal val="#ppt_x"/>
                                          </p:val>
                                        </p:tav>
                                        <p:tav tm="100000">
                                          <p:val>
                                            <p:strVal val="#ppt_x"/>
                                          </p:val>
                                        </p:tav>
                                      </p:tavLst>
                                    </p:anim>
                                    <p:anim calcmode="lin" valueType="num">
                                      <p:cBhvr>
                                        <p:cTn id="15" dur="500" fill="hold"/>
                                        <p:tgtEl>
                                          <p:spTgt spid="17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4"/>
                                        </p:tgtEl>
                                        <p:attrNameLst>
                                          <p:attrName>style.visibility</p:attrName>
                                        </p:attrNameLst>
                                      </p:cBhvr>
                                      <p:to>
                                        <p:strVal val="visible"/>
                                      </p:to>
                                    </p:set>
                                    <p:animEffect transition="in" filter="fade">
                                      <p:cBhvr>
                                        <p:cTn id="19" dur="500"/>
                                        <p:tgtEl>
                                          <p:spTgt spid="174"/>
                                        </p:tgtEl>
                                      </p:cBhvr>
                                    </p:animEffect>
                                    <p:anim calcmode="lin" valueType="num">
                                      <p:cBhvr>
                                        <p:cTn id="20" dur="500" fill="hold"/>
                                        <p:tgtEl>
                                          <p:spTgt spid="174"/>
                                        </p:tgtEl>
                                        <p:attrNameLst>
                                          <p:attrName>ppt_x</p:attrName>
                                        </p:attrNameLst>
                                      </p:cBhvr>
                                      <p:tavLst>
                                        <p:tav tm="0">
                                          <p:val>
                                            <p:strVal val="#ppt_x"/>
                                          </p:val>
                                        </p:tav>
                                        <p:tav tm="100000">
                                          <p:val>
                                            <p:strVal val="#ppt_x"/>
                                          </p:val>
                                        </p:tav>
                                      </p:tavLst>
                                    </p:anim>
                                    <p:anim calcmode="lin" valueType="num">
                                      <p:cBhvr>
                                        <p:cTn id="21" dur="500" fill="hold"/>
                                        <p:tgtEl>
                                          <p:spTgt spid="1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PPT世界-1"/>
          <p:cNvGrpSpPr/>
          <p:nvPr/>
        </p:nvGrpSpPr>
        <p:grpSpPr>
          <a:xfrm flipH="1">
            <a:off x="-383392" y="1"/>
            <a:ext cx="12575392" cy="7074457"/>
            <a:chOff x="0" y="1"/>
            <a:chExt cx="12575392" cy="7074457"/>
          </a:xfrm>
        </p:grpSpPr>
        <p:sp>
          <p:nvSpPr>
            <p:cNvPr id="49" name="PPT世界-1-1"/>
            <p:cNvSpPr/>
            <p:nvPr/>
          </p:nvSpPr>
          <p:spPr>
            <a:xfrm>
              <a:off x="674529"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0" name="PPT世界-1-2"/>
            <p:cNvSpPr/>
            <p:nvPr/>
          </p:nvSpPr>
          <p:spPr>
            <a:xfrm>
              <a:off x="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4" name="PPT世界-1-3"/>
            <p:cNvSpPr/>
            <p:nvPr/>
          </p:nvSpPr>
          <p:spPr>
            <a:xfrm rot="20815163">
              <a:off x="11274753"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7" name="PPT世界-1-4"/>
            <p:cNvSpPr/>
            <p:nvPr/>
          </p:nvSpPr>
          <p:spPr>
            <a:xfrm rot="5891428">
              <a:off x="6061925"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3"/>
          <p:cNvSpPr/>
          <p:nvPr/>
        </p:nvSpPr>
        <p:spPr>
          <a:xfrm flipH="1">
            <a:off x="3534858"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 name="PPT世界-4"/>
          <p:cNvSpPr/>
          <p:nvPr/>
        </p:nvSpPr>
        <p:spPr>
          <a:xfrm flipH="1">
            <a:off x="3630858" y="391285"/>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5"/>
                  <a:pt x="26095" y="0"/>
                  <a:pt x="58286" y="0"/>
                </a:cubicBezTo>
                <a:cubicBezTo>
                  <a:pt x="90476" y="0"/>
                  <a:pt x="116571" y="26095"/>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47" name="PPT世界-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0"/>
            <a:ext cx="1365486" cy="2424001"/>
          </a:xfrm>
          <a:custGeom>
            <a:avLst/>
            <a:gdLst>
              <a:gd name="connsiteX0" fmla="*/ 0 w 2211429"/>
              <a:gd name="connsiteY0" fmla="*/ 0 h 3925714"/>
              <a:gd name="connsiteX1" fmla="*/ 2211429 w 2211429"/>
              <a:gd name="connsiteY1" fmla="*/ 0 h 3925714"/>
              <a:gd name="connsiteX2" fmla="*/ 2211429 w 2211429"/>
              <a:gd name="connsiteY2" fmla="*/ 3925714 h 3925714"/>
              <a:gd name="connsiteX3" fmla="*/ 0 w 2211429"/>
              <a:gd name="connsiteY3" fmla="*/ 3925714 h 3925714"/>
            </a:gdLst>
            <a:ahLst/>
            <a:cxnLst>
              <a:cxn ang="0">
                <a:pos x="connsiteX0" y="connsiteY0"/>
              </a:cxn>
              <a:cxn ang="0">
                <a:pos x="connsiteX1" y="connsiteY1"/>
              </a:cxn>
              <a:cxn ang="0">
                <a:pos x="connsiteX2" y="connsiteY2"/>
              </a:cxn>
              <a:cxn ang="0">
                <a:pos x="connsiteX3" y="connsiteY3"/>
              </a:cxn>
            </a:cxnLst>
            <a:rect l="l" t="t" r="r" b="b"/>
            <a:pathLst>
              <a:path w="2211429" h="3925714">
                <a:moveTo>
                  <a:pt x="0" y="0"/>
                </a:moveTo>
                <a:lnTo>
                  <a:pt x="2211429" y="0"/>
                </a:lnTo>
                <a:lnTo>
                  <a:pt x="2211429" y="3925714"/>
                </a:lnTo>
                <a:lnTo>
                  <a:pt x="0" y="3925714"/>
                </a:lnTo>
                <a:close/>
              </a:path>
            </a:pathLst>
          </a:custGeom>
        </p:spPr>
      </p:pic>
      <p:grpSp>
        <p:nvGrpSpPr>
          <p:cNvPr id="3" name="PPT世界-6"/>
          <p:cNvGrpSpPr/>
          <p:nvPr/>
        </p:nvGrpSpPr>
        <p:grpSpPr>
          <a:xfrm>
            <a:off x="1575136" y="4446432"/>
            <a:ext cx="3215070" cy="357054"/>
            <a:chOff x="1575136" y="4446432"/>
            <a:chExt cx="3215070" cy="357054"/>
          </a:xfrm>
        </p:grpSpPr>
        <p:sp>
          <p:nvSpPr>
            <p:cNvPr id="52" name="PPT世界-6-1"/>
            <p:cNvSpPr/>
            <p:nvPr/>
          </p:nvSpPr>
          <p:spPr>
            <a:xfrm>
              <a:off x="1575136" y="4446432"/>
              <a:ext cx="1502534" cy="357054"/>
            </a:xfrm>
            <a:prstGeom prst="roundRect">
              <a:avLst>
                <a:gd name="adj" fmla="val 50000"/>
              </a:avLst>
            </a:prstGeom>
            <a:ln w="15875">
              <a:solidFill>
                <a:schemeClr val="accent3"/>
              </a:solidFill>
            </a:ln>
          </p:spPr>
          <p:txBody>
            <a:bodyPr wrap="square">
              <a:noAutofit/>
            </a:bodyPr>
            <a:lstStyle/>
            <a:p>
              <a:pPr algn="ctr"/>
              <a:r>
                <a:rPr lang="zh-CN" altLang="en-US"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授课人：</a:t>
              </a:r>
              <a:r>
                <a:rPr lang="en-US" altLang="zh-CN"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endParaRPr lang="zh-CN" altLang="en-US" sz="1050" dirty="0">
                <a:solidFill>
                  <a:sysClr val="windowText" lastClr="000000"/>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3" name="PPT世界-6-2"/>
            <p:cNvSpPr/>
            <p:nvPr/>
          </p:nvSpPr>
          <p:spPr>
            <a:xfrm>
              <a:off x="3287672" y="4446432"/>
              <a:ext cx="1502534" cy="357054"/>
            </a:xfrm>
            <a:prstGeom prst="roundRect">
              <a:avLst>
                <a:gd name="adj" fmla="val 50000"/>
              </a:avLst>
            </a:prstGeom>
            <a:ln w="15875">
              <a:solidFill>
                <a:schemeClr val="accent3"/>
              </a:solidFill>
            </a:ln>
          </p:spPr>
          <p:txBody>
            <a:bodyPr wrap="square">
              <a:noAutofit/>
            </a:bodyPr>
            <a:lstStyle/>
            <a:p>
              <a:pPr algn="ctr"/>
              <a:r>
                <a:rPr lang="en-US" altLang="zh-CN" sz="105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20XX.XX.XX</a:t>
              </a:r>
              <a:endParaRPr lang="zh-CN" altLang="en-US" sz="105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8" name="PPT世界-9"/>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 name="PPT世界-10"/>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 name="PPT世界-11"/>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1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 name="PPT世界-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3" name="PPT世界-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8" name="PPT世界-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9" name="PPT世界-1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21" name="PPT世界-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27" name="PPT世界-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28" name="PPT世界-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29" name="PPT世界-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30" name="PPT世界-2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31" name="PPT世界-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32" name="PPT世界-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33" name="PPT世界-2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34" name="PPT世界-25"/>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grpSp>
        <p:nvGrpSpPr>
          <p:cNvPr id="2" name="PPT世界-26"/>
          <p:cNvGrpSpPr/>
          <p:nvPr/>
        </p:nvGrpSpPr>
        <p:grpSpPr>
          <a:xfrm>
            <a:off x="815754" y="1579877"/>
            <a:ext cx="5106921" cy="2559984"/>
            <a:chOff x="815754" y="1579877"/>
            <a:chExt cx="5106921" cy="2559984"/>
          </a:xfrm>
        </p:grpSpPr>
        <p:sp>
          <p:nvSpPr>
            <p:cNvPr id="62" name="PPT世界-26-1"/>
            <p:cNvSpPr/>
            <p:nvPr/>
          </p:nvSpPr>
          <p:spPr>
            <a:xfrm>
              <a:off x="986233" y="2193471"/>
              <a:ext cx="4698722" cy="1446550"/>
            </a:xfrm>
            <a:prstGeom prst="rect">
              <a:avLst/>
            </a:prstGeom>
          </p:spPr>
          <p:txBody>
            <a:bodyPr wrap="none">
              <a:noAutofit/>
            </a:bodyPr>
            <a:lstStyle/>
            <a:p>
              <a:r>
                <a:rPr lang="zh-CN" altLang="en-US" sz="8800" dirty="0">
                  <a:ln w="139700">
                    <a:gradFill>
                      <a:gsLst>
                        <a:gs pos="0">
                          <a:schemeClr val="accent1"/>
                        </a:gs>
                        <a:gs pos="100000">
                          <a:schemeClr val="accent3"/>
                        </a:gs>
                      </a:gsLst>
                      <a:lin ang="5400000" scaled="1"/>
                    </a:gradFill>
                  </a:ln>
                  <a:solidFill>
                    <a:srgbClr val="0070C0"/>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63" name="PPT世界-26-2"/>
            <p:cNvSpPr/>
            <p:nvPr/>
          </p:nvSpPr>
          <p:spPr>
            <a:xfrm>
              <a:off x="986233" y="2193471"/>
              <a:ext cx="4698722" cy="1446550"/>
            </a:xfrm>
            <a:prstGeom prst="rect">
              <a:avLst/>
            </a:prstGeom>
          </p:spPr>
          <p:txBody>
            <a:bodyPr wrap="none">
              <a:noAutofit/>
            </a:bodyPr>
            <a:lstStyle/>
            <a:p>
              <a:r>
                <a:rPr lang="zh-CN" altLang="en-US" sz="8800" dirty="0">
                  <a:ln w="25400">
                    <a:solidFill>
                      <a:schemeClr val="bg1"/>
                    </a:solidFill>
                  </a:ln>
                  <a:gradFill>
                    <a:gsLst>
                      <a:gs pos="0">
                        <a:schemeClr val="accent1"/>
                      </a:gs>
                      <a:gs pos="100000">
                        <a:schemeClr val="accent3"/>
                      </a:gs>
                    </a:gsLst>
                    <a:lin ang="5400000" scaled="1"/>
                  </a:gra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sp>
          <p:nvSpPr>
            <p:cNvPr id="51" name="PPT世界-26-3"/>
            <p:cNvSpPr/>
            <p:nvPr/>
          </p:nvSpPr>
          <p:spPr>
            <a:xfrm>
              <a:off x="983023" y="3770529"/>
              <a:ext cx="4676045" cy="369332"/>
            </a:xfrm>
            <a:prstGeom prst="rect">
              <a:avLst/>
            </a:prstGeom>
            <a:ln>
              <a:noFill/>
            </a:ln>
          </p:spPr>
          <p:txBody>
            <a:bodyPr wrap="square">
              <a:noAutofit/>
            </a:bodyPr>
            <a:lstStyle/>
            <a:p>
              <a:pPr algn="dist"/>
              <a:r>
                <a:rPr lang="en-US" altLang="zh-CN"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THANKS FOR WATCHING</a:t>
              </a:r>
              <a:endPar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5" name="组合 54"/>
            <p:cNvGrpSpPr/>
            <p:nvPr/>
          </p:nvGrpSpPr>
          <p:grpSpPr>
            <a:xfrm>
              <a:off x="815754" y="1579877"/>
              <a:ext cx="270810" cy="575773"/>
              <a:chOff x="620713" y="1708457"/>
              <a:chExt cx="270810" cy="575773"/>
            </a:xfrm>
          </p:grpSpPr>
          <p:cxnSp>
            <p:nvCxnSpPr>
              <p:cNvPr id="58" name="PPT世界-26-4"/>
              <p:cNvCxnSpPr/>
              <p:nvPr/>
            </p:nvCxnSpPr>
            <p:spPr>
              <a:xfrm flipV="1">
                <a:off x="620713" y="1708457"/>
                <a:ext cx="270810" cy="5757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9" name="PPT世界-26-5"/>
              <p:cNvCxnSpPr/>
              <p:nvPr/>
            </p:nvCxnSpPr>
            <p:spPr>
              <a:xfrm flipV="1">
                <a:off x="620713" y="1747715"/>
                <a:ext cx="135405" cy="2878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56" name="PPT世界-26-6"/>
            <p:cNvSpPr/>
            <p:nvPr/>
          </p:nvSpPr>
          <p:spPr>
            <a:xfrm>
              <a:off x="1044056" y="1810364"/>
              <a:ext cx="4513581" cy="369332"/>
            </a:xfrm>
            <a:prstGeom prst="rect">
              <a:avLst/>
            </a:prstGeom>
            <a:ln>
              <a:noFill/>
            </a:ln>
          </p:spPr>
          <p:txBody>
            <a:bodyPr wrap="square">
              <a:noAutofit/>
            </a:bodyPr>
            <a:lstStyle/>
            <a:p>
              <a:pPr algn="dist"/>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大学经济管理专业课程通用</a:t>
              </a:r>
              <a:r>
                <a:rPr lang="en-US" altLang="zh-CN"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模板</a:t>
              </a:r>
            </a:p>
          </p:txBody>
        </p:sp>
        <p:cxnSp>
          <p:nvCxnSpPr>
            <p:cNvPr id="57" name="PPT世界-26-7"/>
            <p:cNvCxnSpPr/>
            <p:nvPr/>
          </p:nvCxnSpPr>
          <p:spPr>
            <a:xfrm>
              <a:off x="1044056" y="3656528"/>
              <a:ext cx="4515615" cy="0"/>
            </a:xfrm>
            <a:prstGeom prst="line">
              <a:avLst/>
            </a:prstGeom>
            <a:ln w="25400">
              <a:solidFill>
                <a:schemeClr val="accent3"/>
              </a:solidFill>
              <a:round/>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5651865" y="3163652"/>
              <a:ext cx="270810" cy="575773"/>
              <a:chOff x="5155375" y="2560304"/>
              <a:chExt cx="270810" cy="575773"/>
            </a:xfrm>
          </p:grpSpPr>
          <p:cxnSp>
            <p:nvCxnSpPr>
              <p:cNvPr id="60" name="PPT世界-26-8"/>
              <p:cNvCxnSpPr/>
              <p:nvPr/>
            </p:nvCxnSpPr>
            <p:spPr>
              <a:xfrm flipH="1">
                <a:off x="5155375" y="2560304"/>
                <a:ext cx="270810" cy="57577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1" name="PPT世界-26-9"/>
              <p:cNvCxnSpPr/>
              <p:nvPr/>
            </p:nvCxnSpPr>
            <p:spPr>
              <a:xfrm flipH="1">
                <a:off x="5290780" y="2808933"/>
                <a:ext cx="135405" cy="28788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pic>
        <p:nvPicPr>
          <p:cNvPr id="77" name="PPT世界-27"/>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sp>
        <p:nvSpPr>
          <p:cNvPr id="76" name="PPT世界-28"/>
          <p:cNvSpPr/>
          <p:nvPr/>
        </p:nvSpPr>
        <p:spPr>
          <a:xfrm>
            <a:off x="546741"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8" name="PPT世界-29"/>
          <p:cNvSpPr/>
          <p:nvPr/>
        </p:nvSpPr>
        <p:spPr>
          <a:xfrm>
            <a:off x="638417" y="6183988"/>
            <a:ext cx="153354" cy="20445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80" name="PPT世界-30"/>
          <p:cNvSpPr/>
          <p:nvPr/>
        </p:nvSpPr>
        <p:spPr>
          <a:xfrm>
            <a:off x="1042938"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81" name="PPT世界-31"/>
          <p:cNvSpPr/>
          <p:nvPr/>
        </p:nvSpPr>
        <p:spPr>
          <a:xfrm>
            <a:off x="1109051" y="6184105"/>
            <a:ext cx="204459" cy="20422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2" name="PPT世界-32"/>
          <p:cNvSpPr/>
          <p:nvPr/>
        </p:nvSpPr>
        <p:spPr>
          <a:xfrm>
            <a:off x="1539137"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3" name="PPT世界-33"/>
          <p:cNvSpPr/>
          <p:nvPr/>
        </p:nvSpPr>
        <p:spPr>
          <a:xfrm>
            <a:off x="1605262" y="6201923"/>
            <a:ext cx="204459" cy="16858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4" name="PPT世界-34"/>
          <p:cNvSpPr/>
          <p:nvPr/>
        </p:nvSpPr>
        <p:spPr>
          <a:xfrm>
            <a:off x="2035332"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5" name="PPT世界-35"/>
          <p:cNvSpPr/>
          <p:nvPr/>
        </p:nvSpPr>
        <p:spPr>
          <a:xfrm>
            <a:off x="2123112" y="6183988"/>
            <a:ext cx="161148" cy="20445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68" name="图片 67">
            <a:hlinkClick r:id="rId3"/>
            <a:extLst>
              <a:ext uri="{FF2B5EF4-FFF2-40B4-BE49-F238E27FC236}">
                <a16:creationId xmlns:a16="http://schemas.microsoft.com/office/drawing/2014/main" id="{27610D6D-8D22-4C0F-821C-33E60F082C84}"/>
              </a:ext>
            </a:extLst>
          </p:cNvPr>
          <p:cNvPicPr>
            <a:picLocks noChangeAspect="1"/>
          </p:cNvPicPr>
          <p:nvPr/>
        </p:nvPicPr>
        <p:blipFill>
          <a:blip r:embed="rId18">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PPT世界-1"/>
          <p:cNvSpPr/>
          <p:nvPr/>
        </p:nvSpPr>
        <p:spPr>
          <a:xfrm>
            <a:off x="674529"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3" name="PPT世界-2"/>
          <p:cNvSpPr/>
          <p:nvPr/>
        </p:nvSpPr>
        <p:spPr>
          <a:xfrm>
            <a:off x="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4" name="PPT世界-3"/>
          <p:cNvSpPr/>
          <p:nvPr/>
        </p:nvSpPr>
        <p:spPr>
          <a:xfrm rot="20815163">
            <a:off x="11274753"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9" name="PPT世界-4"/>
          <p:cNvSpPr/>
          <p:nvPr/>
        </p:nvSpPr>
        <p:spPr>
          <a:xfrm rot="5891428">
            <a:off x="6061925"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6"/>
          <p:cNvSpPr/>
          <p:nvPr/>
        </p:nvSpPr>
        <p:spPr>
          <a:xfrm>
            <a:off x="8540570"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31" name="PPT世界-7"/>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38857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32" name="PPT世界-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999"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sp>
        <p:nvSpPr>
          <p:cNvPr id="28" name="PPT世界-9"/>
          <p:cNvSpPr/>
          <p:nvPr/>
        </p:nvSpPr>
        <p:spPr>
          <a:xfrm>
            <a:off x="1585336" y="6010547"/>
            <a:ext cx="109142" cy="109142"/>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10"/>
          <p:cNvSpPr/>
          <p:nvPr/>
        </p:nvSpPr>
        <p:spPr>
          <a:xfrm>
            <a:off x="647997" y="4793933"/>
            <a:ext cx="295326" cy="29532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11"/>
          <p:cNvSpPr/>
          <p:nvPr/>
        </p:nvSpPr>
        <p:spPr>
          <a:xfrm>
            <a:off x="4898124" y="720360"/>
            <a:ext cx="295326" cy="29532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33" name="PPT世界-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8752" y="5387795"/>
            <a:ext cx="141243" cy="632382"/>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35" name="PPT世界-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15844" y="6164631"/>
            <a:ext cx="423728" cy="73831"/>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36" name="PPT世界-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9491" y="1670539"/>
            <a:ext cx="423728" cy="73831"/>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37" name="PPT世界-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87082" y="1323852"/>
            <a:ext cx="1126733" cy="1088211"/>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38" name="PPT世界-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18978" y="739620"/>
            <a:ext cx="645223" cy="1617873"/>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39" name="PPT世界-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53312" y="640108"/>
            <a:ext cx="1197355" cy="1909989"/>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40" name="PPT世界-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599717" y="4809983"/>
            <a:ext cx="1072161" cy="1296866"/>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41" name="PPT世界-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304391" y="4578859"/>
            <a:ext cx="731895" cy="1579352"/>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42" name="PPT世界-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395942" y="4450456"/>
            <a:ext cx="1775167" cy="1322546"/>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43" name="PPT世界-2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792192" y="4039568"/>
            <a:ext cx="1097842" cy="1120312"/>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44" name="PPT世界-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304263" y="3304463"/>
            <a:ext cx="1884308" cy="1229454"/>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50" name="PPT世界-23" descr="亮着屏幕的手机&#10;&#10;描述已自动生成"/>
          <p:cNvPicPr>
            <a:picLocks noChangeAspect="1"/>
          </p:cNvPicPr>
          <p:nvPr/>
        </p:nvPicPr>
        <p:blipFill>
          <a:blip r:embed="rId14" cstate="screen">
            <a:extLst>
              <a:ext uri="{BEBA8EAE-BF5A-486C-A8C5-ECC9F3942E4B}">
                <a14:imgProps xmlns:a14="http://schemas.microsoft.com/office/drawing/2010/main">
                  <a14:imgLayer r:embed="rId15">
                    <a14:imgEffect>
                      <a14:brightnessContrast bright="38000"/>
                    </a14:imgEffect>
                  </a14:imgLayer>
                </a14:imgProps>
              </a:ext>
              <a:ext uri="{28A0092B-C50C-407E-A947-70E740481C1C}">
                <a14:useLocalDpi xmlns:a14="http://schemas.microsoft.com/office/drawing/2010/main"/>
              </a:ext>
            </a:extLst>
          </a:blip>
          <a:stretch>
            <a:fillRect/>
          </a:stretch>
        </p:blipFill>
        <p:spPr>
          <a:xfrm>
            <a:off x="745260" y="1290802"/>
            <a:ext cx="5037879" cy="4482201"/>
          </a:xfrm>
          <a:prstGeom prst="rect">
            <a:avLst/>
          </a:prstGeom>
        </p:spPr>
      </p:pic>
      <p:grpSp>
        <p:nvGrpSpPr>
          <p:cNvPr id="83" name="PPT世界-26"/>
          <p:cNvGrpSpPr/>
          <p:nvPr/>
        </p:nvGrpSpPr>
        <p:grpSpPr>
          <a:xfrm>
            <a:off x="7230881" y="1075707"/>
            <a:ext cx="3152878" cy="708943"/>
            <a:chOff x="7230881" y="1075707"/>
            <a:chExt cx="3152878" cy="708943"/>
          </a:xfrm>
        </p:grpSpPr>
        <p:sp>
          <p:nvSpPr>
            <p:cNvPr id="60" name="PPT世界-26-1"/>
            <p:cNvSpPr/>
            <p:nvPr/>
          </p:nvSpPr>
          <p:spPr>
            <a:xfrm>
              <a:off x="7230881" y="1099757"/>
              <a:ext cx="684894" cy="684893"/>
            </a:xfrm>
            <a:prstGeom prst="ellipse">
              <a:avLst/>
            </a:prstGeom>
            <a:gradFill flip="none" rotWithShape="1">
              <a:gsLst>
                <a:gs pos="100000">
                  <a:schemeClr val="accent3"/>
                </a:gs>
                <a:gs pos="0">
                  <a:schemeClr val="accent3">
                    <a:lumMod val="60000"/>
                    <a:lumOff val="40000"/>
                  </a:schemeClr>
                </a:gs>
              </a:gsLst>
              <a:lin ang="5400000" scaled="1"/>
              <a:tileRect/>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26-2"/>
            <p:cNvSpPr/>
            <p:nvPr/>
          </p:nvSpPr>
          <p:spPr>
            <a:xfrm>
              <a:off x="7418588" y="12743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58" name="PPT世界-26-3"/>
            <p:cNvSpPr txBox="1"/>
            <p:nvPr/>
          </p:nvSpPr>
          <p:spPr>
            <a:xfrm>
              <a:off x="8303025" y="10757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经济概论</a:t>
              </a:r>
            </a:p>
          </p:txBody>
        </p:sp>
        <p:sp>
          <p:nvSpPr>
            <p:cNvPr id="59" name="PPT世界-26-4"/>
            <p:cNvSpPr txBox="1"/>
            <p:nvPr/>
          </p:nvSpPr>
          <p:spPr>
            <a:xfrm>
              <a:off x="8338470" y="1516066"/>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84" name="PPT世界-27"/>
          <p:cNvGrpSpPr/>
          <p:nvPr/>
        </p:nvGrpSpPr>
        <p:grpSpPr>
          <a:xfrm>
            <a:off x="7535132" y="2414906"/>
            <a:ext cx="3172477" cy="694275"/>
            <a:chOff x="7535132" y="2414906"/>
            <a:chExt cx="3172477" cy="694275"/>
          </a:xfrm>
        </p:grpSpPr>
        <p:sp>
          <p:nvSpPr>
            <p:cNvPr id="67" name="PPT世界-27-1"/>
            <p:cNvSpPr/>
            <p:nvPr/>
          </p:nvSpPr>
          <p:spPr>
            <a:xfrm>
              <a:off x="7535132" y="2424288"/>
              <a:ext cx="684894" cy="684893"/>
            </a:xfrm>
            <a:prstGeom prst="ellipse">
              <a:avLst/>
            </a:prstGeom>
            <a:gradFill flip="none" rotWithShape="1">
              <a:gsLst>
                <a:gs pos="0">
                  <a:schemeClr val="accent4"/>
                </a:gs>
                <a:gs pos="100000">
                  <a:schemeClr val="accent5"/>
                </a:gs>
              </a:gsLst>
              <a:lin ang="5400000" scaled="1"/>
              <a:tileRect/>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8" name="PPT世界-27-2"/>
            <p:cNvSpPr/>
            <p:nvPr/>
          </p:nvSpPr>
          <p:spPr>
            <a:xfrm>
              <a:off x="7709692" y="2623765"/>
              <a:ext cx="335775" cy="285940"/>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65" name="PPT世界-27-3"/>
            <p:cNvSpPr txBox="1"/>
            <p:nvPr/>
          </p:nvSpPr>
          <p:spPr>
            <a:xfrm>
              <a:off x="8626875" y="2414906"/>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a:t>
              </a:r>
            </a:p>
          </p:txBody>
        </p:sp>
        <p:sp>
          <p:nvSpPr>
            <p:cNvPr id="66" name="PPT世界-27-4"/>
            <p:cNvSpPr txBox="1"/>
            <p:nvPr/>
          </p:nvSpPr>
          <p:spPr>
            <a:xfrm>
              <a:off x="8662320" y="2855265"/>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85" name="PPT世界-28"/>
          <p:cNvGrpSpPr/>
          <p:nvPr/>
        </p:nvGrpSpPr>
        <p:grpSpPr>
          <a:xfrm>
            <a:off x="7535132" y="3748819"/>
            <a:ext cx="3172477" cy="709029"/>
            <a:chOff x="7535132" y="3748819"/>
            <a:chExt cx="3172477" cy="709029"/>
          </a:xfrm>
        </p:grpSpPr>
        <p:sp>
          <p:nvSpPr>
            <p:cNvPr id="74" name="PPT世界-28-1"/>
            <p:cNvSpPr/>
            <p:nvPr/>
          </p:nvSpPr>
          <p:spPr>
            <a:xfrm>
              <a:off x="7535132" y="374881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5" name="PPT世界-28-2"/>
            <p:cNvSpPr/>
            <p:nvPr/>
          </p:nvSpPr>
          <p:spPr>
            <a:xfrm>
              <a:off x="7712081" y="3923379"/>
              <a:ext cx="330996" cy="335774"/>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72" name="PPT世界-28-3"/>
            <p:cNvSpPr txBox="1"/>
            <p:nvPr/>
          </p:nvSpPr>
          <p:spPr>
            <a:xfrm>
              <a:off x="8626875" y="3763573"/>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银行经营</a:t>
              </a:r>
            </a:p>
          </p:txBody>
        </p:sp>
        <p:sp>
          <p:nvSpPr>
            <p:cNvPr id="73" name="PPT世界-28-4"/>
            <p:cNvSpPr txBox="1"/>
            <p:nvPr/>
          </p:nvSpPr>
          <p:spPr>
            <a:xfrm>
              <a:off x="8662320" y="4203932"/>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 OPERATION</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86" name="PPT世界-29"/>
          <p:cNvGrpSpPr/>
          <p:nvPr/>
        </p:nvGrpSpPr>
        <p:grpSpPr>
          <a:xfrm>
            <a:off x="7230881" y="5063969"/>
            <a:ext cx="3152878" cy="694275"/>
            <a:chOff x="7230881" y="5063969"/>
            <a:chExt cx="3152878" cy="694275"/>
          </a:xfrm>
        </p:grpSpPr>
        <p:sp>
          <p:nvSpPr>
            <p:cNvPr id="81" name="PPT世界-29-1"/>
            <p:cNvSpPr/>
            <p:nvPr/>
          </p:nvSpPr>
          <p:spPr>
            <a:xfrm>
              <a:off x="7230881" y="5073351"/>
              <a:ext cx="684894" cy="684893"/>
            </a:xfrm>
            <a:prstGeom prst="ellipse">
              <a:avLst/>
            </a:prstGeom>
            <a:gradFill>
              <a:gsLst>
                <a:gs pos="0">
                  <a:schemeClr val="accent4"/>
                </a:gs>
                <a:gs pos="100000">
                  <a:schemeClr val="accent5"/>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2" name="PPT世界-29-2"/>
            <p:cNvSpPr/>
            <p:nvPr/>
          </p:nvSpPr>
          <p:spPr>
            <a:xfrm>
              <a:off x="7405441" y="5248165"/>
              <a:ext cx="335775" cy="335266"/>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79" name="PPT世界-29-3"/>
            <p:cNvSpPr txBox="1"/>
            <p:nvPr/>
          </p:nvSpPr>
          <p:spPr>
            <a:xfrm>
              <a:off x="8303025" y="5063969"/>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国民经济</a:t>
              </a:r>
            </a:p>
          </p:txBody>
        </p:sp>
        <p:sp>
          <p:nvSpPr>
            <p:cNvPr id="80" name="PPT世界-29-4"/>
            <p:cNvSpPr txBox="1"/>
            <p:nvPr/>
          </p:nvSpPr>
          <p:spPr>
            <a:xfrm>
              <a:off x="8338470" y="5504328"/>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pic>
        <p:nvPicPr>
          <p:cNvPr id="47" name="图片 46">
            <a:hlinkClick r:id="rId16"/>
            <a:extLst>
              <a:ext uri="{FF2B5EF4-FFF2-40B4-BE49-F238E27FC236}">
                <a16:creationId xmlns:a16="http://schemas.microsoft.com/office/drawing/2014/main" id="{24884562-5BC2-487F-8BB8-CF4E3191EFA5}"/>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anim calcmode="lin" valueType="num">
                                      <p:cBhvr>
                                        <p:cTn id="14" dur="500" fill="hold"/>
                                        <p:tgtEl>
                                          <p:spTgt spid="84"/>
                                        </p:tgtEl>
                                        <p:attrNameLst>
                                          <p:attrName>ppt_x</p:attrName>
                                        </p:attrNameLst>
                                      </p:cBhvr>
                                      <p:tavLst>
                                        <p:tav tm="0">
                                          <p:val>
                                            <p:strVal val="#ppt_x"/>
                                          </p:val>
                                        </p:tav>
                                        <p:tav tm="100000">
                                          <p:val>
                                            <p:strVal val="#ppt_x"/>
                                          </p:val>
                                        </p:tav>
                                      </p:tavLst>
                                    </p:anim>
                                    <p:anim calcmode="lin" valueType="num">
                                      <p:cBhvr>
                                        <p:cTn id="15" dur="500" fill="hold"/>
                                        <p:tgtEl>
                                          <p:spTgt spid="8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anim calcmode="lin" valueType="num">
                                      <p:cBhvr>
                                        <p:cTn id="20" dur="500" fill="hold"/>
                                        <p:tgtEl>
                                          <p:spTgt spid="85"/>
                                        </p:tgtEl>
                                        <p:attrNameLst>
                                          <p:attrName>ppt_x</p:attrName>
                                        </p:attrNameLst>
                                      </p:cBhvr>
                                      <p:tavLst>
                                        <p:tav tm="0">
                                          <p:val>
                                            <p:strVal val="#ppt_x"/>
                                          </p:val>
                                        </p:tav>
                                        <p:tav tm="100000">
                                          <p:val>
                                            <p:strVal val="#ppt_x"/>
                                          </p:val>
                                        </p:tav>
                                      </p:tavLst>
                                    </p:anim>
                                    <p:anim calcmode="lin" valueType="num">
                                      <p:cBhvr>
                                        <p:cTn id="21" dur="500" fill="hold"/>
                                        <p:tgtEl>
                                          <p:spTgt spid="8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Effect transition="in" filter="fade">
                                      <p:cBhvr>
                                        <p:cTn id="25" dur="500"/>
                                        <p:tgtEl>
                                          <p:spTgt spid="86"/>
                                        </p:tgtEl>
                                      </p:cBhvr>
                                    </p:animEffect>
                                    <p:anim calcmode="lin" valueType="num">
                                      <p:cBhvr>
                                        <p:cTn id="26" dur="500" fill="hold"/>
                                        <p:tgtEl>
                                          <p:spTgt spid="86"/>
                                        </p:tgtEl>
                                        <p:attrNameLst>
                                          <p:attrName>ppt_x</p:attrName>
                                        </p:attrNameLst>
                                      </p:cBhvr>
                                      <p:tavLst>
                                        <p:tav tm="0">
                                          <p:val>
                                            <p:strVal val="#ppt_x"/>
                                          </p:val>
                                        </p:tav>
                                        <p:tav tm="100000">
                                          <p:val>
                                            <p:strVal val="#ppt_x"/>
                                          </p:val>
                                        </p:tav>
                                      </p:tavLst>
                                    </p:anim>
                                    <p:anim calcmode="lin" valueType="num">
                                      <p:cBhvr>
                                        <p:cTn id="27" dur="5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D208F1F-79C3-4CD6-114D-D0355523F124}"/>
              </a:ext>
            </a:extLst>
          </p:cNvPr>
          <p:cNvSpPr txBox="1"/>
          <p:nvPr/>
        </p:nvSpPr>
        <p:spPr>
          <a:xfrm>
            <a:off x="3048778" y="3244334"/>
            <a:ext cx="6097554"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483364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PT世界-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1" name="PPT世界-2"/>
          <p:cNvSpPr/>
          <p:nvPr/>
        </p:nvSpPr>
        <p:spPr>
          <a:xfrm flipH="1">
            <a:off x="1071113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2" name="PPT世界-3"/>
          <p:cNvSpPr/>
          <p:nvPr/>
        </p:nvSpPr>
        <p:spPr>
          <a:xfrm rot="784837" flipH="1">
            <a:off x="-383392"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63" name="PPT世界-4"/>
          <p:cNvSpPr/>
          <p:nvPr/>
        </p:nvSpPr>
        <p:spPr>
          <a:xfrm rot="15708572" flipH="1">
            <a:off x="5195553"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6"/>
          <p:cNvSpPr/>
          <p:nvPr/>
        </p:nvSpPr>
        <p:spPr>
          <a:xfrm flipH="1">
            <a:off x="3534858"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 name="PPT世界-7"/>
          <p:cNvSpPr/>
          <p:nvPr/>
        </p:nvSpPr>
        <p:spPr>
          <a:xfrm flipH="1">
            <a:off x="3630858" y="391285"/>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5"/>
                  <a:pt x="26095" y="0"/>
                  <a:pt x="58286" y="0"/>
                </a:cubicBezTo>
                <a:cubicBezTo>
                  <a:pt x="90476" y="0"/>
                  <a:pt x="116571" y="26095"/>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47" name="PPT世界-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0"/>
            <a:ext cx="1365486" cy="2424001"/>
          </a:xfrm>
          <a:custGeom>
            <a:avLst/>
            <a:gdLst>
              <a:gd name="connsiteX0" fmla="*/ 0 w 2211429"/>
              <a:gd name="connsiteY0" fmla="*/ 0 h 3925714"/>
              <a:gd name="connsiteX1" fmla="*/ 2211429 w 2211429"/>
              <a:gd name="connsiteY1" fmla="*/ 0 h 3925714"/>
              <a:gd name="connsiteX2" fmla="*/ 2211429 w 2211429"/>
              <a:gd name="connsiteY2" fmla="*/ 3925714 h 3925714"/>
              <a:gd name="connsiteX3" fmla="*/ 0 w 2211429"/>
              <a:gd name="connsiteY3" fmla="*/ 3925714 h 3925714"/>
            </a:gdLst>
            <a:ahLst/>
            <a:cxnLst>
              <a:cxn ang="0">
                <a:pos x="connsiteX0" y="connsiteY0"/>
              </a:cxn>
              <a:cxn ang="0">
                <a:pos x="connsiteX1" y="connsiteY1"/>
              </a:cxn>
              <a:cxn ang="0">
                <a:pos x="connsiteX2" y="connsiteY2"/>
              </a:cxn>
              <a:cxn ang="0">
                <a:pos x="connsiteX3" y="connsiteY3"/>
              </a:cxn>
            </a:cxnLst>
            <a:rect l="l" t="t" r="r" b="b"/>
            <a:pathLst>
              <a:path w="2211429" h="3925714">
                <a:moveTo>
                  <a:pt x="0" y="0"/>
                </a:moveTo>
                <a:lnTo>
                  <a:pt x="2211429" y="0"/>
                </a:lnTo>
                <a:lnTo>
                  <a:pt x="2211429" y="3925714"/>
                </a:lnTo>
                <a:lnTo>
                  <a:pt x="0" y="3925714"/>
                </a:lnTo>
                <a:close/>
              </a:path>
            </a:pathLst>
          </a:custGeom>
        </p:spPr>
      </p:pic>
      <p:sp>
        <p:nvSpPr>
          <p:cNvPr id="8" name="PPT世界-11"/>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 name="PPT世界-12"/>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 name="PPT世界-13"/>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1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 name="PPT世界-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3" name="PPT世界-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8" name="PPT世界-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9" name="PPT世界-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21" name="PPT世界-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27" name="PPT世界-2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28" name="PPT世界-2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29" name="PPT世界-2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30" name="PPT世界-2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31" name="PPT世界-2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32" name="PPT世界-2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33" name="PPT世界-2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34" name="PPT世界-2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77" name="PPT世界-28"/>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nvGrpSpPr>
          <p:cNvPr id="4" name="PPT世界-29"/>
          <p:cNvGrpSpPr/>
          <p:nvPr/>
        </p:nvGrpSpPr>
        <p:grpSpPr>
          <a:xfrm>
            <a:off x="1254309" y="1847152"/>
            <a:ext cx="4594911" cy="2959846"/>
            <a:chOff x="1254309" y="1847152"/>
            <a:chExt cx="4594911" cy="2959846"/>
          </a:xfrm>
        </p:grpSpPr>
        <p:sp>
          <p:nvSpPr>
            <p:cNvPr id="48" name="PPT世界-29-1"/>
            <p:cNvSpPr txBox="1"/>
            <p:nvPr/>
          </p:nvSpPr>
          <p:spPr>
            <a:xfrm>
              <a:off x="1254309" y="2857051"/>
              <a:ext cx="4190263" cy="1261884"/>
            </a:xfrm>
            <a:prstGeom prst="rect">
              <a:avLst/>
            </a:prstGeom>
            <a:noFill/>
          </p:spPr>
          <p:txBody>
            <a:bodyPr wrap="square" rtlCol="0">
              <a:noAutofit/>
            </a:bodyPr>
            <a:lstStyle/>
            <a:p>
              <a:r>
                <a:rPr kumimoji="1" lang="zh-CN" altLang="en-US" sz="7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经济概论</a:t>
              </a:r>
            </a:p>
          </p:txBody>
        </p:sp>
        <p:sp>
          <p:nvSpPr>
            <p:cNvPr id="49" name="PPT世界-29-2"/>
            <p:cNvSpPr/>
            <p:nvPr/>
          </p:nvSpPr>
          <p:spPr>
            <a:xfrm>
              <a:off x="1287927" y="4499221"/>
              <a:ext cx="4561293" cy="307777"/>
            </a:xfrm>
            <a:prstGeom prst="rect">
              <a:avLst/>
            </a:prstGeom>
          </p:spPr>
          <p:txBody>
            <a:bodyPr wrap="square">
              <a:noAutofit/>
            </a:bodyPr>
            <a:lstStyle/>
            <a:p>
              <a:pPr lvl="0" algn="dist"/>
              <a:r>
                <a:rPr lang="en-US" altLang="zh-CN" sz="140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ECONOMY</a:t>
              </a:r>
              <a:endParaRPr kumimoji="0" lang="zh-CN" altLang="en-US" sz="140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29-3"/>
            <p:cNvSpPr txBox="1"/>
            <p:nvPr/>
          </p:nvSpPr>
          <p:spPr>
            <a:xfrm>
              <a:off x="1272166" y="1847152"/>
              <a:ext cx="2900038" cy="769441"/>
            </a:xfrm>
            <a:prstGeom prst="rect">
              <a:avLst/>
            </a:prstGeom>
            <a:noFill/>
          </p:spPr>
          <p:txBody>
            <a:bodyPr wrap="square" rtlCol="0">
              <a:noAutofit/>
            </a:bodyPr>
            <a:lstStyle/>
            <a:p>
              <a:r>
                <a:rPr kumimoji="1" lang="en-US" altLang="zh-CN"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01.</a:t>
              </a:r>
              <a:endParaRPr kumimoji="1" lang="zh-CN" altLang="en-US"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nvGrpSpPr>
            <p:cNvPr id="2" name="组合 1"/>
            <p:cNvGrpSpPr/>
            <p:nvPr/>
          </p:nvGrpSpPr>
          <p:grpSpPr>
            <a:xfrm>
              <a:off x="4321167" y="1858478"/>
              <a:ext cx="684894" cy="684893"/>
              <a:chOff x="7230881" y="1099757"/>
              <a:chExt cx="684894" cy="684893"/>
            </a:xfrm>
          </p:grpSpPr>
          <p:sp>
            <p:nvSpPr>
              <p:cNvPr id="78" name="PPT世界-29-4"/>
              <p:cNvSpPr/>
              <p:nvPr/>
            </p:nvSpPr>
            <p:spPr>
              <a:xfrm>
                <a:off x="7230881" y="1099757"/>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29-5"/>
              <p:cNvSpPr/>
              <p:nvPr/>
            </p:nvSpPr>
            <p:spPr>
              <a:xfrm>
                <a:off x="7418588" y="12743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grpSp>
        <p:cxnSp>
          <p:nvCxnSpPr>
            <p:cNvPr id="83" name="PPT世界-29-6"/>
            <p:cNvCxnSpPr/>
            <p:nvPr/>
          </p:nvCxnSpPr>
          <p:spPr>
            <a:xfrm>
              <a:off x="1389404" y="2794810"/>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cxnSp>
          <p:nvCxnSpPr>
            <p:cNvPr id="84" name="PPT世界-29-7"/>
            <p:cNvCxnSpPr/>
            <p:nvPr/>
          </p:nvCxnSpPr>
          <p:spPr>
            <a:xfrm>
              <a:off x="1389404" y="4197061"/>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grpSp>
      <p:sp>
        <p:nvSpPr>
          <p:cNvPr id="67" name="PPT世界-30"/>
          <p:cNvSpPr/>
          <p:nvPr/>
        </p:nvSpPr>
        <p:spPr>
          <a:xfrm>
            <a:off x="546741"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76" name="PPT世界-31"/>
          <p:cNvSpPr/>
          <p:nvPr/>
        </p:nvSpPr>
        <p:spPr>
          <a:xfrm>
            <a:off x="638417" y="6183988"/>
            <a:ext cx="153354" cy="20445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81" name="PPT世界-32"/>
          <p:cNvSpPr/>
          <p:nvPr/>
        </p:nvSpPr>
        <p:spPr>
          <a:xfrm>
            <a:off x="1042938"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82" name="PPT世界-33"/>
          <p:cNvSpPr/>
          <p:nvPr/>
        </p:nvSpPr>
        <p:spPr>
          <a:xfrm>
            <a:off x="1109051" y="6184105"/>
            <a:ext cx="204459" cy="20422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5" name="PPT世界-34"/>
          <p:cNvSpPr/>
          <p:nvPr/>
        </p:nvSpPr>
        <p:spPr>
          <a:xfrm>
            <a:off x="1539137"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6" name="PPT世界-35"/>
          <p:cNvSpPr/>
          <p:nvPr/>
        </p:nvSpPr>
        <p:spPr>
          <a:xfrm>
            <a:off x="1605262" y="6201923"/>
            <a:ext cx="204459" cy="16858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87" name="PPT世界-36"/>
          <p:cNvSpPr/>
          <p:nvPr/>
        </p:nvSpPr>
        <p:spPr>
          <a:xfrm>
            <a:off x="2035332"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88" name="PPT世界-37"/>
          <p:cNvSpPr/>
          <p:nvPr/>
        </p:nvSpPr>
        <p:spPr>
          <a:xfrm>
            <a:off x="2123112" y="6183988"/>
            <a:ext cx="161148" cy="20445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50" name="图片 49">
            <a:hlinkClick r:id="rId17"/>
            <a:extLst>
              <a:ext uri="{FF2B5EF4-FFF2-40B4-BE49-F238E27FC236}">
                <a16:creationId xmlns:a16="http://schemas.microsoft.com/office/drawing/2014/main" id="{F6B3A63A-4B35-4B33-A3E0-D06DA610434A}"/>
              </a:ext>
            </a:extLst>
          </p:cNvPr>
          <p:cNvPicPr>
            <a:picLocks noChangeAspect="1"/>
          </p:cNvPicPr>
          <p:nvPr/>
        </p:nvPicPr>
        <p:blipFill>
          <a:blip r:embed="rId18">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 name="PPT世界-1"/>
          <p:cNvGrpSpPr/>
          <p:nvPr/>
        </p:nvGrpSpPr>
        <p:grpSpPr>
          <a:xfrm>
            <a:off x="3598031" y="997626"/>
            <a:ext cx="4977314" cy="5675532"/>
            <a:chOff x="3598031" y="997626"/>
            <a:chExt cx="4977314" cy="5675532"/>
          </a:xfrm>
        </p:grpSpPr>
        <p:sp>
          <p:nvSpPr>
            <p:cNvPr id="98" name="PPT世界-1-1"/>
            <p:cNvSpPr/>
            <p:nvPr/>
          </p:nvSpPr>
          <p:spPr>
            <a:xfrm flipH="1">
              <a:off x="4176614" y="1925358"/>
              <a:ext cx="4139952" cy="4062789"/>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99" name="PPT世界-1-2"/>
            <p:cNvSpPr/>
            <p:nvPr/>
          </p:nvSpPr>
          <p:spPr>
            <a:xfrm flipH="1">
              <a:off x="7635252" y="6107584"/>
              <a:ext cx="98049" cy="98048"/>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00" name="PPT世界-1-3"/>
            <p:cNvSpPr/>
            <p:nvPr/>
          </p:nvSpPr>
          <p:spPr>
            <a:xfrm flipH="1">
              <a:off x="8310043" y="5014656"/>
              <a:ext cx="265302" cy="265301"/>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1" name="PPT世界-1-4"/>
            <p:cNvSpPr/>
            <p:nvPr/>
          </p:nvSpPr>
          <p:spPr>
            <a:xfrm flipH="1">
              <a:off x="4491989" y="1355206"/>
              <a:ext cx="265302" cy="265301"/>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102" name="PPT世界-1-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4301662" y="5536611"/>
              <a:ext cx="3414335" cy="113654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03" name="PPT世界-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504173" y="997626"/>
              <a:ext cx="2955819" cy="2526144"/>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04" name="PPT世界-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232182" y="5548142"/>
              <a:ext cx="126883" cy="568094"/>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05" name="PPT世界-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3725807" y="2023189"/>
              <a:ext cx="121118" cy="11823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06" name="PPT世界-1-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5259059" y="6246006"/>
              <a:ext cx="380650" cy="66326"/>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107" name="PPT世界-1-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995715" y="2208789"/>
              <a:ext cx="380650" cy="66326"/>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108" name="PPT世界-1-1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450040" y="1897348"/>
              <a:ext cx="1012189" cy="977584"/>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109" name="PPT世界-1-1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6225109" y="1372511"/>
              <a:ext cx="579630" cy="1453399"/>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110" name="PPT世界-1-1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5518595" y="1283114"/>
              <a:ext cx="1075628" cy="1715818"/>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111" name="PPT世界-1-14"/>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5858876" y="5029074"/>
              <a:ext cx="963162" cy="1165024"/>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112" name="PPT世界-1-15"/>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6429853" y="4821446"/>
              <a:ext cx="657491" cy="1418795"/>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113" name="PPT世界-1-16"/>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6308735" y="4706098"/>
              <a:ext cx="1594701" cy="1188093"/>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114" name="PPT世界-1-17"/>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3866220" y="4336979"/>
              <a:ext cx="986237" cy="1006418"/>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115" name="PPT世界-1-18"/>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3598031" y="3676605"/>
              <a:ext cx="1692750" cy="1104467"/>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3"/>
          <p:cNvSpPr/>
          <p:nvPr/>
        </p:nvSpPr>
        <p:spPr>
          <a:xfrm>
            <a:off x="423681" y="286957"/>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4"/>
          <p:cNvSpPr/>
          <p:nvPr/>
        </p:nvSpPr>
        <p:spPr>
          <a:xfrm>
            <a:off x="611388" y="4615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6" name="PPT世界-5"/>
          <p:cNvSpPr txBox="1"/>
          <p:nvPr/>
        </p:nvSpPr>
        <p:spPr>
          <a:xfrm>
            <a:off x="1495825" y="2629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经济概论</a:t>
            </a:r>
          </a:p>
        </p:txBody>
      </p:sp>
      <p:sp>
        <p:nvSpPr>
          <p:cNvPr id="8" name="PPT世界-6"/>
          <p:cNvSpPr txBox="1"/>
          <p:nvPr/>
        </p:nvSpPr>
        <p:spPr>
          <a:xfrm>
            <a:off x="1531270" y="703266"/>
            <a:ext cx="2045289" cy="253916"/>
          </a:xfrm>
          <a:prstGeom prst="rect">
            <a:avLst/>
          </a:prstGeom>
          <a:noFill/>
        </p:spPr>
        <p:txBody>
          <a:bodyPr wrap="square" rtlCol="0">
            <a:noAutofit/>
          </a:bodyPr>
          <a:lstStyle/>
          <a:p>
            <a:pPr lvl="0" algn="dist"/>
            <a:r>
              <a:rPr lang="en-US" altLang="zh-CN" sz="1050" kern="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19" name="PPT世界-7"/>
          <p:cNvGrpSpPr/>
          <p:nvPr/>
        </p:nvGrpSpPr>
        <p:grpSpPr>
          <a:xfrm>
            <a:off x="660400" y="1687217"/>
            <a:ext cx="3340100" cy="4436698"/>
            <a:chOff x="660400" y="1687217"/>
            <a:chExt cx="3340100" cy="4436698"/>
          </a:xfrm>
        </p:grpSpPr>
        <p:sp>
          <p:nvSpPr>
            <p:cNvPr id="12" name="PPT世界-7-1"/>
            <p:cNvSpPr/>
            <p:nvPr/>
          </p:nvSpPr>
          <p:spPr>
            <a:xfrm>
              <a:off x="660400" y="1903944"/>
              <a:ext cx="3340100" cy="4219971"/>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思源黑体 CN Bold" panose="020B0800000000000000" pitchFamily="34" charset="-122"/>
              </a:endParaRPr>
            </a:p>
          </p:txBody>
        </p:sp>
        <p:sp>
          <p:nvSpPr>
            <p:cNvPr id="35" name="PPT世界-7-2"/>
            <p:cNvSpPr/>
            <p:nvPr/>
          </p:nvSpPr>
          <p:spPr>
            <a:xfrm>
              <a:off x="900957" y="3496599"/>
              <a:ext cx="2858987" cy="706065"/>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94" name="组合 93"/>
            <p:cNvGrpSpPr/>
            <p:nvPr/>
          </p:nvGrpSpPr>
          <p:grpSpPr>
            <a:xfrm>
              <a:off x="1173463" y="3628334"/>
              <a:ext cx="449611" cy="442594"/>
              <a:chOff x="1173463" y="3628334"/>
              <a:chExt cx="449611" cy="442594"/>
            </a:xfrm>
          </p:grpSpPr>
          <p:sp>
            <p:nvSpPr>
              <p:cNvPr id="38" name="PPT世界-7-3"/>
              <p:cNvSpPr/>
              <p:nvPr/>
            </p:nvSpPr>
            <p:spPr>
              <a:xfrm>
                <a:off x="1457428" y="3995364"/>
                <a:ext cx="165646" cy="75564"/>
              </a:xfrm>
              <a:custGeom>
                <a:avLst/>
                <a:gdLst>
                  <a:gd name="connsiteX0" fmla="*/ 0 w 266700"/>
                  <a:gd name="connsiteY0" fmla="*/ 0 h 133350"/>
                  <a:gd name="connsiteX1" fmla="*/ 266700 w 266700"/>
                  <a:gd name="connsiteY1" fmla="*/ 0 h 133350"/>
                  <a:gd name="connsiteX2" fmla="*/ 266700 w 266700"/>
                  <a:gd name="connsiteY2" fmla="*/ 133350 h 133350"/>
                  <a:gd name="connsiteX3" fmla="*/ 0 w 266700"/>
                  <a:gd name="connsiteY3" fmla="*/ 133350 h 133350"/>
                </a:gdLst>
                <a:ahLst/>
                <a:cxnLst>
                  <a:cxn ang="0">
                    <a:pos x="connsiteX0" y="connsiteY0"/>
                  </a:cxn>
                  <a:cxn ang="0">
                    <a:pos x="connsiteX1" y="connsiteY1"/>
                  </a:cxn>
                  <a:cxn ang="0">
                    <a:pos x="connsiteX2" y="connsiteY2"/>
                  </a:cxn>
                  <a:cxn ang="0">
                    <a:pos x="connsiteX3" y="connsiteY3"/>
                  </a:cxn>
                </a:cxnLst>
                <a:rect l="l" t="t" r="r" b="b"/>
                <a:pathLst>
                  <a:path w="266700" h="133350">
                    <a:moveTo>
                      <a:pt x="0" y="0"/>
                    </a:moveTo>
                    <a:lnTo>
                      <a:pt x="266700" y="0"/>
                    </a:lnTo>
                    <a:lnTo>
                      <a:pt x="266700" y="133350"/>
                    </a:lnTo>
                    <a:lnTo>
                      <a:pt x="0" y="133350"/>
                    </a:lnTo>
                    <a:close/>
                  </a:path>
                </a:pathLst>
              </a:custGeom>
              <a:solidFill>
                <a:schemeClr val="bg1"/>
              </a:solid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9" name="PPT世界-7-4"/>
              <p:cNvSpPr/>
              <p:nvPr/>
            </p:nvSpPr>
            <p:spPr>
              <a:xfrm>
                <a:off x="1214912" y="3808502"/>
                <a:ext cx="366834" cy="179525"/>
              </a:xfrm>
              <a:custGeom>
                <a:avLst/>
                <a:gdLst>
                  <a:gd name="connsiteX0" fmla="*/ 504764 w 590624"/>
                  <a:gd name="connsiteY0" fmla="*/ 120205 h 316810"/>
                  <a:gd name="connsiteX1" fmla="*/ 504764 w 590624"/>
                  <a:gd name="connsiteY1" fmla="*/ 257366 h 316810"/>
                  <a:gd name="connsiteX2" fmla="*/ 485714 w 590624"/>
                  <a:gd name="connsiteY2" fmla="*/ 238316 h 316810"/>
                  <a:gd name="connsiteX3" fmla="*/ 462092 w 590624"/>
                  <a:gd name="connsiteY3" fmla="*/ 238316 h 316810"/>
                  <a:gd name="connsiteX4" fmla="*/ 462092 w 590624"/>
                  <a:gd name="connsiteY4" fmla="*/ 261937 h 316810"/>
                  <a:gd name="connsiteX5" fmla="*/ 512098 w 590624"/>
                  <a:gd name="connsiteY5" fmla="*/ 311944 h 316810"/>
                  <a:gd name="connsiteX6" fmla="*/ 535720 w 590624"/>
                  <a:gd name="connsiteY6" fmla="*/ 311944 h 316810"/>
                  <a:gd name="connsiteX7" fmla="*/ 585727 w 590624"/>
                  <a:gd name="connsiteY7" fmla="*/ 261937 h 316810"/>
                  <a:gd name="connsiteX8" fmla="*/ 585679 w 590624"/>
                  <a:gd name="connsiteY8" fmla="*/ 238173 h 316810"/>
                  <a:gd name="connsiteX9" fmla="*/ 561914 w 590624"/>
                  <a:gd name="connsiteY9" fmla="*/ 238220 h 316810"/>
                  <a:gd name="connsiteX10" fmla="*/ 542864 w 590624"/>
                  <a:gd name="connsiteY10" fmla="*/ 257270 h 316810"/>
                  <a:gd name="connsiteX11" fmla="*/ 542864 w 590624"/>
                  <a:gd name="connsiteY11" fmla="*/ 82105 h 316810"/>
                  <a:gd name="connsiteX12" fmla="*/ 380939 w 590624"/>
                  <a:gd name="connsiteY12" fmla="*/ 82105 h 316810"/>
                  <a:gd name="connsiteX13" fmla="*/ 295214 w 590624"/>
                  <a:gd name="connsiteY13" fmla="*/ 0 h 316810"/>
                  <a:gd name="connsiteX14" fmla="*/ 209489 w 590624"/>
                  <a:gd name="connsiteY14" fmla="*/ 82105 h 316810"/>
                  <a:gd name="connsiteX15" fmla="*/ 47564 w 590624"/>
                  <a:gd name="connsiteY15" fmla="*/ 82105 h 316810"/>
                  <a:gd name="connsiteX16" fmla="*/ 47564 w 590624"/>
                  <a:gd name="connsiteY16" fmla="*/ 257366 h 316810"/>
                  <a:gd name="connsiteX17" fmla="*/ 28514 w 590624"/>
                  <a:gd name="connsiteY17" fmla="*/ 238316 h 316810"/>
                  <a:gd name="connsiteX18" fmla="*/ 4892 w 590624"/>
                  <a:gd name="connsiteY18" fmla="*/ 238316 h 316810"/>
                  <a:gd name="connsiteX19" fmla="*/ 4892 w 590624"/>
                  <a:gd name="connsiteY19" fmla="*/ 261937 h 316810"/>
                  <a:gd name="connsiteX20" fmla="*/ 54898 w 590624"/>
                  <a:gd name="connsiteY20" fmla="*/ 311944 h 316810"/>
                  <a:gd name="connsiteX21" fmla="*/ 78520 w 590624"/>
                  <a:gd name="connsiteY21" fmla="*/ 311944 h 316810"/>
                  <a:gd name="connsiteX22" fmla="*/ 128527 w 590624"/>
                  <a:gd name="connsiteY22" fmla="*/ 261937 h 316810"/>
                  <a:gd name="connsiteX23" fmla="*/ 128479 w 590624"/>
                  <a:gd name="connsiteY23" fmla="*/ 238173 h 316810"/>
                  <a:gd name="connsiteX24" fmla="*/ 104714 w 590624"/>
                  <a:gd name="connsiteY24" fmla="*/ 238220 h 316810"/>
                  <a:gd name="connsiteX25" fmla="*/ 85664 w 590624"/>
                  <a:gd name="connsiteY25" fmla="*/ 257270 h 316810"/>
                  <a:gd name="connsiteX26" fmla="*/ 85664 w 590624"/>
                  <a:gd name="connsiteY26" fmla="*/ 120205 h 316810"/>
                  <a:gd name="connsiteX27" fmla="*/ 209489 w 590624"/>
                  <a:gd name="connsiteY27" fmla="*/ 120205 h 316810"/>
                  <a:gd name="connsiteX28" fmla="*/ 295214 w 590624"/>
                  <a:gd name="connsiteY28" fmla="*/ 205930 h 316810"/>
                  <a:gd name="connsiteX29" fmla="*/ 380939 w 590624"/>
                  <a:gd name="connsiteY29" fmla="*/ 120205 h 316810"/>
                  <a:gd name="connsiteX30" fmla="*/ 504764 w 590624"/>
                  <a:gd name="connsiteY30" fmla="*/ 120205 h 31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624" h="316810">
                    <a:moveTo>
                      <a:pt x="504764" y="120205"/>
                    </a:moveTo>
                    <a:lnTo>
                      <a:pt x="504764" y="257366"/>
                    </a:lnTo>
                    <a:lnTo>
                      <a:pt x="485714" y="238316"/>
                    </a:lnTo>
                    <a:cubicBezTo>
                      <a:pt x="479191" y="231793"/>
                      <a:pt x="468615" y="231793"/>
                      <a:pt x="462092" y="238316"/>
                    </a:cubicBezTo>
                    <a:cubicBezTo>
                      <a:pt x="455569" y="244838"/>
                      <a:pt x="455569" y="255415"/>
                      <a:pt x="462092" y="261937"/>
                    </a:cubicBezTo>
                    <a:lnTo>
                      <a:pt x="512098" y="311944"/>
                    </a:lnTo>
                    <a:cubicBezTo>
                      <a:pt x="518635" y="318433"/>
                      <a:pt x="529183" y="318433"/>
                      <a:pt x="535720" y="311944"/>
                    </a:cubicBezTo>
                    <a:lnTo>
                      <a:pt x="585727" y="261937"/>
                    </a:lnTo>
                    <a:cubicBezTo>
                      <a:pt x="592276" y="255361"/>
                      <a:pt x="592255" y="244722"/>
                      <a:pt x="585679" y="238173"/>
                    </a:cubicBezTo>
                    <a:cubicBezTo>
                      <a:pt x="579103" y="231623"/>
                      <a:pt x="568463" y="231644"/>
                      <a:pt x="561914" y="238220"/>
                    </a:cubicBezTo>
                    <a:lnTo>
                      <a:pt x="542864" y="257270"/>
                    </a:lnTo>
                    <a:lnTo>
                      <a:pt x="542864" y="82105"/>
                    </a:lnTo>
                    <a:lnTo>
                      <a:pt x="380939" y="82105"/>
                    </a:lnTo>
                    <a:lnTo>
                      <a:pt x="295214" y="0"/>
                    </a:lnTo>
                    <a:lnTo>
                      <a:pt x="209489" y="82105"/>
                    </a:lnTo>
                    <a:lnTo>
                      <a:pt x="47564" y="82105"/>
                    </a:lnTo>
                    <a:lnTo>
                      <a:pt x="47564" y="257366"/>
                    </a:lnTo>
                    <a:lnTo>
                      <a:pt x="28514" y="238316"/>
                    </a:lnTo>
                    <a:cubicBezTo>
                      <a:pt x="21991" y="231793"/>
                      <a:pt x="11415" y="231793"/>
                      <a:pt x="4892" y="238316"/>
                    </a:cubicBezTo>
                    <a:cubicBezTo>
                      <a:pt x="-1631" y="244838"/>
                      <a:pt x="-1631" y="255415"/>
                      <a:pt x="4892" y="261937"/>
                    </a:cubicBezTo>
                    <a:lnTo>
                      <a:pt x="54898" y="311944"/>
                    </a:lnTo>
                    <a:cubicBezTo>
                      <a:pt x="61435" y="318433"/>
                      <a:pt x="71983" y="318433"/>
                      <a:pt x="78520" y="311944"/>
                    </a:cubicBezTo>
                    <a:lnTo>
                      <a:pt x="128527" y="261937"/>
                    </a:lnTo>
                    <a:cubicBezTo>
                      <a:pt x="135076" y="255361"/>
                      <a:pt x="135055" y="244722"/>
                      <a:pt x="128479" y="238173"/>
                    </a:cubicBezTo>
                    <a:cubicBezTo>
                      <a:pt x="121903" y="231623"/>
                      <a:pt x="111263" y="231644"/>
                      <a:pt x="104714" y="238220"/>
                    </a:cubicBezTo>
                    <a:lnTo>
                      <a:pt x="85664" y="257270"/>
                    </a:lnTo>
                    <a:lnTo>
                      <a:pt x="85664" y="120205"/>
                    </a:lnTo>
                    <a:lnTo>
                      <a:pt x="209489" y="120205"/>
                    </a:lnTo>
                    <a:lnTo>
                      <a:pt x="295214" y="205930"/>
                    </a:lnTo>
                    <a:lnTo>
                      <a:pt x="380939" y="120205"/>
                    </a:lnTo>
                    <a:lnTo>
                      <a:pt x="504764" y="120205"/>
                    </a:lnTo>
                    <a:close/>
                  </a:path>
                </a:pathLst>
              </a:custGeom>
              <a:solidFill>
                <a:schemeClr val="bg1"/>
              </a:solid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0" name="PPT世界-7-5"/>
              <p:cNvSpPr/>
              <p:nvPr/>
            </p:nvSpPr>
            <p:spPr>
              <a:xfrm>
                <a:off x="1173463" y="3995364"/>
                <a:ext cx="165646" cy="75564"/>
              </a:xfrm>
              <a:custGeom>
                <a:avLst/>
                <a:gdLst>
                  <a:gd name="connsiteX0" fmla="*/ 0 w 266700"/>
                  <a:gd name="connsiteY0" fmla="*/ 0 h 133350"/>
                  <a:gd name="connsiteX1" fmla="*/ 266700 w 266700"/>
                  <a:gd name="connsiteY1" fmla="*/ 0 h 133350"/>
                  <a:gd name="connsiteX2" fmla="*/ 266700 w 266700"/>
                  <a:gd name="connsiteY2" fmla="*/ 133350 h 133350"/>
                  <a:gd name="connsiteX3" fmla="*/ 0 w 266700"/>
                  <a:gd name="connsiteY3" fmla="*/ 133350 h 133350"/>
                </a:gdLst>
                <a:ahLst/>
                <a:cxnLst>
                  <a:cxn ang="0">
                    <a:pos x="connsiteX0" y="connsiteY0"/>
                  </a:cxn>
                  <a:cxn ang="0">
                    <a:pos x="connsiteX1" y="connsiteY1"/>
                  </a:cxn>
                  <a:cxn ang="0">
                    <a:pos x="connsiteX2" y="connsiteY2"/>
                  </a:cxn>
                  <a:cxn ang="0">
                    <a:pos x="connsiteX3" y="connsiteY3"/>
                  </a:cxn>
                </a:cxnLst>
                <a:rect l="l" t="t" r="r" b="b"/>
                <a:pathLst>
                  <a:path w="266700" h="133350">
                    <a:moveTo>
                      <a:pt x="0" y="0"/>
                    </a:moveTo>
                    <a:lnTo>
                      <a:pt x="266700" y="0"/>
                    </a:lnTo>
                    <a:lnTo>
                      <a:pt x="266700" y="133350"/>
                    </a:lnTo>
                    <a:lnTo>
                      <a:pt x="0" y="133350"/>
                    </a:lnTo>
                    <a:close/>
                  </a:path>
                </a:pathLst>
              </a:custGeom>
              <a:solidFill>
                <a:schemeClr val="bg1"/>
              </a:solid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1" name="PPT世界-7-6"/>
              <p:cNvSpPr/>
              <p:nvPr/>
            </p:nvSpPr>
            <p:spPr>
              <a:xfrm>
                <a:off x="1315445" y="3628334"/>
                <a:ext cx="165646" cy="170728"/>
              </a:xfrm>
              <a:custGeom>
                <a:avLst/>
                <a:gdLst>
                  <a:gd name="connsiteX0" fmla="*/ 115348 w 266700"/>
                  <a:gd name="connsiteY0" fmla="*/ 242983 h 301285"/>
                  <a:gd name="connsiteX1" fmla="*/ 95250 w 266700"/>
                  <a:gd name="connsiteY1" fmla="*/ 222790 h 301285"/>
                  <a:gd name="connsiteX2" fmla="*/ 71628 w 266700"/>
                  <a:gd name="connsiteY2" fmla="*/ 222790 h 301285"/>
                  <a:gd name="connsiteX3" fmla="*/ 71628 w 266700"/>
                  <a:gd name="connsiteY3" fmla="*/ 246412 h 301285"/>
                  <a:gd name="connsiteX4" fmla="*/ 121634 w 266700"/>
                  <a:gd name="connsiteY4" fmla="*/ 296418 h 301285"/>
                  <a:gd name="connsiteX5" fmla="*/ 145256 w 266700"/>
                  <a:gd name="connsiteY5" fmla="*/ 296418 h 301285"/>
                  <a:gd name="connsiteX6" fmla="*/ 195263 w 266700"/>
                  <a:gd name="connsiteY6" fmla="*/ 246412 h 301285"/>
                  <a:gd name="connsiteX7" fmla="*/ 195167 w 266700"/>
                  <a:gd name="connsiteY7" fmla="*/ 222694 h 301285"/>
                  <a:gd name="connsiteX8" fmla="*/ 171450 w 266700"/>
                  <a:gd name="connsiteY8" fmla="*/ 222790 h 301285"/>
                  <a:gd name="connsiteX9" fmla="*/ 153352 w 266700"/>
                  <a:gd name="connsiteY9" fmla="*/ 240983 h 301285"/>
                  <a:gd name="connsiteX10" fmla="*/ 153352 w 266700"/>
                  <a:gd name="connsiteY10" fmla="*/ 133350 h 301285"/>
                  <a:gd name="connsiteX11" fmla="*/ 266700 w 266700"/>
                  <a:gd name="connsiteY11" fmla="*/ 133350 h 301285"/>
                  <a:gd name="connsiteX12" fmla="*/ 266700 w 266700"/>
                  <a:gd name="connsiteY12" fmla="*/ 0 h 301285"/>
                  <a:gd name="connsiteX13" fmla="*/ 0 w 266700"/>
                  <a:gd name="connsiteY13" fmla="*/ 0 h 301285"/>
                  <a:gd name="connsiteX14" fmla="*/ 0 w 266700"/>
                  <a:gd name="connsiteY14" fmla="*/ 133350 h 301285"/>
                  <a:gd name="connsiteX15" fmla="*/ 115348 w 266700"/>
                  <a:gd name="connsiteY15" fmla="*/ 133350 h 301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700" h="301285">
                    <a:moveTo>
                      <a:pt x="115348" y="242983"/>
                    </a:moveTo>
                    <a:lnTo>
                      <a:pt x="95250" y="222790"/>
                    </a:lnTo>
                    <a:cubicBezTo>
                      <a:pt x="88727" y="216267"/>
                      <a:pt x="78151" y="216267"/>
                      <a:pt x="71628" y="222790"/>
                    </a:cubicBezTo>
                    <a:cubicBezTo>
                      <a:pt x="65105" y="229312"/>
                      <a:pt x="65105" y="239889"/>
                      <a:pt x="71628" y="246412"/>
                    </a:cubicBezTo>
                    <a:lnTo>
                      <a:pt x="121634" y="296418"/>
                    </a:lnTo>
                    <a:cubicBezTo>
                      <a:pt x="128171" y="302907"/>
                      <a:pt x="138719" y="302907"/>
                      <a:pt x="145256" y="296418"/>
                    </a:cubicBezTo>
                    <a:lnTo>
                      <a:pt x="195263" y="246412"/>
                    </a:lnTo>
                    <a:cubicBezTo>
                      <a:pt x="201785" y="239836"/>
                      <a:pt x="201743" y="229217"/>
                      <a:pt x="195167" y="222694"/>
                    </a:cubicBezTo>
                    <a:cubicBezTo>
                      <a:pt x="188591" y="216172"/>
                      <a:pt x="177973" y="216214"/>
                      <a:pt x="171450" y="222790"/>
                    </a:cubicBezTo>
                    <a:lnTo>
                      <a:pt x="153352" y="240983"/>
                    </a:lnTo>
                    <a:lnTo>
                      <a:pt x="153352" y="133350"/>
                    </a:lnTo>
                    <a:lnTo>
                      <a:pt x="266700" y="133350"/>
                    </a:lnTo>
                    <a:lnTo>
                      <a:pt x="266700" y="0"/>
                    </a:lnTo>
                    <a:lnTo>
                      <a:pt x="0" y="0"/>
                    </a:lnTo>
                    <a:lnTo>
                      <a:pt x="0" y="133350"/>
                    </a:lnTo>
                    <a:lnTo>
                      <a:pt x="115348" y="133350"/>
                    </a:lnTo>
                    <a:close/>
                  </a:path>
                </a:pathLst>
              </a:custGeom>
              <a:solidFill>
                <a:schemeClr val="bg1"/>
              </a:solid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37" name="PPT世界-7-7"/>
            <p:cNvSpPr/>
            <p:nvPr/>
          </p:nvSpPr>
          <p:spPr>
            <a:xfrm>
              <a:off x="1938316" y="3587773"/>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2" name="PPT世界-7-8"/>
            <p:cNvSpPr/>
            <p:nvPr/>
          </p:nvSpPr>
          <p:spPr>
            <a:xfrm>
              <a:off x="900957" y="4299551"/>
              <a:ext cx="2858987" cy="664542"/>
            </a:xfrm>
            <a:prstGeom prst="roundRect">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33" name="PPT世界-7-9"/>
            <p:cNvSpPr/>
            <p:nvPr/>
          </p:nvSpPr>
          <p:spPr>
            <a:xfrm>
              <a:off x="1938316" y="4369964"/>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pic>
          <p:nvPicPr>
            <p:cNvPr id="34" name="PPT世界-7-10" descr="叶"/>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165396" y="4438996"/>
              <a:ext cx="416350" cy="385652"/>
            </a:xfrm>
            <a:prstGeom prst="rect">
              <a:avLst/>
            </a:prstGeom>
          </p:spPr>
        </p:pic>
        <p:sp>
          <p:nvSpPr>
            <p:cNvPr id="19" name="PPT世界-7-11"/>
            <p:cNvSpPr/>
            <p:nvPr/>
          </p:nvSpPr>
          <p:spPr>
            <a:xfrm>
              <a:off x="900957" y="5060979"/>
              <a:ext cx="2858987" cy="668410"/>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2" name="组合 1"/>
            <p:cNvGrpSpPr/>
            <p:nvPr/>
          </p:nvGrpSpPr>
          <p:grpSpPr>
            <a:xfrm>
              <a:off x="1135519" y="5157073"/>
              <a:ext cx="438864" cy="476223"/>
              <a:chOff x="1135519" y="5157073"/>
              <a:chExt cx="438864" cy="476223"/>
            </a:xfrm>
          </p:grpSpPr>
          <p:sp>
            <p:nvSpPr>
              <p:cNvPr id="22" name="PPT世界-7-12"/>
              <p:cNvSpPr/>
              <p:nvPr/>
            </p:nvSpPr>
            <p:spPr>
              <a:xfrm>
                <a:off x="1314564" y="5419017"/>
                <a:ext cx="140079" cy="99652"/>
              </a:xfrm>
              <a:custGeom>
                <a:avLst/>
                <a:gdLst>
                  <a:gd name="connsiteX0" fmla="*/ 8303 w 120321"/>
                  <a:gd name="connsiteY0" fmla="*/ 89146 h 89146"/>
                  <a:gd name="connsiteX1" fmla="*/ 112018 w 120321"/>
                  <a:gd name="connsiteY1" fmla="*/ 89146 h 89146"/>
                  <a:gd name="connsiteX2" fmla="*/ 120322 w 120321"/>
                  <a:gd name="connsiteY2" fmla="*/ 8201 h 89146"/>
                  <a:gd name="connsiteX3" fmla="*/ 60161 w 120321"/>
                  <a:gd name="connsiteY3" fmla="*/ 0 h 89146"/>
                  <a:gd name="connsiteX4" fmla="*/ 0 w 120321"/>
                  <a:gd name="connsiteY4" fmla="*/ 8354 h 8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21" h="89146">
                    <a:moveTo>
                      <a:pt x="8303" y="89146"/>
                    </a:moveTo>
                    <a:lnTo>
                      <a:pt x="112018" y="89146"/>
                    </a:lnTo>
                    <a:lnTo>
                      <a:pt x="120322" y="8201"/>
                    </a:lnTo>
                    <a:cubicBezTo>
                      <a:pt x="100720" y="2812"/>
                      <a:pt x="80489" y="54"/>
                      <a:pt x="60161" y="0"/>
                    </a:cubicBezTo>
                    <a:cubicBezTo>
                      <a:pt x="39838" y="274"/>
                      <a:pt x="19628" y="3080"/>
                      <a:pt x="0" y="8354"/>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3" name="PPT世界-7-13"/>
              <p:cNvSpPr/>
              <p:nvPr/>
            </p:nvSpPr>
            <p:spPr>
              <a:xfrm>
                <a:off x="1474808" y="5436783"/>
                <a:ext cx="99575" cy="164454"/>
              </a:xfrm>
              <a:custGeom>
                <a:avLst/>
                <a:gdLst>
                  <a:gd name="connsiteX0" fmla="*/ 69228 w 85529"/>
                  <a:gd name="connsiteY0" fmla="*/ 33010 h 147116"/>
                  <a:gd name="connsiteX1" fmla="*/ 7539 w 85529"/>
                  <a:gd name="connsiteY1" fmla="*/ 0 h 147116"/>
                  <a:gd name="connsiteX2" fmla="*/ 0 w 85529"/>
                  <a:gd name="connsiteY2" fmla="*/ 73253 h 147116"/>
                  <a:gd name="connsiteX3" fmla="*/ 2802 w 85529"/>
                  <a:gd name="connsiteY3" fmla="*/ 73253 h 147116"/>
                  <a:gd name="connsiteX4" fmla="*/ 12990 w 85529"/>
                  <a:gd name="connsiteY4" fmla="*/ 82014 h 147116"/>
                  <a:gd name="connsiteX5" fmla="*/ 21904 w 85529"/>
                  <a:gd name="connsiteY5" fmla="*/ 147117 h 147116"/>
                  <a:gd name="connsiteX6" fmla="*/ 85529 w 85529"/>
                  <a:gd name="connsiteY6" fmla="*/ 147117 h 147116"/>
                  <a:gd name="connsiteX7" fmla="*/ 85529 w 85529"/>
                  <a:gd name="connsiteY7" fmla="*/ 65612 h 147116"/>
                  <a:gd name="connsiteX8" fmla="*/ 69228 w 85529"/>
                  <a:gd name="connsiteY8" fmla="*/ 33010 h 147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29" h="147116">
                    <a:moveTo>
                      <a:pt x="69228" y="33010"/>
                    </a:moveTo>
                    <a:cubicBezTo>
                      <a:pt x="50722" y="18532"/>
                      <a:pt x="29852" y="7364"/>
                      <a:pt x="7539" y="0"/>
                    </a:cubicBezTo>
                    <a:lnTo>
                      <a:pt x="0" y="73253"/>
                    </a:lnTo>
                    <a:lnTo>
                      <a:pt x="2802" y="73253"/>
                    </a:lnTo>
                    <a:cubicBezTo>
                      <a:pt x="7916" y="73202"/>
                      <a:pt x="12274" y="76951"/>
                      <a:pt x="12990" y="82014"/>
                    </a:cubicBezTo>
                    <a:lnTo>
                      <a:pt x="21904" y="147117"/>
                    </a:lnTo>
                    <a:lnTo>
                      <a:pt x="85529" y="147117"/>
                    </a:lnTo>
                    <a:lnTo>
                      <a:pt x="85529" y="65612"/>
                    </a:lnTo>
                    <a:cubicBezTo>
                      <a:pt x="85263" y="52849"/>
                      <a:pt x="79279" y="40880"/>
                      <a:pt x="69228" y="33010"/>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7-14"/>
              <p:cNvSpPr/>
              <p:nvPr/>
            </p:nvSpPr>
            <p:spPr>
              <a:xfrm>
                <a:off x="1213566" y="5157073"/>
                <a:ext cx="338045" cy="132733"/>
              </a:xfrm>
              <a:custGeom>
                <a:avLst/>
                <a:gdLst>
                  <a:gd name="connsiteX0" fmla="*/ 219860 w 290362"/>
                  <a:gd name="connsiteY0" fmla="*/ 69891 h 118739"/>
                  <a:gd name="connsiteX1" fmla="*/ 186443 w 290362"/>
                  <a:gd name="connsiteY1" fmla="*/ 0 h 118739"/>
                  <a:gd name="connsiteX2" fmla="*/ 147473 w 290362"/>
                  <a:gd name="connsiteY2" fmla="*/ 5603 h 118739"/>
                  <a:gd name="connsiteX3" fmla="*/ 108504 w 290362"/>
                  <a:gd name="connsiteY3" fmla="*/ 0 h 118739"/>
                  <a:gd name="connsiteX4" fmla="*/ 71317 w 290362"/>
                  <a:gd name="connsiteY4" fmla="*/ 69687 h 118739"/>
                  <a:gd name="connsiteX5" fmla="*/ 0 w 290362"/>
                  <a:gd name="connsiteY5" fmla="*/ 109879 h 118739"/>
                  <a:gd name="connsiteX6" fmla="*/ 145181 w 290362"/>
                  <a:gd name="connsiteY6" fmla="*/ 104785 h 118739"/>
                  <a:gd name="connsiteX7" fmla="*/ 290362 w 290362"/>
                  <a:gd name="connsiteY7" fmla="*/ 109879 h 118739"/>
                  <a:gd name="connsiteX8" fmla="*/ 219860 w 290362"/>
                  <a:gd name="connsiteY8" fmla="*/ 69891 h 11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62" h="118739">
                    <a:moveTo>
                      <a:pt x="219860" y="69891"/>
                    </a:moveTo>
                    <a:cubicBezTo>
                      <a:pt x="216701" y="44726"/>
                      <a:pt x="206972" y="0"/>
                      <a:pt x="186443" y="0"/>
                    </a:cubicBezTo>
                    <a:cubicBezTo>
                      <a:pt x="164793" y="0"/>
                      <a:pt x="160463" y="5603"/>
                      <a:pt x="147473" y="5603"/>
                    </a:cubicBezTo>
                    <a:cubicBezTo>
                      <a:pt x="134483" y="5603"/>
                      <a:pt x="130153" y="0"/>
                      <a:pt x="108504" y="0"/>
                    </a:cubicBezTo>
                    <a:cubicBezTo>
                      <a:pt x="88127" y="0"/>
                      <a:pt x="75647" y="44471"/>
                      <a:pt x="71317" y="69687"/>
                    </a:cubicBezTo>
                    <a:cubicBezTo>
                      <a:pt x="18237" y="85529"/>
                      <a:pt x="0" y="99029"/>
                      <a:pt x="0" y="109879"/>
                    </a:cubicBezTo>
                    <a:cubicBezTo>
                      <a:pt x="0" y="132446"/>
                      <a:pt x="9220" y="104785"/>
                      <a:pt x="145181" y="104785"/>
                    </a:cubicBezTo>
                    <a:cubicBezTo>
                      <a:pt x="279206" y="104785"/>
                      <a:pt x="290362" y="132446"/>
                      <a:pt x="290362" y="109879"/>
                    </a:cubicBezTo>
                    <a:cubicBezTo>
                      <a:pt x="290514" y="99080"/>
                      <a:pt x="272634" y="85733"/>
                      <a:pt x="219860" y="69891"/>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5" name="PPT世界-7-15"/>
              <p:cNvSpPr/>
              <p:nvPr/>
            </p:nvSpPr>
            <p:spPr>
              <a:xfrm>
                <a:off x="1289715" y="5291267"/>
                <a:ext cx="189779" cy="104971"/>
              </a:xfrm>
              <a:custGeom>
                <a:avLst/>
                <a:gdLst>
                  <a:gd name="connsiteX0" fmla="*/ 79926 w 163010"/>
                  <a:gd name="connsiteY0" fmla="*/ 21 h 93904"/>
                  <a:gd name="connsiteX1" fmla="*/ 408 w 163010"/>
                  <a:gd name="connsiteY1" fmla="*/ 4046 h 93904"/>
                  <a:gd name="connsiteX2" fmla="*/ 0 w 163010"/>
                  <a:gd name="connsiteY2" fmla="*/ 12400 h 93904"/>
                  <a:gd name="connsiteX3" fmla="*/ 81505 w 163010"/>
                  <a:gd name="connsiteY3" fmla="*/ 93905 h 93904"/>
                  <a:gd name="connsiteX4" fmla="*/ 163010 w 163010"/>
                  <a:gd name="connsiteY4" fmla="*/ 12400 h 93904"/>
                  <a:gd name="connsiteX5" fmla="*/ 162602 w 163010"/>
                  <a:gd name="connsiteY5" fmla="*/ 4504 h 93904"/>
                  <a:gd name="connsiteX6" fmla="*/ 79926 w 163010"/>
                  <a:gd name="connsiteY6" fmla="*/ 21 h 9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010" h="93904">
                    <a:moveTo>
                      <a:pt x="79926" y="21"/>
                    </a:moveTo>
                    <a:cubicBezTo>
                      <a:pt x="53365" y="-143"/>
                      <a:pt x="26816" y="1201"/>
                      <a:pt x="408" y="4046"/>
                    </a:cubicBezTo>
                    <a:cubicBezTo>
                      <a:pt x="0" y="6796"/>
                      <a:pt x="0" y="9598"/>
                      <a:pt x="0" y="12400"/>
                    </a:cubicBezTo>
                    <a:cubicBezTo>
                      <a:pt x="0" y="57414"/>
                      <a:pt x="36491" y="93905"/>
                      <a:pt x="81505" y="93905"/>
                    </a:cubicBezTo>
                    <a:cubicBezTo>
                      <a:pt x="126519" y="93905"/>
                      <a:pt x="163010" y="57414"/>
                      <a:pt x="163010" y="12400"/>
                    </a:cubicBezTo>
                    <a:cubicBezTo>
                      <a:pt x="163010" y="9751"/>
                      <a:pt x="163010" y="7306"/>
                      <a:pt x="162602" y="4504"/>
                    </a:cubicBezTo>
                    <a:cubicBezTo>
                      <a:pt x="135163" y="1298"/>
                      <a:pt x="107551" y="-199"/>
                      <a:pt x="79926" y="21"/>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6" name="PPT世界-7-16"/>
              <p:cNvSpPr/>
              <p:nvPr/>
            </p:nvSpPr>
            <p:spPr>
              <a:xfrm>
                <a:off x="1135519" y="5326653"/>
                <a:ext cx="118612" cy="306643"/>
              </a:xfrm>
              <a:custGeom>
                <a:avLst/>
                <a:gdLst>
                  <a:gd name="connsiteX0" fmla="*/ 60008 w 101881"/>
                  <a:gd name="connsiteY0" fmla="*/ 274315 h 274315"/>
                  <a:gd name="connsiteX1" fmla="*/ 60008 w 101881"/>
                  <a:gd name="connsiteY1" fmla="*/ 101881 h 274315"/>
                  <a:gd name="connsiteX2" fmla="*/ 72590 w 101881"/>
                  <a:gd name="connsiteY2" fmla="*/ 101881 h 274315"/>
                  <a:gd name="connsiteX3" fmla="*/ 101881 w 101881"/>
                  <a:gd name="connsiteY3" fmla="*/ 72489 h 274315"/>
                  <a:gd name="connsiteX4" fmla="*/ 101881 w 101881"/>
                  <a:gd name="connsiteY4" fmla="*/ 72438 h 274315"/>
                  <a:gd name="connsiteX5" fmla="*/ 101881 w 101881"/>
                  <a:gd name="connsiteY5" fmla="*/ 7641 h 274315"/>
                  <a:gd name="connsiteX6" fmla="*/ 94240 w 101881"/>
                  <a:gd name="connsiteY6" fmla="*/ 0 h 274315"/>
                  <a:gd name="connsiteX7" fmla="*/ 86599 w 101881"/>
                  <a:gd name="connsiteY7" fmla="*/ 7641 h 274315"/>
                  <a:gd name="connsiteX8" fmla="*/ 86599 w 101881"/>
                  <a:gd name="connsiteY8" fmla="*/ 72438 h 274315"/>
                  <a:gd name="connsiteX9" fmla="*/ 72590 w 101881"/>
                  <a:gd name="connsiteY9" fmla="*/ 86446 h 274315"/>
                  <a:gd name="connsiteX10" fmla="*/ 72132 w 101881"/>
                  <a:gd name="connsiteY10" fmla="*/ 86446 h 274315"/>
                  <a:gd name="connsiteX11" fmla="*/ 72132 w 101881"/>
                  <a:gd name="connsiteY11" fmla="*/ 7641 h 274315"/>
                  <a:gd name="connsiteX12" fmla="*/ 64491 w 101881"/>
                  <a:gd name="connsiteY12" fmla="*/ 0 h 274315"/>
                  <a:gd name="connsiteX13" fmla="*/ 56850 w 101881"/>
                  <a:gd name="connsiteY13" fmla="*/ 7641 h 274315"/>
                  <a:gd name="connsiteX14" fmla="*/ 56850 w 101881"/>
                  <a:gd name="connsiteY14" fmla="*/ 86599 h 274315"/>
                  <a:gd name="connsiteX15" fmla="*/ 43249 w 101881"/>
                  <a:gd name="connsiteY15" fmla="*/ 86599 h 274315"/>
                  <a:gd name="connsiteX16" fmla="*/ 43249 w 101881"/>
                  <a:gd name="connsiteY16" fmla="*/ 7641 h 274315"/>
                  <a:gd name="connsiteX17" fmla="*/ 35607 w 101881"/>
                  <a:gd name="connsiteY17" fmla="*/ 0 h 274315"/>
                  <a:gd name="connsiteX18" fmla="*/ 27966 w 101881"/>
                  <a:gd name="connsiteY18" fmla="*/ 7641 h 274315"/>
                  <a:gd name="connsiteX19" fmla="*/ 27966 w 101881"/>
                  <a:gd name="connsiteY19" fmla="*/ 86446 h 274315"/>
                  <a:gd name="connsiteX20" fmla="*/ 15282 w 101881"/>
                  <a:gd name="connsiteY20" fmla="*/ 72438 h 274315"/>
                  <a:gd name="connsiteX21" fmla="*/ 15282 w 101881"/>
                  <a:gd name="connsiteY21" fmla="*/ 7641 h 274315"/>
                  <a:gd name="connsiteX22" fmla="*/ 7641 w 101881"/>
                  <a:gd name="connsiteY22" fmla="*/ 0 h 274315"/>
                  <a:gd name="connsiteX23" fmla="*/ 0 w 101881"/>
                  <a:gd name="connsiteY23" fmla="*/ 7641 h 274315"/>
                  <a:gd name="connsiteX24" fmla="*/ 0 w 101881"/>
                  <a:gd name="connsiteY24" fmla="*/ 72438 h 274315"/>
                  <a:gd name="connsiteX25" fmla="*/ 29291 w 101881"/>
                  <a:gd name="connsiteY25" fmla="*/ 101728 h 274315"/>
                  <a:gd name="connsiteX26" fmla="*/ 39479 w 101881"/>
                  <a:gd name="connsiteY26" fmla="*/ 101728 h 274315"/>
                  <a:gd name="connsiteX27" fmla="*/ 39479 w 101881"/>
                  <a:gd name="connsiteY27" fmla="*/ 274315 h 27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1881" h="274315">
                    <a:moveTo>
                      <a:pt x="60008" y="274315"/>
                    </a:moveTo>
                    <a:lnTo>
                      <a:pt x="60008" y="101881"/>
                    </a:lnTo>
                    <a:lnTo>
                      <a:pt x="72590" y="101881"/>
                    </a:lnTo>
                    <a:cubicBezTo>
                      <a:pt x="88796" y="101853"/>
                      <a:pt x="101909" y="88694"/>
                      <a:pt x="101881" y="72489"/>
                    </a:cubicBezTo>
                    <a:cubicBezTo>
                      <a:pt x="101881" y="72472"/>
                      <a:pt x="101881" y="72454"/>
                      <a:pt x="101881" y="72438"/>
                    </a:cubicBezTo>
                    <a:lnTo>
                      <a:pt x="101881" y="7641"/>
                    </a:lnTo>
                    <a:cubicBezTo>
                      <a:pt x="101881" y="3421"/>
                      <a:pt x="98460" y="0"/>
                      <a:pt x="94240" y="0"/>
                    </a:cubicBezTo>
                    <a:cubicBezTo>
                      <a:pt x="90020" y="0"/>
                      <a:pt x="86599" y="3421"/>
                      <a:pt x="86599" y="7641"/>
                    </a:cubicBezTo>
                    <a:lnTo>
                      <a:pt x="86599" y="72438"/>
                    </a:lnTo>
                    <a:cubicBezTo>
                      <a:pt x="86599" y="80174"/>
                      <a:pt x="80327" y="86446"/>
                      <a:pt x="72590" y="86446"/>
                    </a:cubicBezTo>
                    <a:lnTo>
                      <a:pt x="72132" y="86446"/>
                    </a:lnTo>
                    <a:lnTo>
                      <a:pt x="72132" y="7641"/>
                    </a:lnTo>
                    <a:cubicBezTo>
                      <a:pt x="72132" y="3421"/>
                      <a:pt x="68711" y="0"/>
                      <a:pt x="64491" y="0"/>
                    </a:cubicBezTo>
                    <a:cubicBezTo>
                      <a:pt x="60271" y="0"/>
                      <a:pt x="56850" y="3421"/>
                      <a:pt x="56850" y="7641"/>
                    </a:cubicBezTo>
                    <a:lnTo>
                      <a:pt x="56850" y="86599"/>
                    </a:lnTo>
                    <a:lnTo>
                      <a:pt x="43249" y="86599"/>
                    </a:lnTo>
                    <a:lnTo>
                      <a:pt x="43249" y="7641"/>
                    </a:lnTo>
                    <a:cubicBezTo>
                      <a:pt x="43249" y="3421"/>
                      <a:pt x="39827" y="0"/>
                      <a:pt x="35607" y="0"/>
                    </a:cubicBezTo>
                    <a:cubicBezTo>
                      <a:pt x="31388" y="0"/>
                      <a:pt x="27966" y="3421"/>
                      <a:pt x="27966" y="7641"/>
                    </a:cubicBezTo>
                    <a:lnTo>
                      <a:pt x="27966" y="86446"/>
                    </a:lnTo>
                    <a:cubicBezTo>
                      <a:pt x="20751" y="85761"/>
                      <a:pt x="15250" y="79685"/>
                      <a:pt x="15282" y="72438"/>
                    </a:cubicBezTo>
                    <a:lnTo>
                      <a:pt x="15282" y="7641"/>
                    </a:lnTo>
                    <a:cubicBezTo>
                      <a:pt x="15282" y="3421"/>
                      <a:pt x="11861" y="0"/>
                      <a:pt x="7641" y="0"/>
                    </a:cubicBezTo>
                    <a:cubicBezTo>
                      <a:pt x="3421" y="0"/>
                      <a:pt x="0" y="3421"/>
                      <a:pt x="0" y="7641"/>
                    </a:cubicBezTo>
                    <a:lnTo>
                      <a:pt x="0" y="72438"/>
                    </a:lnTo>
                    <a:cubicBezTo>
                      <a:pt x="28" y="88603"/>
                      <a:pt x="13126" y="101700"/>
                      <a:pt x="29291" y="101728"/>
                    </a:cubicBezTo>
                    <a:lnTo>
                      <a:pt x="39479" y="101728"/>
                    </a:lnTo>
                    <a:lnTo>
                      <a:pt x="39479" y="274315"/>
                    </a:ln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7-17"/>
              <p:cNvSpPr/>
              <p:nvPr/>
            </p:nvSpPr>
            <p:spPr>
              <a:xfrm>
                <a:off x="1217242" y="5437011"/>
                <a:ext cx="77275" cy="164225"/>
              </a:xfrm>
              <a:custGeom>
                <a:avLst/>
                <a:gdLst>
                  <a:gd name="connsiteX0" fmla="*/ 58735 w 66375"/>
                  <a:gd name="connsiteY0" fmla="*/ 0 h 146912"/>
                  <a:gd name="connsiteX1" fmla="*/ 0 w 66375"/>
                  <a:gd name="connsiteY1" fmla="*/ 30564 h 146912"/>
                  <a:gd name="connsiteX2" fmla="*/ 0 w 66375"/>
                  <a:gd name="connsiteY2" fmla="*/ 146913 h 146912"/>
                  <a:gd name="connsiteX3" fmla="*/ 44369 w 66375"/>
                  <a:gd name="connsiteY3" fmla="*/ 146913 h 146912"/>
                  <a:gd name="connsiteX4" fmla="*/ 53386 w 66375"/>
                  <a:gd name="connsiteY4" fmla="*/ 81811 h 146912"/>
                  <a:gd name="connsiteX5" fmla="*/ 63574 w 66375"/>
                  <a:gd name="connsiteY5" fmla="*/ 73049 h 146912"/>
                  <a:gd name="connsiteX6" fmla="*/ 66376 w 66375"/>
                  <a:gd name="connsiteY6" fmla="*/ 73049 h 14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75" h="146912">
                    <a:moveTo>
                      <a:pt x="58735" y="0"/>
                    </a:moveTo>
                    <a:cubicBezTo>
                      <a:pt x="37957" y="7696"/>
                      <a:pt x="18225" y="17964"/>
                      <a:pt x="0" y="30564"/>
                    </a:cubicBezTo>
                    <a:lnTo>
                      <a:pt x="0" y="146913"/>
                    </a:lnTo>
                    <a:lnTo>
                      <a:pt x="44369" y="146913"/>
                    </a:lnTo>
                    <a:lnTo>
                      <a:pt x="53386" y="81811"/>
                    </a:lnTo>
                    <a:cubicBezTo>
                      <a:pt x="54101" y="76747"/>
                      <a:pt x="58460" y="72998"/>
                      <a:pt x="63574" y="73049"/>
                    </a:cubicBezTo>
                    <a:lnTo>
                      <a:pt x="66376" y="73049"/>
                    </a:ln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8" name="PPT世界-7-18"/>
              <p:cNvSpPr/>
              <p:nvPr/>
            </p:nvSpPr>
            <p:spPr>
              <a:xfrm>
                <a:off x="1304778" y="5530797"/>
                <a:ext cx="11860" cy="11388"/>
              </a:xfrm>
              <a:custGeom>
                <a:avLst/>
                <a:gdLst>
                  <a:gd name="connsiteX0" fmla="*/ 10188 w 10188"/>
                  <a:gd name="connsiteY0" fmla="*/ 5094 h 10188"/>
                  <a:gd name="connsiteX1" fmla="*/ 5094 w 10188"/>
                  <a:gd name="connsiteY1" fmla="*/ 10188 h 10188"/>
                  <a:gd name="connsiteX2" fmla="*/ 0 w 10188"/>
                  <a:gd name="connsiteY2" fmla="*/ 5094 h 10188"/>
                  <a:gd name="connsiteX3" fmla="*/ 5094 w 10188"/>
                  <a:gd name="connsiteY3" fmla="*/ 0 h 10188"/>
                  <a:gd name="connsiteX4" fmla="*/ 10188 w 10188"/>
                  <a:gd name="connsiteY4" fmla="*/ 5094 h 10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 h="10188">
                    <a:moveTo>
                      <a:pt x="10188" y="5094"/>
                    </a:moveTo>
                    <a:cubicBezTo>
                      <a:pt x="10188" y="7907"/>
                      <a:pt x="7907" y="10188"/>
                      <a:pt x="5094" y="10188"/>
                    </a:cubicBezTo>
                    <a:cubicBezTo>
                      <a:pt x="2281" y="10188"/>
                      <a:pt x="0" y="7907"/>
                      <a:pt x="0" y="5094"/>
                    </a:cubicBezTo>
                    <a:cubicBezTo>
                      <a:pt x="0" y="2281"/>
                      <a:pt x="2281" y="0"/>
                      <a:pt x="5094" y="0"/>
                    </a:cubicBezTo>
                    <a:cubicBezTo>
                      <a:pt x="7907" y="0"/>
                      <a:pt x="10188" y="2281"/>
                      <a:pt x="10188" y="5094"/>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7-19"/>
              <p:cNvSpPr/>
              <p:nvPr/>
            </p:nvSpPr>
            <p:spPr>
              <a:xfrm>
                <a:off x="1301813" y="5527950"/>
                <a:ext cx="17792" cy="17083"/>
              </a:xfrm>
              <a:custGeom>
                <a:avLst/>
                <a:gdLst>
                  <a:gd name="connsiteX0" fmla="*/ 7641 w 15282"/>
                  <a:gd name="connsiteY0" fmla="*/ 15282 h 15282"/>
                  <a:gd name="connsiteX1" fmla="*/ 0 w 15282"/>
                  <a:gd name="connsiteY1" fmla="*/ 7641 h 15282"/>
                  <a:gd name="connsiteX2" fmla="*/ 7641 w 15282"/>
                  <a:gd name="connsiteY2" fmla="*/ 0 h 15282"/>
                  <a:gd name="connsiteX3" fmla="*/ 15282 w 15282"/>
                  <a:gd name="connsiteY3" fmla="*/ 7641 h 15282"/>
                  <a:gd name="connsiteX4" fmla="*/ 7641 w 15282"/>
                  <a:gd name="connsiteY4" fmla="*/ 15282 h 15282"/>
                  <a:gd name="connsiteX5" fmla="*/ 7641 w 15282"/>
                  <a:gd name="connsiteY5" fmla="*/ 5094 h 15282"/>
                  <a:gd name="connsiteX6" fmla="*/ 5094 w 15282"/>
                  <a:gd name="connsiteY6" fmla="*/ 7641 h 15282"/>
                  <a:gd name="connsiteX7" fmla="*/ 7641 w 15282"/>
                  <a:gd name="connsiteY7" fmla="*/ 10188 h 15282"/>
                  <a:gd name="connsiteX8" fmla="*/ 10188 w 15282"/>
                  <a:gd name="connsiteY8" fmla="*/ 7641 h 15282"/>
                  <a:gd name="connsiteX9" fmla="*/ 7641 w 15282"/>
                  <a:gd name="connsiteY9" fmla="*/ 5094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 h="15282">
                    <a:moveTo>
                      <a:pt x="7641" y="15282"/>
                    </a:moveTo>
                    <a:cubicBezTo>
                      <a:pt x="3421" y="15282"/>
                      <a:pt x="0" y="11861"/>
                      <a:pt x="0" y="7641"/>
                    </a:cubicBezTo>
                    <a:cubicBezTo>
                      <a:pt x="0" y="3421"/>
                      <a:pt x="3421" y="0"/>
                      <a:pt x="7641" y="0"/>
                    </a:cubicBezTo>
                    <a:cubicBezTo>
                      <a:pt x="11861" y="0"/>
                      <a:pt x="15282" y="3421"/>
                      <a:pt x="15282" y="7641"/>
                    </a:cubicBezTo>
                    <a:cubicBezTo>
                      <a:pt x="15282" y="11861"/>
                      <a:pt x="11861" y="15282"/>
                      <a:pt x="7641" y="15282"/>
                    </a:cubicBezTo>
                    <a:close/>
                    <a:moveTo>
                      <a:pt x="7641" y="5094"/>
                    </a:moveTo>
                    <a:cubicBezTo>
                      <a:pt x="6235" y="5094"/>
                      <a:pt x="5094" y="6235"/>
                      <a:pt x="5094" y="7641"/>
                    </a:cubicBezTo>
                    <a:cubicBezTo>
                      <a:pt x="5121" y="9036"/>
                      <a:pt x="6246" y="10161"/>
                      <a:pt x="7641" y="10188"/>
                    </a:cubicBezTo>
                    <a:cubicBezTo>
                      <a:pt x="9048" y="10188"/>
                      <a:pt x="10188" y="9048"/>
                      <a:pt x="10188" y="7641"/>
                    </a:cubicBezTo>
                    <a:cubicBezTo>
                      <a:pt x="10188" y="6235"/>
                      <a:pt x="9048" y="5094"/>
                      <a:pt x="7641" y="5094"/>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7-20"/>
              <p:cNvSpPr/>
              <p:nvPr/>
            </p:nvSpPr>
            <p:spPr>
              <a:xfrm>
                <a:off x="1453043" y="5530797"/>
                <a:ext cx="11860" cy="11388"/>
              </a:xfrm>
              <a:custGeom>
                <a:avLst/>
                <a:gdLst>
                  <a:gd name="connsiteX0" fmla="*/ 10188 w 10188"/>
                  <a:gd name="connsiteY0" fmla="*/ 5094 h 10188"/>
                  <a:gd name="connsiteX1" fmla="*/ 5094 w 10188"/>
                  <a:gd name="connsiteY1" fmla="*/ 10188 h 10188"/>
                  <a:gd name="connsiteX2" fmla="*/ 0 w 10188"/>
                  <a:gd name="connsiteY2" fmla="*/ 5094 h 10188"/>
                  <a:gd name="connsiteX3" fmla="*/ 5094 w 10188"/>
                  <a:gd name="connsiteY3" fmla="*/ 0 h 10188"/>
                  <a:gd name="connsiteX4" fmla="*/ 10188 w 10188"/>
                  <a:gd name="connsiteY4" fmla="*/ 5094 h 10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 h="10188">
                    <a:moveTo>
                      <a:pt x="10188" y="5094"/>
                    </a:moveTo>
                    <a:cubicBezTo>
                      <a:pt x="10188" y="7907"/>
                      <a:pt x="7907" y="10188"/>
                      <a:pt x="5094" y="10188"/>
                    </a:cubicBezTo>
                    <a:cubicBezTo>
                      <a:pt x="2281" y="10188"/>
                      <a:pt x="0" y="7907"/>
                      <a:pt x="0" y="5094"/>
                    </a:cubicBezTo>
                    <a:cubicBezTo>
                      <a:pt x="0" y="2281"/>
                      <a:pt x="2281" y="0"/>
                      <a:pt x="5094" y="0"/>
                    </a:cubicBezTo>
                    <a:cubicBezTo>
                      <a:pt x="7907" y="0"/>
                      <a:pt x="10188" y="2281"/>
                      <a:pt x="10188" y="5094"/>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7-21"/>
              <p:cNvSpPr/>
              <p:nvPr/>
            </p:nvSpPr>
            <p:spPr>
              <a:xfrm>
                <a:off x="1450079" y="5527950"/>
                <a:ext cx="17792" cy="17083"/>
              </a:xfrm>
              <a:custGeom>
                <a:avLst/>
                <a:gdLst>
                  <a:gd name="connsiteX0" fmla="*/ 7641 w 15282"/>
                  <a:gd name="connsiteY0" fmla="*/ 15282 h 15282"/>
                  <a:gd name="connsiteX1" fmla="*/ 0 w 15282"/>
                  <a:gd name="connsiteY1" fmla="*/ 7641 h 15282"/>
                  <a:gd name="connsiteX2" fmla="*/ 7641 w 15282"/>
                  <a:gd name="connsiteY2" fmla="*/ 0 h 15282"/>
                  <a:gd name="connsiteX3" fmla="*/ 15282 w 15282"/>
                  <a:gd name="connsiteY3" fmla="*/ 7641 h 15282"/>
                  <a:gd name="connsiteX4" fmla="*/ 7641 w 15282"/>
                  <a:gd name="connsiteY4" fmla="*/ 15282 h 15282"/>
                  <a:gd name="connsiteX5" fmla="*/ 7641 w 15282"/>
                  <a:gd name="connsiteY5" fmla="*/ 5094 h 15282"/>
                  <a:gd name="connsiteX6" fmla="*/ 5094 w 15282"/>
                  <a:gd name="connsiteY6" fmla="*/ 7641 h 15282"/>
                  <a:gd name="connsiteX7" fmla="*/ 7641 w 15282"/>
                  <a:gd name="connsiteY7" fmla="*/ 10188 h 15282"/>
                  <a:gd name="connsiteX8" fmla="*/ 10188 w 15282"/>
                  <a:gd name="connsiteY8" fmla="*/ 7641 h 15282"/>
                  <a:gd name="connsiteX9" fmla="*/ 7641 w 15282"/>
                  <a:gd name="connsiteY9" fmla="*/ 5094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 h="15282">
                    <a:moveTo>
                      <a:pt x="7641" y="15282"/>
                    </a:moveTo>
                    <a:cubicBezTo>
                      <a:pt x="3421" y="15282"/>
                      <a:pt x="0" y="11861"/>
                      <a:pt x="0" y="7641"/>
                    </a:cubicBezTo>
                    <a:cubicBezTo>
                      <a:pt x="0" y="3421"/>
                      <a:pt x="3421" y="0"/>
                      <a:pt x="7641" y="0"/>
                    </a:cubicBezTo>
                    <a:cubicBezTo>
                      <a:pt x="11861" y="0"/>
                      <a:pt x="15282" y="3421"/>
                      <a:pt x="15282" y="7641"/>
                    </a:cubicBezTo>
                    <a:cubicBezTo>
                      <a:pt x="15282" y="11861"/>
                      <a:pt x="11861" y="15282"/>
                      <a:pt x="7641" y="15282"/>
                    </a:cubicBezTo>
                    <a:close/>
                    <a:moveTo>
                      <a:pt x="7641" y="5094"/>
                    </a:moveTo>
                    <a:cubicBezTo>
                      <a:pt x="6235" y="5094"/>
                      <a:pt x="5094" y="6235"/>
                      <a:pt x="5094" y="7641"/>
                    </a:cubicBezTo>
                    <a:cubicBezTo>
                      <a:pt x="5121" y="9036"/>
                      <a:pt x="6246" y="10161"/>
                      <a:pt x="7641" y="10188"/>
                    </a:cubicBezTo>
                    <a:cubicBezTo>
                      <a:pt x="9048" y="10188"/>
                      <a:pt x="10188" y="9048"/>
                      <a:pt x="10188" y="7641"/>
                    </a:cubicBezTo>
                    <a:cubicBezTo>
                      <a:pt x="10188" y="6235"/>
                      <a:pt x="9048" y="5094"/>
                      <a:pt x="7641" y="5094"/>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21" name="PPT世界-7-22"/>
            <p:cNvSpPr/>
            <p:nvPr/>
          </p:nvSpPr>
          <p:spPr>
            <a:xfrm>
              <a:off x="1938316" y="5133326"/>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6" name="PPT世界-7-23"/>
            <p:cNvSpPr/>
            <p:nvPr/>
          </p:nvSpPr>
          <p:spPr>
            <a:xfrm>
              <a:off x="783736" y="1687217"/>
              <a:ext cx="3093428" cy="43345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思源黑体 CN Bold" panose="020B0800000000000000" pitchFamily="34" charset="-122"/>
              </a:endParaRPr>
            </a:p>
          </p:txBody>
        </p:sp>
        <p:sp>
          <p:nvSpPr>
            <p:cNvPr id="17" name="PPT世界-7-24"/>
            <p:cNvSpPr txBox="1"/>
            <p:nvPr/>
          </p:nvSpPr>
          <p:spPr>
            <a:xfrm>
              <a:off x="1242154" y="1750055"/>
              <a:ext cx="217659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8" name="PPT世界-7-25"/>
            <p:cNvSpPr txBox="1"/>
            <p:nvPr/>
          </p:nvSpPr>
          <p:spPr>
            <a:xfrm>
              <a:off x="1010022" y="2317613"/>
              <a:ext cx="2640856"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20" name="PPT世界-8"/>
          <p:cNvGrpSpPr/>
          <p:nvPr/>
        </p:nvGrpSpPr>
        <p:grpSpPr>
          <a:xfrm>
            <a:off x="8076872" y="1687217"/>
            <a:ext cx="3340100" cy="4436698"/>
            <a:chOff x="8076872" y="1687217"/>
            <a:chExt cx="3340100" cy="4436698"/>
          </a:xfrm>
        </p:grpSpPr>
        <p:sp>
          <p:nvSpPr>
            <p:cNvPr id="43" name="PPT世界-8-1"/>
            <p:cNvSpPr/>
            <p:nvPr/>
          </p:nvSpPr>
          <p:spPr>
            <a:xfrm>
              <a:off x="8076872" y="1903944"/>
              <a:ext cx="3340100" cy="4219971"/>
            </a:xfrm>
            <a:prstGeom prst="roundRect">
              <a:avLst>
                <a:gd name="adj" fmla="val 38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思源黑体 CN Bold" panose="020B0800000000000000" pitchFamily="34" charset="-122"/>
              </a:endParaRPr>
            </a:p>
          </p:txBody>
        </p:sp>
        <p:sp>
          <p:nvSpPr>
            <p:cNvPr id="85" name="PPT世界-8-2"/>
            <p:cNvSpPr/>
            <p:nvPr/>
          </p:nvSpPr>
          <p:spPr>
            <a:xfrm>
              <a:off x="8317429" y="3496599"/>
              <a:ext cx="2858987" cy="706065"/>
            </a:xfrm>
            <a:prstGeom prst="roundRect">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86" name="组合 85"/>
            <p:cNvGrpSpPr/>
            <p:nvPr/>
          </p:nvGrpSpPr>
          <p:grpSpPr>
            <a:xfrm>
              <a:off x="8589934" y="3695382"/>
              <a:ext cx="449611" cy="308498"/>
              <a:chOff x="4787953" y="666875"/>
              <a:chExt cx="838200" cy="619125"/>
            </a:xfrm>
            <a:solidFill>
              <a:schemeClr val="bg1"/>
            </a:solidFill>
          </p:grpSpPr>
          <p:sp>
            <p:nvSpPr>
              <p:cNvPr id="88" name="PPT世界-8-3"/>
              <p:cNvSpPr/>
              <p:nvPr/>
            </p:nvSpPr>
            <p:spPr>
              <a:xfrm>
                <a:off x="4787953" y="724025"/>
                <a:ext cx="838200" cy="561975"/>
              </a:xfrm>
              <a:custGeom>
                <a:avLst/>
                <a:gdLst>
                  <a:gd name="connsiteX0" fmla="*/ 781050 w 838200"/>
                  <a:gd name="connsiteY0" fmla="*/ 0 h 561975"/>
                  <a:gd name="connsiteX1" fmla="*/ 781050 w 838200"/>
                  <a:gd name="connsiteY1" fmla="*/ 466725 h 561975"/>
                  <a:gd name="connsiteX2" fmla="*/ 57150 w 838200"/>
                  <a:gd name="connsiteY2" fmla="*/ 466725 h 561975"/>
                  <a:gd name="connsiteX3" fmla="*/ 57150 w 838200"/>
                  <a:gd name="connsiteY3" fmla="*/ 0 h 561975"/>
                  <a:gd name="connsiteX4" fmla="*/ 0 w 838200"/>
                  <a:gd name="connsiteY4" fmla="*/ 0 h 561975"/>
                  <a:gd name="connsiteX5" fmla="*/ 0 w 838200"/>
                  <a:gd name="connsiteY5" fmla="*/ 533400 h 561975"/>
                  <a:gd name="connsiteX6" fmla="*/ 333375 w 838200"/>
                  <a:gd name="connsiteY6" fmla="*/ 533400 h 561975"/>
                  <a:gd name="connsiteX7" fmla="*/ 361950 w 838200"/>
                  <a:gd name="connsiteY7" fmla="*/ 561975 h 561975"/>
                  <a:gd name="connsiteX8" fmla="*/ 476250 w 838200"/>
                  <a:gd name="connsiteY8" fmla="*/ 561975 h 561975"/>
                  <a:gd name="connsiteX9" fmla="*/ 504825 w 838200"/>
                  <a:gd name="connsiteY9" fmla="*/ 533400 h 561975"/>
                  <a:gd name="connsiteX10" fmla="*/ 838200 w 838200"/>
                  <a:gd name="connsiteY10" fmla="*/ 533400 h 561975"/>
                  <a:gd name="connsiteX11" fmla="*/ 838200 w 838200"/>
                  <a:gd name="connsiteY11" fmla="*/ 0 h 561975"/>
                  <a:gd name="connsiteX12" fmla="*/ 781050 w 838200"/>
                  <a:gd name="connsiteY12" fmla="*/ 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8200" h="561975">
                    <a:moveTo>
                      <a:pt x="781050" y="0"/>
                    </a:moveTo>
                    <a:lnTo>
                      <a:pt x="781050" y="466725"/>
                    </a:lnTo>
                    <a:lnTo>
                      <a:pt x="57150" y="466725"/>
                    </a:lnTo>
                    <a:lnTo>
                      <a:pt x="57150" y="0"/>
                    </a:lnTo>
                    <a:lnTo>
                      <a:pt x="0" y="0"/>
                    </a:lnTo>
                    <a:lnTo>
                      <a:pt x="0" y="533400"/>
                    </a:lnTo>
                    <a:lnTo>
                      <a:pt x="333375" y="533400"/>
                    </a:lnTo>
                    <a:cubicBezTo>
                      <a:pt x="333375" y="549593"/>
                      <a:pt x="345758" y="561975"/>
                      <a:pt x="361950" y="561975"/>
                    </a:cubicBezTo>
                    <a:lnTo>
                      <a:pt x="476250" y="561975"/>
                    </a:lnTo>
                    <a:cubicBezTo>
                      <a:pt x="492443" y="561975"/>
                      <a:pt x="504825" y="549593"/>
                      <a:pt x="504825" y="533400"/>
                    </a:cubicBezTo>
                    <a:lnTo>
                      <a:pt x="838200" y="533400"/>
                    </a:lnTo>
                    <a:lnTo>
                      <a:pt x="838200" y="0"/>
                    </a:lnTo>
                    <a:lnTo>
                      <a:pt x="781050" y="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9" name="PPT世界-8-4"/>
              <p:cNvSpPr/>
              <p:nvPr/>
            </p:nvSpPr>
            <p:spPr>
              <a:xfrm>
                <a:off x="4883203" y="666875"/>
                <a:ext cx="647700" cy="485775"/>
              </a:xfrm>
              <a:custGeom>
                <a:avLst/>
                <a:gdLst>
                  <a:gd name="connsiteX0" fmla="*/ 647700 w 647700"/>
                  <a:gd name="connsiteY0" fmla="*/ 0 h 485775"/>
                  <a:gd name="connsiteX1" fmla="*/ 0 w 647700"/>
                  <a:gd name="connsiteY1" fmla="*/ 0 h 485775"/>
                  <a:gd name="connsiteX2" fmla="*/ 0 w 647700"/>
                  <a:gd name="connsiteY2" fmla="*/ 485775 h 485775"/>
                  <a:gd name="connsiteX3" fmla="*/ 647700 w 647700"/>
                  <a:gd name="connsiteY3" fmla="*/ 485775 h 485775"/>
                  <a:gd name="connsiteX4" fmla="*/ 647700 w 647700"/>
                  <a:gd name="connsiteY4" fmla="*/ 0 h 485775"/>
                  <a:gd name="connsiteX5" fmla="*/ 57150 w 647700"/>
                  <a:gd name="connsiteY5" fmla="*/ 57150 h 485775"/>
                  <a:gd name="connsiteX6" fmla="*/ 304800 w 647700"/>
                  <a:gd name="connsiteY6" fmla="*/ 57150 h 485775"/>
                  <a:gd name="connsiteX7" fmla="*/ 304800 w 647700"/>
                  <a:gd name="connsiteY7" fmla="*/ 428625 h 485775"/>
                  <a:gd name="connsiteX8" fmla="*/ 57150 w 647700"/>
                  <a:gd name="connsiteY8" fmla="*/ 428625 h 485775"/>
                  <a:gd name="connsiteX9" fmla="*/ 57150 w 647700"/>
                  <a:gd name="connsiteY9" fmla="*/ 57150 h 485775"/>
                  <a:gd name="connsiteX10" fmla="*/ 590550 w 647700"/>
                  <a:gd name="connsiteY10" fmla="*/ 428625 h 485775"/>
                  <a:gd name="connsiteX11" fmla="*/ 342900 w 647700"/>
                  <a:gd name="connsiteY11" fmla="*/ 428625 h 485775"/>
                  <a:gd name="connsiteX12" fmla="*/ 342900 w 647700"/>
                  <a:gd name="connsiteY12" fmla="*/ 57150 h 485775"/>
                  <a:gd name="connsiteX13" fmla="*/ 590550 w 647700"/>
                  <a:gd name="connsiteY13" fmla="*/ 57150 h 485775"/>
                  <a:gd name="connsiteX14" fmla="*/ 590550 w 647700"/>
                  <a:gd name="connsiteY14" fmla="*/ 4286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85775">
                    <a:moveTo>
                      <a:pt x="647700" y="0"/>
                    </a:moveTo>
                    <a:lnTo>
                      <a:pt x="0" y="0"/>
                    </a:lnTo>
                    <a:lnTo>
                      <a:pt x="0" y="485775"/>
                    </a:lnTo>
                    <a:lnTo>
                      <a:pt x="647700" y="485775"/>
                    </a:lnTo>
                    <a:lnTo>
                      <a:pt x="647700" y="0"/>
                    </a:lnTo>
                    <a:close/>
                    <a:moveTo>
                      <a:pt x="57150" y="57150"/>
                    </a:moveTo>
                    <a:lnTo>
                      <a:pt x="304800" y="57150"/>
                    </a:lnTo>
                    <a:lnTo>
                      <a:pt x="304800" y="428625"/>
                    </a:lnTo>
                    <a:lnTo>
                      <a:pt x="57150" y="428625"/>
                    </a:lnTo>
                    <a:lnTo>
                      <a:pt x="57150" y="57150"/>
                    </a:lnTo>
                    <a:close/>
                    <a:moveTo>
                      <a:pt x="590550" y="428625"/>
                    </a:moveTo>
                    <a:lnTo>
                      <a:pt x="342900" y="428625"/>
                    </a:lnTo>
                    <a:lnTo>
                      <a:pt x="342900" y="57150"/>
                    </a:lnTo>
                    <a:lnTo>
                      <a:pt x="590550" y="57150"/>
                    </a:lnTo>
                    <a:lnTo>
                      <a:pt x="590550" y="42862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0" name="PPT世界-8-5"/>
              <p:cNvSpPr/>
              <p:nvPr/>
            </p:nvSpPr>
            <p:spPr>
              <a:xfrm>
                <a:off x="5283253" y="819275"/>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1" name="PPT世界-8-6"/>
              <p:cNvSpPr/>
              <p:nvPr/>
            </p:nvSpPr>
            <p:spPr>
              <a:xfrm>
                <a:off x="5283253" y="876425"/>
                <a:ext cx="133350"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2" name="PPT世界-8-7"/>
              <p:cNvSpPr/>
              <p:nvPr/>
            </p:nvSpPr>
            <p:spPr>
              <a:xfrm>
                <a:off x="5283253" y="933575"/>
                <a:ext cx="92392" cy="28575"/>
              </a:xfrm>
              <a:custGeom>
                <a:avLst/>
                <a:gdLst>
                  <a:gd name="connsiteX0" fmla="*/ 0 w 92392"/>
                  <a:gd name="connsiteY0" fmla="*/ 0 h 28575"/>
                  <a:gd name="connsiteX1" fmla="*/ 92392 w 92392"/>
                  <a:gd name="connsiteY1" fmla="*/ 0 h 28575"/>
                  <a:gd name="connsiteX2" fmla="*/ 92392 w 92392"/>
                  <a:gd name="connsiteY2" fmla="*/ 28575 h 28575"/>
                  <a:gd name="connsiteX3" fmla="*/ 0 w 92392"/>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2392" h="28575">
                    <a:moveTo>
                      <a:pt x="0" y="0"/>
                    </a:moveTo>
                    <a:lnTo>
                      <a:pt x="92392" y="0"/>
                    </a:lnTo>
                    <a:lnTo>
                      <a:pt x="92392" y="28575"/>
                    </a:lnTo>
                    <a:lnTo>
                      <a:pt x="0" y="285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87" name="PPT世界-8-8"/>
            <p:cNvSpPr/>
            <p:nvPr/>
          </p:nvSpPr>
          <p:spPr>
            <a:xfrm>
              <a:off x="9354788" y="3587773"/>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80" name="PPT世界-8-9"/>
            <p:cNvSpPr/>
            <p:nvPr/>
          </p:nvSpPr>
          <p:spPr>
            <a:xfrm>
              <a:off x="8317429" y="4299551"/>
              <a:ext cx="2858987" cy="664542"/>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81" name="PPT世界-8-10"/>
            <p:cNvSpPr/>
            <p:nvPr/>
          </p:nvSpPr>
          <p:spPr>
            <a:xfrm>
              <a:off x="9354788" y="4369964"/>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82" name="组合 81"/>
            <p:cNvGrpSpPr/>
            <p:nvPr/>
          </p:nvGrpSpPr>
          <p:grpSpPr>
            <a:xfrm>
              <a:off x="8527524" y="4458601"/>
              <a:ext cx="574430" cy="346442"/>
              <a:chOff x="4329312" y="-884825"/>
              <a:chExt cx="876300" cy="533400"/>
            </a:xfrm>
            <a:solidFill>
              <a:schemeClr val="bg1"/>
            </a:solidFill>
          </p:grpSpPr>
          <p:sp>
            <p:nvSpPr>
              <p:cNvPr id="83" name="PPT世界-8-11"/>
              <p:cNvSpPr/>
              <p:nvPr/>
            </p:nvSpPr>
            <p:spPr>
              <a:xfrm>
                <a:off x="4329312" y="-884825"/>
                <a:ext cx="571500" cy="533400"/>
              </a:xfrm>
              <a:custGeom>
                <a:avLst/>
                <a:gdLst>
                  <a:gd name="connsiteX0" fmla="*/ 514350 w 571500"/>
                  <a:gd name="connsiteY0" fmla="*/ 361950 h 533400"/>
                  <a:gd name="connsiteX1" fmla="*/ 57150 w 571500"/>
                  <a:gd name="connsiteY1" fmla="*/ 361950 h 533400"/>
                  <a:gd name="connsiteX2" fmla="*/ 57150 w 571500"/>
                  <a:gd name="connsiteY2" fmla="*/ 57150 h 533400"/>
                  <a:gd name="connsiteX3" fmla="*/ 514350 w 571500"/>
                  <a:gd name="connsiteY3" fmla="*/ 57150 h 533400"/>
                  <a:gd name="connsiteX4" fmla="*/ 514350 w 571500"/>
                  <a:gd name="connsiteY4" fmla="*/ 361950 h 533400"/>
                  <a:gd name="connsiteX5" fmla="*/ 533400 w 571500"/>
                  <a:gd name="connsiteY5" fmla="*/ 0 h 533400"/>
                  <a:gd name="connsiteX6" fmla="*/ 38100 w 571500"/>
                  <a:gd name="connsiteY6" fmla="*/ 0 h 533400"/>
                  <a:gd name="connsiteX7" fmla="*/ 0 w 571500"/>
                  <a:gd name="connsiteY7" fmla="*/ 38100 h 533400"/>
                  <a:gd name="connsiteX8" fmla="*/ 0 w 571500"/>
                  <a:gd name="connsiteY8" fmla="*/ 381000 h 533400"/>
                  <a:gd name="connsiteX9" fmla="*/ 38100 w 571500"/>
                  <a:gd name="connsiteY9" fmla="*/ 419100 h 533400"/>
                  <a:gd name="connsiteX10" fmla="*/ 228600 w 571500"/>
                  <a:gd name="connsiteY10" fmla="*/ 419100 h 533400"/>
                  <a:gd name="connsiteX11" fmla="*/ 228600 w 571500"/>
                  <a:gd name="connsiteY11" fmla="*/ 476250 h 533400"/>
                  <a:gd name="connsiteX12" fmla="*/ 142875 w 571500"/>
                  <a:gd name="connsiteY12" fmla="*/ 476250 h 533400"/>
                  <a:gd name="connsiteX13" fmla="*/ 142875 w 571500"/>
                  <a:gd name="connsiteY13" fmla="*/ 533400 h 533400"/>
                  <a:gd name="connsiteX14" fmla="*/ 428625 w 571500"/>
                  <a:gd name="connsiteY14" fmla="*/ 533400 h 533400"/>
                  <a:gd name="connsiteX15" fmla="*/ 428625 w 571500"/>
                  <a:gd name="connsiteY15" fmla="*/ 476250 h 533400"/>
                  <a:gd name="connsiteX16" fmla="*/ 342900 w 571500"/>
                  <a:gd name="connsiteY16" fmla="*/ 476250 h 533400"/>
                  <a:gd name="connsiteX17" fmla="*/ 342900 w 571500"/>
                  <a:gd name="connsiteY17" fmla="*/ 419100 h 533400"/>
                  <a:gd name="connsiteX18" fmla="*/ 533400 w 571500"/>
                  <a:gd name="connsiteY18" fmla="*/ 419100 h 533400"/>
                  <a:gd name="connsiteX19" fmla="*/ 571500 w 571500"/>
                  <a:gd name="connsiteY19" fmla="*/ 381000 h 533400"/>
                  <a:gd name="connsiteX20" fmla="*/ 571500 w 571500"/>
                  <a:gd name="connsiteY20" fmla="*/ 38100 h 533400"/>
                  <a:gd name="connsiteX21" fmla="*/ 533400 w 571500"/>
                  <a:gd name="connsiteY21"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1500" h="533400">
                    <a:moveTo>
                      <a:pt x="514350" y="361950"/>
                    </a:moveTo>
                    <a:lnTo>
                      <a:pt x="57150" y="361950"/>
                    </a:lnTo>
                    <a:lnTo>
                      <a:pt x="57150" y="57150"/>
                    </a:lnTo>
                    <a:lnTo>
                      <a:pt x="514350" y="57150"/>
                    </a:lnTo>
                    <a:lnTo>
                      <a:pt x="514350" y="361950"/>
                    </a:lnTo>
                    <a:close/>
                    <a:moveTo>
                      <a:pt x="533400" y="0"/>
                    </a:moveTo>
                    <a:lnTo>
                      <a:pt x="38100" y="0"/>
                    </a:lnTo>
                    <a:cubicBezTo>
                      <a:pt x="17145" y="0"/>
                      <a:pt x="0" y="17145"/>
                      <a:pt x="0" y="38100"/>
                    </a:cubicBezTo>
                    <a:lnTo>
                      <a:pt x="0" y="381000"/>
                    </a:lnTo>
                    <a:cubicBezTo>
                      <a:pt x="0" y="401955"/>
                      <a:pt x="17145" y="419100"/>
                      <a:pt x="38100" y="419100"/>
                    </a:cubicBezTo>
                    <a:lnTo>
                      <a:pt x="228600" y="419100"/>
                    </a:lnTo>
                    <a:lnTo>
                      <a:pt x="228600" y="476250"/>
                    </a:lnTo>
                    <a:lnTo>
                      <a:pt x="142875" y="476250"/>
                    </a:lnTo>
                    <a:lnTo>
                      <a:pt x="142875" y="533400"/>
                    </a:lnTo>
                    <a:lnTo>
                      <a:pt x="428625" y="533400"/>
                    </a:lnTo>
                    <a:lnTo>
                      <a:pt x="428625" y="476250"/>
                    </a:lnTo>
                    <a:lnTo>
                      <a:pt x="342900" y="476250"/>
                    </a:lnTo>
                    <a:lnTo>
                      <a:pt x="342900" y="419100"/>
                    </a:lnTo>
                    <a:lnTo>
                      <a:pt x="533400" y="419100"/>
                    </a:lnTo>
                    <a:cubicBezTo>
                      <a:pt x="554355" y="419100"/>
                      <a:pt x="571500" y="401955"/>
                      <a:pt x="571500" y="381000"/>
                    </a:cubicBezTo>
                    <a:lnTo>
                      <a:pt x="571500" y="38100"/>
                    </a:lnTo>
                    <a:cubicBezTo>
                      <a:pt x="571500" y="17145"/>
                      <a:pt x="554355" y="0"/>
                      <a:pt x="533400" y="0"/>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4" name="PPT世界-8-12"/>
              <p:cNvSpPr/>
              <p:nvPr/>
            </p:nvSpPr>
            <p:spPr>
              <a:xfrm>
                <a:off x="4938912" y="-884825"/>
                <a:ext cx="266700" cy="533400"/>
              </a:xfrm>
              <a:custGeom>
                <a:avLst/>
                <a:gdLst>
                  <a:gd name="connsiteX0" fmla="*/ 228600 w 266700"/>
                  <a:gd name="connsiteY0" fmla="*/ 95250 h 533400"/>
                  <a:gd name="connsiteX1" fmla="*/ 38100 w 266700"/>
                  <a:gd name="connsiteY1" fmla="*/ 95250 h 533400"/>
                  <a:gd name="connsiteX2" fmla="*/ 38100 w 266700"/>
                  <a:gd name="connsiteY2" fmla="*/ 38100 h 533400"/>
                  <a:gd name="connsiteX3" fmla="*/ 228600 w 266700"/>
                  <a:gd name="connsiteY3" fmla="*/ 38100 h 533400"/>
                  <a:gd name="connsiteX4" fmla="*/ 228600 w 266700"/>
                  <a:gd name="connsiteY4" fmla="*/ 95250 h 533400"/>
                  <a:gd name="connsiteX5" fmla="*/ 228600 w 266700"/>
                  <a:gd name="connsiteY5" fmla="*/ 190500 h 533400"/>
                  <a:gd name="connsiteX6" fmla="*/ 38100 w 266700"/>
                  <a:gd name="connsiteY6" fmla="*/ 190500 h 533400"/>
                  <a:gd name="connsiteX7" fmla="*/ 38100 w 266700"/>
                  <a:gd name="connsiteY7" fmla="*/ 133350 h 533400"/>
                  <a:gd name="connsiteX8" fmla="*/ 228600 w 266700"/>
                  <a:gd name="connsiteY8" fmla="*/ 133350 h 533400"/>
                  <a:gd name="connsiteX9" fmla="*/ 228600 w 266700"/>
                  <a:gd name="connsiteY9" fmla="*/ 190500 h 533400"/>
                  <a:gd name="connsiteX10" fmla="*/ 133350 w 266700"/>
                  <a:gd name="connsiteY10" fmla="*/ 476250 h 533400"/>
                  <a:gd name="connsiteX11" fmla="*/ 104775 w 266700"/>
                  <a:gd name="connsiteY11" fmla="*/ 447675 h 533400"/>
                  <a:gd name="connsiteX12" fmla="*/ 133350 w 266700"/>
                  <a:gd name="connsiteY12" fmla="*/ 419100 h 533400"/>
                  <a:gd name="connsiteX13" fmla="*/ 161925 w 266700"/>
                  <a:gd name="connsiteY13" fmla="*/ 447675 h 533400"/>
                  <a:gd name="connsiteX14" fmla="*/ 133350 w 266700"/>
                  <a:gd name="connsiteY14" fmla="*/ 476250 h 533400"/>
                  <a:gd name="connsiteX15" fmla="*/ 228600 w 266700"/>
                  <a:gd name="connsiteY15" fmla="*/ 0 h 533400"/>
                  <a:gd name="connsiteX16" fmla="*/ 38100 w 266700"/>
                  <a:gd name="connsiteY16" fmla="*/ 0 h 533400"/>
                  <a:gd name="connsiteX17" fmla="*/ 0 w 266700"/>
                  <a:gd name="connsiteY17" fmla="*/ 38100 h 533400"/>
                  <a:gd name="connsiteX18" fmla="*/ 0 w 266700"/>
                  <a:gd name="connsiteY18" fmla="*/ 495300 h 533400"/>
                  <a:gd name="connsiteX19" fmla="*/ 38100 w 266700"/>
                  <a:gd name="connsiteY19" fmla="*/ 533400 h 533400"/>
                  <a:gd name="connsiteX20" fmla="*/ 228600 w 266700"/>
                  <a:gd name="connsiteY20" fmla="*/ 533400 h 533400"/>
                  <a:gd name="connsiteX21" fmla="*/ 266700 w 266700"/>
                  <a:gd name="connsiteY21" fmla="*/ 495300 h 533400"/>
                  <a:gd name="connsiteX22" fmla="*/ 266700 w 266700"/>
                  <a:gd name="connsiteY22" fmla="*/ 38100 h 533400"/>
                  <a:gd name="connsiteX23" fmla="*/ 228600 w 266700"/>
                  <a:gd name="connsiteY23"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6700" h="533400">
                    <a:moveTo>
                      <a:pt x="228600" y="95250"/>
                    </a:moveTo>
                    <a:lnTo>
                      <a:pt x="38100" y="95250"/>
                    </a:lnTo>
                    <a:lnTo>
                      <a:pt x="38100" y="38100"/>
                    </a:lnTo>
                    <a:lnTo>
                      <a:pt x="228600" y="38100"/>
                    </a:lnTo>
                    <a:lnTo>
                      <a:pt x="228600" y="95250"/>
                    </a:lnTo>
                    <a:close/>
                    <a:moveTo>
                      <a:pt x="228600" y="190500"/>
                    </a:moveTo>
                    <a:lnTo>
                      <a:pt x="38100" y="190500"/>
                    </a:lnTo>
                    <a:lnTo>
                      <a:pt x="38100" y="133350"/>
                    </a:lnTo>
                    <a:lnTo>
                      <a:pt x="228600" y="133350"/>
                    </a:lnTo>
                    <a:lnTo>
                      <a:pt x="228600" y="190500"/>
                    </a:lnTo>
                    <a:close/>
                    <a:moveTo>
                      <a:pt x="133350" y="476250"/>
                    </a:moveTo>
                    <a:cubicBezTo>
                      <a:pt x="117158" y="476250"/>
                      <a:pt x="104775" y="463867"/>
                      <a:pt x="104775" y="447675"/>
                    </a:cubicBezTo>
                    <a:cubicBezTo>
                      <a:pt x="104775" y="431483"/>
                      <a:pt x="117158" y="419100"/>
                      <a:pt x="133350" y="419100"/>
                    </a:cubicBezTo>
                    <a:cubicBezTo>
                      <a:pt x="149542" y="419100"/>
                      <a:pt x="161925" y="431483"/>
                      <a:pt x="161925" y="447675"/>
                    </a:cubicBezTo>
                    <a:cubicBezTo>
                      <a:pt x="161925" y="463867"/>
                      <a:pt x="149542" y="476250"/>
                      <a:pt x="133350" y="476250"/>
                    </a:cubicBezTo>
                    <a:close/>
                    <a:moveTo>
                      <a:pt x="228600" y="0"/>
                    </a:moveTo>
                    <a:lnTo>
                      <a:pt x="38100" y="0"/>
                    </a:lnTo>
                    <a:cubicBezTo>
                      <a:pt x="17145" y="0"/>
                      <a:pt x="0" y="17145"/>
                      <a:pt x="0" y="38100"/>
                    </a:cubicBezTo>
                    <a:lnTo>
                      <a:pt x="0" y="495300"/>
                    </a:lnTo>
                    <a:cubicBezTo>
                      <a:pt x="0" y="516255"/>
                      <a:pt x="17145" y="533400"/>
                      <a:pt x="38100" y="533400"/>
                    </a:cubicBezTo>
                    <a:lnTo>
                      <a:pt x="228600" y="533400"/>
                    </a:lnTo>
                    <a:cubicBezTo>
                      <a:pt x="249555" y="533400"/>
                      <a:pt x="266700" y="516255"/>
                      <a:pt x="266700" y="495300"/>
                    </a:cubicBezTo>
                    <a:lnTo>
                      <a:pt x="266700" y="38100"/>
                    </a:lnTo>
                    <a:cubicBezTo>
                      <a:pt x="266700" y="17145"/>
                      <a:pt x="249555" y="0"/>
                      <a:pt x="228600" y="0"/>
                    </a:cubicBez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51" name="PPT世界-8-13"/>
            <p:cNvSpPr/>
            <p:nvPr/>
          </p:nvSpPr>
          <p:spPr>
            <a:xfrm>
              <a:off x="8317429" y="5060979"/>
              <a:ext cx="2858987" cy="668410"/>
            </a:xfrm>
            <a:prstGeom prst="roundRect">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52" name="组合 51"/>
            <p:cNvGrpSpPr/>
            <p:nvPr/>
          </p:nvGrpSpPr>
          <p:grpSpPr>
            <a:xfrm>
              <a:off x="8551992" y="5133326"/>
              <a:ext cx="525494" cy="523717"/>
              <a:chOff x="4979691" y="5477985"/>
              <a:chExt cx="525494" cy="523717"/>
            </a:xfrm>
            <a:solidFill>
              <a:schemeClr val="bg1"/>
            </a:solidFill>
          </p:grpSpPr>
          <p:sp>
            <p:nvSpPr>
              <p:cNvPr id="54" name="PPT世界-8-14"/>
              <p:cNvSpPr/>
              <p:nvPr/>
            </p:nvSpPr>
            <p:spPr>
              <a:xfrm>
                <a:off x="4979691" y="5643369"/>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5" name="PPT世界-8-15"/>
              <p:cNvSpPr/>
              <p:nvPr/>
            </p:nvSpPr>
            <p:spPr>
              <a:xfrm>
                <a:off x="4979691" y="5588241"/>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6" name="PPT世界-8-16"/>
              <p:cNvSpPr/>
              <p:nvPr/>
            </p:nvSpPr>
            <p:spPr>
              <a:xfrm>
                <a:off x="4979691" y="5698497"/>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7" name="PPT世界-8-17"/>
              <p:cNvSpPr/>
              <p:nvPr/>
            </p:nvSpPr>
            <p:spPr>
              <a:xfrm>
                <a:off x="4979691" y="5863882"/>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8" name="PPT世界-8-18"/>
              <p:cNvSpPr/>
              <p:nvPr/>
            </p:nvSpPr>
            <p:spPr>
              <a:xfrm>
                <a:off x="4979691" y="5808753"/>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9" name="PPT世界-8-19"/>
              <p:cNvSpPr/>
              <p:nvPr/>
            </p:nvSpPr>
            <p:spPr>
              <a:xfrm>
                <a:off x="4979691" y="5753626"/>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0" name="PPT世界-8-20"/>
              <p:cNvSpPr/>
              <p:nvPr/>
            </p:nvSpPr>
            <p:spPr>
              <a:xfrm>
                <a:off x="5456785" y="5808753"/>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1" name="PPT世界-8-21"/>
              <p:cNvSpPr/>
              <p:nvPr/>
            </p:nvSpPr>
            <p:spPr>
              <a:xfrm>
                <a:off x="5456785" y="5863882"/>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2" name="PPT世界-8-22"/>
              <p:cNvSpPr/>
              <p:nvPr/>
            </p:nvSpPr>
            <p:spPr>
              <a:xfrm>
                <a:off x="5456785" y="5753626"/>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3" name="PPT世界-8-23"/>
              <p:cNvSpPr/>
              <p:nvPr/>
            </p:nvSpPr>
            <p:spPr>
              <a:xfrm>
                <a:off x="5456785" y="5588241"/>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4" name="PPT世界-8-24"/>
              <p:cNvSpPr/>
              <p:nvPr/>
            </p:nvSpPr>
            <p:spPr>
              <a:xfrm>
                <a:off x="5456785" y="5698497"/>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8-25"/>
              <p:cNvSpPr/>
              <p:nvPr/>
            </p:nvSpPr>
            <p:spPr>
              <a:xfrm>
                <a:off x="5456785" y="5643369"/>
                <a:ext cx="48400" cy="27564"/>
              </a:xfrm>
              <a:custGeom>
                <a:avLst/>
                <a:gdLst>
                  <a:gd name="connsiteX0" fmla="*/ 0 w 66675"/>
                  <a:gd name="connsiteY0" fmla="*/ 0 h 38100"/>
                  <a:gd name="connsiteX1" fmla="*/ 66675 w 66675"/>
                  <a:gd name="connsiteY1" fmla="*/ 0 h 38100"/>
                  <a:gd name="connsiteX2" fmla="*/ 66675 w 66675"/>
                  <a:gd name="connsiteY2" fmla="*/ 38100 h 38100"/>
                  <a:gd name="connsiteX3" fmla="*/ 0 w 6667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66675" h="38100">
                    <a:moveTo>
                      <a:pt x="0" y="0"/>
                    </a:moveTo>
                    <a:lnTo>
                      <a:pt x="66675" y="0"/>
                    </a:lnTo>
                    <a:lnTo>
                      <a:pt x="66675" y="38100"/>
                    </a:lnTo>
                    <a:lnTo>
                      <a:pt x="0" y="3810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6" name="PPT世界-8-26"/>
              <p:cNvSpPr/>
              <p:nvPr/>
            </p:nvSpPr>
            <p:spPr>
              <a:xfrm>
                <a:off x="5256267" y="547798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7" name="PPT世界-8-27"/>
              <p:cNvSpPr/>
              <p:nvPr/>
            </p:nvSpPr>
            <p:spPr>
              <a:xfrm>
                <a:off x="5366897" y="547798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8" name="PPT世界-8-28"/>
              <p:cNvSpPr/>
              <p:nvPr/>
            </p:nvSpPr>
            <p:spPr>
              <a:xfrm>
                <a:off x="5311581" y="547798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9" name="PPT世界-8-29"/>
              <p:cNvSpPr/>
              <p:nvPr/>
            </p:nvSpPr>
            <p:spPr>
              <a:xfrm>
                <a:off x="5200952" y="547798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0" name="PPT世界-8-30"/>
              <p:cNvSpPr/>
              <p:nvPr/>
            </p:nvSpPr>
            <p:spPr>
              <a:xfrm>
                <a:off x="5090321" y="547798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1" name="PPT世界-8-31"/>
              <p:cNvSpPr/>
              <p:nvPr/>
            </p:nvSpPr>
            <p:spPr>
              <a:xfrm>
                <a:off x="5145636" y="547798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2" name="PPT世界-8-32"/>
              <p:cNvSpPr/>
              <p:nvPr/>
            </p:nvSpPr>
            <p:spPr>
              <a:xfrm>
                <a:off x="5145636" y="595346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3" name="PPT世界-8-33"/>
              <p:cNvSpPr/>
              <p:nvPr/>
            </p:nvSpPr>
            <p:spPr>
              <a:xfrm>
                <a:off x="5090321" y="595346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4" name="PPT世界-8-34"/>
              <p:cNvSpPr/>
              <p:nvPr/>
            </p:nvSpPr>
            <p:spPr>
              <a:xfrm>
                <a:off x="5200952" y="595346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5" name="PPT世界-8-35"/>
              <p:cNvSpPr/>
              <p:nvPr/>
            </p:nvSpPr>
            <p:spPr>
              <a:xfrm>
                <a:off x="5256267" y="595346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6" name="PPT世界-8-36"/>
              <p:cNvSpPr/>
              <p:nvPr/>
            </p:nvSpPr>
            <p:spPr>
              <a:xfrm>
                <a:off x="5311581" y="595346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8-37"/>
              <p:cNvSpPr/>
              <p:nvPr/>
            </p:nvSpPr>
            <p:spPr>
              <a:xfrm>
                <a:off x="5366897" y="5953465"/>
                <a:ext cx="27657" cy="48237"/>
              </a:xfrm>
              <a:custGeom>
                <a:avLst/>
                <a:gdLst>
                  <a:gd name="connsiteX0" fmla="*/ 0 w 38100"/>
                  <a:gd name="connsiteY0" fmla="*/ 0 h 66675"/>
                  <a:gd name="connsiteX1" fmla="*/ 38100 w 38100"/>
                  <a:gd name="connsiteY1" fmla="*/ 0 h 66675"/>
                  <a:gd name="connsiteX2" fmla="*/ 38100 w 38100"/>
                  <a:gd name="connsiteY2" fmla="*/ 66675 h 66675"/>
                  <a:gd name="connsiteX3" fmla="*/ 0 w 38100"/>
                  <a:gd name="connsiteY3" fmla="*/ 66675 h 66675"/>
                </a:gdLst>
                <a:ahLst/>
                <a:cxnLst>
                  <a:cxn ang="0">
                    <a:pos x="connsiteX0" y="connsiteY0"/>
                  </a:cxn>
                  <a:cxn ang="0">
                    <a:pos x="connsiteX1" y="connsiteY1"/>
                  </a:cxn>
                  <a:cxn ang="0">
                    <a:pos x="connsiteX2" y="connsiteY2"/>
                  </a:cxn>
                  <a:cxn ang="0">
                    <a:pos x="connsiteX3" y="connsiteY3"/>
                  </a:cxn>
                </a:cxnLst>
                <a:rect l="l" t="t" r="r" b="b"/>
                <a:pathLst>
                  <a:path w="38100" h="66675">
                    <a:moveTo>
                      <a:pt x="0" y="0"/>
                    </a:moveTo>
                    <a:lnTo>
                      <a:pt x="38100" y="0"/>
                    </a:lnTo>
                    <a:lnTo>
                      <a:pt x="38100" y="66675"/>
                    </a:lnTo>
                    <a:lnTo>
                      <a:pt x="0" y="66675"/>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8" name="PPT世界-8-38"/>
              <p:cNvSpPr/>
              <p:nvPr/>
            </p:nvSpPr>
            <p:spPr>
              <a:xfrm>
                <a:off x="5152551" y="5650261"/>
                <a:ext cx="179774" cy="179166"/>
              </a:xfrm>
              <a:custGeom>
                <a:avLst/>
                <a:gdLst>
                  <a:gd name="connsiteX0" fmla="*/ 0 w 247650"/>
                  <a:gd name="connsiteY0" fmla="*/ 0 h 247650"/>
                  <a:gd name="connsiteX1" fmla="*/ 247650 w 247650"/>
                  <a:gd name="connsiteY1" fmla="*/ 0 h 247650"/>
                  <a:gd name="connsiteX2" fmla="*/ 247650 w 247650"/>
                  <a:gd name="connsiteY2" fmla="*/ 247650 h 247650"/>
                  <a:gd name="connsiteX3" fmla="*/ 0 w 247650"/>
                  <a:gd name="connsiteY3" fmla="*/ 247650 h 247650"/>
                </a:gdLst>
                <a:ahLst/>
                <a:cxnLst>
                  <a:cxn ang="0">
                    <a:pos x="connsiteX0" y="connsiteY0"/>
                  </a:cxn>
                  <a:cxn ang="0">
                    <a:pos x="connsiteX1" y="connsiteY1"/>
                  </a:cxn>
                  <a:cxn ang="0">
                    <a:pos x="connsiteX2" y="connsiteY2"/>
                  </a:cxn>
                  <a:cxn ang="0">
                    <a:pos x="connsiteX3" y="connsiteY3"/>
                  </a:cxn>
                </a:cxnLst>
                <a:rect l="l" t="t" r="r" b="b"/>
                <a:pathLst>
                  <a:path w="247650" h="247650">
                    <a:moveTo>
                      <a:pt x="0" y="0"/>
                    </a:moveTo>
                    <a:lnTo>
                      <a:pt x="247650" y="0"/>
                    </a:lnTo>
                    <a:lnTo>
                      <a:pt x="247650" y="247650"/>
                    </a:lnTo>
                    <a:lnTo>
                      <a:pt x="0" y="24765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9" name="PPT世界-8-39"/>
              <p:cNvSpPr/>
              <p:nvPr/>
            </p:nvSpPr>
            <p:spPr>
              <a:xfrm>
                <a:off x="5055750" y="5553786"/>
                <a:ext cx="373377" cy="372114"/>
              </a:xfrm>
              <a:custGeom>
                <a:avLst/>
                <a:gdLst>
                  <a:gd name="connsiteX0" fmla="*/ 476250 w 514350"/>
                  <a:gd name="connsiteY0" fmla="*/ 0 h 514350"/>
                  <a:gd name="connsiteX1" fmla="*/ 38100 w 514350"/>
                  <a:gd name="connsiteY1" fmla="*/ 0 h 514350"/>
                  <a:gd name="connsiteX2" fmla="*/ 0 w 514350"/>
                  <a:gd name="connsiteY2" fmla="*/ 38100 h 514350"/>
                  <a:gd name="connsiteX3" fmla="*/ 0 w 514350"/>
                  <a:gd name="connsiteY3" fmla="*/ 476250 h 514350"/>
                  <a:gd name="connsiteX4" fmla="*/ 38100 w 514350"/>
                  <a:gd name="connsiteY4" fmla="*/ 514350 h 514350"/>
                  <a:gd name="connsiteX5" fmla="*/ 476250 w 514350"/>
                  <a:gd name="connsiteY5" fmla="*/ 514350 h 514350"/>
                  <a:gd name="connsiteX6" fmla="*/ 514350 w 514350"/>
                  <a:gd name="connsiteY6" fmla="*/ 476250 h 514350"/>
                  <a:gd name="connsiteX7" fmla="*/ 514350 w 514350"/>
                  <a:gd name="connsiteY7" fmla="*/ 38100 h 514350"/>
                  <a:gd name="connsiteX8" fmla="*/ 476250 w 514350"/>
                  <a:gd name="connsiteY8" fmla="*/ 0 h 514350"/>
                  <a:gd name="connsiteX9" fmla="*/ 419100 w 514350"/>
                  <a:gd name="connsiteY9" fmla="*/ 419100 h 514350"/>
                  <a:gd name="connsiteX10" fmla="*/ 95250 w 514350"/>
                  <a:gd name="connsiteY10" fmla="*/ 419100 h 514350"/>
                  <a:gd name="connsiteX11" fmla="*/ 95250 w 514350"/>
                  <a:gd name="connsiteY11" fmla="*/ 95250 h 514350"/>
                  <a:gd name="connsiteX12" fmla="*/ 419100 w 514350"/>
                  <a:gd name="connsiteY12" fmla="*/ 9525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4350" h="514350">
                    <a:moveTo>
                      <a:pt x="476250" y="0"/>
                    </a:moveTo>
                    <a:lnTo>
                      <a:pt x="38100" y="0"/>
                    </a:lnTo>
                    <a:cubicBezTo>
                      <a:pt x="17058" y="0"/>
                      <a:pt x="0" y="17058"/>
                      <a:pt x="0" y="38100"/>
                    </a:cubicBezTo>
                    <a:lnTo>
                      <a:pt x="0" y="476250"/>
                    </a:lnTo>
                    <a:cubicBezTo>
                      <a:pt x="0" y="497292"/>
                      <a:pt x="17058" y="514350"/>
                      <a:pt x="38100" y="514350"/>
                    </a:cubicBezTo>
                    <a:lnTo>
                      <a:pt x="476250" y="514350"/>
                    </a:lnTo>
                    <a:cubicBezTo>
                      <a:pt x="497292" y="514350"/>
                      <a:pt x="514350" y="497292"/>
                      <a:pt x="514350" y="476250"/>
                    </a:cubicBezTo>
                    <a:lnTo>
                      <a:pt x="514350" y="38100"/>
                    </a:lnTo>
                    <a:cubicBezTo>
                      <a:pt x="514350" y="17058"/>
                      <a:pt x="497292" y="0"/>
                      <a:pt x="476250" y="0"/>
                    </a:cubicBezTo>
                    <a:close/>
                    <a:moveTo>
                      <a:pt x="419100" y="419100"/>
                    </a:moveTo>
                    <a:lnTo>
                      <a:pt x="95250" y="419100"/>
                    </a:lnTo>
                    <a:lnTo>
                      <a:pt x="95250" y="95250"/>
                    </a:lnTo>
                    <a:lnTo>
                      <a:pt x="419100" y="95250"/>
                    </a:lnTo>
                    <a:close/>
                  </a:path>
                </a:pathLst>
              </a:custGeom>
              <a:grpFill/>
              <a:ln w="9525"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53" name="PPT世界-8-40"/>
            <p:cNvSpPr/>
            <p:nvPr/>
          </p:nvSpPr>
          <p:spPr>
            <a:xfrm>
              <a:off x="9354788" y="5133326"/>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5" name="PPT世界-8-41"/>
            <p:cNvSpPr/>
            <p:nvPr/>
          </p:nvSpPr>
          <p:spPr>
            <a:xfrm>
              <a:off x="8200208" y="1687217"/>
              <a:ext cx="3093428" cy="433454"/>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思源黑体 CN Bold" panose="020B0800000000000000" pitchFamily="34" charset="-122"/>
              </a:endParaRPr>
            </a:p>
          </p:txBody>
        </p:sp>
        <p:sp>
          <p:nvSpPr>
            <p:cNvPr id="46" name="PPT世界-8-42"/>
            <p:cNvSpPr txBox="1"/>
            <p:nvPr/>
          </p:nvSpPr>
          <p:spPr>
            <a:xfrm>
              <a:off x="8658626" y="1750055"/>
              <a:ext cx="2176594" cy="307777"/>
            </a:xfrm>
            <a:prstGeom prst="rect">
              <a:avLst/>
            </a:prstGeom>
            <a:no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ctr">
                <a:defRPr sz="2000">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7" name="PPT世界-8-43"/>
            <p:cNvSpPr txBox="1"/>
            <p:nvPr/>
          </p:nvSpPr>
          <p:spPr>
            <a:xfrm>
              <a:off x="8426494" y="2317613"/>
              <a:ext cx="2640856"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pic>
        <p:nvPicPr>
          <p:cNvPr id="116" name="PPT世界-9"/>
          <p:cNvPicPr>
            <a:picLocks noChangeAspect="1"/>
          </p:cNvPicPr>
          <p:nvPr/>
        </p:nvPicPr>
        <p:blipFill>
          <a:blip r:embed="rId17" cstate="screen">
            <a:extLst>
              <a:ext uri="{28A0092B-C50C-407E-A947-70E740481C1C}">
                <a14:useLocalDpi xmlns:a14="http://schemas.microsoft.com/office/drawing/2010/main"/>
              </a:ext>
            </a:extLst>
          </a:blip>
          <a:srcRect/>
          <a:stretch>
            <a:fillRect/>
          </a:stretch>
        </p:blipFill>
        <p:spPr>
          <a:xfrm>
            <a:off x="3761146" y="1727208"/>
            <a:ext cx="4453029" cy="3963331"/>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anim calcmode="lin" valueType="num">
                                      <p:cBhvr>
                                        <p:cTn id="8" dur="500" fill="hold"/>
                                        <p:tgtEl>
                                          <p:spTgt spid="116"/>
                                        </p:tgtEl>
                                        <p:attrNameLst>
                                          <p:attrName>ppt_x</p:attrName>
                                        </p:attrNameLst>
                                      </p:cBhvr>
                                      <p:tavLst>
                                        <p:tav tm="0">
                                          <p:val>
                                            <p:strVal val="#ppt_x"/>
                                          </p:val>
                                        </p:tav>
                                        <p:tav tm="100000">
                                          <p:val>
                                            <p:strVal val="#ppt_x"/>
                                          </p:val>
                                        </p:tav>
                                      </p:tavLst>
                                    </p:anim>
                                    <p:anim calcmode="lin" valueType="num">
                                      <p:cBhvr>
                                        <p:cTn id="9" dur="500" fill="hold"/>
                                        <p:tgtEl>
                                          <p:spTgt spid="1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9"/>
                                        </p:tgtEl>
                                        <p:attrNameLst>
                                          <p:attrName>style.visibility</p:attrName>
                                        </p:attrNameLst>
                                      </p:cBhvr>
                                      <p:to>
                                        <p:strVal val="visible"/>
                                      </p:to>
                                    </p:set>
                                    <p:animEffect transition="in" filter="fade">
                                      <p:cBhvr>
                                        <p:cTn id="13" dur="500"/>
                                        <p:tgtEl>
                                          <p:spTgt spid="119"/>
                                        </p:tgtEl>
                                      </p:cBhvr>
                                    </p:animEffect>
                                    <p:anim calcmode="lin" valueType="num">
                                      <p:cBhvr>
                                        <p:cTn id="14" dur="500" fill="hold"/>
                                        <p:tgtEl>
                                          <p:spTgt spid="119"/>
                                        </p:tgtEl>
                                        <p:attrNameLst>
                                          <p:attrName>ppt_x</p:attrName>
                                        </p:attrNameLst>
                                      </p:cBhvr>
                                      <p:tavLst>
                                        <p:tav tm="0">
                                          <p:val>
                                            <p:strVal val="#ppt_x"/>
                                          </p:val>
                                        </p:tav>
                                        <p:tav tm="100000">
                                          <p:val>
                                            <p:strVal val="#ppt_x"/>
                                          </p:val>
                                        </p:tav>
                                      </p:tavLst>
                                    </p:anim>
                                    <p:anim calcmode="lin" valueType="num">
                                      <p:cBhvr>
                                        <p:cTn id="15" dur="500" fill="hold"/>
                                        <p:tgtEl>
                                          <p:spTgt spid="1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fade">
                                      <p:cBhvr>
                                        <p:cTn id="19" dur="500"/>
                                        <p:tgtEl>
                                          <p:spTgt spid="120"/>
                                        </p:tgtEl>
                                      </p:cBhvr>
                                    </p:animEffect>
                                    <p:anim calcmode="lin" valueType="num">
                                      <p:cBhvr>
                                        <p:cTn id="20" dur="500" fill="hold"/>
                                        <p:tgtEl>
                                          <p:spTgt spid="120"/>
                                        </p:tgtEl>
                                        <p:attrNameLst>
                                          <p:attrName>ppt_x</p:attrName>
                                        </p:attrNameLst>
                                      </p:cBhvr>
                                      <p:tavLst>
                                        <p:tav tm="0">
                                          <p:val>
                                            <p:strVal val="#ppt_x"/>
                                          </p:val>
                                        </p:tav>
                                        <p:tav tm="100000">
                                          <p:val>
                                            <p:strVal val="#ppt_x"/>
                                          </p:val>
                                        </p:tav>
                                      </p:tavLst>
                                    </p:anim>
                                    <p:anim calcmode="lin" valueType="num">
                                      <p:cBhvr>
                                        <p:cTn id="21"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a:off x="423681" y="286957"/>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3"/>
          <p:cNvSpPr/>
          <p:nvPr/>
        </p:nvSpPr>
        <p:spPr>
          <a:xfrm>
            <a:off x="611388" y="4615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6" name="PPT世界-4"/>
          <p:cNvSpPr txBox="1"/>
          <p:nvPr/>
        </p:nvSpPr>
        <p:spPr>
          <a:xfrm>
            <a:off x="1495825" y="2629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经济概论</a:t>
            </a:r>
          </a:p>
        </p:txBody>
      </p:sp>
      <p:sp>
        <p:nvSpPr>
          <p:cNvPr id="8" name="PPT世界-5"/>
          <p:cNvSpPr txBox="1"/>
          <p:nvPr/>
        </p:nvSpPr>
        <p:spPr>
          <a:xfrm>
            <a:off x="1531270" y="703266"/>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2" name="PPT世界-6"/>
          <p:cNvGrpSpPr/>
          <p:nvPr/>
        </p:nvGrpSpPr>
        <p:grpSpPr>
          <a:xfrm>
            <a:off x="818642" y="1718036"/>
            <a:ext cx="3340100" cy="4436698"/>
            <a:chOff x="818642" y="1718036"/>
            <a:chExt cx="3340100" cy="4436698"/>
          </a:xfrm>
        </p:grpSpPr>
        <p:sp>
          <p:nvSpPr>
            <p:cNvPr id="10" name="PPT世界-6-1"/>
            <p:cNvSpPr/>
            <p:nvPr/>
          </p:nvSpPr>
          <p:spPr>
            <a:xfrm>
              <a:off x="818642" y="1934763"/>
              <a:ext cx="3340100" cy="4219971"/>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思源黑体 CN Bold" panose="020B0800000000000000" pitchFamily="34" charset="-122"/>
              </a:endParaRPr>
            </a:p>
          </p:txBody>
        </p:sp>
        <p:sp>
          <p:nvSpPr>
            <p:cNvPr id="47" name="PPT世界-6-2"/>
            <p:cNvSpPr/>
            <p:nvPr/>
          </p:nvSpPr>
          <p:spPr>
            <a:xfrm>
              <a:off x="1084210" y="3584641"/>
              <a:ext cx="936337" cy="523717"/>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48" name="图形 158" descr="牛"/>
            <p:cNvGrpSpPr/>
            <p:nvPr/>
          </p:nvGrpSpPr>
          <p:grpSpPr>
            <a:xfrm>
              <a:off x="1327573" y="3692250"/>
              <a:ext cx="449611" cy="308498"/>
              <a:chOff x="3200022" y="685321"/>
              <a:chExt cx="500721" cy="344483"/>
            </a:xfrm>
            <a:solidFill>
              <a:schemeClr val="bg1"/>
            </a:solidFill>
          </p:grpSpPr>
          <p:sp>
            <p:nvSpPr>
              <p:cNvPr id="49" name="PPT世界-6-3"/>
              <p:cNvSpPr/>
              <p:nvPr/>
            </p:nvSpPr>
            <p:spPr>
              <a:xfrm>
                <a:off x="3291579" y="961137"/>
                <a:ext cx="34333" cy="68667"/>
              </a:xfrm>
              <a:custGeom>
                <a:avLst/>
                <a:gdLst>
                  <a:gd name="connsiteX0" fmla="*/ 0 w 34333"/>
                  <a:gd name="connsiteY0" fmla="*/ 51501 h 68667"/>
                  <a:gd name="connsiteX1" fmla="*/ 17167 w 34333"/>
                  <a:gd name="connsiteY1" fmla="*/ 68668 h 68667"/>
                  <a:gd name="connsiteX2" fmla="*/ 34334 w 34333"/>
                  <a:gd name="connsiteY2" fmla="*/ 51501 h 68667"/>
                  <a:gd name="connsiteX3" fmla="*/ 34334 w 34333"/>
                  <a:gd name="connsiteY3" fmla="*/ 0 h 68667"/>
                  <a:gd name="connsiteX4" fmla="*/ 0 w 34333"/>
                  <a:gd name="connsiteY4" fmla="*/ 0 h 68667"/>
                  <a:gd name="connsiteX5" fmla="*/ 0 w 34333"/>
                  <a:gd name="connsiteY5" fmla="*/ 51501 h 68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33" h="68667">
                    <a:moveTo>
                      <a:pt x="0" y="51501"/>
                    </a:moveTo>
                    <a:cubicBezTo>
                      <a:pt x="0" y="61229"/>
                      <a:pt x="7439" y="68668"/>
                      <a:pt x="17167" y="68668"/>
                    </a:cubicBezTo>
                    <a:cubicBezTo>
                      <a:pt x="26895" y="68668"/>
                      <a:pt x="34334" y="61229"/>
                      <a:pt x="34334" y="51501"/>
                    </a:cubicBezTo>
                    <a:lnTo>
                      <a:pt x="34334" y="0"/>
                    </a:lnTo>
                    <a:lnTo>
                      <a:pt x="0" y="0"/>
                    </a:lnTo>
                    <a:lnTo>
                      <a:pt x="0" y="51501"/>
                    </a:lnTo>
                    <a:close/>
                  </a:path>
                </a:pathLst>
              </a:custGeom>
              <a:grpFill/>
              <a:ln w="5655"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50" name="PPT世界-6-4"/>
              <p:cNvSpPr/>
              <p:nvPr/>
            </p:nvSpPr>
            <p:spPr>
              <a:xfrm>
                <a:off x="3200022" y="685321"/>
                <a:ext cx="500721" cy="343911"/>
              </a:xfrm>
              <a:custGeom>
                <a:avLst/>
                <a:gdLst>
                  <a:gd name="connsiteX0" fmla="*/ 497842 w 500721"/>
                  <a:gd name="connsiteY0" fmla="*/ 119597 h 343911"/>
                  <a:gd name="connsiteX1" fmla="*/ 443480 w 500721"/>
                  <a:gd name="connsiteY1" fmla="*/ 56079 h 343911"/>
                  <a:gd name="connsiteX2" fmla="*/ 469230 w 500721"/>
                  <a:gd name="connsiteY2" fmla="*/ 22889 h 343911"/>
                  <a:gd name="connsiteX3" fmla="*/ 469230 w 500721"/>
                  <a:gd name="connsiteY3" fmla="*/ 11445 h 343911"/>
                  <a:gd name="connsiteX4" fmla="*/ 457786 w 500721"/>
                  <a:gd name="connsiteY4" fmla="*/ 0 h 343911"/>
                  <a:gd name="connsiteX5" fmla="*/ 446341 w 500721"/>
                  <a:gd name="connsiteY5" fmla="*/ 11445 h 343911"/>
                  <a:gd name="connsiteX6" fmla="*/ 446341 w 500721"/>
                  <a:gd name="connsiteY6" fmla="*/ 22889 h 343911"/>
                  <a:gd name="connsiteX7" fmla="*/ 434897 w 500721"/>
                  <a:gd name="connsiteY7" fmla="*/ 34334 h 343911"/>
                  <a:gd name="connsiteX8" fmla="*/ 400563 w 500721"/>
                  <a:gd name="connsiteY8" fmla="*/ 34334 h 343911"/>
                  <a:gd name="connsiteX9" fmla="*/ 389118 w 500721"/>
                  <a:gd name="connsiteY9" fmla="*/ 22889 h 343911"/>
                  <a:gd name="connsiteX10" fmla="*/ 389118 w 500721"/>
                  <a:gd name="connsiteY10" fmla="*/ 11445 h 343911"/>
                  <a:gd name="connsiteX11" fmla="*/ 377673 w 500721"/>
                  <a:gd name="connsiteY11" fmla="*/ 0 h 343911"/>
                  <a:gd name="connsiteX12" fmla="*/ 366229 w 500721"/>
                  <a:gd name="connsiteY12" fmla="*/ 11445 h 343911"/>
                  <a:gd name="connsiteX13" fmla="*/ 366229 w 500721"/>
                  <a:gd name="connsiteY13" fmla="*/ 22889 h 343911"/>
                  <a:gd name="connsiteX14" fmla="*/ 374812 w 500721"/>
                  <a:gd name="connsiteY14" fmla="*/ 45779 h 343911"/>
                  <a:gd name="connsiteX15" fmla="*/ 326172 w 500721"/>
                  <a:gd name="connsiteY15" fmla="*/ 45779 h 343911"/>
                  <a:gd name="connsiteX16" fmla="*/ 57223 w 500721"/>
                  <a:gd name="connsiteY16" fmla="*/ 45779 h 343911"/>
                  <a:gd name="connsiteX17" fmla="*/ 34334 w 500721"/>
                  <a:gd name="connsiteY17" fmla="*/ 68668 h 343911"/>
                  <a:gd name="connsiteX18" fmla="*/ 0 w 500721"/>
                  <a:gd name="connsiteY18" fmla="*/ 103002 h 343911"/>
                  <a:gd name="connsiteX19" fmla="*/ 0 w 500721"/>
                  <a:gd name="connsiteY19" fmla="*/ 228893 h 343911"/>
                  <a:gd name="connsiteX20" fmla="*/ 11445 w 500721"/>
                  <a:gd name="connsiteY20" fmla="*/ 240338 h 343911"/>
                  <a:gd name="connsiteX21" fmla="*/ 22889 w 500721"/>
                  <a:gd name="connsiteY21" fmla="*/ 228893 h 343911"/>
                  <a:gd name="connsiteX22" fmla="*/ 22889 w 500721"/>
                  <a:gd name="connsiteY22" fmla="*/ 103574 h 343911"/>
                  <a:gd name="connsiteX23" fmla="*/ 34334 w 500721"/>
                  <a:gd name="connsiteY23" fmla="*/ 92129 h 343911"/>
                  <a:gd name="connsiteX24" fmla="*/ 34334 w 500721"/>
                  <a:gd name="connsiteY24" fmla="*/ 240910 h 343911"/>
                  <a:gd name="connsiteX25" fmla="*/ 34334 w 500721"/>
                  <a:gd name="connsiteY25" fmla="*/ 326745 h 343911"/>
                  <a:gd name="connsiteX26" fmla="*/ 51501 w 500721"/>
                  <a:gd name="connsiteY26" fmla="*/ 343912 h 343911"/>
                  <a:gd name="connsiteX27" fmla="*/ 68668 w 500721"/>
                  <a:gd name="connsiteY27" fmla="*/ 326745 h 343911"/>
                  <a:gd name="connsiteX28" fmla="*/ 68668 w 500721"/>
                  <a:gd name="connsiteY28" fmla="*/ 263799 h 343911"/>
                  <a:gd name="connsiteX29" fmla="*/ 125891 w 500721"/>
                  <a:gd name="connsiteY29" fmla="*/ 263799 h 343911"/>
                  <a:gd name="connsiteX30" fmla="*/ 148780 w 500721"/>
                  <a:gd name="connsiteY30" fmla="*/ 240910 h 343911"/>
                  <a:gd name="connsiteX31" fmla="*/ 263227 w 500721"/>
                  <a:gd name="connsiteY31" fmla="*/ 240910 h 343911"/>
                  <a:gd name="connsiteX32" fmla="*/ 263227 w 500721"/>
                  <a:gd name="connsiteY32" fmla="*/ 326745 h 343911"/>
                  <a:gd name="connsiteX33" fmla="*/ 280394 w 500721"/>
                  <a:gd name="connsiteY33" fmla="*/ 343912 h 343911"/>
                  <a:gd name="connsiteX34" fmla="*/ 297561 w 500721"/>
                  <a:gd name="connsiteY34" fmla="*/ 326745 h 343911"/>
                  <a:gd name="connsiteX35" fmla="*/ 297561 w 500721"/>
                  <a:gd name="connsiteY35" fmla="*/ 240910 h 343911"/>
                  <a:gd name="connsiteX36" fmla="*/ 320450 w 500721"/>
                  <a:gd name="connsiteY36" fmla="*/ 240910 h 343911"/>
                  <a:gd name="connsiteX37" fmla="*/ 320450 w 500721"/>
                  <a:gd name="connsiteY37" fmla="*/ 326745 h 343911"/>
                  <a:gd name="connsiteX38" fmla="*/ 337617 w 500721"/>
                  <a:gd name="connsiteY38" fmla="*/ 343912 h 343911"/>
                  <a:gd name="connsiteX39" fmla="*/ 354784 w 500721"/>
                  <a:gd name="connsiteY39" fmla="*/ 326745 h 343911"/>
                  <a:gd name="connsiteX40" fmla="*/ 354784 w 500721"/>
                  <a:gd name="connsiteY40" fmla="*/ 239765 h 343911"/>
                  <a:gd name="connsiteX41" fmla="*/ 389118 w 500721"/>
                  <a:gd name="connsiteY41" fmla="*/ 195703 h 343911"/>
                  <a:gd name="connsiteX42" fmla="*/ 429174 w 500721"/>
                  <a:gd name="connsiteY42" fmla="*/ 144203 h 343911"/>
                  <a:gd name="connsiteX43" fmla="*/ 471519 w 500721"/>
                  <a:gd name="connsiteY43" fmla="*/ 156792 h 343911"/>
                  <a:gd name="connsiteX44" fmla="*/ 486397 w 500721"/>
                  <a:gd name="connsiteY44" fmla="*/ 152786 h 343911"/>
                  <a:gd name="connsiteX45" fmla="*/ 498414 w 500721"/>
                  <a:gd name="connsiteY45" fmla="*/ 134475 h 343911"/>
                  <a:gd name="connsiteX46" fmla="*/ 497842 w 500721"/>
                  <a:gd name="connsiteY46" fmla="*/ 119597 h 34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00721" h="343911">
                    <a:moveTo>
                      <a:pt x="497842" y="119597"/>
                    </a:moveTo>
                    <a:lnTo>
                      <a:pt x="443480" y="56079"/>
                    </a:lnTo>
                    <a:cubicBezTo>
                      <a:pt x="458358" y="52073"/>
                      <a:pt x="469230" y="38912"/>
                      <a:pt x="469230" y="22889"/>
                    </a:cubicBezTo>
                    <a:lnTo>
                      <a:pt x="469230" y="11445"/>
                    </a:lnTo>
                    <a:cubicBezTo>
                      <a:pt x="469230" y="5150"/>
                      <a:pt x="464080" y="0"/>
                      <a:pt x="457786" y="0"/>
                    </a:cubicBezTo>
                    <a:cubicBezTo>
                      <a:pt x="451491" y="0"/>
                      <a:pt x="446341" y="5150"/>
                      <a:pt x="446341" y="11445"/>
                    </a:cubicBezTo>
                    <a:lnTo>
                      <a:pt x="446341" y="22889"/>
                    </a:lnTo>
                    <a:cubicBezTo>
                      <a:pt x="446341" y="29184"/>
                      <a:pt x="441191" y="34334"/>
                      <a:pt x="434897" y="34334"/>
                    </a:cubicBezTo>
                    <a:lnTo>
                      <a:pt x="400563" y="34334"/>
                    </a:lnTo>
                    <a:cubicBezTo>
                      <a:pt x="394268" y="34334"/>
                      <a:pt x="389118" y="29184"/>
                      <a:pt x="389118" y="22889"/>
                    </a:cubicBezTo>
                    <a:lnTo>
                      <a:pt x="389118" y="11445"/>
                    </a:lnTo>
                    <a:cubicBezTo>
                      <a:pt x="389118" y="5150"/>
                      <a:pt x="383968" y="0"/>
                      <a:pt x="377673" y="0"/>
                    </a:cubicBezTo>
                    <a:cubicBezTo>
                      <a:pt x="371379" y="0"/>
                      <a:pt x="366229" y="5150"/>
                      <a:pt x="366229" y="11445"/>
                    </a:cubicBezTo>
                    <a:lnTo>
                      <a:pt x="366229" y="22889"/>
                    </a:lnTo>
                    <a:cubicBezTo>
                      <a:pt x="366229" y="31473"/>
                      <a:pt x="369662" y="39484"/>
                      <a:pt x="374812" y="45779"/>
                    </a:cubicBezTo>
                    <a:lnTo>
                      <a:pt x="326172" y="45779"/>
                    </a:lnTo>
                    <a:lnTo>
                      <a:pt x="57223" y="45779"/>
                    </a:lnTo>
                    <a:cubicBezTo>
                      <a:pt x="44634" y="45779"/>
                      <a:pt x="34334" y="56079"/>
                      <a:pt x="34334" y="68668"/>
                    </a:cubicBezTo>
                    <a:cubicBezTo>
                      <a:pt x="15450" y="68668"/>
                      <a:pt x="0" y="84118"/>
                      <a:pt x="0" y="103002"/>
                    </a:cubicBezTo>
                    <a:lnTo>
                      <a:pt x="0" y="228893"/>
                    </a:lnTo>
                    <a:cubicBezTo>
                      <a:pt x="0" y="235187"/>
                      <a:pt x="5150" y="240338"/>
                      <a:pt x="11445" y="240338"/>
                    </a:cubicBezTo>
                    <a:cubicBezTo>
                      <a:pt x="17739" y="240338"/>
                      <a:pt x="22889" y="235187"/>
                      <a:pt x="22889" y="228893"/>
                    </a:cubicBezTo>
                    <a:lnTo>
                      <a:pt x="22889" y="103574"/>
                    </a:lnTo>
                    <a:cubicBezTo>
                      <a:pt x="22889" y="97280"/>
                      <a:pt x="28039" y="92129"/>
                      <a:pt x="34334" y="92129"/>
                    </a:cubicBezTo>
                    <a:lnTo>
                      <a:pt x="34334" y="240910"/>
                    </a:lnTo>
                    <a:lnTo>
                      <a:pt x="34334" y="326745"/>
                    </a:lnTo>
                    <a:cubicBezTo>
                      <a:pt x="34334" y="336473"/>
                      <a:pt x="41773" y="343912"/>
                      <a:pt x="51501" y="343912"/>
                    </a:cubicBezTo>
                    <a:cubicBezTo>
                      <a:pt x="61229" y="343912"/>
                      <a:pt x="68668" y="336473"/>
                      <a:pt x="68668" y="326745"/>
                    </a:cubicBezTo>
                    <a:lnTo>
                      <a:pt x="68668" y="263799"/>
                    </a:lnTo>
                    <a:lnTo>
                      <a:pt x="125891" y="263799"/>
                    </a:lnTo>
                    <a:cubicBezTo>
                      <a:pt x="138480" y="263799"/>
                      <a:pt x="148780" y="253499"/>
                      <a:pt x="148780" y="240910"/>
                    </a:cubicBezTo>
                    <a:lnTo>
                      <a:pt x="263227" y="240910"/>
                    </a:lnTo>
                    <a:lnTo>
                      <a:pt x="263227" y="326745"/>
                    </a:lnTo>
                    <a:cubicBezTo>
                      <a:pt x="263227" y="336473"/>
                      <a:pt x="270666" y="343912"/>
                      <a:pt x="280394" y="343912"/>
                    </a:cubicBezTo>
                    <a:cubicBezTo>
                      <a:pt x="290122" y="343912"/>
                      <a:pt x="297561" y="336473"/>
                      <a:pt x="297561" y="326745"/>
                    </a:cubicBezTo>
                    <a:lnTo>
                      <a:pt x="297561" y="240910"/>
                    </a:lnTo>
                    <a:lnTo>
                      <a:pt x="320450" y="240910"/>
                    </a:lnTo>
                    <a:lnTo>
                      <a:pt x="320450" y="326745"/>
                    </a:lnTo>
                    <a:cubicBezTo>
                      <a:pt x="320450" y="336473"/>
                      <a:pt x="327889" y="343912"/>
                      <a:pt x="337617" y="343912"/>
                    </a:cubicBezTo>
                    <a:cubicBezTo>
                      <a:pt x="347345" y="343912"/>
                      <a:pt x="354784" y="336473"/>
                      <a:pt x="354784" y="326745"/>
                    </a:cubicBezTo>
                    <a:lnTo>
                      <a:pt x="354784" y="239765"/>
                    </a:lnTo>
                    <a:cubicBezTo>
                      <a:pt x="374240" y="234615"/>
                      <a:pt x="389118" y="216876"/>
                      <a:pt x="389118" y="195703"/>
                    </a:cubicBezTo>
                    <a:cubicBezTo>
                      <a:pt x="389118" y="175103"/>
                      <a:pt x="405713" y="144203"/>
                      <a:pt x="429174" y="144203"/>
                    </a:cubicBezTo>
                    <a:cubicBezTo>
                      <a:pt x="444625" y="144203"/>
                      <a:pt x="461791" y="151642"/>
                      <a:pt x="471519" y="156792"/>
                    </a:cubicBezTo>
                    <a:cubicBezTo>
                      <a:pt x="476670" y="159653"/>
                      <a:pt x="482964" y="157936"/>
                      <a:pt x="486397" y="152786"/>
                    </a:cubicBezTo>
                    <a:lnTo>
                      <a:pt x="498414" y="134475"/>
                    </a:lnTo>
                    <a:cubicBezTo>
                      <a:pt x="501848" y="129325"/>
                      <a:pt x="501276" y="123602"/>
                      <a:pt x="497842" y="119597"/>
                    </a:cubicBezTo>
                    <a:close/>
                  </a:path>
                </a:pathLst>
              </a:custGeom>
              <a:grpFill/>
              <a:ln w="5655"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46" name="PPT世界-6-5"/>
            <p:cNvSpPr/>
            <p:nvPr/>
          </p:nvSpPr>
          <p:spPr>
            <a:xfrm>
              <a:off x="2121569" y="3584641"/>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tx1">
                      <a:lumMod val="75000"/>
                      <a:lumOff val="25000"/>
                    </a:schemeClr>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6-6"/>
            <p:cNvSpPr/>
            <p:nvPr/>
          </p:nvSpPr>
          <p:spPr>
            <a:xfrm>
              <a:off x="2121569" y="4340357"/>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5" name="PPT世界-6-7"/>
            <p:cNvSpPr/>
            <p:nvPr/>
          </p:nvSpPr>
          <p:spPr>
            <a:xfrm>
              <a:off x="1084210" y="4340357"/>
              <a:ext cx="936337" cy="523717"/>
            </a:xfrm>
            <a:prstGeom prst="roundRect">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36" name="组合 35"/>
            <p:cNvGrpSpPr/>
            <p:nvPr/>
          </p:nvGrpSpPr>
          <p:grpSpPr>
            <a:xfrm>
              <a:off x="1354496" y="4428994"/>
              <a:ext cx="395764" cy="346442"/>
              <a:chOff x="1799696" y="6311145"/>
              <a:chExt cx="493685" cy="455415"/>
            </a:xfrm>
            <a:solidFill>
              <a:schemeClr val="bg1"/>
            </a:solidFill>
          </p:grpSpPr>
          <p:sp>
            <p:nvSpPr>
              <p:cNvPr id="37" name="PPT世界-6-8"/>
              <p:cNvSpPr/>
              <p:nvPr/>
            </p:nvSpPr>
            <p:spPr>
              <a:xfrm>
                <a:off x="1799696" y="6453036"/>
                <a:ext cx="351947" cy="313524"/>
              </a:xfrm>
              <a:custGeom>
                <a:avLst/>
                <a:gdLst>
                  <a:gd name="connsiteX0" fmla="*/ 73282 w 162804"/>
                  <a:gd name="connsiteY0" fmla="*/ 99567 h 145030"/>
                  <a:gd name="connsiteX1" fmla="*/ 0 w 162804"/>
                  <a:gd name="connsiteY1" fmla="*/ 145031 h 145030"/>
                  <a:gd name="connsiteX2" fmla="*/ 0 w 162804"/>
                  <a:gd name="connsiteY2" fmla="*/ 130823 h 145030"/>
                  <a:gd name="connsiteX3" fmla="*/ 63138 w 162804"/>
                  <a:gd name="connsiteY3" fmla="*/ 89849 h 145030"/>
                  <a:gd name="connsiteX4" fmla="*/ 63138 w 162804"/>
                  <a:gd name="connsiteY4" fmla="*/ 89849 h 145030"/>
                  <a:gd name="connsiteX5" fmla="*/ 63280 w 162804"/>
                  <a:gd name="connsiteY5" fmla="*/ 89849 h 145030"/>
                  <a:gd name="connsiteX6" fmla="*/ 150598 w 162804"/>
                  <a:gd name="connsiteY6" fmla="*/ 2161 h 145030"/>
                  <a:gd name="connsiteX7" fmla="*/ 160643 w 162804"/>
                  <a:gd name="connsiteY7" fmla="*/ 2001 h 145030"/>
                  <a:gd name="connsiteX8" fmla="*/ 160803 w 162804"/>
                  <a:gd name="connsiteY8" fmla="*/ 12046 h 145030"/>
                  <a:gd name="connsiteX9" fmla="*/ 160629 w 162804"/>
                  <a:gd name="connsiteY9" fmla="*/ 12220 h 14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804" h="145030">
                    <a:moveTo>
                      <a:pt x="73282" y="99567"/>
                    </a:moveTo>
                    <a:cubicBezTo>
                      <a:pt x="30660" y="144377"/>
                      <a:pt x="1250" y="145031"/>
                      <a:pt x="0" y="145031"/>
                    </a:cubicBezTo>
                    <a:lnTo>
                      <a:pt x="0" y="130823"/>
                    </a:lnTo>
                    <a:cubicBezTo>
                      <a:pt x="256" y="130823"/>
                      <a:pt x="25573" y="129658"/>
                      <a:pt x="63138" y="89849"/>
                    </a:cubicBezTo>
                    <a:lnTo>
                      <a:pt x="63138" y="89849"/>
                    </a:lnTo>
                    <a:lnTo>
                      <a:pt x="63280" y="89849"/>
                    </a:lnTo>
                    <a:lnTo>
                      <a:pt x="150598" y="2161"/>
                    </a:lnTo>
                    <a:cubicBezTo>
                      <a:pt x="153328" y="-657"/>
                      <a:pt x="157825" y="-728"/>
                      <a:pt x="160643" y="2001"/>
                    </a:cubicBezTo>
                    <a:cubicBezTo>
                      <a:pt x="163461" y="4731"/>
                      <a:pt x="163533" y="9228"/>
                      <a:pt x="160803" y="12046"/>
                    </a:cubicBezTo>
                    <a:cubicBezTo>
                      <a:pt x="160746" y="12105"/>
                      <a:pt x="160688" y="12163"/>
                      <a:pt x="160629" y="12220"/>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8" name="PPT世界-6-9"/>
              <p:cNvSpPr/>
              <p:nvPr/>
            </p:nvSpPr>
            <p:spPr>
              <a:xfrm>
                <a:off x="2157070" y="6329499"/>
                <a:ext cx="118081" cy="118083"/>
              </a:xfrm>
              <a:custGeom>
                <a:avLst/>
                <a:gdLst>
                  <a:gd name="connsiteX0" fmla="*/ 41546 w 54622"/>
                  <a:gd name="connsiteY0" fmla="*/ 43253 h 54623"/>
                  <a:gd name="connsiteX1" fmla="*/ 54588 w 54622"/>
                  <a:gd name="connsiteY1" fmla="*/ 34 h 54623"/>
                  <a:gd name="connsiteX2" fmla="*/ 11398 w 54622"/>
                  <a:gd name="connsiteY2" fmla="*/ 13105 h 54623"/>
                  <a:gd name="connsiteX3" fmla="*/ 344 w 54622"/>
                  <a:gd name="connsiteY3" fmla="*/ 54278 h 54623"/>
                  <a:gd name="connsiteX4" fmla="*/ 41546 w 54622"/>
                  <a:gd name="connsiteY4" fmla="*/ 43253 h 54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622" h="54623">
                    <a:moveTo>
                      <a:pt x="41546" y="43253"/>
                    </a:moveTo>
                    <a:cubicBezTo>
                      <a:pt x="55952" y="28819"/>
                      <a:pt x="54588" y="34"/>
                      <a:pt x="54588" y="34"/>
                    </a:cubicBezTo>
                    <a:cubicBezTo>
                      <a:pt x="54588" y="34"/>
                      <a:pt x="25832" y="-1329"/>
                      <a:pt x="11398" y="13105"/>
                    </a:cubicBezTo>
                    <a:cubicBezTo>
                      <a:pt x="-3037" y="27540"/>
                      <a:pt x="344" y="54278"/>
                      <a:pt x="344" y="54278"/>
                    </a:cubicBezTo>
                    <a:cubicBezTo>
                      <a:pt x="344" y="54278"/>
                      <a:pt x="27054" y="57660"/>
                      <a:pt x="41546" y="43253"/>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9" name="PPT世界-6-10"/>
              <p:cNvSpPr/>
              <p:nvPr/>
            </p:nvSpPr>
            <p:spPr>
              <a:xfrm>
                <a:off x="2040735" y="6563534"/>
                <a:ext cx="165790" cy="92163"/>
              </a:xfrm>
              <a:custGeom>
                <a:avLst/>
                <a:gdLst>
                  <a:gd name="connsiteX0" fmla="*/ 40179 w 76691"/>
                  <a:gd name="connsiteY0" fmla="*/ 6 h 42633"/>
                  <a:gd name="connsiteX1" fmla="*/ 0 w 76691"/>
                  <a:gd name="connsiteY1" fmla="*/ 20521 h 42633"/>
                  <a:gd name="connsiteX2" fmla="*/ 39354 w 76691"/>
                  <a:gd name="connsiteY2" fmla="*/ 42628 h 42633"/>
                  <a:gd name="connsiteX3" fmla="*/ 76692 w 76691"/>
                  <a:gd name="connsiteY3" fmla="*/ 22055 h 42633"/>
                  <a:gd name="connsiteX4" fmla="*/ 40179 w 76691"/>
                  <a:gd name="connsiteY4" fmla="*/ 6 h 4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91" h="42633">
                    <a:moveTo>
                      <a:pt x="40179" y="6"/>
                    </a:moveTo>
                    <a:cubicBezTo>
                      <a:pt x="19777" y="-392"/>
                      <a:pt x="0" y="20521"/>
                      <a:pt x="0" y="20521"/>
                    </a:cubicBezTo>
                    <a:cubicBezTo>
                      <a:pt x="0" y="20521"/>
                      <a:pt x="18953" y="42230"/>
                      <a:pt x="39354" y="42628"/>
                    </a:cubicBezTo>
                    <a:cubicBezTo>
                      <a:pt x="59756" y="43026"/>
                      <a:pt x="76692" y="22055"/>
                      <a:pt x="76692" y="22055"/>
                    </a:cubicBezTo>
                    <a:cubicBezTo>
                      <a:pt x="76692" y="22055"/>
                      <a:pt x="60580" y="403"/>
                      <a:pt x="40179" y="6"/>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0" name="PPT世界-6-11"/>
              <p:cNvSpPr/>
              <p:nvPr/>
            </p:nvSpPr>
            <p:spPr>
              <a:xfrm>
                <a:off x="1953816" y="6650392"/>
                <a:ext cx="165850" cy="92163"/>
              </a:xfrm>
              <a:custGeom>
                <a:avLst/>
                <a:gdLst>
                  <a:gd name="connsiteX0" fmla="*/ 40207 w 76719"/>
                  <a:gd name="connsiteY0" fmla="*/ 6 h 42633"/>
                  <a:gd name="connsiteX1" fmla="*/ 0 w 76719"/>
                  <a:gd name="connsiteY1" fmla="*/ 20549 h 42633"/>
                  <a:gd name="connsiteX2" fmla="*/ 39354 w 76719"/>
                  <a:gd name="connsiteY2" fmla="*/ 42628 h 42633"/>
                  <a:gd name="connsiteX3" fmla="*/ 76720 w 76719"/>
                  <a:gd name="connsiteY3" fmla="*/ 22055 h 42633"/>
                  <a:gd name="connsiteX4" fmla="*/ 40207 w 76719"/>
                  <a:gd name="connsiteY4" fmla="*/ 6 h 42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19" h="42633">
                    <a:moveTo>
                      <a:pt x="40207" y="6"/>
                    </a:moveTo>
                    <a:cubicBezTo>
                      <a:pt x="19805" y="-392"/>
                      <a:pt x="0" y="20549"/>
                      <a:pt x="0" y="20549"/>
                    </a:cubicBezTo>
                    <a:cubicBezTo>
                      <a:pt x="0" y="20549"/>
                      <a:pt x="18981" y="42230"/>
                      <a:pt x="39354" y="42628"/>
                    </a:cubicBezTo>
                    <a:cubicBezTo>
                      <a:pt x="59728" y="43026"/>
                      <a:pt x="76720" y="22055"/>
                      <a:pt x="76720" y="22055"/>
                    </a:cubicBezTo>
                    <a:cubicBezTo>
                      <a:pt x="76720" y="22055"/>
                      <a:pt x="60609" y="403"/>
                      <a:pt x="40207" y="6"/>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1" name="PPT世界-6-12"/>
              <p:cNvSpPr/>
              <p:nvPr/>
            </p:nvSpPr>
            <p:spPr>
              <a:xfrm>
                <a:off x="2127591" y="6476677"/>
                <a:ext cx="165790" cy="92166"/>
              </a:xfrm>
              <a:custGeom>
                <a:avLst/>
                <a:gdLst>
                  <a:gd name="connsiteX0" fmla="*/ 40179 w 76691"/>
                  <a:gd name="connsiteY0" fmla="*/ 6 h 42634"/>
                  <a:gd name="connsiteX1" fmla="*/ 0 w 76691"/>
                  <a:gd name="connsiteY1" fmla="*/ 20521 h 42634"/>
                  <a:gd name="connsiteX2" fmla="*/ 39354 w 76691"/>
                  <a:gd name="connsiteY2" fmla="*/ 42628 h 42634"/>
                  <a:gd name="connsiteX3" fmla="*/ 76692 w 76691"/>
                  <a:gd name="connsiteY3" fmla="*/ 21999 h 42634"/>
                  <a:gd name="connsiteX4" fmla="*/ 40179 w 76691"/>
                  <a:gd name="connsiteY4" fmla="*/ 6 h 42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91" h="42634">
                    <a:moveTo>
                      <a:pt x="40179" y="6"/>
                    </a:moveTo>
                    <a:cubicBezTo>
                      <a:pt x="19805" y="-392"/>
                      <a:pt x="0" y="20521"/>
                      <a:pt x="0" y="20521"/>
                    </a:cubicBezTo>
                    <a:cubicBezTo>
                      <a:pt x="0" y="20521"/>
                      <a:pt x="18953" y="42202"/>
                      <a:pt x="39354" y="42628"/>
                    </a:cubicBezTo>
                    <a:cubicBezTo>
                      <a:pt x="59756" y="43054"/>
                      <a:pt x="76692" y="21999"/>
                      <a:pt x="76692" y="21999"/>
                    </a:cubicBezTo>
                    <a:cubicBezTo>
                      <a:pt x="76692" y="21999"/>
                      <a:pt x="60580" y="403"/>
                      <a:pt x="40179" y="6"/>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2" name="PPT世界-6-13"/>
              <p:cNvSpPr/>
              <p:nvPr/>
            </p:nvSpPr>
            <p:spPr>
              <a:xfrm>
                <a:off x="1948887" y="6398001"/>
                <a:ext cx="92105" cy="165850"/>
              </a:xfrm>
              <a:custGeom>
                <a:avLst/>
                <a:gdLst>
                  <a:gd name="connsiteX0" fmla="*/ 22085 w 42606"/>
                  <a:gd name="connsiteY0" fmla="*/ 76720 h 76719"/>
                  <a:gd name="connsiteX1" fmla="*/ 42600 w 42606"/>
                  <a:gd name="connsiteY1" fmla="*/ 36513 h 76719"/>
                  <a:gd name="connsiteX2" fmla="*/ 20579 w 42606"/>
                  <a:gd name="connsiteY2" fmla="*/ 0 h 76719"/>
                  <a:gd name="connsiteX3" fmla="*/ 6 w 42606"/>
                  <a:gd name="connsiteY3" fmla="*/ 37365 h 76719"/>
                  <a:gd name="connsiteX4" fmla="*/ 22085 w 42606"/>
                  <a:gd name="connsiteY4" fmla="*/ 76720 h 7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06" h="76719">
                    <a:moveTo>
                      <a:pt x="22085" y="76720"/>
                    </a:moveTo>
                    <a:cubicBezTo>
                      <a:pt x="22085" y="76720"/>
                      <a:pt x="43026" y="56830"/>
                      <a:pt x="42600" y="36513"/>
                    </a:cubicBezTo>
                    <a:cubicBezTo>
                      <a:pt x="42174" y="16196"/>
                      <a:pt x="20579" y="0"/>
                      <a:pt x="20579" y="0"/>
                    </a:cubicBezTo>
                    <a:cubicBezTo>
                      <a:pt x="20579" y="0"/>
                      <a:pt x="-420" y="17049"/>
                      <a:pt x="6" y="37365"/>
                    </a:cubicBezTo>
                    <a:cubicBezTo>
                      <a:pt x="433" y="57682"/>
                      <a:pt x="22085" y="76720"/>
                      <a:pt x="22085" y="76720"/>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3" name="PPT世界-6-14"/>
              <p:cNvSpPr/>
              <p:nvPr/>
            </p:nvSpPr>
            <p:spPr>
              <a:xfrm>
                <a:off x="1861971" y="6484920"/>
                <a:ext cx="92163" cy="165790"/>
              </a:xfrm>
              <a:custGeom>
                <a:avLst/>
                <a:gdLst>
                  <a:gd name="connsiteX0" fmla="*/ 22112 w 42633"/>
                  <a:gd name="connsiteY0" fmla="*/ 76692 h 76691"/>
                  <a:gd name="connsiteX1" fmla="*/ 42628 w 42633"/>
                  <a:gd name="connsiteY1" fmla="*/ 36513 h 76691"/>
                  <a:gd name="connsiteX2" fmla="*/ 20606 w 42633"/>
                  <a:gd name="connsiteY2" fmla="*/ 0 h 76691"/>
                  <a:gd name="connsiteX3" fmla="*/ 6 w 42633"/>
                  <a:gd name="connsiteY3" fmla="*/ 37337 h 76691"/>
                  <a:gd name="connsiteX4" fmla="*/ 22112 w 42633"/>
                  <a:gd name="connsiteY4" fmla="*/ 76692 h 76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33" h="76691">
                    <a:moveTo>
                      <a:pt x="22112" y="76692"/>
                    </a:moveTo>
                    <a:cubicBezTo>
                      <a:pt x="22112" y="76692"/>
                      <a:pt x="43026" y="56801"/>
                      <a:pt x="42628" y="36513"/>
                    </a:cubicBezTo>
                    <a:cubicBezTo>
                      <a:pt x="42230" y="16225"/>
                      <a:pt x="20606" y="0"/>
                      <a:pt x="20606" y="0"/>
                    </a:cubicBezTo>
                    <a:cubicBezTo>
                      <a:pt x="20606" y="0"/>
                      <a:pt x="-392" y="17049"/>
                      <a:pt x="6" y="37337"/>
                    </a:cubicBezTo>
                    <a:cubicBezTo>
                      <a:pt x="403" y="57625"/>
                      <a:pt x="22112" y="76692"/>
                      <a:pt x="22112" y="76692"/>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4" name="PPT世界-6-15"/>
              <p:cNvSpPr/>
              <p:nvPr/>
            </p:nvSpPr>
            <p:spPr>
              <a:xfrm>
                <a:off x="2035932" y="6311145"/>
                <a:ext cx="91980" cy="165850"/>
              </a:xfrm>
              <a:custGeom>
                <a:avLst/>
                <a:gdLst>
                  <a:gd name="connsiteX0" fmla="*/ 21999 w 42548"/>
                  <a:gd name="connsiteY0" fmla="*/ 76720 h 76719"/>
                  <a:gd name="connsiteX1" fmla="*/ 42543 w 42548"/>
                  <a:gd name="connsiteY1" fmla="*/ 36513 h 76719"/>
                  <a:gd name="connsiteX2" fmla="*/ 20578 w 42548"/>
                  <a:gd name="connsiteY2" fmla="*/ 0 h 76719"/>
                  <a:gd name="connsiteX3" fmla="*/ 6 w 42548"/>
                  <a:gd name="connsiteY3" fmla="*/ 37365 h 76719"/>
                  <a:gd name="connsiteX4" fmla="*/ 21999 w 42548"/>
                  <a:gd name="connsiteY4" fmla="*/ 76720 h 7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48" h="76719">
                    <a:moveTo>
                      <a:pt x="21999" y="76720"/>
                    </a:moveTo>
                    <a:cubicBezTo>
                      <a:pt x="21999" y="76720"/>
                      <a:pt x="42940" y="56830"/>
                      <a:pt x="42543" y="36513"/>
                    </a:cubicBezTo>
                    <a:cubicBezTo>
                      <a:pt x="42145" y="16196"/>
                      <a:pt x="20578" y="0"/>
                      <a:pt x="20578" y="0"/>
                    </a:cubicBezTo>
                    <a:cubicBezTo>
                      <a:pt x="20578" y="0"/>
                      <a:pt x="-392" y="17049"/>
                      <a:pt x="6" y="37365"/>
                    </a:cubicBezTo>
                    <a:cubicBezTo>
                      <a:pt x="403" y="57682"/>
                      <a:pt x="21999" y="76720"/>
                      <a:pt x="21999" y="76720"/>
                    </a:cubicBezTo>
                    <a:close/>
                  </a:path>
                </a:pathLst>
              </a:custGeom>
              <a:grpFill/>
              <a:ln w="2778"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21" name="PPT世界-6-16"/>
            <p:cNvSpPr/>
            <p:nvPr/>
          </p:nvSpPr>
          <p:spPr>
            <a:xfrm>
              <a:off x="1084210" y="5099943"/>
              <a:ext cx="936337" cy="523717"/>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22" name="组合 21"/>
            <p:cNvGrpSpPr/>
            <p:nvPr/>
          </p:nvGrpSpPr>
          <p:grpSpPr>
            <a:xfrm>
              <a:off x="1390271" y="5166618"/>
              <a:ext cx="324215" cy="390367"/>
              <a:chOff x="290468" y="4882809"/>
              <a:chExt cx="376960" cy="426016"/>
            </a:xfrm>
            <a:solidFill>
              <a:schemeClr val="bg1"/>
            </a:solidFill>
          </p:grpSpPr>
          <p:sp>
            <p:nvSpPr>
              <p:cNvPr id="23" name="PPT世界-6-17"/>
              <p:cNvSpPr/>
              <p:nvPr/>
            </p:nvSpPr>
            <p:spPr>
              <a:xfrm>
                <a:off x="444258" y="5117136"/>
                <a:ext cx="120321" cy="89146"/>
              </a:xfrm>
              <a:custGeom>
                <a:avLst/>
                <a:gdLst>
                  <a:gd name="connsiteX0" fmla="*/ 8303 w 120321"/>
                  <a:gd name="connsiteY0" fmla="*/ 89146 h 89146"/>
                  <a:gd name="connsiteX1" fmla="*/ 112018 w 120321"/>
                  <a:gd name="connsiteY1" fmla="*/ 89146 h 89146"/>
                  <a:gd name="connsiteX2" fmla="*/ 120322 w 120321"/>
                  <a:gd name="connsiteY2" fmla="*/ 8201 h 89146"/>
                  <a:gd name="connsiteX3" fmla="*/ 60161 w 120321"/>
                  <a:gd name="connsiteY3" fmla="*/ 0 h 89146"/>
                  <a:gd name="connsiteX4" fmla="*/ 0 w 120321"/>
                  <a:gd name="connsiteY4" fmla="*/ 8354 h 891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321" h="89146">
                    <a:moveTo>
                      <a:pt x="8303" y="89146"/>
                    </a:moveTo>
                    <a:lnTo>
                      <a:pt x="112018" y="89146"/>
                    </a:lnTo>
                    <a:lnTo>
                      <a:pt x="120322" y="8201"/>
                    </a:lnTo>
                    <a:cubicBezTo>
                      <a:pt x="100720" y="2812"/>
                      <a:pt x="80489" y="54"/>
                      <a:pt x="60161" y="0"/>
                    </a:cubicBezTo>
                    <a:cubicBezTo>
                      <a:pt x="39838" y="274"/>
                      <a:pt x="19628" y="3080"/>
                      <a:pt x="0" y="8354"/>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4" name="PPT世界-6-18"/>
              <p:cNvSpPr/>
              <p:nvPr/>
            </p:nvSpPr>
            <p:spPr>
              <a:xfrm>
                <a:off x="581899" y="5133029"/>
                <a:ext cx="85529" cy="147116"/>
              </a:xfrm>
              <a:custGeom>
                <a:avLst/>
                <a:gdLst>
                  <a:gd name="connsiteX0" fmla="*/ 69228 w 85529"/>
                  <a:gd name="connsiteY0" fmla="*/ 33010 h 147116"/>
                  <a:gd name="connsiteX1" fmla="*/ 7539 w 85529"/>
                  <a:gd name="connsiteY1" fmla="*/ 0 h 147116"/>
                  <a:gd name="connsiteX2" fmla="*/ 0 w 85529"/>
                  <a:gd name="connsiteY2" fmla="*/ 73253 h 147116"/>
                  <a:gd name="connsiteX3" fmla="*/ 2802 w 85529"/>
                  <a:gd name="connsiteY3" fmla="*/ 73253 h 147116"/>
                  <a:gd name="connsiteX4" fmla="*/ 12990 w 85529"/>
                  <a:gd name="connsiteY4" fmla="*/ 82014 h 147116"/>
                  <a:gd name="connsiteX5" fmla="*/ 21904 w 85529"/>
                  <a:gd name="connsiteY5" fmla="*/ 147117 h 147116"/>
                  <a:gd name="connsiteX6" fmla="*/ 85529 w 85529"/>
                  <a:gd name="connsiteY6" fmla="*/ 147117 h 147116"/>
                  <a:gd name="connsiteX7" fmla="*/ 85529 w 85529"/>
                  <a:gd name="connsiteY7" fmla="*/ 65612 h 147116"/>
                  <a:gd name="connsiteX8" fmla="*/ 69228 w 85529"/>
                  <a:gd name="connsiteY8" fmla="*/ 33010 h 147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29" h="147116">
                    <a:moveTo>
                      <a:pt x="69228" y="33010"/>
                    </a:moveTo>
                    <a:cubicBezTo>
                      <a:pt x="50722" y="18532"/>
                      <a:pt x="29852" y="7364"/>
                      <a:pt x="7539" y="0"/>
                    </a:cubicBezTo>
                    <a:lnTo>
                      <a:pt x="0" y="73253"/>
                    </a:lnTo>
                    <a:lnTo>
                      <a:pt x="2802" y="73253"/>
                    </a:lnTo>
                    <a:cubicBezTo>
                      <a:pt x="7916" y="73202"/>
                      <a:pt x="12274" y="76951"/>
                      <a:pt x="12990" y="82014"/>
                    </a:cubicBezTo>
                    <a:lnTo>
                      <a:pt x="21904" y="147117"/>
                    </a:lnTo>
                    <a:lnTo>
                      <a:pt x="85529" y="147117"/>
                    </a:lnTo>
                    <a:lnTo>
                      <a:pt x="85529" y="65612"/>
                    </a:lnTo>
                    <a:cubicBezTo>
                      <a:pt x="85263" y="52849"/>
                      <a:pt x="79279" y="40880"/>
                      <a:pt x="69228" y="33010"/>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5" name="PPT世界-6-19"/>
              <p:cNvSpPr/>
              <p:nvPr/>
            </p:nvSpPr>
            <p:spPr>
              <a:xfrm>
                <a:off x="357506" y="4882809"/>
                <a:ext cx="290362" cy="118739"/>
              </a:xfrm>
              <a:custGeom>
                <a:avLst/>
                <a:gdLst>
                  <a:gd name="connsiteX0" fmla="*/ 219860 w 290362"/>
                  <a:gd name="connsiteY0" fmla="*/ 69891 h 118739"/>
                  <a:gd name="connsiteX1" fmla="*/ 186443 w 290362"/>
                  <a:gd name="connsiteY1" fmla="*/ 0 h 118739"/>
                  <a:gd name="connsiteX2" fmla="*/ 147473 w 290362"/>
                  <a:gd name="connsiteY2" fmla="*/ 5603 h 118739"/>
                  <a:gd name="connsiteX3" fmla="*/ 108504 w 290362"/>
                  <a:gd name="connsiteY3" fmla="*/ 0 h 118739"/>
                  <a:gd name="connsiteX4" fmla="*/ 71317 w 290362"/>
                  <a:gd name="connsiteY4" fmla="*/ 69687 h 118739"/>
                  <a:gd name="connsiteX5" fmla="*/ 0 w 290362"/>
                  <a:gd name="connsiteY5" fmla="*/ 109879 h 118739"/>
                  <a:gd name="connsiteX6" fmla="*/ 145181 w 290362"/>
                  <a:gd name="connsiteY6" fmla="*/ 104785 h 118739"/>
                  <a:gd name="connsiteX7" fmla="*/ 290362 w 290362"/>
                  <a:gd name="connsiteY7" fmla="*/ 109879 h 118739"/>
                  <a:gd name="connsiteX8" fmla="*/ 219860 w 290362"/>
                  <a:gd name="connsiteY8" fmla="*/ 69891 h 11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62" h="118739">
                    <a:moveTo>
                      <a:pt x="219860" y="69891"/>
                    </a:moveTo>
                    <a:cubicBezTo>
                      <a:pt x="216701" y="44726"/>
                      <a:pt x="206972" y="0"/>
                      <a:pt x="186443" y="0"/>
                    </a:cubicBezTo>
                    <a:cubicBezTo>
                      <a:pt x="164793" y="0"/>
                      <a:pt x="160463" y="5603"/>
                      <a:pt x="147473" y="5603"/>
                    </a:cubicBezTo>
                    <a:cubicBezTo>
                      <a:pt x="134483" y="5603"/>
                      <a:pt x="130153" y="0"/>
                      <a:pt x="108504" y="0"/>
                    </a:cubicBezTo>
                    <a:cubicBezTo>
                      <a:pt x="88127" y="0"/>
                      <a:pt x="75647" y="44471"/>
                      <a:pt x="71317" y="69687"/>
                    </a:cubicBezTo>
                    <a:cubicBezTo>
                      <a:pt x="18237" y="85529"/>
                      <a:pt x="0" y="99029"/>
                      <a:pt x="0" y="109879"/>
                    </a:cubicBezTo>
                    <a:cubicBezTo>
                      <a:pt x="0" y="132446"/>
                      <a:pt x="9220" y="104785"/>
                      <a:pt x="145181" y="104785"/>
                    </a:cubicBezTo>
                    <a:cubicBezTo>
                      <a:pt x="279206" y="104785"/>
                      <a:pt x="290362" y="132446"/>
                      <a:pt x="290362" y="109879"/>
                    </a:cubicBezTo>
                    <a:cubicBezTo>
                      <a:pt x="290514" y="99080"/>
                      <a:pt x="272634" y="85733"/>
                      <a:pt x="219860" y="69891"/>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6" name="PPT世界-6-20"/>
              <p:cNvSpPr/>
              <p:nvPr/>
            </p:nvSpPr>
            <p:spPr>
              <a:xfrm>
                <a:off x="422914" y="5002855"/>
                <a:ext cx="163010" cy="93904"/>
              </a:xfrm>
              <a:custGeom>
                <a:avLst/>
                <a:gdLst>
                  <a:gd name="connsiteX0" fmla="*/ 79926 w 163010"/>
                  <a:gd name="connsiteY0" fmla="*/ 21 h 93904"/>
                  <a:gd name="connsiteX1" fmla="*/ 408 w 163010"/>
                  <a:gd name="connsiteY1" fmla="*/ 4046 h 93904"/>
                  <a:gd name="connsiteX2" fmla="*/ 0 w 163010"/>
                  <a:gd name="connsiteY2" fmla="*/ 12400 h 93904"/>
                  <a:gd name="connsiteX3" fmla="*/ 81505 w 163010"/>
                  <a:gd name="connsiteY3" fmla="*/ 93905 h 93904"/>
                  <a:gd name="connsiteX4" fmla="*/ 163010 w 163010"/>
                  <a:gd name="connsiteY4" fmla="*/ 12400 h 93904"/>
                  <a:gd name="connsiteX5" fmla="*/ 162602 w 163010"/>
                  <a:gd name="connsiteY5" fmla="*/ 4504 h 93904"/>
                  <a:gd name="connsiteX6" fmla="*/ 79926 w 163010"/>
                  <a:gd name="connsiteY6" fmla="*/ 21 h 9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010" h="93904">
                    <a:moveTo>
                      <a:pt x="79926" y="21"/>
                    </a:moveTo>
                    <a:cubicBezTo>
                      <a:pt x="53365" y="-143"/>
                      <a:pt x="26816" y="1201"/>
                      <a:pt x="408" y="4046"/>
                    </a:cubicBezTo>
                    <a:cubicBezTo>
                      <a:pt x="0" y="6796"/>
                      <a:pt x="0" y="9598"/>
                      <a:pt x="0" y="12400"/>
                    </a:cubicBezTo>
                    <a:cubicBezTo>
                      <a:pt x="0" y="57414"/>
                      <a:pt x="36491" y="93905"/>
                      <a:pt x="81505" y="93905"/>
                    </a:cubicBezTo>
                    <a:cubicBezTo>
                      <a:pt x="126519" y="93905"/>
                      <a:pt x="163010" y="57414"/>
                      <a:pt x="163010" y="12400"/>
                    </a:cubicBezTo>
                    <a:cubicBezTo>
                      <a:pt x="163010" y="9751"/>
                      <a:pt x="163010" y="7306"/>
                      <a:pt x="162602" y="4504"/>
                    </a:cubicBezTo>
                    <a:cubicBezTo>
                      <a:pt x="135163" y="1298"/>
                      <a:pt x="107551" y="-199"/>
                      <a:pt x="79926" y="21"/>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7" name="PPT世界-6-21"/>
              <p:cNvSpPr/>
              <p:nvPr/>
            </p:nvSpPr>
            <p:spPr>
              <a:xfrm>
                <a:off x="290468" y="5034510"/>
                <a:ext cx="101881" cy="274315"/>
              </a:xfrm>
              <a:custGeom>
                <a:avLst/>
                <a:gdLst>
                  <a:gd name="connsiteX0" fmla="*/ 60008 w 101881"/>
                  <a:gd name="connsiteY0" fmla="*/ 274315 h 274315"/>
                  <a:gd name="connsiteX1" fmla="*/ 60008 w 101881"/>
                  <a:gd name="connsiteY1" fmla="*/ 101881 h 274315"/>
                  <a:gd name="connsiteX2" fmla="*/ 72590 w 101881"/>
                  <a:gd name="connsiteY2" fmla="*/ 101881 h 274315"/>
                  <a:gd name="connsiteX3" fmla="*/ 101881 w 101881"/>
                  <a:gd name="connsiteY3" fmla="*/ 72489 h 274315"/>
                  <a:gd name="connsiteX4" fmla="*/ 101881 w 101881"/>
                  <a:gd name="connsiteY4" fmla="*/ 72438 h 274315"/>
                  <a:gd name="connsiteX5" fmla="*/ 101881 w 101881"/>
                  <a:gd name="connsiteY5" fmla="*/ 7641 h 274315"/>
                  <a:gd name="connsiteX6" fmla="*/ 94240 w 101881"/>
                  <a:gd name="connsiteY6" fmla="*/ 0 h 274315"/>
                  <a:gd name="connsiteX7" fmla="*/ 86599 w 101881"/>
                  <a:gd name="connsiteY7" fmla="*/ 7641 h 274315"/>
                  <a:gd name="connsiteX8" fmla="*/ 86599 w 101881"/>
                  <a:gd name="connsiteY8" fmla="*/ 72438 h 274315"/>
                  <a:gd name="connsiteX9" fmla="*/ 72590 w 101881"/>
                  <a:gd name="connsiteY9" fmla="*/ 86446 h 274315"/>
                  <a:gd name="connsiteX10" fmla="*/ 72132 w 101881"/>
                  <a:gd name="connsiteY10" fmla="*/ 86446 h 274315"/>
                  <a:gd name="connsiteX11" fmla="*/ 72132 w 101881"/>
                  <a:gd name="connsiteY11" fmla="*/ 7641 h 274315"/>
                  <a:gd name="connsiteX12" fmla="*/ 64491 w 101881"/>
                  <a:gd name="connsiteY12" fmla="*/ 0 h 274315"/>
                  <a:gd name="connsiteX13" fmla="*/ 56850 w 101881"/>
                  <a:gd name="connsiteY13" fmla="*/ 7641 h 274315"/>
                  <a:gd name="connsiteX14" fmla="*/ 56850 w 101881"/>
                  <a:gd name="connsiteY14" fmla="*/ 86599 h 274315"/>
                  <a:gd name="connsiteX15" fmla="*/ 43249 w 101881"/>
                  <a:gd name="connsiteY15" fmla="*/ 86599 h 274315"/>
                  <a:gd name="connsiteX16" fmla="*/ 43249 w 101881"/>
                  <a:gd name="connsiteY16" fmla="*/ 7641 h 274315"/>
                  <a:gd name="connsiteX17" fmla="*/ 35607 w 101881"/>
                  <a:gd name="connsiteY17" fmla="*/ 0 h 274315"/>
                  <a:gd name="connsiteX18" fmla="*/ 27966 w 101881"/>
                  <a:gd name="connsiteY18" fmla="*/ 7641 h 274315"/>
                  <a:gd name="connsiteX19" fmla="*/ 27966 w 101881"/>
                  <a:gd name="connsiteY19" fmla="*/ 86446 h 274315"/>
                  <a:gd name="connsiteX20" fmla="*/ 15282 w 101881"/>
                  <a:gd name="connsiteY20" fmla="*/ 72438 h 274315"/>
                  <a:gd name="connsiteX21" fmla="*/ 15282 w 101881"/>
                  <a:gd name="connsiteY21" fmla="*/ 7641 h 274315"/>
                  <a:gd name="connsiteX22" fmla="*/ 7641 w 101881"/>
                  <a:gd name="connsiteY22" fmla="*/ 0 h 274315"/>
                  <a:gd name="connsiteX23" fmla="*/ 0 w 101881"/>
                  <a:gd name="connsiteY23" fmla="*/ 7641 h 274315"/>
                  <a:gd name="connsiteX24" fmla="*/ 0 w 101881"/>
                  <a:gd name="connsiteY24" fmla="*/ 72438 h 274315"/>
                  <a:gd name="connsiteX25" fmla="*/ 29291 w 101881"/>
                  <a:gd name="connsiteY25" fmla="*/ 101728 h 274315"/>
                  <a:gd name="connsiteX26" fmla="*/ 39479 w 101881"/>
                  <a:gd name="connsiteY26" fmla="*/ 101728 h 274315"/>
                  <a:gd name="connsiteX27" fmla="*/ 39479 w 101881"/>
                  <a:gd name="connsiteY27" fmla="*/ 274315 h 27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1881" h="274315">
                    <a:moveTo>
                      <a:pt x="60008" y="274315"/>
                    </a:moveTo>
                    <a:lnTo>
                      <a:pt x="60008" y="101881"/>
                    </a:lnTo>
                    <a:lnTo>
                      <a:pt x="72590" y="101881"/>
                    </a:lnTo>
                    <a:cubicBezTo>
                      <a:pt x="88796" y="101853"/>
                      <a:pt x="101909" y="88694"/>
                      <a:pt x="101881" y="72489"/>
                    </a:cubicBezTo>
                    <a:cubicBezTo>
                      <a:pt x="101881" y="72472"/>
                      <a:pt x="101881" y="72454"/>
                      <a:pt x="101881" y="72438"/>
                    </a:cubicBezTo>
                    <a:lnTo>
                      <a:pt x="101881" y="7641"/>
                    </a:lnTo>
                    <a:cubicBezTo>
                      <a:pt x="101881" y="3421"/>
                      <a:pt x="98460" y="0"/>
                      <a:pt x="94240" y="0"/>
                    </a:cubicBezTo>
                    <a:cubicBezTo>
                      <a:pt x="90020" y="0"/>
                      <a:pt x="86599" y="3421"/>
                      <a:pt x="86599" y="7641"/>
                    </a:cubicBezTo>
                    <a:lnTo>
                      <a:pt x="86599" y="72438"/>
                    </a:lnTo>
                    <a:cubicBezTo>
                      <a:pt x="86599" y="80174"/>
                      <a:pt x="80327" y="86446"/>
                      <a:pt x="72590" y="86446"/>
                    </a:cubicBezTo>
                    <a:lnTo>
                      <a:pt x="72132" y="86446"/>
                    </a:lnTo>
                    <a:lnTo>
                      <a:pt x="72132" y="7641"/>
                    </a:lnTo>
                    <a:cubicBezTo>
                      <a:pt x="72132" y="3421"/>
                      <a:pt x="68711" y="0"/>
                      <a:pt x="64491" y="0"/>
                    </a:cubicBezTo>
                    <a:cubicBezTo>
                      <a:pt x="60271" y="0"/>
                      <a:pt x="56850" y="3421"/>
                      <a:pt x="56850" y="7641"/>
                    </a:cubicBezTo>
                    <a:lnTo>
                      <a:pt x="56850" y="86599"/>
                    </a:lnTo>
                    <a:lnTo>
                      <a:pt x="43249" y="86599"/>
                    </a:lnTo>
                    <a:lnTo>
                      <a:pt x="43249" y="7641"/>
                    </a:lnTo>
                    <a:cubicBezTo>
                      <a:pt x="43249" y="3421"/>
                      <a:pt x="39827" y="0"/>
                      <a:pt x="35607" y="0"/>
                    </a:cubicBezTo>
                    <a:cubicBezTo>
                      <a:pt x="31388" y="0"/>
                      <a:pt x="27966" y="3421"/>
                      <a:pt x="27966" y="7641"/>
                    </a:cubicBezTo>
                    <a:lnTo>
                      <a:pt x="27966" y="86446"/>
                    </a:lnTo>
                    <a:cubicBezTo>
                      <a:pt x="20751" y="85761"/>
                      <a:pt x="15250" y="79685"/>
                      <a:pt x="15282" y="72438"/>
                    </a:cubicBezTo>
                    <a:lnTo>
                      <a:pt x="15282" y="7641"/>
                    </a:lnTo>
                    <a:cubicBezTo>
                      <a:pt x="15282" y="3421"/>
                      <a:pt x="11861" y="0"/>
                      <a:pt x="7641" y="0"/>
                    </a:cubicBezTo>
                    <a:cubicBezTo>
                      <a:pt x="3421" y="0"/>
                      <a:pt x="0" y="3421"/>
                      <a:pt x="0" y="7641"/>
                    </a:cubicBezTo>
                    <a:lnTo>
                      <a:pt x="0" y="72438"/>
                    </a:lnTo>
                    <a:cubicBezTo>
                      <a:pt x="28" y="88603"/>
                      <a:pt x="13126" y="101700"/>
                      <a:pt x="29291" y="101728"/>
                    </a:cubicBezTo>
                    <a:lnTo>
                      <a:pt x="39479" y="101728"/>
                    </a:lnTo>
                    <a:lnTo>
                      <a:pt x="39479" y="274315"/>
                    </a:ln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8" name="PPT世界-6-22"/>
              <p:cNvSpPr/>
              <p:nvPr/>
            </p:nvSpPr>
            <p:spPr>
              <a:xfrm>
                <a:off x="360664" y="5133233"/>
                <a:ext cx="66375" cy="146912"/>
              </a:xfrm>
              <a:custGeom>
                <a:avLst/>
                <a:gdLst>
                  <a:gd name="connsiteX0" fmla="*/ 58735 w 66375"/>
                  <a:gd name="connsiteY0" fmla="*/ 0 h 146912"/>
                  <a:gd name="connsiteX1" fmla="*/ 0 w 66375"/>
                  <a:gd name="connsiteY1" fmla="*/ 30564 h 146912"/>
                  <a:gd name="connsiteX2" fmla="*/ 0 w 66375"/>
                  <a:gd name="connsiteY2" fmla="*/ 146913 h 146912"/>
                  <a:gd name="connsiteX3" fmla="*/ 44369 w 66375"/>
                  <a:gd name="connsiteY3" fmla="*/ 146913 h 146912"/>
                  <a:gd name="connsiteX4" fmla="*/ 53386 w 66375"/>
                  <a:gd name="connsiteY4" fmla="*/ 81811 h 146912"/>
                  <a:gd name="connsiteX5" fmla="*/ 63574 w 66375"/>
                  <a:gd name="connsiteY5" fmla="*/ 73049 h 146912"/>
                  <a:gd name="connsiteX6" fmla="*/ 66376 w 66375"/>
                  <a:gd name="connsiteY6" fmla="*/ 73049 h 14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375" h="146912">
                    <a:moveTo>
                      <a:pt x="58735" y="0"/>
                    </a:moveTo>
                    <a:cubicBezTo>
                      <a:pt x="37957" y="7696"/>
                      <a:pt x="18225" y="17964"/>
                      <a:pt x="0" y="30564"/>
                    </a:cubicBezTo>
                    <a:lnTo>
                      <a:pt x="0" y="146913"/>
                    </a:lnTo>
                    <a:lnTo>
                      <a:pt x="44369" y="146913"/>
                    </a:lnTo>
                    <a:lnTo>
                      <a:pt x="53386" y="81811"/>
                    </a:lnTo>
                    <a:cubicBezTo>
                      <a:pt x="54101" y="76747"/>
                      <a:pt x="58460" y="72998"/>
                      <a:pt x="63574" y="73049"/>
                    </a:cubicBezTo>
                    <a:lnTo>
                      <a:pt x="66376" y="73049"/>
                    </a:ln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29" name="PPT世界-6-23"/>
              <p:cNvSpPr/>
              <p:nvPr/>
            </p:nvSpPr>
            <p:spPr>
              <a:xfrm>
                <a:off x="435852" y="5217132"/>
                <a:ext cx="10188" cy="10188"/>
              </a:xfrm>
              <a:custGeom>
                <a:avLst/>
                <a:gdLst>
                  <a:gd name="connsiteX0" fmla="*/ 10188 w 10188"/>
                  <a:gd name="connsiteY0" fmla="*/ 5094 h 10188"/>
                  <a:gd name="connsiteX1" fmla="*/ 5094 w 10188"/>
                  <a:gd name="connsiteY1" fmla="*/ 10188 h 10188"/>
                  <a:gd name="connsiteX2" fmla="*/ 0 w 10188"/>
                  <a:gd name="connsiteY2" fmla="*/ 5094 h 10188"/>
                  <a:gd name="connsiteX3" fmla="*/ 5094 w 10188"/>
                  <a:gd name="connsiteY3" fmla="*/ 0 h 10188"/>
                  <a:gd name="connsiteX4" fmla="*/ 10188 w 10188"/>
                  <a:gd name="connsiteY4" fmla="*/ 5094 h 10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 h="10188">
                    <a:moveTo>
                      <a:pt x="10188" y="5094"/>
                    </a:moveTo>
                    <a:cubicBezTo>
                      <a:pt x="10188" y="7907"/>
                      <a:pt x="7907" y="10188"/>
                      <a:pt x="5094" y="10188"/>
                    </a:cubicBezTo>
                    <a:cubicBezTo>
                      <a:pt x="2281" y="10188"/>
                      <a:pt x="0" y="7907"/>
                      <a:pt x="0" y="5094"/>
                    </a:cubicBezTo>
                    <a:cubicBezTo>
                      <a:pt x="0" y="2281"/>
                      <a:pt x="2281" y="0"/>
                      <a:pt x="5094" y="0"/>
                    </a:cubicBezTo>
                    <a:cubicBezTo>
                      <a:pt x="7907" y="0"/>
                      <a:pt x="10188" y="2281"/>
                      <a:pt x="10188" y="5094"/>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0" name="PPT世界-6-24"/>
              <p:cNvSpPr/>
              <p:nvPr/>
            </p:nvSpPr>
            <p:spPr>
              <a:xfrm>
                <a:off x="433305" y="5214585"/>
                <a:ext cx="15282" cy="15282"/>
              </a:xfrm>
              <a:custGeom>
                <a:avLst/>
                <a:gdLst>
                  <a:gd name="connsiteX0" fmla="*/ 7641 w 15282"/>
                  <a:gd name="connsiteY0" fmla="*/ 15282 h 15282"/>
                  <a:gd name="connsiteX1" fmla="*/ 0 w 15282"/>
                  <a:gd name="connsiteY1" fmla="*/ 7641 h 15282"/>
                  <a:gd name="connsiteX2" fmla="*/ 7641 w 15282"/>
                  <a:gd name="connsiteY2" fmla="*/ 0 h 15282"/>
                  <a:gd name="connsiteX3" fmla="*/ 15282 w 15282"/>
                  <a:gd name="connsiteY3" fmla="*/ 7641 h 15282"/>
                  <a:gd name="connsiteX4" fmla="*/ 7641 w 15282"/>
                  <a:gd name="connsiteY4" fmla="*/ 15282 h 15282"/>
                  <a:gd name="connsiteX5" fmla="*/ 7641 w 15282"/>
                  <a:gd name="connsiteY5" fmla="*/ 5094 h 15282"/>
                  <a:gd name="connsiteX6" fmla="*/ 5094 w 15282"/>
                  <a:gd name="connsiteY6" fmla="*/ 7641 h 15282"/>
                  <a:gd name="connsiteX7" fmla="*/ 7641 w 15282"/>
                  <a:gd name="connsiteY7" fmla="*/ 10188 h 15282"/>
                  <a:gd name="connsiteX8" fmla="*/ 10188 w 15282"/>
                  <a:gd name="connsiteY8" fmla="*/ 7641 h 15282"/>
                  <a:gd name="connsiteX9" fmla="*/ 7641 w 15282"/>
                  <a:gd name="connsiteY9" fmla="*/ 5094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 h="15282">
                    <a:moveTo>
                      <a:pt x="7641" y="15282"/>
                    </a:moveTo>
                    <a:cubicBezTo>
                      <a:pt x="3421" y="15282"/>
                      <a:pt x="0" y="11861"/>
                      <a:pt x="0" y="7641"/>
                    </a:cubicBezTo>
                    <a:cubicBezTo>
                      <a:pt x="0" y="3421"/>
                      <a:pt x="3421" y="0"/>
                      <a:pt x="7641" y="0"/>
                    </a:cubicBezTo>
                    <a:cubicBezTo>
                      <a:pt x="11861" y="0"/>
                      <a:pt x="15282" y="3421"/>
                      <a:pt x="15282" y="7641"/>
                    </a:cubicBezTo>
                    <a:cubicBezTo>
                      <a:pt x="15282" y="11861"/>
                      <a:pt x="11861" y="15282"/>
                      <a:pt x="7641" y="15282"/>
                    </a:cubicBezTo>
                    <a:close/>
                    <a:moveTo>
                      <a:pt x="7641" y="5094"/>
                    </a:moveTo>
                    <a:cubicBezTo>
                      <a:pt x="6235" y="5094"/>
                      <a:pt x="5094" y="6235"/>
                      <a:pt x="5094" y="7641"/>
                    </a:cubicBezTo>
                    <a:cubicBezTo>
                      <a:pt x="5121" y="9036"/>
                      <a:pt x="6246" y="10161"/>
                      <a:pt x="7641" y="10188"/>
                    </a:cubicBezTo>
                    <a:cubicBezTo>
                      <a:pt x="9048" y="10188"/>
                      <a:pt x="10188" y="9048"/>
                      <a:pt x="10188" y="7641"/>
                    </a:cubicBezTo>
                    <a:cubicBezTo>
                      <a:pt x="10188" y="6235"/>
                      <a:pt x="9048" y="5094"/>
                      <a:pt x="7641" y="5094"/>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1" name="PPT世界-6-25"/>
              <p:cNvSpPr/>
              <p:nvPr/>
            </p:nvSpPr>
            <p:spPr>
              <a:xfrm>
                <a:off x="563204" y="5217132"/>
                <a:ext cx="10188" cy="10188"/>
              </a:xfrm>
              <a:custGeom>
                <a:avLst/>
                <a:gdLst>
                  <a:gd name="connsiteX0" fmla="*/ 10188 w 10188"/>
                  <a:gd name="connsiteY0" fmla="*/ 5094 h 10188"/>
                  <a:gd name="connsiteX1" fmla="*/ 5094 w 10188"/>
                  <a:gd name="connsiteY1" fmla="*/ 10188 h 10188"/>
                  <a:gd name="connsiteX2" fmla="*/ 0 w 10188"/>
                  <a:gd name="connsiteY2" fmla="*/ 5094 h 10188"/>
                  <a:gd name="connsiteX3" fmla="*/ 5094 w 10188"/>
                  <a:gd name="connsiteY3" fmla="*/ 0 h 10188"/>
                  <a:gd name="connsiteX4" fmla="*/ 10188 w 10188"/>
                  <a:gd name="connsiteY4" fmla="*/ 5094 h 10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8" h="10188">
                    <a:moveTo>
                      <a:pt x="10188" y="5094"/>
                    </a:moveTo>
                    <a:cubicBezTo>
                      <a:pt x="10188" y="7907"/>
                      <a:pt x="7907" y="10188"/>
                      <a:pt x="5094" y="10188"/>
                    </a:cubicBezTo>
                    <a:cubicBezTo>
                      <a:pt x="2281" y="10188"/>
                      <a:pt x="0" y="7907"/>
                      <a:pt x="0" y="5094"/>
                    </a:cubicBezTo>
                    <a:cubicBezTo>
                      <a:pt x="0" y="2281"/>
                      <a:pt x="2281" y="0"/>
                      <a:pt x="5094" y="0"/>
                    </a:cubicBezTo>
                    <a:cubicBezTo>
                      <a:pt x="7907" y="0"/>
                      <a:pt x="10188" y="2281"/>
                      <a:pt x="10188" y="5094"/>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32" name="PPT世界-6-26"/>
              <p:cNvSpPr/>
              <p:nvPr/>
            </p:nvSpPr>
            <p:spPr>
              <a:xfrm>
                <a:off x="560657" y="5214585"/>
                <a:ext cx="15282" cy="15282"/>
              </a:xfrm>
              <a:custGeom>
                <a:avLst/>
                <a:gdLst>
                  <a:gd name="connsiteX0" fmla="*/ 7641 w 15282"/>
                  <a:gd name="connsiteY0" fmla="*/ 15282 h 15282"/>
                  <a:gd name="connsiteX1" fmla="*/ 0 w 15282"/>
                  <a:gd name="connsiteY1" fmla="*/ 7641 h 15282"/>
                  <a:gd name="connsiteX2" fmla="*/ 7641 w 15282"/>
                  <a:gd name="connsiteY2" fmla="*/ 0 h 15282"/>
                  <a:gd name="connsiteX3" fmla="*/ 15282 w 15282"/>
                  <a:gd name="connsiteY3" fmla="*/ 7641 h 15282"/>
                  <a:gd name="connsiteX4" fmla="*/ 7641 w 15282"/>
                  <a:gd name="connsiteY4" fmla="*/ 15282 h 15282"/>
                  <a:gd name="connsiteX5" fmla="*/ 7641 w 15282"/>
                  <a:gd name="connsiteY5" fmla="*/ 5094 h 15282"/>
                  <a:gd name="connsiteX6" fmla="*/ 5094 w 15282"/>
                  <a:gd name="connsiteY6" fmla="*/ 7641 h 15282"/>
                  <a:gd name="connsiteX7" fmla="*/ 7641 w 15282"/>
                  <a:gd name="connsiteY7" fmla="*/ 10188 h 15282"/>
                  <a:gd name="connsiteX8" fmla="*/ 10188 w 15282"/>
                  <a:gd name="connsiteY8" fmla="*/ 7641 h 15282"/>
                  <a:gd name="connsiteX9" fmla="*/ 7641 w 15282"/>
                  <a:gd name="connsiteY9" fmla="*/ 5094 h 1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82" h="15282">
                    <a:moveTo>
                      <a:pt x="7641" y="15282"/>
                    </a:moveTo>
                    <a:cubicBezTo>
                      <a:pt x="3421" y="15282"/>
                      <a:pt x="0" y="11861"/>
                      <a:pt x="0" y="7641"/>
                    </a:cubicBezTo>
                    <a:cubicBezTo>
                      <a:pt x="0" y="3421"/>
                      <a:pt x="3421" y="0"/>
                      <a:pt x="7641" y="0"/>
                    </a:cubicBezTo>
                    <a:cubicBezTo>
                      <a:pt x="11861" y="0"/>
                      <a:pt x="15282" y="3421"/>
                      <a:pt x="15282" y="7641"/>
                    </a:cubicBezTo>
                    <a:cubicBezTo>
                      <a:pt x="15282" y="11861"/>
                      <a:pt x="11861" y="15282"/>
                      <a:pt x="7641" y="15282"/>
                    </a:cubicBezTo>
                    <a:close/>
                    <a:moveTo>
                      <a:pt x="7641" y="5094"/>
                    </a:moveTo>
                    <a:cubicBezTo>
                      <a:pt x="6235" y="5094"/>
                      <a:pt x="5094" y="6235"/>
                      <a:pt x="5094" y="7641"/>
                    </a:cubicBezTo>
                    <a:cubicBezTo>
                      <a:pt x="5121" y="9036"/>
                      <a:pt x="6246" y="10161"/>
                      <a:pt x="7641" y="10188"/>
                    </a:cubicBezTo>
                    <a:cubicBezTo>
                      <a:pt x="9048" y="10188"/>
                      <a:pt x="10188" y="9048"/>
                      <a:pt x="10188" y="7641"/>
                    </a:cubicBezTo>
                    <a:cubicBezTo>
                      <a:pt x="10188" y="6235"/>
                      <a:pt x="9048" y="5094"/>
                      <a:pt x="7641" y="5094"/>
                    </a:cubicBezTo>
                    <a:close/>
                  </a:path>
                </a:pathLst>
              </a:custGeom>
              <a:grpFill/>
              <a:ln w="5060"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20" name="PPT世界-6-27"/>
            <p:cNvSpPr/>
            <p:nvPr/>
          </p:nvSpPr>
          <p:spPr>
            <a:xfrm>
              <a:off x="2121569" y="5099943"/>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4" name="PPT世界-6-28"/>
            <p:cNvSpPr/>
            <p:nvPr/>
          </p:nvSpPr>
          <p:spPr>
            <a:xfrm>
              <a:off x="1124421" y="1718036"/>
              <a:ext cx="2728542" cy="43345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sym typeface="思源黑体 CN Bold" panose="020B0800000000000000" pitchFamily="34" charset="-122"/>
              </a:endParaRPr>
            </a:p>
          </p:txBody>
        </p:sp>
        <p:sp>
          <p:nvSpPr>
            <p:cNvPr id="15" name="PPT世界-6-29"/>
            <p:cNvSpPr txBox="1"/>
            <p:nvPr/>
          </p:nvSpPr>
          <p:spPr>
            <a:xfrm>
              <a:off x="1638301" y="1780874"/>
              <a:ext cx="170078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13" name="PPT世界-6-30"/>
            <p:cNvSpPr txBox="1"/>
            <p:nvPr/>
          </p:nvSpPr>
          <p:spPr>
            <a:xfrm>
              <a:off x="1190244" y="2345931"/>
              <a:ext cx="2596896"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23" name="PPT世界-7"/>
          <p:cNvGrpSpPr/>
          <p:nvPr/>
        </p:nvGrpSpPr>
        <p:grpSpPr>
          <a:xfrm>
            <a:off x="8033258" y="1718036"/>
            <a:ext cx="3340100" cy="4436698"/>
            <a:chOff x="8033258" y="1718036"/>
            <a:chExt cx="3340100" cy="4436698"/>
          </a:xfrm>
        </p:grpSpPr>
        <p:sp>
          <p:nvSpPr>
            <p:cNvPr id="52" name="PPT世界-7-1"/>
            <p:cNvSpPr/>
            <p:nvPr/>
          </p:nvSpPr>
          <p:spPr>
            <a:xfrm>
              <a:off x="8033258" y="1934763"/>
              <a:ext cx="3340100" cy="4219971"/>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endParaRPr>
            </a:p>
          </p:txBody>
        </p:sp>
        <p:sp>
          <p:nvSpPr>
            <p:cNvPr id="79" name="PPT世界-7-2"/>
            <p:cNvSpPr/>
            <p:nvPr/>
          </p:nvSpPr>
          <p:spPr>
            <a:xfrm>
              <a:off x="8339037" y="1718036"/>
              <a:ext cx="2728542" cy="43345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80" name="PPT世界-7-3"/>
            <p:cNvSpPr txBox="1"/>
            <p:nvPr/>
          </p:nvSpPr>
          <p:spPr>
            <a:xfrm>
              <a:off x="8852917" y="1780874"/>
              <a:ext cx="170078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4" name="PPT世界-7-4"/>
            <p:cNvSpPr txBox="1"/>
            <p:nvPr/>
          </p:nvSpPr>
          <p:spPr>
            <a:xfrm>
              <a:off x="8420608" y="2345931"/>
              <a:ext cx="2565400"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3" name="PPT世界-7-5"/>
            <p:cNvSpPr/>
            <p:nvPr/>
          </p:nvSpPr>
          <p:spPr>
            <a:xfrm>
              <a:off x="8298826" y="3584641"/>
              <a:ext cx="936337" cy="523717"/>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76" name="PPT世界-7-6"/>
            <p:cNvSpPr/>
            <p:nvPr/>
          </p:nvSpPr>
          <p:spPr>
            <a:xfrm>
              <a:off x="8592111" y="3651316"/>
              <a:ext cx="349767" cy="331812"/>
            </a:xfrm>
            <a:custGeom>
              <a:avLst/>
              <a:gdLst>
                <a:gd name="connsiteX0" fmla="*/ 118164 w 380179"/>
                <a:gd name="connsiteY0" fmla="*/ 121989 h 360663"/>
                <a:gd name="connsiteX1" fmla="*/ 61651 w 380179"/>
                <a:gd name="connsiteY1" fmla="*/ 121989 h 360663"/>
                <a:gd name="connsiteX2" fmla="*/ 61651 w 380179"/>
                <a:gd name="connsiteY2" fmla="*/ 84862 h 360663"/>
                <a:gd name="connsiteX3" fmla="*/ 118164 w 380179"/>
                <a:gd name="connsiteY3" fmla="*/ 84862 h 360663"/>
                <a:gd name="connsiteX4" fmla="*/ 118164 w 380179"/>
                <a:gd name="connsiteY4" fmla="*/ 121989 h 360663"/>
                <a:gd name="connsiteX5" fmla="*/ 195227 w 380179"/>
                <a:gd name="connsiteY5" fmla="*/ 84862 h 360663"/>
                <a:gd name="connsiteX6" fmla="*/ 195227 w 380179"/>
                <a:gd name="connsiteY6" fmla="*/ 121989 h 360663"/>
                <a:gd name="connsiteX7" fmla="*/ 138714 w 380179"/>
                <a:gd name="connsiteY7" fmla="*/ 121989 h 360663"/>
                <a:gd name="connsiteX8" fmla="*/ 138714 w 380179"/>
                <a:gd name="connsiteY8" fmla="*/ 84862 h 360663"/>
                <a:gd name="connsiteX9" fmla="*/ 195227 w 380179"/>
                <a:gd name="connsiteY9" fmla="*/ 84862 h 360663"/>
                <a:gd name="connsiteX10" fmla="*/ 272291 w 380179"/>
                <a:gd name="connsiteY10" fmla="*/ 84862 h 360663"/>
                <a:gd name="connsiteX11" fmla="*/ 272291 w 380179"/>
                <a:gd name="connsiteY11" fmla="*/ 121989 h 360663"/>
                <a:gd name="connsiteX12" fmla="*/ 215778 w 380179"/>
                <a:gd name="connsiteY12" fmla="*/ 121989 h 360663"/>
                <a:gd name="connsiteX13" fmla="*/ 215778 w 380179"/>
                <a:gd name="connsiteY13" fmla="*/ 84862 h 360663"/>
                <a:gd name="connsiteX14" fmla="*/ 272291 w 380179"/>
                <a:gd name="connsiteY14" fmla="*/ 84862 h 360663"/>
                <a:gd name="connsiteX15" fmla="*/ 349354 w 380179"/>
                <a:gd name="connsiteY15" fmla="*/ 84862 h 360663"/>
                <a:gd name="connsiteX16" fmla="*/ 349354 w 380179"/>
                <a:gd name="connsiteY16" fmla="*/ 121989 h 360663"/>
                <a:gd name="connsiteX17" fmla="*/ 292841 w 380179"/>
                <a:gd name="connsiteY17" fmla="*/ 121989 h 360663"/>
                <a:gd name="connsiteX18" fmla="*/ 292841 w 380179"/>
                <a:gd name="connsiteY18" fmla="*/ 84862 h 360663"/>
                <a:gd name="connsiteX19" fmla="*/ 349354 w 380179"/>
                <a:gd name="connsiteY19" fmla="*/ 84862 h 360663"/>
                <a:gd name="connsiteX20" fmla="*/ 349354 w 380179"/>
                <a:gd name="connsiteY20" fmla="*/ 180332 h 360663"/>
                <a:gd name="connsiteX21" fmla="*/ 292841 w 380179"/>
                <a:gd name="connsiteY21" fmla="*/ 180332 h 360663"/>
                <a:gd name="connsiteX22" fmla="*/ 292841 w 380179"/>
                <a:gd name="connsiteY22" fmla="*/ 143205 h 360663"/>
                <a:gd name="connsiteX23" fmla="*/ 349354 w 380179"/>
                <a:gd name="connsiteY23" fmla="*/ 143205 h 360663"/>
                <a:gd name="connsiteX24" fmla="*/ 349354 w 380179"/>
                <a:gd name="connsiteY24" fmla="*/ 180332 h 360663"/>
                <a:gd name="connsiteX25" fmla="*/ 349354 w 380179"/>
                <a:gd name="connsiteY25" fmla="*/ 225415 h 360663"/>
                <a:gd name="connsiteX26" fmla="*/ 292841 w 380179"/>
                <a:gd name="connsiteY26" fmla="*/ 230719 h 360663"/>
                <a:gd name="connsiteX27" fmla="*/ 292841 w 380179"/>
                <a:gd name="connsiteY27" fmla="*/ 201547 h 360663"/>
                <a:gd name="connsiteX28" fmla="*/ 349354 w 380179"/>
                <a:gd name="connsiteY28" fmla="*/ 201547 h 360663"/>
                <a:gd name="connsiteX29" fmla="*/ 349354 w 380179"/>
                <a:gd name="connsiteY29" fmla="*/ 225415 h 360663"/>
                <a:gd name="connsiteX30" fmla="*/ 118164 w 380179"/>
                <a:gd name="connsiteY30" fmla="*/ 201547 h 360663"/>
                <a:gd name="connsiteX31" fmla="*/ 118164 w 380179"/>
                <a:gd name="connsiteY31" fmla="*/ 246630 h 360663"/>
                <a:gd name="connsiteX32" fmla="*/ 61651 w 380179"/>
                <a:gd name="connsiteY32" fmla="*/ 251934 h 360663"/>
                <a:gd name="connsiteX33" fmla="*/ 61651 w 380179"/>
                <a:gd name="connsiteY33" fmla="*/ 201547 h 360663"/>
                <a:gd name="connsiteX34" fmla="*/ 118164 w 380179"/>
                <a:gd name="connsiteY34" fmla="*/ 201547 h 360663"/>
                <a:gd name="connsiteX35" fmla="*/ 118164 w 380179"/>
                <a:gd name="connsiteY35" fmla="*/ 180332 h 360663"/>
                <a:gd name="connsiteX36" fmla="*/ 61651 w 380179"/>
                <a:gd name="connsiteY36" fmla="*/ 180332 h 360663"/>
                <a:gd name="connsiteX37" fmla="*/ 61651 w 380179"/>
                <a:gd name="connsiteY37" fmla="*/ 143205 h 360663"/>
                <a:gd name="connsiteX38" fmla="*/ 118164 w 380179"/>
                <a:gd name="connsiteY38" fmla="*/ 143205 h 360663"/>
                <a:gd name="connsiteX39" fmla="*/ 118164 w 380179"/>
                <a:gd name="connsiteY39" fmla="*/ 180332 h 360663"/>
                <a:gd name="connsiteX40" fmla="*/ 195227 w 380179"/>
                <a:gd name="connsiteY40" fmla="*/ 180332 h 360663"/>
                <a:gd name="connsiteX41" fmla="*/ 138714 w 380179"/>
                <a:gd name="connsiteY41" fmla="*/ 180332 h 360663"/>
                <a:gd name="connsiteX42" fmla="*/ 138714 w 380179"/>
                <a:gd name="connsiteY42" fmla="*/ 143205 h 360663"/>
                <a:gd name="connsiteX43" fmla="*/ 195227 w 380179"/>
                <a:gd name="connsiteY43" fmla="*/ 143205 h 360663"/>
                <a:gd name="connsiteX44" fmla="*/ 195227 w 380179"/>
                <a:gd name="connsiteY44" fmla="*/ 180332 h 360663"/>
                <a:gd name="connsiteX45" fmla="*/ 215778 w 380179"/>
                <a:gd name="connsiteY45" fmla="*/ 180332 h 360663"/>
                <a:gd name="connsiteX46" fmla="*/ 215778 w 380179"/>
                <a:gd name="connsiteY46" fmla="*/ 143205 h 360663"/>
                <a:gd name="connsiteX47" fmla="*/ 272291 w 380179"/>
                <a:gd name="connsiteY47" fmla="*/ 143205 h 360663"/>
                <a:gd name="connsiteX48" fmla="*/ 272291 w 380179"/>
                <a:gd name="connsiteY48" fmla="*/ 180332 h 360663"/>
                <a:gd name="connsiteX49" fmla="*/ 215778 w 380179"/>
                <a:gd name="connsiteY49" fmla="*/ 180332 h 360663"/>
                <a:gd name="connsiteX50" fmla="*/ 195227 w 380179"/>
                <a:gd name="connsiteY50" fmla="*/ 239735 h 360663"/>
                <a:gd name="connsiteX51" fmla="*/ 138714 w 380179"/>
                <a:gd name="connsiteY51" fmla="*/ 245039 h 360663"/>
                <a:gd name="connsiteX52" fmla="*/ 138714 w 380179"/>
                <a:gd name="connsiteY52" fmla="*/ 201547 h 360663"/>
                <a:gd name="connsiteX53" fmla="*/ 195227 w 380179"/>
                <a:gd name="connsiteY53" fmla="*/ 201547 h 360663"/>
                <a:gd name="connsiteX54" fmla="*/ 195227 w 380179"/>
                <a:gd name="connsiteY54" fmla="*/ 239735 h 360663"/>
                <a:gd name="connsiteX55" fmla="*/ 215778 w 380179"/>
                <a:gd name="connsiteY55" fmla="*/ 201547 h 360663"/>
                <a:gd name="connsiteX56" fmla="*/ 272291 w 380179"/>
                <a:gd name="connsiteY56" fmla="*/ 201547 h 360663"/>
                <a:gd name="connsiteX57" fmla="*/ 272291 w 380179"/>
                <a:gd name="connsiteY57" fmla="*/ 232310 h 360663"/>
                <a:gd name="connsiteX58" fmla="*/ 215778 w 380179"/>
                <a:gd name="connsiteY58" fmla="*/ 237614 h 360663"/>
                <a:gd name="connsiteX59" fmla="*/ 215778 w 380179"/>
                <a:gd name="connsiteY59" fmla="*/ 201547 h 360663"/>
                <a:gd name="connsiteX60" fmla="*/ 380180 w 380179"/>
                <a:gd name="connsiteY60" fmla="*/ 254586 h 360663"/>
                <a:gd name="connsiteX61" fmla="*/ 380180 w 380179"/>
                <a:gd name="connsiteY61" fmla="*/ 53039 h 360663"/>
                <a:gd name="connsiteX62" fmla="*/ 61651 w 380179"/>
                <a:gd name="connsiteY62" fmla="*/ 53039 h 360663"/>
                <a:gd name="connsiteX63" fmla="*/ 61651 w 380179"/>
                <a:gd name="connsiteY63" fmla="*/ 47735 h 360663"/>
                <a:gd name="connsiteX64" fmla="*/ 15413 w 380179"/>
                <a:gd name="connsiteY64" fmla="*/ 0 h 360663"/>
                <a:gd name="connsiteX65" fmla="*/ 0 w 380179"/>
                <a:gd name="connsiteY65" fmla="*/ 15912 h 360663"/>
                <a:gd name="connsiteX66" fmla="*/ 15413 w 380179"/>
                <a:gd name="connsiteY66" fmla="*/ 31823 h 360663"/>
                <a:gd name="connsiteX67" fmla="*/ 30825 w 380179"/>
                <a:gd name="connsiteY67" fmla="*/ 47735 h 360663"/>
                <a:gd name="connsiteX68" fmla="*/ 30825 w 380179"/>
                <a:gd name="connsiteY68" fmla="*/ 312929 h 360663"/>
                <a:gd name="connsiteX69" fmla="*/ 77063 w 380179"/>
                <a:gd name="connsiteY69" fmla="*/ 360664 h 360663"/>
                <a:gd name="connsiteX70" fmla="*/ 92476 w 380179"/>
                <a:gd name="connsiteY70" fmla="*/ 360664 h 360663"/>
                <a:gd name="connsiteX71" fmla="*/ 318529 w 380179"/>
                <a:gd name="connsiteY71" fmla="*/ 360664 h 360663"/>
                <a:gd name="connsiteX72" fmla="*/ 364767 w 380179"/>
                <a:gd name="connsiteY72" fmla="*/ 360664 h 360663"/>
                <a:gd name="connsiteX73" fmla="*/ 380180 w 380179"/>
                <a:gd name="connsiteY73" fmla="*/ 344752 h 360663"/>
                <a:gd name="connsiteX74" fmla="*/ 364767 w 380179"/>
                <a:gd name="connsiteY74" fmla="*/ 328840 h 360663"/>
                <a:gd name="connsiteX75" fmla="*/ 77063 w 380179"/>
                <a:gd name="connsiteY75" fmla="*/ 328840 h 360663"/>
                <a:gd name="connsiteX76" fmla="*/ 61651 w 380179"/>
                <a:gd name="connsiteY76" fmla="*/ 312929 h 360663"/>
                <a:gd name="connsiteX77" fmla="*/ 61651 w 380179"/>
                <a:gd name="connsiteY77" fmla="*/ 283757 h 360663"/>
                <a:gd name="connsiteX78" fmla="*/ 380180 w 380179"/>
                <a:gd name="connsiteY78" fmla="*/ 254586 h 36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80179" h="360663">
                  <a:moveTo>
                    <a:pt x="118164" y="121989"/>
                  </a:moveTo>
                  <a:lnTo>
                    <a:pt x="61651" y="121989"/>
                  </a:lnTo>
                  <a:lnTo>
                    <a:pt x="61651" y="84862"/>
                  </a:lnTo>
                  <a:lnTo>
                    <a:pt x="118164" y="84862"/>
                  </a:lnTo>
                  <a:lnTo>
                    <a:pt x="118164" y="121989"/>
                  </a:lnTo>
                  <a:close/>
                  <a:moveTo>
                    <a:pt x="195227" y="84862"/>
                  </a:moveTo>
                  <a:lnTo>
                    <a:pt x="195227" y="121989"/>
                  </a:lnTo>
                  <a:lnTo>
                    <a:pt x="138714" y="121989"/>
                  </a:lnTo>
                  <a:lnTo>
                    <a:pt x="138714" y="84862"/>
                  </a:lnTo>
                  <a:lnTo>
                    <a:pt x="195227" y="84862"/>
                  </a:lnTo>
                  <a:close/>
                  <a:moveTo>
                    <a:pt x="272291" y="84862"/>
                  </a:moveTo>
                  <a:lnTo>
                    <a:pt x="272291" y="121989"/>
                  </a:lnTo>
                  <a:lnTo>
                    <a:pt x="215778" y="121989"/>
                  </a:lnTo>
                  <a:lnTo>
                    <a:pt x="215778" y="84862"/>
                  </a:lnTo>
                  <a:lnTo>
                    <a:pt x="272291" y="84862"/>
                  </a:lnTo>
                  <a:close/>
                  <a:moveTo>
                    <a:pt x="349354" y="84862"/>
                  </a:moveTo>
                  <a:lnTo>
                    <a:pt x="349354" y="121989"/>
                  </a:lnTo>
                  <a:lnTo>
                    <a:pt x="292841" y="121989"/>
                  </a:lnTo>
                  <a:lnTo>
                    <a:pt x="292841" y="84862"/>
                  </a:lnTo>
                  <a:lnTo>
                    <a:pt x="349354" y="84862"/>
                  </a:lnTo>
                  <a:close/>
                  <a:moveTo>
                    <a:pt x="349354" y="180332"/>
                  </a:moveTo>
                  <a:lnTo>
                    <a:pt x="292841" y="180332"/>
                  </a:lnTo>
                  <a:lnTo>
                    <a:pt x="292841" y="143205"/>
                  </a:lnTo>
                  <a:lnTo>
                    <a:pt x="349354" y="143205"/>
                  </a:lnTo>
                  <a:lnTo>
                    <a:pt x="349354" y="180332"/>
                  </a:lnTo>
                  <a:close/>
                  <a:moveTo>
                    <a:pt x="349354" y="225415"/>
                  </a:moveTo>
                  <a:lnTo>
                    <a:pt x="292841" y="230719"/>
                  </a:lnTo>
                  <a:lnTo>
                    <a:pt x="292841" y="201547"/>
                  </a:lnTo>
                  <a:lnTo>
                    <a:pt x="349354" y="201547"/>
                  </a:lnTo>
                  <a:lnTo>
                    <a:pt x="349354" y="225415"/>
                  </a:lnTo>
                  <a:close/>
                  <a:moveTo>
                    <a:pt x="118164" y="201547"/>
                  </a:moveTo>
                  <a:lnTo>
                    <a:pt x="118164" y="246630"/>
                  </a:lnTo>
                  <a:lnTo>
                    <a:pt x="61651" y="251934"/>
                  </a:lnTo>
                  <a:lnTo>
                    <a:pt x="61651" y="201547"/>
                  </a:lnTo>
                  <a:lnTo>
                    <a:pt x="118164" y="201547"/>
                  </a:lnTo>
                  <a:close/>
                  <a:moveTo>
                    <a:pt x="118164" y="180332"/>
                  </a:moveTo>
                  <a:lnTo>
                    <a:pt x="61651" y="180332"/>
                  </a:lnTo>
                  <a:lnTo>
                    <a:pt x="61651" y="143205"/>
                  </a:lnTo>
                  <a:lnTo>
                    <a:pt x="118164" y="143205"/>
                  </a:lnTo>
                  <a:lnTo>
                    <a:pt x="118164" y="180332"/>
                  </a:lnTo>
                  <a:close/>
                  <a:moveTo>
                    <a:pt x="195227" y="180332"/>
                  </a:moveTo>
                  <a:lnTo>
                    <a:pt x="138714" y="180332"/>
                  </a:lnTo>
                  <a:lnTo>
                    <a:pt x="138714" y="143205"/>
                  </a:lnTo>
                  <a:lnTo>
                    <a:pt x="195227" y="143205"/>
                  </a:lnTo>
                  <a:lnTo>
                    <a:pt x="195227" y="180332"/>
                  </a:lnTo>
                  <a:close/>
                  <a:moveTo>
                    <a:pt x="215778" y="180332"/>
                  </a:moveTo>
                  <a:lnTo>
                    <a:pt x="215778" y="143205"/>
                  </a:lnTo>
                  <a:lnTo>
                    <a:pt x="272291" y="143205"/>
                  </a:lnTo>
                  <a:lnTo>
                    <a:pt x="272291" y="180332"/>
                  </a:lnTo>
                  <a:lnTo>
                    <a:pt x="215778" y="180332"/>
                  </a:lnTo>
                  <a:close/>
                  <a:moveTo>
                    <a:pt x="195227" y="239735"/>
                  </a:moveTo>
                  <a:lnTo>
                    <a:pt x="138714" y="245039"/>
                  </a:lnTo>
                  <a:lnTo>
                    <a:pt x="138714" y="201547"/>
                  </a:lnTo>
                  <a:lnTo>
                    <a:pt x="195227" y="201547"/>
                  </a:lnTo>
                  <a:lnTo>
                    <a:pt x="195227" y="239735"/>
                  </a:lnTo>
                  <a:close/>
                  <a:moveTo>
                    <a:pt x="215778" y="201547"/>
                  </a:moveTo>
                  <a:lnTo>
                    <a:pt x="272291" y="201547"/>
                  </a:lnTo>
                  <a:lnTo>
                    <a:pt x="272291" y="232310"/>
                  </a:lnTo>
                  <a:lnTo>
                    <a:pt x="215778" y="237614"/>
                  </a:lnTo>
                  <a:lnTo>
                    <a:pt x="215778" y="201547"/>
                  </a:lnTo>
                  <a:close/>
                  <a:moveTo>
                    <a:pt x="380180" y="254586"/>
                  </a:moveTo>
                  <a:lnTo>
                    <a:pt x="380180" y="53039"/>
                  </a:lnTo>
                  <a:lnTo>
                    <a:pt x="61651" y="53039"/>
                  </a:lnTo>
                  <a:lnTo>
                    <a:pt x="61651" y="47735"/>
                  </a:lnTo>
                  <a:cubicBezTo>
                    <a:pt x="61651" y="21216"/>
                    <a:pt x="41101" y="0"/>
                    <a:pt x="15413" y="0"/>
                  </a:cubicBezTo>
                  <a:cubicBezTo>
                    <a:pt x="6679" y="0"/>
                    <a:pt x="0" y="6895"/>
                    <a:pt x="0" y="15912"/>
                  </a:cubicBezTo>
                  <a:cubicBezTo>
                    <a:pt x="0" y="24928"/>
                    <a:pt x="6679" y="31823"/>
                    <a:pt x="15413" y="31823"/>
                  </a:cubicBezTo>
                  <a:cubicBezTo>
                    <a:pt x="24147" y="31823"/>
                    <a:pt x="30825" y="38718"/>
                    <a:pt x="30825" y="47735"/>
                  </a:cubicBezTo>
                  <a:lnTo>
                    <a:pt x="30825" y="312929"/>
                  </a:lnTo>
                  <a:cubicBezTo>
                    <a:pt x="30825" y="339448"/>
                    <a:pt x="51376" y="360664"/>
                    <a:pt x="77063" y="360664"/>
                  </a:cubicBezTo>
                  <a:lnTo>
                    <a:pt x="92476" y="360664"/>
                  </a:lnTo>
                  <a:lnTo>
                    <a:pt x="318529" y="360664"/>
                  </a:lnTo>
                  <a:lnTo>
                    <a:pt x="364767" y="360664"/>
                  </a:lnTo>
                  <a:cubicBezTo>
                    <a:pt x="373501" y="360664"/>
                    <a:pt x="380180" y="353768"/>
                    <a:pt x="380180" y="344752"/>
                  </a:cubicBezTo>
                  <a:cubicBezTo>
                    <a:pt x="380180" y="335735"/>
                    <a:pt x="373501" y="328840"/>
                    <a:pt x="364767" y="328840"/>
                  </a:cubicBezTo>
                  <a:lnTo>
                    <a:pt x="77063" y="328840"/>
                  </a:lnTo>
                  <a:cubicBezTo>
                    <a:pt x="68330" y="328840"/>
                    <a:pt x="61651" y="321945"/>
                    <a:pt x="61651" y="312929"/>
                  </a:cubicBezTo>
                  <a:lnTo>
                    <a:pt x="61651" y="283757"/>
                  </a:lnTo>
                  <a:lnTo>
                    <a:pt x="380180" y="254586"/>
                  </a:ln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7" name="PPT世界-7-7"/>
            <p:cNvSpPr/>
            <p:nvPr/>
          </p:nvSpPr>
          <p:spPr>
            <a:xfrm>
              <a:off x="8648830" y="3983128"/>
              <a:ext cx="56718" cy="58555"/>
            </a:xfrm>
            <a:custGeom>
              <a:avLst/>
              <a:gdLst>
                <a:gd name="connsiteX0" fmla="*/ 61651 w 61650"/>
                <a:gd name="connsiteY0" fmla="*/ 31823 h 63646"/>
                <a:gd name="connsiteX1" fmla="*/ 30825 w 61650"/>
                <a:gd name="connsiteY1" fmla="*/ 63647 h 63646"/>
                <a:gd name="connsiteX2" fmla="*/ 0 w 61650"/>
                <a:gd name="connsiteY2" fmla="*/ 31823 h 63646"/>
                <a:gd name="connsiteX3" fmla="*/ 30825 w 61650"/>
                <a:gd name="connsiteY3" fmla="*/ 0 h 63646"/>
                <a:gd name="connsiteX4" fmla="*/ 61651 w 61650"/>
                <a:gd name="connsiteY4" fmla="*/ 31823 h 63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50" h="63646">
                  <a:moveTo>
                    <a:pt x="61651" y="31823"/>
                  </a:moveTo>
                  <a:cubicBezTo>
                    <a:pt x="61651" y="49399"/>
                    <a:pt x="47850" y="63647"/>
                    <a:pt x="30825" y="63647"/>
                  </a:cubicBezTo>
                  <a:cubicBezTo>
                    <a:pt x="13801" y="63647"/>
                    <a:pt x="0" y="49399"/>
                    <a:pt x="0" y="31823"/>
                  </a:cubicBezTo>
                  <a:cubicBezTo>
                    <a:pt x="0" y="14248"/>
                    <a:pt x="13801" y="0"/>
                    <a:pt x="30825" y="0"/>
                  </a:cubicBezTo>
                  <a:cubicBezTo>
                    <a:pt x="47850" y="0"/>
                    <a:pt x="61651" y="14248"/>
                    <a:pt x="61651" y="31823"/>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8" name="PPT世界-7-8"/>
            <p:cNvSpPr/>
            <p:nvPr/>
          </p:nvSpPr>
          <p:spPr>
            <a:xfrm>
              <a:off x="8856800" y="3983128"/>
              <a:ext cx="56718" cy="58555"/>
            </a:xfrm>
            <a:custGeom>
              <a:avLst/>
              <a:gdLst>
                <a:gd name="connsiteX0" fmla="*/ 61651 w 61650"/>
                <a:gd name="connsiteY0" fmla="*/ 31823 h 63646"/>
                <a:gd name="connsiteX1" fmla="*/ 30825 w 61650"/>
                <a:gd name="connsiteY1" fmla="*/ 63647 h 63646"/>
                <a:gd name="connsiteX2" fmla="*/ 0 w 61650"/>
                <a:gd name="connsiteY2" fmla="*/ 31823 h 63646"/>
                <a:gd name="connsiteX3" fmla="*/ 30825 w 61650"/>
                <a:gd name="connsiteY3" fmla="*/ 0 h 63646"/>
                <a:gd name="connsiteX4" fmla="*/ 61651 w 61650"/>
                <a:gd name="connsiteY4" fmla="*/ 31823 h 63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50" h="63646">
                  <a:moveTo>
                    <a:pt x="61651" y="31823"/>
                  </a:moveTo>
                  <a:cubicBezTo>
                    <a:pt x="61651" y="49399"/>
                    <a:pt x="47850" y="63647"/>
                    <a:pt x="30825" y="63647"/>
                  </a:cubicBezTo>
                  <a:cubicBezTo>
                    <a:pt x="13801" y="63647"/>
                    <a:pt x="0" y="49399"/>
                    <a:pt x="0" y="31823"/>
                  </a:cubicBezTo>
                  <a:cubicBezTo>
                    <a:pt x="0" y="14248"/>
                    <a:pt x="13801" y="0"/>
                    <a:pt x="30825" y="0"/>
                  </a:cubicBezTo>
                  <a:cubicBezTo>
                    <a:pt x="47850" y="0"/>
                    <a:pt x="61651" y="14248"/>
                    <a:pt x="61651" y="31823"/>
                  </a:cubicBezTo>
                  <a:close/>
                </a:path>
              </a:pathLst>
            </a:custGeom>
            <a:solidFill>
              <a:schemeClr val="bg1"/>
            </a:solidFill>
            <a:ln w="5060"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5" name="PPT世界-7-9"/>
            <p:cNvSpPr/>
            <p:nvPr/>
          </p:nvSpPr>
          <p:spPr>
            <a:xfrm>
              <a:off x="9336185" y="3584641"/>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6" name="PPT世界-7-10"/>
            <p:cNvSpPr/>
            <p:nvPr/>
          </p:nvSpPr>
          <p:spPr>
            <a:xfrm>
              <a:off x="9336185" y="4340357"/>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7-11"/>
            <p:cNvSpPr/>
            <p:nvPr/>
          </p:nvSpPr>
          <p:spPr>
            <a:xfrm>
              <a:off x="8298826" y="4340357"/>
              <a:ext cx="936337" cy="523717"/>
            </a:xfrm>
            <a:prstGeom prst="roundRect">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69" name="组合 68"/>
            <p:cNvGrpSpPr/>
            <p:nvPr/>
          </p:nvGrpSpPr>
          <p:grpSpPr>
            <a:xfrm>
              <a:off x="8508596" y="4445354"/>
              <a:ext cx="516797" cy="313723"/>
              <a:chOff x="7338336" y="-1017228"/>
              <a:chExt cx="544498" cy="331433"/>
            </a:xfrm>
            <a:solidFill>
              <a:schemeClr val="bg1"/>
            </a:solidFill>
          </p:grpSpPr>
          <p:sp>
            <p:nvSpPr>
              <p:cNvPr id="70" name="PPT世界-7-12"/>
              <p:cNvSpPr/>
              <p:nvPr/>
            </p:nvSpPr>
            <p:spPr>
              <a:xfrm>
                <a:off x="7409358" y="-1017228"/>
                <a:ext cx="402455" cy="272249"/>
              </a:xfrm>
              <a:custGeom>
                <a:avLst/>
                <a:gdLst>
                  <a:gd name="connsiteX0" fmla="*/ 366944 w 402455"/>
                  <a:gd name="connsiteY0" fmla="*/ 236738 h 272249"/>
                  <a:gd name="connsiteX1" fmla="*/ 35511 w 402455"/>
                  <a:gd name="connsiteY1" fmla="*/ 236738 h 272249"/>
                  <a:gd name="connsiteX2" fmla="*/ 35511 w 402455"/>
                  <a:gd name="connsiteY2" fmla="*/ 35511 h 272249"/>
                  <a:gd name="connsiteX3" fmla="*/ 366944 w 402455"/>
                  <a:gd name="connsiteY3" fmla="*/ 35511 h 272249"/>
                  <a:gd name="connsiteX4" fmla="*/ 402455 w 402455"/>
                  <a:gd name="connsiteY4" fmla="*/ 23674 h 272249"/>
                  <a:gd name="connsiteX5" fmla="*/ 378781 w 402455"/>
                  <a:gd name="connsiteY5" fmla="*/ 0 h 272249"/>
                  <a:gd name="connsiteX6" fmla="*/ 23674 w 402455"/>
                  <a:gd name="connsiteY6" fmla="*/ 0 h 272249"/>
                  <a:gd name="connsiteX7" fmla="*/ 0 w 402455"/>
                  <a:gd name="connsiteY7" fmla="*/ 23674 h 272249"/>
                  <a:gd name="connsiteX8" fmla="*/ 0 w 402455"/>
                  <a:gd name="connsiteY8" fmla="*/ 272249 h 272249"/>
                  <a:gd name="connsiteX9" fmla="*/ 402455 w 402455"/>
                  <a:gd name="connsiteY9" fmla="*/ 272249 h 2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2455" h="272249">
                    <a:moveTo>
                      <a:pt x="366944" y="236738"/>
                    </a:moveTo>
                    <a:lnTo>
                      <a:pt x="35511" y="236738"/>
                    </a:lnTo>
                    <a:lnTo>
                      <a:pt x="35511" y="35511"/>
                    </a:lnTo>
                    <a:lnTo>
                      <a:pt x="366944" y="35511"/>
                    </a:lnTo>
                    <a:close/>
                    <a:moveTo>
                      <a:pt x="402455" y="23674"/>
                    </a:moveTo>
                    <a:cubicBezTo>
                      <a:pt x="402455" y="10599"/>
                      <a:pt x="391856" y="0"/>
                      <a:pt x="378781" y="0"/>
                    </a:cubicBezTo>
                    <a:lnTo>
                      <a:pt x="23674" y="0"/>
                    </a:lnTo>
                    <a:cubicBezTo>
                      <a:pt x="10599" y="0"/>
                      <a:pt x="0" y="10599"/>
                      <a:pt x="0" y="23674"/>
                    </a:cubicBezTo>
                    <a:lnTo>
                      <a:pt x="0" y="272249"/>
                    </a:lnTo>
                    <a:lnTo>
                      <a:pt x="402455" y="272249"/>
                    </a:lnTo>
                    <a:close/>
                  </a:path>
                </a:pathLst>
              </a:custGeom>
              <a:grpFill/>
              <a:ln w="5854"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1" name="PPT世界-7-13"/>
              <p:cNvSpPr/>
              <p:nvPr/>
            </p:nvSpPr>
            <p:spPr>
              <a:xfrm>
                <a:off x="7338336" y="-721305"/>
                <a:ext cx="544498" cy="35510"/>
              </a:xfrm>
              <a:custGeom>
                <a:avLst/>
                <a:gdLst>
                  <a:gd name="connsiteX0" fmla="*/ 307760 w 544498"/>
                  <a:gd name="connsiteY0" fmla="*/ 0 h 35510"/>
                  <a:gd name="connsiteX1" fmla="*/ 307760 w 544498"/>
                  <a:gd name="connsiteY1" fmla="*/ 5918 h 35510"/>
                  <a:gd name="connsiteX2" fmla="*/ 302576 w 544498"/>
                  <a:gd name="connsiteY2" fmla="*/ 11837 h 35510"/>
                  <a:gd name="connsiteX3" fmla="*/ 301841 w 544498"/>
                  <a:gd name="connsiteY3" fmla="*/ 11837 h 35510"/>
                  <a:gd name="connsiteX4" fmla="*/ 242657 w 544498"/>
                  <a:gd name="connsiteY4" fmla="*/ 11837 h 35510"/>
                  <a:gd name="connsiteX5" fmla="*/ 236738 w 544498"/>
                  <a:gd name="connsiteY5" fmla="*/ 6653 h 35510"/>
                  <a:gd name="connsiteX6" fmla="*/ 236738 w 544498"/>
                  <a:gd name="connsiteY6" fmla="*/ 5918 h 35510"/>
                  <a:gd name="connsiteX7" fmla="*/ 236738 w 544498"/>
                  <a:gd name="connsiteY7" fmla="*/ 0 h 35510"/>
                  <a:gd name="connsiteX8" fmla="*/ 0 w 544498"/>
                  <a:gd name="connsiteY8" fmla="*/ 0 h 35510"/>
                  <a:gd name="connsiteX9" fmla="*/ 0 w 544498"/>
                  <a:gd name="connsiteY9" fmla="*/ 11837 h 35510"/>
                  <a:gd name="connsiteX10" fmla="*/ 23674 w 544498"/>
                  <a:gd name="connsiteY10" fmla="*/ 35511 h 35510"/>
                  <a:gd name="connsiteX11" fmla="*/ 520824 w 544498"/>
                  <a:gd name="connsiteY11" fmla="*/ 35511 h 35510"/>
                  <a:gd name="connsiteX12" fmla="*/ 544498 w 544498"/>
                  <a:gd name="connsiteY12" fmla="*/ 11837 h 35510"/>
                  <a:gd name="connsiteX13" fmla="*/ 544498 w 544498"/>
                  <a:gd name="connsiteY13" fmla="*/ 0 h 35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4498" h="35510">
                    <a:moveTo>
                      <a:pt x="307760" y="0"/>
                    </a:moveTo>
                    <a:lnTo>
                      <a:pt x="307760" y="5918"/>
                    </a:lnTo>
                    <a:cubicBezTo>
                      <a:pt x="307963" y="8984"/>
                      <a:pt x="305642" y="11634"/>
                      <a:pt x="302576" y="11837"/>
                    </a:cubicBezTo>
                    <a:cubicBezTo>
                      <a:pt x="302331" y="11853"/>
                      <a:pt x="302086" y="11853"/>
                      <a:pt x="301841" y="11837"/>
                    </a:cubicBezTo>
                    <a:lnTo>
                      <a:pt x="242657" y="11837"/>
                    </a:lnTo>
                    <a:cubicBezTo>
                      <a:pt x="239591" y="12040"/>
                      <a:pt x="236941" y="9719"/>
                      <a:pt x="236738" y="6653"/>
                    </a:cubicBezTo>
                    <a:cubicBezTo>
                      <a:pt x="236722" y="6409"/>
                      <a:pt x="236722" y="6163"/>
                      <a:pt x="236738" y="5918"/>
                    </a:cubicBezTo>
                    <a:lnTo>
                      <a:pt x="236738" y="0"/>
                    </a:lnTo>
                    <a:lnTo>
                      <a:pt x="0" y="0"/>
                    </a:lnTo>
                    <a:lnTo>
                      <a:pt x="0" y="11837"/>
                    </a:lnTo>
                    <a:cubicBezTo>
                      <a:pt x="0" y="24911"/>
                      <a:pt x="10599" y="35511"/>
                      <a:pt x="23674" y="35511"/>
                    </a:cubicBezTo>
                    <a:lnTo>
                      <a:pt x="520824" y="35511"/>
                    </a:lnTo>
                    <a:cubicBezTo>
                      <a:pt x="533899" y="35511"/>
                      <a:pt x="544498" y="24911"/>
                      <a:pt x="544498" y="11837"/>
                    </a:cubicBezTo>
                    <a:lnTo>
                      <a:pt x="544498" y="0"/>
                    </a:lnTo>
                    <a:close/>
                  </a:path>
                </a:pathLst>
              </a:custGeom>
              <a:grpFill/>
              <a:ln w="5854"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72" name="PPT世界-7-14"/>
              <p:cNvSpPr/>
              <p:nvPr/>
            </p:nvSpPr>
            <p:spPr>
              <a:xfrm>
                <a:off x="7527727" y="-963962"/>
                <a:ext cx="165716" cy="165716"/>
              </a:xfrm>
              <a:custGeom>
                <a:avLst/>
                <a:gdLst>
                  <a:gd name="connsiteX0" fmla="*/ 82858 w 165716"/>
                  <a:gd name="connsiteY0" fmla="*/ 0 h 165716"/>
                  <a:gd name="connsiteX1" fmla="*/ 0 w 165716"/>
                  <a:gd name="connsiteY1" fmla="*/ 82858 h 165716"/>
                  <a:gd name="connsiteX2" fmla="*/ 82858 w 165716"/>
                  <a:gd name="connsiteY2" fmla="*/ 165717 h 165716"/>
                  <a:gd name="connsiteX3" fmla="*/ 165717 w 165716"/>
                  <a:gd name="connsiteY3" fmla="*/ 82858 h 165716"/>
                  <a:gd name="connsiteX4" fmla="*/ 82858 w 165716"/>
                  <a:gd name="connsiteY4" fmla="*/ 0 h 165716"/>
                  <a:gd name="connsiteX5" fmla="*/ 88777 w 165716"/>
                  <a:gd name="connsiteY5" fmla="*/ 88777 h 165716"/>
                  <a:gd name="connsiteX6" fmla="*/ 115943 w 165716"/>
                  <a:gd name="connsiteY6" fmla="*/ 88777 h 165716"/>
                  <a:gd name="connsiteX7" fmla="*/ 88777 w 165716"/>
                  <a:gd name="connsiteY7" fmla="*/ 142694 h 165716"/>
                  <a:gd name="connsiteX8" fmla="*/ 88777 w 165716"/>
                  <a:gd name="connsiteY8" fmla="*/ 76940 h 165716"/>
                  <a:gd name="connsiteX9" fmla="*/ 88777 w 165716"/>
                  <a:gd name="connsiteY9" fmla="*/ 22964 h 165716"/>
                  <a:gd name="connsiteX10" fmla="*/ 115943 w 165716"/>
                  <a:gd name="connsiteY10" fmla="*/ 76940 h 165716"/>
                  <a:gd name="connsiteX11" fmla="*/ 76940 w 165716"/>
                  <a:gd name="connsiteY11" fmla="*/ 76940 h 165716"/>
                  <a:gd name="connsiteX12" fmla="*/ 50662 w 165716"/>
                  <a:gd name="connsiteY12" fmla="*/ 76940 h 165716"/>
                  <a:gd name="connsiteX13" fmla="*/ 76940 w 165716"/>
                  <a:gd name="connsiteY13" fmla="*/ 23674 h 165716"/>
                  <a:gd name="connsiteX14" fmla="*/ 76940 w 165716"/>
                  <a:gd name="connsiteY14" fmla="*/ 88777 h 165716"/>
                  <a:gd name="connsiteX15" fmla="*/ 76940 w 165716"/>
                  <a:gd name="connsiteY15" fmla="*/ 142043 h 165716"/>
                  <a:gd name="connsiteX16" fmla="*/ 50662 w 165716"/>
                  <a:gd name="connsiteY16" fmla="*/ 88777 h 165716"/>
                  <a:gd name="connsiteX17" fmla="*/ 38766 w 165716"/>
                  <a:gd name="connsiteY17" fmla="*/ 76940 h 165716"/>
                  <a:gd name="connsiteX18" fmla="*/ 13435 w 165716"/>
                  <a:gd name="connsiteY18" fmla="*/ 76940 h 165716"/>
                  <a:gd name="connsiteX19" fmla="*/ 69483 w 165716"/>
                  <a:gd name="connsiteY19" fmla="*/ 14500 h 165716"/>
                  <a:gd name="connsiteX20" fmla="*/ 38766 w 165716"/>
                  <a:gd name="connsiteY20" fmla="*/ 76940 h 165716"/>
                  <a:gd name="connsiteX21" fmla="*/ 38766 w 165716"/>
                  <a:gd name="connsiteY21" fmla="*/ 88777 h 165716"/>
                  <a:gd name="connsiteX22" fmla="*/ 69601 w 165716"/>
                  <a:gd name="connsiteY22" fmla="*/ 151276 h 165716"/>
                  <a:gd name="connsiteX23" fmla="*/ 13435 w 165716"/>
                  <a:gd name="connsiteY23" fmla="*/ 88777 h 165716"/>
                  <a:gd name="connsiteX24" fmla="*/ 127839 w 165716"/>
                  <a:gd name="connsiteY24" fmla="*/ 88777 h 165716"/>
                  <a:gd name="connsiteX25" fmla="*/ 152282 w 165716"/>
                  <a:gd name="connsiteY25" fmla="*/ 88777 h 165716"/>
                  <a:gd name="connsiteX26" fmla="*/ 97181 w 165716"/>
                  <a:gd name="connsiteY26" fmla="*/ 151039 h 165716"/>
                  <a:gd name="connsiteX27" fmla="*/ 127839 w 165716"/>
                  <a:gd name="connsiteY27" fmla="*/ 88777 h 165716"/>
                  <a:gd name="connsiteX28" fmla="*/ 127839 w 165716"/>
                  <a:gd name="connsiteY28" fmla="*/ 76940 h 165716"/>
                  <a:gd name="connsiteX29" fmla="*/ 97359 w 165716"/>
                  <a:gd name="connsiteY29" fmla="*/ 14737 h 165716"/>
                  <a:gd name="connsiteX30" fmla="*/ 152282 w 165716"/>
                  <a:gd name="connsiteY30" fmla="*/ 76940 h 165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5716" h="165716">
                    <a:moveTo>
                      <a:pt x="82858" y="0"/>
                    </a:moveTo>
                    <a:cubicBezTo>
                      <a:pt x="37097" y="0"/>
                      <a:pt x="0" y="37097"/>
                      <a:pt x="0" y="82858"/>
                    </a:cubicBezTo>
                    <a:cubicBezTo>
                      <a:pt x="0" y="128620"/>
                      <a:pt x="37097" y="165717"/>
                      <a:pt x="82858" y="165717"/>
                    </a:cubicBezTo>
                    <a:cubicBezTo>
                      <a:pt x="128620" y="165717"/>
                      <a:pt x="165717" y="128620"/>
                      <a:pt x="165717" y="82858"/>
                    </a:cubicBezTo>
                    <a:cubicBezTo>
                      <a:pt x="165717" y="37097"/>
                      <a:pt x="128620" y="0"/>
                      <a:pt x="82858" y="0"/>
                    </a:cubicBezTo>
                    <a:close/>
                    <a:moveTo>
                      <a:pt x="88777" y="88777"/>
                    </a:moveTo>
                    <a:lnTo>
                      <a:pt x="115943" y="88777"/>
                    </a:lnTo>
                    <a:cubicBezTo>
                      <a:pt x="112849" y="109180"/>
                      <a:pt x="103333" y="128067"/>
                      <a:pt x="88777" y="142694"/>
                    </a:cubicBezTo>
                    <a:close/>
                    <a:moveTo>
                      <a:pt x="88777" y="76940"/>
                    </a:moveTo>
                    <a:lnTo>
                      <a:pt x="88777" y="22964"/>
                    </a:lnTo>
                    <a:cubicBezTo>
                      <a:pt x="103348" y="37605"/>
                      <a:pt x="112865" y="56514"/>
                      <a:pt x="115943" y="76940"/>
                    </a:cubicBezTo>
                    <a:close/>
                    <a:moveTo>
                      <a:pt x="76940" y="76940"/>
                    </a:moveTo>
                    <a:lnTo>
                      <a:pt x="50662" y="76940"/>
                    </a:lnTo>
                    <a:cubicBezTo>
                      <a:pt x="53605" y="56864"/>
                      <a:pt x="62800" y="38226"/>
                      <a:pt x="76940" y="23674"/>
                    </a:cubicBezTo>
                    <a:close/>
                    <a:moveTo>
                      <a:pt x="76940" y="88777"/>
                    </a:moveTo>
                    <a:lnTo>
                      <a:pt x="76940" y="142043"/>
                    </a:lnTo>
                    <a:cubicBezTo>
                      <a:pt x="62827" y="127472"/>
                      <a:pt x="53636" y="108843"/>
                      <a:pt x="50662" y="88777"/>
                    </a:cubicBezTo>
                    <a:close/>
                    <a:moveTo>
                      <a:pt x="38766" y="76940"/>
                    </a:moveTo>
                    <a:lnTo>
                      <a:pt x="13435" y="76940"/>
                    </a:lnTo>
                    <a:cubicBezTo>
                      <a:pt x="16062" y="45939"/>
                      <a:pt x="38945" y="20448"/>
                      <a:pt x="69483" y="14500"/>
                    </a:cubicBezTo>
                    <a:cubicBezTo>
                      <a:pt x="52610" y="31336"/>
                      <a:pt x="41806" y="53299"/>
                      <a:pt x="38766" y="76940"/>
                    </a:cubicBezTo>
                    <a:close/>
                    <a:moveTo>
                      <a:pt x="38766" y="88777"/>
                    </a:moveTo>
                    <a:cubicBezTo>
                      <a:pt x="41809" y="112459"/>
                      <a:pt x="52659" y="134451"/>
                      <a:pt x="69601" y="151276"/>
                    </a:cubicBezTo>
                    <a:cubicBezTo>
                      <a:pt x="39017" y="145332"/>
                      <a:pt x="16089" y="119819"/>
                      <a:pt x="13435" y="88777"/>
                    </a:cubicBezTo>
                    <a:close/>
                    <a:moveTo>
                      <a:pt x="127839" y="88777"/>
                    </a:moveTo>
                    <a:lnTo>
                      <a:pt x="152282" y="88777"/>
                    </a:lnTo>
                    <a:cubicBezTo>
                      <a:pt x="149690" y="119426"/>
                      <a:pt x="127288" y="144740"/>
                      <a:pt x="97181" y="151039"/>
                    </a:cubicBezTo>
                    <a:cubicBezTo>
                      <a:pt x="114045" y="134276"/>
                      <a:pt x="124833" y="112364"/>
                      <a:pt x="127839" y="88777"/>
                    </a:cubicBezTo>
                    <a:close/>
                    <a:moveTo>
                      <a:pt x="127839" y="76940"/>
                    </a:moveTo>
                    <a:cubicBezTo>
                      <a:pt x="124809" y="53414"/>
                      <a:pt x="114094" y="31547"/>
                      <a:pt x="97359" y="14737"/>
                    </a:cubicBezTo>
                    <a:cubicBezTo>
                      <a:pt x="127376" y="21098"/>
                      <a:pt x="149687" y="46366"/>
                      <a:pt x="152282" y="76940"/>
                    </a:cubicBezTo>
                    <a:close/>
                  </a:path>
                </a:pathLst>
              </a:custGeom>
              <a:grpFill/>
              <a:ln w="5854"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61" name="PPT世界-7-15"/>
            <p:cNvSpPr/>
            <p:nvPr/>
          </p:nvSpPr>
          <p:spPr>
            <a:xfrm>
              <a:off x="8298826" y="5099943"/>
              <a:ext cx="936337" cy="523717"/>
            </a:xfrm>
            <a:prstGeom prst="roundRect">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grpSp>
          <p:nvGrpSpPr>
            <p:cNvPr id="62" name="组合 61"/>
            <p:cNvGrpSpPr/>
            <p:nvPr/>
          </p:nvGrpSpPr>
          <p:grpSpPr>
            <a:xfrm>
              <a:off x="8604887" y="5166618"/>
              <a:ext cx="324215" cy="390367"/>
              <a:chOff x="6379041" y="-528510"/>
              <a:chExt cx="330262" cy="403095"/>
            </a:xfrm>
            <a:solidFill>
              <a:schemeClr val="bg1"/>
            </a:solidFill>
          </p:grpSpPr>
          <p:sp>
            <p:nvSpPr>
              <p:cNvPr id="63" name="PPT世界-7-16"/>
              <p:cNvSpPr/>
              <p:nvPr/>
            </p:nvSpPr>
            <p:spPr>
              <a:xfrm>
                <a:off x="6379041" y="-295139"/>
                <a:ext cx="330262" cy="169724"/>
              </a:xfrm>
              <a:custGeom>
                <a:avLst/>
                <a:gdLst>
                  <a:gd name="connsiteX0" fmla="*/ 313750 w 330262"/>
                  <a:gd name="connsiteY0" fmla="*/ 50917 h 169724"/>
                  <a:gd name="connsiteX1" fmla="*/ 233248 w 330262"/>
                  <a:gd name="connsiteY1" fmla="*/ 10608 h 169724"/>
                  <a:gd name="connsiteX2" fmla="*/ 165131 w 330262"/>
                  <a:gd name="connsiteY2" fmla="*/ 0 h 169724"/>
                  <a:gd name="connsiteX3" fmla="*/ 97015 w 330262"/>
                  <a:gd name="connsiteY3" fmla="*/ 10608 h 169724"/>
                  <a:gd name="connsiteX4" fmla="*/ 16513 w 330262"/>
                  <a:gd name="connsiteY4" fmla="*/ 50917 h 169724"/>
                  <a:gd name="connsiteX5" fmla="*/ 0 w 330262"/>
                  <a:gd name="connsiteY5" fmla="*/ 84862 h 169724"/>
                  <a:gd name="connsiteX6" fmla="*/ 0 w 330262"/>
                  <a:gd name="connsiteY6" fmla="*/ 169724 h 169724"/>
                  <a:gd name="connsiteX7" fmla="*/ 330263 w 330262"/>
                  <a:gd name="connsiteY7" fmla="*/ 169724 h 169724"/>
                  <a:gd name="connsiteX8" fmla="*/ 330263 w 330262"/>
                  <a:gd name="connsiteY8" fmla="*/ 84862 h 169724"/>
                  <a:gd name="connsiteX9" fmla="*/ 313750 w 330262"/>
                  <a:gd name="connsiteY9" fmla="*/ 50917 h 16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262" h="169724">
                    <a:moveTo>
                      <a:pt x="313750" y="50917"/>
                    </a:moveTo>
                    <a:cubicBezTo>
                      <a:pt x="291044" y="31823"/>
                      <a:pt x="262146" y="19094"/>
                      <a:pt x="233248" y="10608"/>
                    </a:cubicBezTo>
                    <a:cubicBezTo>
                      <a:pt x="212607" y="4243"/>
                      <a:pt x="189901" y="0"/>
                      <a:pt x="165131" y="0"/>
                    </a:cubicBezTo>
                    <a:cubicBezTo>
                      <a:pt x="142426" y="0"/>
                      <a:pt x="119720" y="4243"/>
                      <a:pt x="97015" y="10608"/>
                    </a:cubicBezTo>
                    <a:cubicBezTo>
                      <a:pt x="68117" y="19094"/>
                      <a:pt x="39219" y="33945"/>
                      <a:pt x="16513" y="50917"/>
                    </a:cubicBezTo>
                    <a:cubicBezTo>
                      <a:pt x="6192" y="59403"/>
                      <a:pt x="0" y="72133"/>
                      <a:pt x="0" y="84862"/>
                    </a:cubicBezTo>
                    <a:lnTo>
                      <a:pt x="0" y="169724"/>
                    </a:lnTo>
                    <a:lnTo>
                      <a:pt x="330263" y="169724"/>
                    </a:lnTo>
                    <a:lnTo>
                      <a:pt x="330263" y="84862"/>
                    </a:lnTo>
                    <a:cubicBezTo>
                      <a:pt x="330263" y="72133"/>
                      <a:pt x="324070" y="59403"/>
                      <a:pt x="313750" y="50917"/>
                    </a:cubicBezTo>
                    <a:close/>
                  </a:path>
                </a:pathLst>
              </a:custGeom>
              <a:grpFill/>
              <a:ln w="515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4" name="PPT世界-7-17"/>
              <p:cNvSpPr/>
              <p:nvPr/>
            </p:nvSpPr>
            <p:spPr>
              <a:xfrm>
                <a:off x="6453350" y="-528510"/>
                <a:ext cx="230667" cy="201547"/>
              </a:xfrm>
              <a:custGeom>
                <a:avLst/>
                <a:gdLst>
                  <a:gd name="connsiteX0" fmla="*/ 10321 w 230667"/>
                  <a:gd name="connsiteY0" fmla="*/ 55160 h 201547"/>
                  <a:gd name="connsiteX1" fmla="*/ 17545 w 230667"/>
                  <a:gd name="connsiteY1" fmla="*/ 51978 h 201547"/>
                  <a:gd name="connsiteX2" fmla="*/ 17545 w 230667"/>
                  <a:gd name="connsiteY2" fmla="*/ 51978 h 201547"/>
                  <a:gd name="connsiteX3" fmla="*/ 90822 w 230667"/>
                  <a:gd name="connsiteY3" fmla="*/ 21216 h 201547"/>
                  <a:gd name="connsiteX4" fmla="*/ 194029 w 230667"/>
                  <a:gd name="connsiteY4" fmla="*/ 127293 h 201547"/>
                  <a:gd name="connsiteX5" fmla="*/ 194029 w 230667"/>
                  <a:gd name="connsiteY5" fmla="*/ 151691 h 201547"/>
                  <a:gd name="connsiteX6" fmla="*/ 134685 w 230667"/>
                  <a:gd name="connsiteY6" fmla="*/ 171846 h 201547"/>
                  <a:gd name="connsiteX7" fmla="*/ 126945 w 230667"/>
                  <a:gd name="connsiteY7" fmla="*/ 169724 h 201547"/>
                  <a:gd name="connsiteX8" fmla="*/ 111464 w 230667"/>
                  <a:gd name="connsiteY8" fmla="*/ 185636 h 201547"/>
                  <a:gd name="connsiteX9" fmla="*/ 126945 w 230667"/>
                  <a:gd name="connsiteY9" fmla="*/ 201547 h 201547"/>
                  <a:gd name="connsiteX10" fmla="*/ 141394 w 230667"/>
                  <a:gd name="connsiteY10" fmla="*/ 192000 h 201547"/>
                  <a:gd name="connsiteX11" fmla="*/ 223443 w 230667"/>
                  <a:gd name="connsiteY11" fmla="*/ 163890 h 201547"/>
                  <a:gd name="connsiteX12" fmla="*/ 230668 w 230667"/>
                  <a:gd name="connsiteY12" fmla="*/ 153812 h 201547"/>
                  <a:gd name="connsiteX13" fmla="*/ 230668 w 230667"/>
                  <a:gd name="connsiteY13" fmla="*/ 106078 h 201547"/>
                  <a:gd name="connsiteX14" fmla="*/ 220347 w 230667"/>
                  <a:gd name="connsiteY14" fmla="*/ 95470 h 201547"/>
                  <a:gd name="connsiteX15" fmla="*/ 211059 w 230667"/>
                  <a:gd name="connsiteY15" fmla="*/ 95470 h 201547"/>
                  <a:gd name="connsiteX16" fmla="*/ 90822 w 230667"/>
                  <a:gd name="connsiteY16" fmla="*/ 0 h 201547"/>
                  <a:gd name="connsiteX17" fmla="*/ 4128 w 230667"/>
                  <a:gd name="connsiteY17" fmla="*/ 36066 h 201547"/>
                  <a:gd name="connsiteX18" fmla="*/ 0 w 230667"/>
                  <a:gd name="connsiteY18" fmla="*/ 44553 h 201547"/>
                  <a:gd name="connsiteX19" fmla="*/ 10321 w 230667"/>
                  <a:gd name="connsiteY19" fmla="*/ 55160 h 20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0667" h="201547">
                    <a:moveTo>
                      <a:pt x="10321" y="55160"/>
                    </a:moveTo>
                    <a:cubicBezTo>
                      <a:pt x="13417" y="55160"/>
                      <a:pt x="15997" y="54100"/>
                      <a:pt x="17545" y="51978"/>
                    </a:cubicBezTo>
                    <a:lnTo>
                      <a:pt x="17545" y="51978"/>
                    </a:lnTo>
                    <a:cubicBezTo>
                      <a:pt x="36639" y="32884"/>
                      <a:pt x="62440" y="21216"/>
                      <a:pt x="90822" y="21216"/>
                    </a:cubicBezTo>
                    <a:cubicBezTo>
                      <a:pt x="147586" y="21216"/>
                      <a:pt x="194029" y="68950"/>
                      <a:pt x="194029" y="127293"/>
                    </a:cubicBezTo>
                    <a:lnTo>
                      <a:pt x="194029" y="151691"/>
                    </a:lnTo>
                    <a:lnTo>
                      <a:pt x="134685" y="171846"/>
                    </a:lnTo>
                    <a:cubicBezTo>
                      <a:pt x="132105" y="170785"/>
                      <a:pt x="129525" y="169724"/>
                      <a:pt x="126945" y="169724"/>
                    </a:cubicBezTo>
                    <a:cubicBezTo>
                      <a:pt x="118172" y="169724"/>
                      <a:pt x="111464" y="176619"/>
                      <a:pt x="111464" y="185636"/>
                    </a:cubicBezTo>
                    <a:cubicBezTo>
                      <a:pt x="111464" y="194652"/>
                      <a:pt x="118172" y="201547"/>
                      <a:pt x="126945" y="201547"/>
                    </a:cubicBezTo>
                    <a:cubicBezTo>
                      <a:pt x="133137" y="201547"/>
                      <a:pt x="138814" y="197835"/>
                      <a:pt x="141394" y="192000"/>
                    </a:cubicBezTo>
                    <a:lnTo>
                      <a:pt x="223443" y="163890"/>
                    </a:lnTo>
                    <a:cubicBezTo>
                      <a:pt x="227572" y="162299"/>
                      <a:pt x="230668" y="158586"/>
                      <a:pt x="230668" y="153812"/>
                    </a:cubicBezTo>
                    <a:lnTo>
                      <a:pt x="230668" y="106078"/>
                    </a:lnTo>
                    <a:cubicBezTo>
                      <a:pt x="230668" y="100243"/>
                      <a:pt x="226024" y="95470"/>
                      <a:pt x="220347" y="95470"/>
                    </a:cubicBezTo>
                    <a:lnTo>
                      <a:pt x="211059" y="95470"/>
                    </a:lnTo>
                    <a:cubicBezTo>
                      <a:pt x="197126" y="40840"/>
                      <a:pt x="148618" y="0"/>
                      <a:pt x="90822" y="0"/>
                    </a:cubicBezTo>
                    <a:cubicBezTo>
                      <a:pt x="57280" y="0"/>
                      <a:pt x="26834" y="13790"/>
                      <a:pt x="4128" y="36066"/>
                    </a:cubicBezTo>
                    <a:cubicBezTo>
                      <a:pt x="1548" y="38188"/>
                      <a:pt x="0" y="40840"/>
                      <a:pt x="0" y="44553"/>
                    </a:cubicBezTo>
                    <a:cubicBezTo>
                      <a:pt x="0" y="50387"/>
                      <a:pt x="4644" y="55160"/>
                      <a:pt x="10321" y="55160"/>
                    </a:cubicBezTo>
                    <a:close/>
                  </a:path>
                </a:pathLst>
              </a:custGeom>
              <a:grpFill/>
              <a:ln w="515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7-18"/>
              <p:cNvSpPr/>
              <p:nvPr/>
            </p:nvSpPr>
            <p:spPr>
              <a:xfrm>
                <a:off x="6461607" y="-486079"/>
                <a:ext cx="165131" cy="169724"/>
              </a:xfrm>
              <a:custGeom>
                <a:avLst/>
                <a:gdLst>
                  <a:gd name="connsiteX0" fmla="*/ 164615 w 165131"/>
                  <a:gd name="connsiteY0" fmla="*/ 93879 h 169724"/>
                  <a:gd name="connsiteX1" fmla="*/ 165131 w 165131"/>
                  <a:gd name="connsiteY1" fmla="*/ 84862 h 169724"/>
                  <a:gd name="connsiteX2" fmla="*/ 82566 w 165131"/>
                  <a:gd name="connsiteY2" fmla="*/ 0 h 169724"/>
                  <a:gd name="connsiteX3" fmla="*/ 0 w 165131"/>
                  <a:gd name="connsiteY3" fmla="*/ 84862 h 169724"/>
                  <a:gd name="connsiteX4" fmla="*/ 82566 w 165131"/>
                  <a:gd name="connsiteY4" fmla="*/ 169724 h 169724"/>
                  <a:gd name="connsiteX5" fmla="*/ 87726 w 165131"/>
                  <a:gd name="connsiteY5" fmla="*/ 169194 h 169724"/>
                  <a:gd name="connsiteX6" fmla="*/ 87726 w 165131"/>
                  <a:gd name="connsiteY6" fmla="*/ 143205 h 169724"/>
                  <a:gd name="connsiteX7" fmla="*/ 87726 w 165131"/>
                  <a:gd name="connsiteY7" fmla="*/ 143205 h 169724"/>
                  <a:gd name="connsiteX8" fmla="*/ 90822 w 165131"/>
                  <a:gd name="connsiteY8" fmla="*/ 128884 h 169724"/>
                  <a:gd name="connsiteX9" fmla="*/ 108883 w 165131"/>
                  <a:gd name="connsiteY9" fmla="*/ 112973 h 169724"/>
                  <a:gd name="connsiteX10" fmla="*/ 164615 w 165131"/>
                  <a:gd name="connsiteY10" fmla="*/ 93879 h 169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131" h="169724">
                    <a:moveTo>
                      <a:pt x="164615" y="93879"/>
                    </a:moveTo>
                    <a:cubicBezTo>
                      <a:pt x="165131" y="90696"/>
                      <a:pt x="165131" y="88044"/>
                      <a:pt x="165131" y="84862"/>
                    </a:cubicBezTo>
                    <a:cubicBezTo>
                      <a:pt x="165131" y="38188"/>
                      <a:pt x="127977" y="0"/>
                      <a:pt x="82566" y="0"/>
                    </a:cubicBezTo>
                    <a:cubicBezTo>
                      <a:pt x="37155" y="0"/>
                      <a:pt x="0" y="38188"/>
                      <a:pt x="0" y="84862"/>
                    </a:cubicBezTo>
                    <a:cubicBezTo>
                      <a:pt x="0" y="131536"/>
                      <a:pt x="37155" y="169724"/>
                      <a:pt x="82566" y="169724"/>
                    </a:cubicBezTo>
                    <a:cubicBezTo>
                      <a:pt x="84114" y="169724"/>
                      <a:pt x="86178" y="169724"/>
                      <a:pt x="87726" y="169194"/>
                    </a:cubicBezTo>
                    <a:lnTo>
                      <a:pt x="87726" y="143205"/>
                    </a:lnTo>
                    <a:lnTo>
                      <a:pt x="87726" y="143205"/>
                    </a:lnTo>
                    <a:cubicBezTo>
                      <a:pt x="87726" y="138431"/>
                      <a:pt x="88758" y="133658"/>
                      <a:pt x="90822" y="128884"/>
                    </a:cubicBezTo>
                    <a:cubicBezTo>
                      <a:pt x="94434" y="121459"/>
                      <a:pt x="100627" y="115624"/>
                      <a:pt x="108883" y="112973"/>
                    </a:cubicBezTo>
                    <a:lnTo>
                      <a:pt x="164615" y="93879"/>
                    </a:lnTo>
                    <a:close/>
                  </a:path>
                </a:pathLst>
              </a:custGeom>
              <a:grpFill/>
              <a:ln w="5159" cap="flat">
                <a:noFill/>
                <a:prstDash val="solid"/>
                <a:miter/>
              </a:ln>
            </p:spPr>
            <p:txBody>
              <a:bodyPr rtlCol="0" anchor="ctr">
                <a:noAutofit/>
              </a:bodyPr>
              <a:lstStyle/>
              <a:p>
                <a:endParaRPr lang="zh-CN" altLang="en-US">
                  <a:cs typeface="思源黑体 CN Bold" panose="020B0800000000000000" pitchFamily="34" charset="-122"/>
                </a:endParaRPr>
              </a:p>
            </p:txBody>
          </p:sp>
        </p:grpSp>
        <p:sp>
          <p:nvSpPr>
            <p:cNvPr id="60" name="PPT世界-7-19"/>
            <p:cNvSpPr/>
            <p:nvPr/>
          </p:nvSpPr>
          <p:spPr>
            <a:xfrm>
              <a:off x="9336185" y="5099943"/>
              <a:ext cx="1771605" cy="523717"/>
            </a:xfrm>
            <a:prstGeom prst="roundRect">
              <a:avLst/>
            </a:prstGeom>
            <a:solidFill>
              <a:schemeClr val="bg1"/>
            </a:solidFill>
            <a:ln>
              <a:noFill/>
            </a:ln>
            <a:effectLst>
              <a:outerShdw blurRad="254000" dist="381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120" name="PPT世界-8"/>
          <p:cNvGrpSpPr/>
          <p:nvPr/>
        </p:nvGrpSpPr>
        <p:grpSpPr>
          <a:xfrm>
            <a:off x="4193889" y="1718036"/>
            <a:ext cx="3759199" cy="4436698"/>
            <a:chOff x="4193889" y="1718036"/>
            <a:chExt cx="3759199" cy="4436698"/>
          </a:xfrm>
        </p:grpSpPr>
        <p:sp>
          <p:nvSpPr>
            <p:cNvPr id="82" name="PPT世界-8-1"/>
            <p:cNvSpPr/>
            <p:nvPr/>
          </p:nvSpPr>
          <p:spPr>
            <a:xfrm>
              <a:off x="4425950" y="1934763"/>
              <a:ext cx="3340100" cy="4219971"/>
            </a:xfrm>
            <a:prstGeom prst="roundRect">
              <a:avLst>
                <a:gd name="adj" fmla="val 38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endParaRPr>
            </a:p>
          </p:txBody>
        </p:sp>
        <p:sp>
          <p:nvSpPr>
            <p:cNvPr id="94" name="PPT世界-8-2"/>
            <p:cNvSpPr/>
            <p:nvPr/>
          </p:nvSpPr>
          <p:spPr>
            <a:xfrm>
              <a:off x="4731729" y="1718036"/>
              <a:ext cx="2728542" cy="433454"/>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95" name="PPT世界-8-3"/>
            <p:cNvSpPr txBox="1"/>
            <p:nvPr/>
          </p:nvSpPr>
          <p:spPr>
            <a:xfrm>
              <a:off x="5245609" y="1780874"/>
              <a:ext cx="1700784"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84" name="PPT世界-8-4"/>
            <p:cNvSpPr txBox="1"/>
            <p:nvPr/>
          </p:nvSpPr>
          <p:spPr>
            <a:xfrm>
              <a:off x="4813300" y="2345931"/>
              <a:ext cx="2565400" cy="935834"/>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
                  <a:srgbClr val="ED7D31"/>
                </a:buClr>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50000"/>
                    <a:lumOff val="50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aphicFrame>
          <p:nvGraphicFramePr>
            <p:cNvPr id="85" name="PPT世界-8-5"/>
            <p:cNvGraphicFramePr/>
            <p:nvPr>
              <p:extLst>
                <p:ext uri="{D42A27DB-BD31-4B8C-83A1-F6EECF244321}">
                  <p14:modId xmlns:p14="http://schemas.microsoft.com/office/powerpoint/2010/main" val="259987760"/>
                </p:ext>
              </p:extLst>
            </p:nvPr>
          </p:nvGraphicFramePr>
          <p:xfrm>
            <a:off x="4193889" y="3312584"/>
            <a:ext cx="3759199" cy="2506133"/>
          </p:xfrm>
          <a:graphic>
            <a:graphicData uri="http://schemas.openxmlformats.org/drawingml/2006/chart">
              <c:chart xmlns:c="http://schemas.openxmlformats.org/drawingml/2006/chart" xmlns:r="http://schemas.openxmlformats.org/officeDocument/2006/relationships" r:id="rId2"/>
            </a:graphicData>
          </a:graphic>
        </p:graphicFrame>
        <p:sp>
          <p:nvSpPr>
            <p:cNvPr id="87" name="PPT世界-8-6"/>
            <p:cNvSpPr/>
            <p:nvPr/>
          </p:nvSpPr>
          <p:spPr>
            <a:xfrm>
              <a:off x="5615308" y="3859665"/>
              <a:ext cx="961384" cy="961384"/>
            </a:xfrm>
            <a:prstGeom prst="ellipse">
              <a:avLst/>
            </a:prstGeom>
            <a:solidFill>
              <a:schemeClr val="bg1"/>
            </a:solidFill>
            <a:ln>
              <a:noFill/>
            </a:ln>
            <a:effectLst>
              <a:outerShdw blurRad="254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lumMod val="75000"/>
                    <a:lumOff val="25000"/>
                  </a:schemeClr>
                </a:solidFill>
                <a:cs typeface="思源黑体 CN Bold" panose="020B0800000000000000" pitchFamily="34" charset="-122"/>
              </a:endParaRPr>
            </a:p>
          </p:txBody>
        </p:sp>
        <p:grpSp>
          <p:nvGrpSpPr>
            <p:cNvPr id="117" name="组合 116"/>
            <p:cNvGrpSpPr/>
            <p:nvPr/>
          </p:nvGrpSpPr>
          <p:grpSpPr>
            <a:xfrm>
              <a:off x="5546913" y="3714244"/>
              <a:ext cx="1098173" cy="1252226"/>
              <a:chOff x="5546913" y="3714244"/>
              <a:chExt cx="1098173" cy="1252226"/>
            </a:xfrm>
          </p:grpSpPr>
          <p:sp>
            <p:nvSpPr>
              <p:cNvPr id="97" name="PPT世界-8-7"/>
              <p:cNvSpPr/>
              <p:nvPr/>
            </p:nvSpPr>
            <p:spPr>
              <a:xfrm flipH="1">
                <a:off x="5674569" y="3918935"/>
                <a:ext cx="913421" cy="896397"/>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98" name="PPT世界-8-8"/>
              <p:cNvSpPr/>
              <p:nvPr/>
            </p:nvSpPr>
            <p:spPr>
              <a:xfrm flipH="1">
                <a:off x="6437668" y="4841684"/>
                <a:ext cx="21633" cy="21633"/>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9" name="PPT世界-8-9"/>
              <p:cNvSpPr/>
              <p:nvPr/>
            </p:nvSpPr>
            <p:spPr>
              <a:xfrm flipH="1">
                <a:off x="6586551" y="4600545"/>
                <a:ext cx="58535" cy="5853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0" name="PPT世界-8-10"/>
              <p:cNvSpPr/>
              <p:nvPr/>
            </p:nvSpPr>
            <p:spPr>
              <a:xfrm flipH="1">
                <a:off x="5744152" y="3793139"/>
                <a:ext cx="58535" cy="5853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101" name="PPT世界-8-1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5702159" y="4715707"/>
                <a:ext cx="753324" cy="250763"/>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02" name="PPT世界-8-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967476" y="3714244"/>
                <a:ext cx="652159" cy="55735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03" name="PPT世界-8-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569372" y="4718251"/>
                <a:ext cx="27995" cy="125342"/>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04" name="PPT世界-8-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5575105" y="3940520"/>
                <a:ext cx="26723" cy="26086"/>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05" name="PPT世界-8-1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5913395" y="4872225"/>
                <a:ext cx="83985" cy="14634"/>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106" name="PPT世界-8-1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6517199" y="3981470"/>
                <a:ext cx="83985" cy="14634"/>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107" name="PPT世界-8-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6176168" y="3912755"/>
                <a:ext cx="223325" cy="215690"/>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108" name="PPT世界-8-1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6126540" y="3796957"/>
                <a:ext cx="127887" cy="320672"/>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109" name="PPT世界-8-19"/>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5970658" y="3777233"/>
                <a:ext cx="237322" cy="378571"/>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110" name="PPT世界-8-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6045736" y="4603726"/>
                <a:ext cx="212508" cy="257046"/>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111" name="PPT世界-8-21"/>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6171714" y="4557916"/>
                <a:ext cx="145066" cy="31303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112" name="PPT世界-8-22"/>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144991" y="4532466"/>
                <a:ext cx="351848" cy="262136"/>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113" name="PPT世界-8-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606085" y="4451025"/>
                <a:ext cx="217599" cy="222052"/>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114" name="PPT世界-8-24"/>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5546913" y="4305323"/>
                <a:ext cx="373481" cy="243685"/>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115" name="PPT世界-8-25"/>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5582902" y="3875216"/>
                <a:ext cx="982497" cy="874453"/>
              </a:xfrm>
              <a:prstGeom prst="rect">
                <a:avLst/>
              </a:prstGeom>
            </p:spPr>
          </p:pic>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500"/>
                                        <p:tgtEl>
                                          <p:spTgt spid="122"/>
                                        </p:tgtEl>
                                      </p:cBhvr>
                                    </p:animEffect>
                                    <p:anim calcmode="lin" valueType="num">
                                      <p:cBhvr>
                                        <p:cTn id="8" dur="500" fill="hold"/>
                                        <p:tgtEl>
                                          <p:spTgt spid="122"/>
                                        </p:tgtEl>
                                        <p:attrNameLst>
                                          <p:attrName>ppt_x</p:attrName>
                                        </p:attrNameLst>
                                      </p:cBhvr>
                                      <p:tavLst>
                                        <p:tav tm="0">
                                          <p:val>
                                            <p:strVal val="#ppt_x"/>
                                          </p:val>
                                        </p:tav>
                                        <p:tav tm="100000">
                                          <p:val>
                                            <p:strVal val="#ppt_x"/>
                                          </p:val>
                                        </p:tav>
                                      </p:tavLst>
                                    </p:anim>
                                    <p:anim calcmode="lin" valueType="num">
                                      <p:cBhvr>
                                        <p:cTn id="9" dur="500" fill="hold"/>
                                        <p:tgtEl>
                                          <p:spTgt spid="1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0"/>
                                        </p:tgtEl>
                                        <p:attrNameLst>
                                          <p:attrName>style.visibility</p:attrName>
                                        </p:attrNameLst>
                                      </p:cBhvr>
                                      <p:to>
                                        <p:strVal val="visible"/>
                                      </p:to>
                                    </p:set>
                                    <p:animEffect transition="in" filter="fade">
                                      <p:cBhvr>
                                        <p:cTn id="13" dur="500"/>
                                        <p:tgtEl>
                                          <p:spTgt spid="120"/>
                                        </p:tgtEl>
                                      </p:cBhvr>
                                    </p:animEffect>
                                    <p:anim calcmode="lin" valueType="num">
                                      <p:cBhvr>
                                        <p:cTn id="14" dur="500" fill="hold"/>
                                        <p:tgtEl>
                                          <p:spTgt spid="120"/>
                                        </p:tgtEl>
                                        <p:attrNameLst>
                                          <p:attrName>ppt_x</p:attrName>
                                        </p:attrNameLst>
                                      </p:cBhvr>
                                      <p:tavLst>
                                        <p:tav tm="0">
                                          <p:val>
                                            <p:strVal val="#ppt_x"/>
                                          </p:val>
                                        </p:tav>
                                        <p:tav tm="100000">
                                          <p:val>
                                            <p:strVal val="#ppt_x"/>
                                          </p:val>
                                        </p:tav>
                                      </p:tavLst>
                                    </p:anim>
                                    <p:anim calcmode="lin" valueType="num">
                                      <p:cBhvr>
                                        <p:cTn id="15" dur="500" fill="hold"/>
                                        <p:tgtEl>
                                          <p:spTgt spid="12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3"/>
                                        </p:tgtEl>
                                        <p:attrNameLst>
                                          <p:attrName>style.visibility</p:attrName>
                                        </p:attrNameLst>
                                      </p:cBhvr>
                                      <p:to>
                                        <p:strVal val="visible"/>
                                      </p:to>
                                    </p:set>
                                    <p:animEffect transition="in" filter="fade">
                                      <p:cBhvr>
                                        <p:cTn id="19" dur="500"/>
                                        <p:tgtEl>
                                          <p:spTgt spid="123"/>
                                        </p:tgtEl>
                                      </p:cBhvr>
                                    </p:animEffect>
                                    <p:anim calcmode="lin" valueType="num">
                                      <p:cBhvr>
                                        <p:cTn id="20" dur="500" fill="hold"/>
                                        <p:tgtEl>
                                          <p:spTgt spid="123"/>
                                        </p:tgtEl>
                                        <p:attrNameLst>
                                          <p:attrName>ppt_x</p:attrName>
                                        </p:attrNameLst>
                                      </p:cBhvr>
                                      <p:tavLst>
                                        <p:tav tm="0">
                                          <p:val>
                                            <p:strVal val="#ppt_x"/>
                                          </p:val>
                                        </p:tav>
                                        <p:tav tm="100000">
                                          <p:val>
                                            <p:strVal val="#ppt_x"/>
                                          </p:val>
                                        </p:tav>
                                      </p:tavLst>
                                    </p:anim>
                                    <p:anim calcmode="lin" valueType="num">
                                      <p:cBhvr>
                                        <p:cTn id="21" dur="5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 name="PPT世界-2"/>
          <p:cNvSpPr/>
          <p:nvPr/>
        </p:nvSpPr>
        <p:spPr>
          <a:xfrm>
            <a:off x="423681" y="286957"/>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3"/>
          <p:cNvSpPr/>
          <p:nvPr/>
        </p:nvSpPr>
        <p:spPr>
          <a:xfrm>
            <a:off x="611388" y="4615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6" name="PPT世界-4"/>
          <p:cNvSpPr txBox="1"/>
          <p:nvPr/>
        </p:nvSpPr>
        <p:spPr>
          <a:xfrm>
            <a:off x="1495825" y="2629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经济概论</a:t>
            </a:r>
          </a:p>
        </p:txBody>
      </p:sp>
      <p:sp>
        <p:nvSpPr>
          <p:cNvPr id="8" name="PPT世界-5"/>
          <p:cNvSpPr txBox="1"/>
          <p:nvPr/>
        </p:nvSpPr>
        <p:spPr>
          <a:xfrm>
            <a:off x="1531270" y="703266"/>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9" name="PPT世界-6"/>
          <p:cNvCxnSpPr/>
          <p:nvPr/>
        </p:nvCxnSpPr>
        <p:spPr>
          <a:xfrm>
            <a:off x="0" y="3790275"/>
            <a:ext cx="12192000" cy="17333"/>
          </a:xfrm>
          <a:prstGeom prst="straightConnector1">
            <a:avLst/>
          </a:prstGeom>
          <a:ln w="38100">
            <a:solidFill>
              <a:schemeClr val="accent2">
                <a:lumMod val="40000"/>
                <a:lumOff val="60000"/>
                <a:alpha val="50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80" name="PPT世界-7"/>
          <p:cNvGrpSpPr/>
          <p:nvPr/>
        </p:nvGrpSpPr>
        <p:grpSpPr>
          <a:xfrm>
            <a:off x="7211583" y="1278490"/>
            <a:ext cx="2520000" cy="2574339"/>
            <a:chOff x="7488533" y="1278490"/>
            <a:chExt cx="2520000" cy="2574339"/>
          </a:xfrm>
        </p:grpSpPr>
        <p:sp>
          <p:nvSpPr>
            <p:cNvPr id="20" name="PPT世界-7-1"/>
            <p:cNvSpPr txBox="1"/>
            <p:nvPr/>
          </p:nvSpPr>
          <p:spPr>
            <a:xfrm>
              <a:off x="8388026" y="1278490"/>
              <a:ext cx="721015" cy="790999"/>
            </a:xfrm>
            <a:prstGeom prst="rect">
              <a:avLst/>
            </a:prstGeom>
            <a:noFill/>
            <a:ln>
              <a:noFill/>
            </a:ln>
            <a:effectLst>
              <a:outerShdw blurRad="127000" dist="38100" dir="2700000" algn="tl" rotWithShape="0">
                <a:schemeClr val="accent3">
                  <a:alpha val="20000"/>
                </a:schemeClr>
              </a:outerShdw>
            </a:effectLst>
          </p:spPr>
          <p:txBody>
            <a:bodyPr wrap="square" lIns="0" tIns="0" rIns="0" bIns="0" anchor="ctr" anchorCtr="0">
              <a:noAutofit/>
            </a:bodyPr>
            <a:lstStyle>
              <a:defPPr>
                <a:defRPr lang="zh-CN"/>
              </a:defPPr>
              <a:lvl1pPr marR="0" lvl="0" indent="0" algn="ctr" defTabSz="913765" fontAlgn="auto">
                <a:lnSpc>
                  <a:spcPct val="100000"/>
                </a:lnSpc>
                <a:spcBef>
                  <a:spcPts val="0"/>
                </a:spcBef>
                <a:buClrTx/>
                <a:buSzPct val="25000"/>
                <a:buFontTx/>
                <a:buNone/>
                <a:defRPr kumimoji="0" sz="6600" i="0" u="none" strike="noStrike" cap="none" spc="0" normalizeH="0" baseline="0">
                  <a:ln w="6350">
                    <a:noFill/>
                  </a:ln>
                  <a:solidFill>
                    <a:schemeClr val="accent2">
                      <a:alpha val="60000"/>
                    </a:schemeClr>
                  </a:solidFill>
                  <a:effectLst/>
                  <a:uLnTx/>
                  <a:uFillTx/>
                  <a:latin typeface="+mj-lt"/>
                  <a:ea typeface="+mj-ea"/>
                </a:defRPr>
              </a:lvl1pPr>
            </a:lstStyle>
            <a:p>
              <a:r>
                <a:rPr lang="en-US" altLang="zh-CN" dirty="0">
                  <a:gradFill>
                    <a:gsLst>
                      <a:gs pos="0">
                        <a:schemeClr val="accent1"/>
                      </a:gs>
                      <a:gs pos="100000">
                        <a:schemeClr val="accent3"/>
                      </a:gs>
                    </a:gsLst>
                    <a:lin ang="5400000" scaled="1"/>
                  </a:gradFill>
                  <a:cs typeface="思源黑体 CN Bold" panose="020B0800000000000000" pitchFamily="34" charset="-122"/>
                </a:rPr>
                <a:t>3</a:t>
              </a:r>
              <a:endParaRPr lang="zh-CN" altLang="en-US" dirty="0">
                <a:gradFill>
                  <a:gsLst>
                    <a:gs pos="0">
                      <a:schemeClr val="accent1"/>
                    </a:gs>
                    <a:gs pos="100000">
                      <a:schemeClr val="accent3"/>
                    </a:gs>
                  </a:gsLst>
                  <a:lin ang="5400000" scaled="1"/>
                </a:gradFill>
                <a:cs typeface="思源黑体 CN Bold" panose="020B0800000000000000" pitchFamily="34" charset="-122"/>
              </a:endParaRPr>
            </a:p>
          </p:txBody>
        </p:sp>
        <p:sp>
          <p:nvSpPr>
            <p:cNvPr id="26" name="PPT世界-7-2"/>
            <p:cNvSpPr/>
            <p:nvPr/>
          </p:nvSpPr>
          <p:spPr>
            <a:xfrm>
              <a:off x="7699113" y="2288426"/>
              <a:ext cx="2098840" cy="946058"/>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27" name="PPT世界-7-3"/>
            <p:cNvSpPr txBox="1"/>
            <p:nvPr/>
          </p:nvSpPr>
          <p:spPr>
            <a:xfrm>
              <a:off x="7770685" y="2413219"/>
              <a:ext cx="1955697" cy="696473"/>
            </a:xfrm>
            <a:prstGeom prst="rect">
              <a:avLst/>
            </a:prstGeom>
            <a:noFill/>
          </p:spPr>
          <p:txBody>
            <a:bodyPr wrap="square" lIns="0" tIns="0" rIns="0" bIns="0" rtlCol="0">
              <a:noAutofit/>
            </a:bodyPr>
            <a:lstStyle/>
            <a:p>
              <a:pPr marL="0" marR="0" lvl="0" indent="0" algn="ctr" defTabSz="914400" rtl="0" eaLnBrk="1" fontAlgn="auto" latinLnBrk="0" hangingPunct="1">
                <a:lnSpc>
                  <a:spcPct val="13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23" name="PPT世界-7-4"/>
            <p:cNvSpPr/>
            <p:nvPr/>
          </p:nvSpPr>
          <p:spPr>
            <a:xfrm>
              <a:off x="7488533" y="1867456"/>
              <a:ext cx="2520000" cy="43345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24" name="PPT世界-7-5"/>
            <p:cNvSpPr txBox="1"/>
            <p:nvPr/>
          </p:nvSpPr>
          <p:spPr>
            <a:xfrm>
              <a:off x="7847229" y="1930295"/>
              <a:ext cx="180260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1" name="PPT世界-7-6"/>
            <p:cNvCxnSpPr>
              <a:stCxn id="22" idx="0"/>
            </p:cNvCxnSpPr>
            <p:nvPr/>
          </p:nvCxnSpPr>
          <p:spPr>
            <a:xfrm flipV="1">
              <a:off x="8748534" y="3234484"/>
              <a:ext cx="0" cy="478878"/>
            </a:xfrm>
            <a:prstGeom prst="line">
              <a:avLst/>
            </a:prstGeom>
            <a:ln w="31750">
              <a:solidFill>
                <a:schemeClr val="accent2">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sp>
          <p:nvSpPr>
            <p:cNvPr id="22" name="PPT世界-7-7"/>
            <p:cNvSpPr/>
            <p:nvPr/>
          </p:nvSpPr>
          <p:spPr>
            <a:xfrm>
              <a:off x="8678800" y="3713362"/>
              <a:ext cx="139467" cy="139467"/>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grpSp>
      <p:grpSp>
        <p:nvGrpSpPr>
          <p:cNvPr id="75" name="PPT世界-8"/>
          <p:cNvGrpSpPr/>
          <p:nvPr/>
        </p:nvGrpSpPr>
        <p:grpSpPr>
          <a:xfrm>
            <a:off x="3960701" y="1278490"/>
            <a:ext cx="2520000" cy="2574339"/>
            <a:chOff x="4099176" y="1278490"/>
            <a:chExt cx="2520000" cy="2574339"/>
          </a:xfrm>
        </p:grpSpPr>
        <p:sp>
          <p:nvSpPr>
            <p:cNvPr id="31" name="PPT世界-8-1"/>
            <p:cNvSpPr txBox="1"/>
            <p:nvPr/>
          </p:nvSpPr>
          <p:spPr>
            <a:xfrm>
              <a:off x="4998669" y="1278490"/>
              <a:ext cx="721015" cy="790999"/>
            </a:xfrm>
            <a:prstGeom prst="rect">
              <a:avLst/>
            </a:prstGeom>
            <a:noFill/>
            <a:ln>
              <a:noFill/>
            </a:ln>
            <a:effectLst>
              <a:outerShdw blurRad="127000" dist="38100" dir="2700000" algn="tl" rotWithShape="0">
                <a:schemeClr val="tx1">
                  <a:alpha val="20000"/>
                </a:schemeClr>
              </a:outerShdw>
            </a:effectLst>
          </p:spPr>
          <p:txBody>
            <a:bodyPr wrap="square" lIns="0" tIns="0" rIns="0" bIns="0" anchor="ctr" anchorCtr="0">
              <a:noAutofit/>
            </a:bodyPr>
            <a:lstStyle>
              <a:defPPr>
                <a:defRPr lang="zh-CN"/>
              </a:defPPr>
              <a:lvl1pPr marR="0" lvl="0" indent="0" algn="ctr" defTabSz="913765" fontAlgn="auto">
                <a:lnSpc>
                  <a:spcPct val="100000"/>
                </a:lnSpc>
                <a:spcBef>
                  <a:spcPts val="0"/>
                </a:spcBef>
                <a:buClrTx/>
                <a:buSzPct val="25000"/>
                <a:buFontTx/>
                <a:buNone/>
                <a:defRPr kumimoji="0" sz="6600" i="0" u="none" strike="noStrike" cap="none" spc="0" normalizeH="0" baseline="0">
                  <a:ln w="6350">
                    <a:noFill/>
                  </a:ln>
                  <a:blipFill dpi="0" rotWithShape="1">
                    <a:blip r:embed="rId2"/>
                    <a:srcRect/>
                    <a:stretch>
                      <a:fillRect/>
                    </a:stretch>
                  </a:blipFill>
                  <a:effectLst/>
                  <a:uLnTx/>
                  <a:uFillTx/>
                  <a:latin typeface="+mj-lt"/>
                  <a:ea typeface="+mj-ea"/>
                </a:defRPr>
              </a:lvl1pPr>
            </a:lstStyle>
            <a:p>
              <a:r>
                <a:rPr lang="en-US" altLang="zh-CN" dirty="0">
                  <a:solidFill>
                    <a:schemeClr val="tx1">
                      <a:lumMod val="75000"/>
                      <a:lumOff val="25000"/>
                    </a:schemeClr>
                  </a:solidFill>
                  <a:cs typeface="思源黑体 CN Bold" panose="020B0800000000000000" pitchFamily="34" charset="-122"/>
                </a:rPr>
                <a:t>2</a:t>
              </a:r>
              <a:endParaRPr lang="zh-CN" altLang="en-US" dirty="0">
                <a:solidFill>
                  <a:schemeClr val="tx1">
                    <a:lumMod val="75000"/>
                    <a:lumOff val="25000"/>
                  </a:schemeClr>
                </a:solidFill>
                <a:cs typeface="思源黑体 CN Bold" panose="020B0800000000000000" pitchFamily="34" charset="-122"/>
              </a:endParaRPr>
            </a:p>
          </p:txBody>
        </p:sp>
        <p:sp>
          <p:nvSpPr>
            <p:cNvPr id="37" name="PPT世界-8-2"/>
            <p:cNvSpPr/>
            <p:nvPr/>
          </p:nvSpPr>
          <p:spPr>
            <a:xfrm>
              <a:off x="4309756" y="2288426"/>
              <a:ext cx="2098840" cy="946058"/>
            </a:xfrm>
            <a:prstGeom prst="roundRect">
              <a:avLst>
                <a:gd name="adj" fmla="val 38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38" name="PPT世界-8-3"/>
            <p:cNvSpPr txBox="1"/>
            <p:nvPr/>
          </p:nvSpPr>
          <p:spPr>
            <a:xfrm>
              <a:off x="4381328" y="2413219"/>
              <a:ext cx="1955697" cy="696473"/>
            </a:xfrm>
            <a:prstGeom prst="rect">
              <a:avLst/>
            </a:prstGeom>
            <a:noFill/>
          </p:spPr>
          <p:txBody>
            <a:bodyPr wrap="square" lIns="0" tIns="0" rIns="0" bIns="0" rtlCol="0">
              <a:noAutofit/>
            </a:bodyPr>
            <a:lstStyle/>
            <a:p>
              <a:pPr marL="0" marR="0" lvl="0" indent="0" algn="ctr" defTabSz="914400" rtl="0" eaLnBrk="1" fontAlgn="auto" latinLnBrk="0" hangingPunct="1">
                <a:lnSpc>
                  <a:spcPct val="13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34" name="PPT世界-8-4"/>
            <p:cNvSpPr/>
            <p:nvPr/>
          </p:nvSpPr>
          <p:spPr>
            <a:xfrm>
              <a:off x="4099176" y="1867456"/>
              <a:ext cx="2520000" cy="433454"/>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sp>
          <p:nvSpPr>
            <p:cNvPr id="35" name="PPT世界-8-5"/>
            <p:cNvSpPr txBox="1"/>
            <p:nvPr/>
          </p:nvSpPr>
          <p:spPr>
            <a:xfrm>
              <a:off x="4457872" y="1930295"/>
              <a:ext cx="180260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32" name="PPT世界-8-6"/>
            <p:cNvCxnSpPr>
              <a:stCxn id="33" idx="0"/>
              <a:endCxn id="37" idx="2"/>
            </p:cNvCxnSpPr>
            <p:nvPr/>
          </p:nvCxnSpPr>
          <p:spPr>
            <a:xfrm flipH="1" flipV="1">
              <a:off x="5359176" y="3234484"/>
              <a:ext cx="1" cy="478878"/>
            </a:xfrm>
            <a:prstGeom prst="line">
              <a:avLst/>
            </a:prstGeom>
            <a:ln w="31750">
              <a:solidFill>
                <a:schemeClr val="accent2">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sp>
          <p:nvSpPr>
            <p:cNvPr id="33" name="PPT世界-8-7"/>
            <p:cNvSpPr/>
            <p:nvPr/>
          </p:nvSpPr>
          <p:spPr>
            <a:xfrm>
              <a:off x="5289443" y="3713362"/>
              <a:ext cx="139467" cy="139467"/>
            </a:xfrm>
            <a:prstGeom prst="ellipse">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grpSp>
      <p:grpSp>
        <p:nvGrpSpPr>
          <p:cNvPr id="77" name="PPT世界-9"/>
          <p:cNvGrpSpPr/>
          <p:nvPr/>
        </p:nvGrpSpPr>
        <p:grpSpPr>
          <a:xfrm>
            <a:off x="709819" y="1278490"/>
            <a:ext cx="2520000" cy="2574339"/>
            <a:chOff x="709819" y="1278490"/>
            <a:chExt cx="2520000" cy="2574339"/>
          </a:xfrm>
        </p:grpSpPr>
        <p:sp>
          <p:nvSpPr>
            <p:cNvPr id="42" name="PPT世界-9-1"/>
            <p:cNvSpPr txBox="1"/>
            <p:nvPr/>
          </p:nvSpPr>
          <p:spPr>
            <a:xfrm>
              <a:off x="1609312" y="1278490"/>
              <a:ext cx="721015" cy="790999"/>
            </a:xfrm>
            <a:prstGeom prst="rect">
              <a:avLst/>
            </a:prstGeom>
            <a:noFill/>
            <a:ln>
              <a:noFill/>
            </a:ln>
            <a:effectLst>
              <a:outerShdw blurRad="127000" dist="38100" dir="2700000" algn="tl" rotWithShape="0">
                <a:schemeClr val="accent3">
                  <a:alpha val="20000"/>
                </a:schemeClr>
              </a:outerShdw>
            </a:effectLst>
          </p:spPr>
          <p:txBody>
            <a:bodyPr wrap="square" lIns="0" tIns="0" rIns="0" bIns="0" anchor="ctr" anchorCtr="0">
              <a:noAutofit/>
            </a:bodyPr>
            <a:lstStyle>
              <a:defPPr>
                <a:defRPr lang="zh-CN"/>
              </a:defPPr>
              <a:lvl1pPr marR="0" lvl="0" indent="0" algn="ctr" defTabSz="913765" fontAlgn="auto">
                <a:lnSpc>
                  <a:spcPct val="100000"/>
                </a:lnSpc>
                <a:spcBef>
                  <a:spcPts val="0"/>
                </a:spcBef>
                <a:buClrTx/>
                <a:buSzPct val="25000"/>
                <a:buFontTx/>
                <a:buNone/>
                <a:defRPr kumimoji="0" sz="6600" i="0" u="none" strike="noStrike" cap="none" spc="0" normalizeH="0" baseline="0">
                  <a:ln w="6350">
                    <a:noFill/>
                  </a:ln>
                  <a:solidFill>
                    <a:schemeClr val="accent2">
                      <a:alpha val="60000"/>
                    </a:schemeClr>
                  </a:solidFill>
                  <a:effectLst/>
                  <a:uLnTx/>
                  <a:uFillTx/>
                  <a:latin typeface="+mj-lt"/>
                  <a:ea typeface="+mj-ea"/>
                </a:defRPr>
              </a:lvl1pPr>
            </a:lstStyle>
            <a:p>
              <a:r>
                <a:rPr lang="en-US" altLang="zh-CN" dirty="0">
                  <a:gradFill>
                    <a:gsLst>
                      <a:gs pos="0">
                        <a:schemeClr val="accent1"/>
                      </a:gs>
                      <a:gs pos="100000">
                        <a:schemeClr val="accent3"/>
                      </a:gs>
                    </a:gsLst>
                    <a:lin ang="5400000" scaled="1"/>
                  </a:gradFill>
                  <a:cs typeface="思源黑体 CN Bold" panose="020B0800000000000000" pitchFamily="34" charset="-122"/>
                </a:rPr>
                <a:t>1</a:t>
              </a:r>
              <a:endParaRPr lang="zh-CN" altLang="en-US" dirty="0">
                <a:gradFill>
                  <a:gsLst>
                    <a:gs pos="0">
                      <a:schemeClr val="accent1"/>
                    </a:gs>
                    <a:gs pos="100000">
                      <a:schemeClr val="accent3"/>
                    </a:gs>
                  </a:gsLst>
                  <a:lin ang="5400000" scaled="1"/>
                </a:gradFill>
                <a:cs typeface="思源黑体 CN Bold" panose="020B0800000000000000" pitchFamily="34" charset="-122"/>
              </a:endParaRPr>
            </a:p>
          </p:txBody>
        </p:sp>
        <p:sp>
          <p:nvSpPr>
            <p:cNvPr id="48" name="PPT世界-9-2"/>
            <p:cNvSpPr/>
            <p:nvPr/>
          </p:nvSpPr>
          <p:spPr>
            <a:xfrm>
              <a:off x="920399" y="2288426"/>
              <a:ext cx="2098840" cy="946058"/>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49" name="PPT世界-9-3"/>
            <p:cNvSpPr txBox="1"/>
            <p:nvPr/>
          </p:nvSpPr>
          <p:spPr>
            <a:xfrm>
              <a:off x="1068515" y="2411103"/>
              <a:ext cx="1802608" cy="700705"/>
            </a:xfrm>
            <a:prstGeom prst="rect">
              <a:avLst/>
            </a:prstGeom>
            <a:noFill/>
          </p:spPr>
          <p:txBody>
            <a:bodyPr wrap="square" lIns="0" tIns="0" rIns="0" bIns="0" rtlCol="0">
              <a:noAutofit/>
            </a:bodyPr>
            <a:lstStyle/>
            <a:p>
              <a:pPr algn="ctr">
                <a:lnSpc>
                  <a:spcPct val="130000"/>
                </a:lnSpc>
                <a:buClr>
                  <a:schemeClr val="accent5"/>
                </a:buClr>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45" name="PPT世界-9-4"/>
            <p:cNvSpPr/>
            <p:nvPr/>
          </p:nvSpPr>
          <p:spPr>
            <a:xfrm>
              <a:off x="709819" y="1867456"/>
              <a:ext cx="2520000" cy="43345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sp>
          <p:nvSpPr>
            <p:cNvPr id="46" name="PPT世界-9-5"/>
            <p:cNvSpPr txBox="1"/>
            <p:nvPr/>
          </p:nvSpPr>
          <p:spPr>
            <a:xfrm>
              <a:off x="1068515" y="1930295"/>
              <a:ext cx="180260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43" name="PPT世界-9-6"/>
            <p:cNvCxnSpPr>
              <a:stCxn id="44" idx="0"/>
              <a:endCxn id="48" idx="2"/>
            </p:cNvCxnSpPr>
            <p:nvPr/>
          </p:nvCxnSpPr>
          <p:spPr>
            <a:xfrm flipH="1" flipV="1">
              <a:off x="1969819" y="3234484"/>
              <a:ext cx="1" cy="478878"/>
            </a:xfrm>
            <a:prstGeom prst="line">
              <a:avLst/>
            </a:prstGeom>
            <a:ln w="31750">
              <a:solidFill>
                <a:schemeClr val="accent2">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sp>
          <p:nvSpPr>
            <p:cNvPr id="44" name="PPT世界-9-7"/>
            <p:cNvSpPr/>
            <p:nvPr/>
          </p:nvSpPr>
          <p:spPr>
            <a:xfrm>
              <a:off x="1900086" y="3713362"/>
              <a:ext cx="139467" cy="139467"/>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grpSp>
      <p:grpSp>
        <p:nvGrpSpPr>
          <p:cNvPr id="90" name="PPT世界-10"/>
          <p:cNvGrpSpPr/>
          <p:nvPr/>
        </p:nvGrpSpPr>
        <p:grpSpPr>
          <a:xfrm>
            <a:off x="2335260" y="3715295"/>
            <a:ext cx="2520000" cy="2622131"/>
            <a:chOff x="1665589" y="3715295"/>
            <a:chExt cx="2520000" cy="2622131"/>
          </a:xfrm>
        </p:grpSpPr>
        <p:sp>
          <p:nvSpPr>
            <p:cNvPr id="14" name="PPT世界-10-1"/>
            <p:cNvSpPr txBox="1"/>
            <p:nvPr/>
          </p:nvSpPr>
          <p:spPr>
            <a:xfrm>
              <a:off x="2565082" y="5546427"/>
              <a:ext cx="721015" cy="790999"/>
            </a:xfrm>
            <a:prstGeom prst="rect">
              <a:avLst/>
            </a:prstGeom>
            <a:noFill/>
            <a:ln>
              <a:noFill/>
            </a:ln>
            <a:effectLst>
              <a:outerShdw blurRad="127000" dist="38100" dir="2700000" algn="tl" rotWithShape="0">
                <a:schemeClr val="tx1">
                  <a:alpha val="20000"/>
                </a:schemeClr>
              </a:outerShdw>
            </a:effectLst>
          </p:spPr>
          <p:txBody>
            <a:bodyPr wrap="square" lIns="0" tIns="0" rIns="0" bIns="0" anchor="ctr" anchorCtr="0">
              <a:noAutofit/>
            </a:bodyPr>
            <a:lstStyle>
              <a:defPPr>
                <a:defRPr lang="zh-CN"/>
              </a:defPPr>
              <a:lvl1pPr marR="0" lvl="0" indent="0" algn="ctr" defTabSz="913765" fontAlgn="auto">
                <a:lnSpc>
                  <a:spcPct val="100000"/>
                </a:lnSpc>
                <a:spcBef>
                  <a:spcPts val="0"/>
                </a:spcBef>
                <a:buClrTx/>
                <a:buSzPct val="25000"/>
                <a:buFontTx/>
                <a:buNone/>
                <a:defRPr kumimoji="0" sz="6600" i="0" u="none" strike="noStrike" cap="none" spc="0" normalizeH="0" baseline="0">
                  <a:ln w="6350">
                    <a:noFill/>
                  </a:ln>
                  <a:blipFill dpi="0" rotWithShape="1">
                    <a:blip r:embed="rId2"/>
                    <a:srcRect/>
                    <a:stretch>
                      <a:fillRect/>
                    </a:stretch>
                  </a:blipFill>
                  <a:effectLst/>
                  <a:uLnTx/>
                  <a:uFillTx/>
                  <a:latin typeface="+mj-lt"/>
                  <a:ea typeface="+mj-ea"/>
                </a:defRPr>
              </a:lvl1pPr>
            </a:lstStyle>
            <a:p>
              <a:r>
                <a:rPr lang="en-US" altLang="zh-CN" dirty="0">
                  <a:solidFill>
                    <a:schemeClr val="tx1">
                      <a:lumMod val="75000"/>
                      <a:lumOff val="25000"/>
                    </a:schemeClr>
                  </a:solidFill>
                  <a:cs typeface="思源黑体 CN Bold" panose="020B0800000000000000" pitchFamily="34" charset="-122"/>
                </a:rPr>
                <a:t>4</a:t>
              </a:r>
              <a:endParaRPr lang="zh-CN" altLang="en-US" dirty="0">
                <a:solidFill>
                  <a:schemeClr val="tx1">
                    <a:lumMod val="75000"/>
                    <a:lumOff val="25000"/>
                  </a:schemeClr>
                </a:solidFill>
                <a:cs typeface="思源黑体 CN Bold" panose="020B0800000000000000" pitchFamily="34" charset="-122"/>
              </a:endParaRPr>
            </a:p>
          </p:txBody>
        </p:sp>
        <p:sp>
          <p:nvSpPr>
            <p:cNvPr id="11" name="PPT世界-10-2"/>
            <p:cNvSpPr/>
            <p:nvPr/>
          </p:nvSpPr>
          <p:spPr>
            <a:xfrm flipV="1">
              <a:off x="1876169" y="4308595"/>
              <a:ext cx="2098840" cy="946058"/>
            </a:xfrm>
            <a:prstGeom prst="roundRect">
              <a:avLst>
                <a:gd name="adj" fmla="val 38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12" name="PPT世界-10-3"/>
            <p:cNvSpPr txBox="1"/>
            <p:nvPr/>
          </p:nvSpPr>
          <p:spPr>
            <a:xfrm>
              <a:off x="1947741" y="4433388"/>
              <a:ext cx="1955697" cy="696473"/>
            </a:xfrm>
            <a:prstGeom prst="rect">
              <a:avLst/>
            </a:prstGeom>
            <a:noFill/>
          </p:spPr>
          <p:txBody>
            <a:bodyPr wrap="square" lIns="0" tIns="0" rIns="0" bIns="0" rtlCol="0">
              <a:noAutofit/>
            </a:bodyPr>
            <a:lstStyle/>
            <a:p>
              <a:pPr marL="0" marR="0" lvl="0" indent="0" algn="ctr" defTabSz="914400" rtl="0" eaLnBrk="1" fontAlgn="auto" latinLnBrk="0" hangingPunct="1">
                <a:lnSpc>
                  <a:spcPct val="13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cxnSp>
          <p:nvCxnSpPr>
            <p:cNvPr id="15" name="PPT世界-10-4"/>
            <p:cNvCxnSpPr>
              <a:stCxn id="16" idx="0"/>
            </p:cNvCxnSpPr>
            <p:nvPr/>
          </p:nvCxnSpPr>
          <p:spPr>
            <a:xfrm flipH="1">
              <a:off x="2919538" y="3854762"/>
              <a:ext cx="6052" cy="453833"/>
            </a:xfrm>
            <a:prstGeom prst="line">
              <a:avLst/>
            </a:prstGeom>
            <a:ln w="31750">
              <a:solidFill>
                <a:schemeClr val="accent2">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sp>
          <p:nvSpPr>
            <p:cNvPr id="16" name="PPT世界-10-5"/>
            <p:cNvSpPr/>
            <p:nvPr/>
          </p:nvSpPr>
          <p:spPr>
            <a:xfrm flipV="1">
              <a:off x="2855856" y="3715295"/>
              <a:ext cx="139467" cy="139467"/>
            </a:xfrm>
            <a:prstGeom prst="ellipse">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sp>
          <p:nvSpPr>
            <p:cNvPr id="51" name="PPT世界-10-6"/>
            <p:cNvSpPr/>
            <p:nvPr/>
          </p:nvSpPr>
          <p:spPr>
            <a:xfrm>
              <a:off x="1665589" y="5241814"/>
              <a:ext cx="2520000" cy="433454"/>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52" name="PPT世界-10-7"/>
            <p:cNvSpPr txBox="1"/>
            <p:nvPr/>
          </p:nvSpPr>
          <p:spPr>
            <a:xfrm>
              <a:off x="1940846" y="5304652"/>
              <a:ext cx="1969486"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79" name="PPT世界-11"/>
          <p:cNvGrpSpPr/>
          <p:nvPr/>
        </p:nvGrpSpPr>
        <p:grpSpPr>
          <a:xfrm>
            <a:off x="5586142" y="3715295"/>
            <a:ext cx="2520000" cy="2613664"/>
            <a:chOff x="5350392" y="3715295"/>
            <a:chExt cx="2520000" cy="2613664"/>
          </a:xfrm>
        </p:grpSpPr>
        <p:sp>
          <p:nvSpPr>
            <p:cNvPr id="57" name="PPT世界-11-1"/>
            <p:cNvSpPr txBox="1"/>
            <p:nvPr/>
          </p:nvSpPr>
          <p:spPr>
            <a:xfrm>
              <a:off x="6249885" y="5537960"/>
              <a:ext cx="721015" cy="790999"/>
            </a:xfrm>
            <a:prstGeom prst="rect">
              <a:avLst/>
            </a:prstGeom>
            <a:noFill/>
            <a:ln>
              <a:noFill/>
            </a:ln>
            <a:effectLst>
              <a:outerShdw blurRad="127000" dist="38100" dir="2700000" algn="tl" rotWithShape="0">
                <a:schemeClr val="accent3">
                  <a:alpha val="20000"/>
                </a:schemeClr>
              </a:outerShdw>
            </a:effectLst>
          </p:spPr>
          <p:txBody>
            <a:bodyPr wrap="square" lIns="0" tIns="0" rIns="0" bIns="0" anchor="ctr" anchorCtr="0">
              <a:noAutofit/>
            </a:bodyPr>
            <a:lstStyle>
              <a:defPPr>
                <a:defRPr lang="zh-CN"/>
              </a:defPPr>
              <a:lvl1pPr marR="0" lvl="0" indent="0" algn="ctr" defTabSz="913765" fontAlgn="auto">
                <a:lnSpc>
                  <a:spcPct val="100000"/>
                </a:lnSpc>
                <a:spcBef>
                  <a:spcPts val="0"/>
                </a:spcBef>
                <a:buClrTx/>
                <a:buSzPct val="25000"/>
                <a:buFontTx/>
                <a:buNone/>
                <a:defRPr kumimoji="0" sz="6600" i="0" u="none" strike="noStrike" cap="none" spc="0" normalizeH="0" baseline="0">
                  <a:ln w="6350">
                    <a:noFill/>
                  </a:ln>
                  <a:blipFill dpi="0" rotWithShape="1">
                    <a:blip r:embed="rId2"/>
                    <a:srcRect/>
                    <a:stretch>
                      <a:fillRect/>
                    </a:stretch>
                  </a:blipFill>
                  <a:effectLst/>
                  <a:uLnTx/>
                  <a:uFillTx/>
                  <a:latin typeface="+mj-lt"/>
                  <a:ea typeface="+mj-ea"/>
                </a:defRPr>
              </a:lvl1pPr>
            </a:lstStyle>
            <a:p>
              <a:r>
                <a:rPr lang="en-US" altLang="zh-CN" dirty="0">
                  <a:gradFill>
                    <a:gsLst>
                      <a:gs pos="0">
                        <a:schemeClr val="accent1"/>
                      </a:gs>
                      <a:gs pos="100000">
                        <a:schemeClr val="accent3"/>
                      </a:gs>
                    </a:gsLst>
                    <a:lin ang="5400000" scaled="1"/>
                  </a:gradFill>
                  <a:cs typeface="思源黑体 CN Bold" panose="020B0800000000000000" pitchFamily="34" charset="-122"/>
                </a:rPr>
                <a:t>5</a:t>
              </a:r>
              <a:endParaRPr lang="zh-CN" altLang="en-US" dirty="0">
                <a:gradFill>
                  <a:gsLst>
                    <a:gs pos="0">
                      <a:schemeClr val="accent1"/>
                    </a:gs>
                    <a:gs pos="100000">
                      <a:schemeClr val="accent3"/>
                    </a:gs>
                  </a:gsLst>
                  <a:lin ang="5400000" scaled="1"/>
                </a:gradFill>
                <a:cs typeface="思源黑体 CN Bold" panose="020B0800000000000000" pitchFamily="34" charset="-122"/>
              </a:endParaRPr>
            </a:p>
          </p:txBody>
        </p:sp>
        <p:sp>
          <p:nvSpPr>
            <p:cNvPr id="54" name="PPT世界-11-2"/>
            <p:cNvSpPr/>
            <p:nvPr/>
          </p:nvSpPr>
          <p:spPr>
            <a:xfrm flipV="1">
              <a:off x="5560972" y="4308595"/>
              <a:ext cx="2098840" cy="946058"/>
            </a:xfrm>
            <a:prstGeom prst="roundRect">
              <a:avLst>
                <a:gd name="adj" fmla="val 38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55" name="PPT世界-11-3"/>
            <p:cNvSpPr txBox="1"/>
            <p:nvPr/>
          </p:nvSpPr>
          <p:spPr>
            <a:xfrm>
              <a:off x="5632544" y="4433388"/>
              <a:ext cx="1955697" cy="696473"/>
            </a:xfrm>
            <a:prstGeom prst="rect">
              <a:avLst/>
            </a:prstGeom>
            <a:noFill/>
          </p:spPr>
          <p:txBody>
            <a:bodyPr wrap="square" lIns="0" tIns="0" rIns="0" bIns="0" rtlCol="0">
              <a:noAutofit/>
            </a:bodyPr>
            <a:lstStyle/>
            <a:p>
              <a:pPr marL="0" marR="0" lvl="0" indent="0" algn="ctr" defTabSz="914400" rtl="0" eaLnBrk="1" fontAlgn="auto" latinLnBrk="0" hangingPunct="1">
                <a:lnSpc>
                  <a:spcPct val="13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cxnSp>
          <p:nvCxnSpPr>
            <p:cNvPr id="61" name="PPT世界-11-4"/>
            <p:cNvCxnSpPr>
              <a:stCxn id="62" idx="0"/>
            </p:cNvCxnSpPr>
            <p:nvPr/>
          </p:nvCxnSpPr>
          <p:spPr>
            <a:xfrm>
              <a:off x="6610393" y="3854762"/>
              <a:ext cx="0" cy="453833"/>
            </a:xfrm>
            <a:prstGeom prst="line">
              <a:avLst/>
            </a:prstGeom>
            <a:ln w="31750">
              <a:solidFill>
                <a:schemeClr val="accent2">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sp>
          <p:nvSpPr>
            <p:cNvPr id="62" name="PPT世界-11-5"/>
            <p:cNvSpPr/>
            <p:nvPr/>
          </p:nvSpPr>
          <p:spPr>
            <a:xfrm flipV="1">
              <a:off x="6540659" y="3715295"/>
              <a:ext cx="139467" cy="139467"/>
            </a:xfrm>
            <a:prstGeom prst="ellipse">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sp>
          <p:nvSpPr>
            <p:cNvPr id="59" name="PPT世界-11-6"/>
            <p:cNvSpPr/>
            <p:nvPr/>
          </p:nvSpPr>
          <p:spPr>
            <a:xfrm>
              <a:off x="5350392" y="5241814"/>
              <a:ext cx="2520000" cy="433454"/>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60" name="PPT世界-11-7"/>
            <p:cNvSpPr txBox="1"/>
            <p:nvPr/>
          </p:nvSpPr>
          <p:spPr>
            <a:xfrm>
              <a:off x="5709088" y="5304652"/>
              <a:ext cx="180260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81" name="PPT世界-12"/>
          <p:cNvGrpSpPr/>
          <p:nvPr/>
        </p:nvGrpSpPr>
        <p:grpSpPr>
          <a:xfrm>
            <a:off x="8837026" y="3715295"/>
            <a:ext cx="2520000" cy="2594414"/>
            <a:chOff x="8837026" y="3715295"/>
            <a:chExt cx="2520000" cy="2594414"/>
          </a:xfrm>
        </p:grpSpPr>
        <p:sp>
          <p:nvSpPr>
            <p:cNvPr id="67" name="PPT世界-12-1"/>
            <p:cNvSpPr txBox="1"/>
            <p:nvPr/>
          </p:nvSpPr>
          <p:spPr>
            <a:xfrm>
              <a:off x="9736519" y="5518710"/>
              <a:ext cx="721015" cy="790999"/>
            </a:xfrm>
            <a:prstGeom prst="rect">
              <a:avLst/>
            </a:prstGeom>
            <a:noFill/>
            <a:ln>
              <a:noFill/>
            </a:ln>
            <a:effectLst>
              <a:outerShdw blurRad="127000" dist="38100" dir="2700000" algn="tl" rotWithShape="0">
                <a:schemeClr val="tx1">
                  <a:alpha val="20000"/>
                </a:schemeClr>
              </a:outerShdw>
            </a:effectLst>
          </p:spPr>
          <p:txBody>
            <a:bodyPr wrap="square" lIns="0" tIns="0" rIns="0" bIns="0" anchor="ctr" anchorCtr="0">
              <a:noAutofit/>
            </a:bodyPr>
            <a:lstStyle>
              <a:defPPr>
                <a:defRPr lang="zh-CN"/>
              </a:defPPr>
              <a:lvl1pPr marR="0" lvl="0" indent="0" algn="ctr" defTabSz="913765" fontAlgn="auto">
                <a:lnSpc>
                  <a:spcPct val="100000"/>
                </a:lnSpc>
                <a:spcBef>
                  <a:spcPts val="0"/>
                </a:spcBef>
                <a:buClrTx/>
                <a:buSzPct val="25000"/>
                <a:buFontTx/>
                <a:buNone/>
                <a:defRPr kumimoji="0" sz="6600" i="0" u="none" strike="noStrike" cap="none" spc="0" normalizeH="0" baseline="0">
                  <a:ln w="6350">
                    <a:noFill/>
                  </a:ln>
                  <a:blipFill dpi="0" rotWithShape="1">
                    <a:blip r:embed="rId2"/>
                    <a:srcRect/>
                    <a:stretch>
                      <a:fillRect/>
                    </a:stretch>
                  </a:blipFill>
                  <a:effectLst/>
                  <a:uLnTx/>
                  <a:uFillTx/>
                  <a:latin typeface="+mj-lt"/>
                  <a:ea typeface="+mj-ea"/>
                </a:defRPr>
              </a:lvl1pPr>
            </a:lstStyle>
            <a:p>
              <a:r>
                <a:rPr lang="en-US" altLang="zh-CN" dirty="0">
                  <a:solidFill>
                    <a:schemeClr val="tx1">
                      <a:lumMod val="75000"/>
                      <a:lumOff val="25000"/>
                    </a:schemeClr>
                  </a:solidFill>
                  <a:cs typeface="思源黑体 CN Bold" panose="020B0800000000000000" pitchFamily="34" charset="-122"/>
                </a:rPr>
                <a:t>6</a:t>
              </a:r>
              <a:endParaRPr lang="zh-CN" altLang="en-US" dirty="0">
                <a:solidFill>
                  <a:schemeClr val="tx1">
                    <a:lumMod val="75000"/>
                    <a:lumOff val="25000"/>
                  </a:schemeClr>
                </a:solidFill>
                <a:cs typeface="思源黑体 CN Bold" panose="020B0800000000000000" pitchFamily="34" charset="-122"/>
              </a:endParaRPr>
            </a:p>
          </p:txBody>
        </p:sp>
        <p:sp>
          <p:nvSpPr>
            <p:cNvPr id="64" name="PPT世界-12-2"/>
            <p:cNvSpPr/>
            <p:nvPr/>
          </p:nvSpPr>
          <p:spPr>
            <a:xfrm flipV="1">
              <a:off x="9047606" y="4308595"/>
              <a:ext cx="2098840" cy="946058"/>
            </a:xfrm>
            <a:prstGeom prst="roundRect">
              <a:avLst>
                <a:gd name="adj" fmla="val 38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65" name="PPT世界-12-3"/>
            <p:cNvSpPr txBox="1"/>
            <p:nvPr/>
          </p:nvSpPr>
          <p:spPr>
            <a:xfrm>
              <a:off x="9119178" y="4433388"/>
              <a:ext cx="1955697" cy="696473"/>
            </a:xfrm>
            <a:prstGeom prst="rect">
              <a:avLst/>
            </a:prstGeom>
            <a:noFill/>
          </p:spPr>
          <p:txBody>
            <a:bodyPr wrap="square" lIns="0" tIns="0" rIns="0" bIns="0" rtlCol="0">
              <a:noAutofit/>
            </a:bodyPr>
            <a:lstStyle/>
            <a:p>
              <a:pPr marL="0" marR="0" lvl="0" indent="0" algn="ctr" defTabSz="914400" rtl="0" eaLnBrk="1" fontAlgn="auto" latinLnBrk="0" hangingPunct="1">
                <a:lnSpc>
                  <a:spcPct val="130000"/>
                </a:lnSpc>
                <a:spcBef>
                  <a:spcPts val="0"/>
                </a:spcBef>
                <a:spcAft>
                  <a:spcPts val="0"/>
                </a:spcAft>
                <a:buClr>
                  <a:srgbClr val="ED7D31"/>
                </a:buClr>
                <a:buSzTx/>
                <a:buFontTx/>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cxnSp>
          <p:nvCxnSpPr>
            <p:cNvPr id="71" name="PPT世界-12-4"/>
            <p:cNvCxnSpPr>
              <a:stCxn id="72" idx="0"/>
            </p:cNvCxnSpPr>
            <p:nvPr/>
          </p:nvCxnSpPr>
          <p:spPr>
            <a:xfrm>
              <a:off x="10097027" y="3854762"/>
              <a:ext cx="0" cy="453833"/>
            </a:xfrm>
            <a:prstGeom prst="line">
              <a:avLst/>
            </a:prstGeom>
            <a:ln w="31750">
              <a:solidFill>
                <a:schemeClr val="accent2">
                  <a:lumMod val="40000"/>
                  <a:lumOff val="60000"/>
                  <a:alpha val="50000"/>
                </a:schemeClr>
              </a:solidFill>
            </a:ln>
          </p:spPr>
          <p:style>
            <a:lnRef idx="1">
              <a:schemeClr val="accent1"/>
            </a:lnRef>
            <a:fillRef idx="0">
              <a:schemeClr val="accent1"/>
            </a:fillRef>
            <a:effectRef idx="0">
              <a:schemeClr val="accent1"/>
            </a:effectRef>
            <a:fontRef idx="minor">
              <a:schemeClr val="tx1"/>
            </a:fontRef>
          </p:style>
        </p:cxnSp>
        <p:sp>
          <p:nvSpPr>
            <p:cNvPr id="72" name="PPT世界-12-5"/>
            <p:cNvSpPr/>
            <p:nvPr/>
          </p:nvSpPr>
          <p:spPr>
            <a:xfrm flipV="1">
              <a:off x="10027293" y="3715295"/>
              <a:ext cx="139467" cy="139467"/>
            </a:xfrm>
            <a:prstGeom prst="ellipse">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dirty="0">
                <a:cs typeface="思源黑体 CN Bold" panose="020B0800000000000000" pitchFamily="34" charset="-122"/>
              </a:endParaRPr>
            </a:p>
          </p:txBody>
        </p:sp>
        <p:sp>
          <p:nvSpPr>
            <p:cNvPr id="69" name="PPT世界-12-6"/>
            <p:cNvSpPr/>
            <p:nvPr/>
          </p:nvSpPr>
          <p:spPr>
            <a:xfrm>
              <a:off x="8837026" y="5222564"/>
              <a:ext cx="2520000" cy="433454"/>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cs typeface="思源黑体 CN Bold" panose="020B0800000000000000" pitchFamily="34" charset="-122"/>
              </a:endParaRPr>
            </a:p>
          </p:txBody>
        </p:sp>
        <p:sp>
          <p:nvSpPr>
            <p:cNvPr id="70" name="PPT世界-12-7"/>
            <p:cNvSpPr txBox="1"/>
            <p:nvPr/>
          </p:nvSpPr>
          <p:spPr>
            <a:xfrm>
              <a:off x="9195722" y="5285402"/>
              <a:ext cx="1802608"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anim calcmode="lin" valueType="num">
                                      <p:cBhvr>
                                        <p:cTn id="14" dur="500" fill="hold"/>
                                        <p:tgtEl>
                                          <p:spTgt spid="77"/>
                                        </p:tgtEl>
                                        <p:attrNameLst>
                                          <p:attrName>ppt_x</p:attrName>
                                        </p:attrNameLst>
                                      </p:cBhvr>
                                      <p:tavLst>
                                        <p:tav tm="0">
                                          <p:val>
                                            <p:strVal val="#ppt_x"/>
                                          </p:val>
                                        </p:tav>
                                        <p:tav tm="100000">
                                          <p:val>
                                            <p:strVal val="#ppt_x"/>
                                          </p:val>
                                        </p:tav>
                                      </p:tavLst>
                                    </p:anim>
                                    <p:anim calcmode="lin" valueType="num">
                                      <p:cBhvr>
                                        <p:cTn id="15" dur="500" fill="hold"/>
                                        <p:tgtEl>
                                          <p:spTgt spid="7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anim calcmode="lin" valueType="num">
                                      <p:cBhvr>
                                        <p:cTn id="20" dur="500" fill="hold"/>
                                        <p:tgtEl>
                                          <p:spTgt spid="75"/>
                                        </p:tgtEl>
                                        <p:attrNameLst>
                                          <p:attrName>ppt_x</p:attrName>
                                        </p:attrNameLst>
                                      </p:cBhvr>
                                      <p:tavLst>
                                        <p:tav tm="0">
                                          <p:val>
                                            <p:strVal val="#ppt_x"/>
                                          </p:val>
                                        </p:tav>
                                        <p:tav tm="100000">
                                          <p:val>
                                            <p:strVal val="#ppt_x"/>
                                          </p:val>
                                        </p:tav>
                                      </p:tavLst>
                                    </p:anim>
                                    <p:anim calcmode="lin" valueType="num">
                                      <p:cBhvr>
                                        <p:cTn id="21" dur="5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fade">
                                      <p:cBhvr>
                                        <p:cTn id="31" dur="500"/>
                                        <p:tgtEl>
                                          <p:spTgt spid="90"/>
                                        </p:tgtEl>
                                      </p:cBhvr>
                                    </p:animEffect>
                                    <p:anim calcmode="lin" valueType="num">
                                      <p:cBhvr>
                                        <p:cTn id="32" dur="500" fill="hold"/>
                                        <p:tgtEl>
                                          <p:spTgt spid="90"/>
                                        </p:tgtEl>
                                        <p:attrNameLst>
                                          <p:attrName>ppt_x</p:attrName>
                                        </p:attrNameLst>
                                      </p:cBhvr>
                                      <p:tavLst>
                                        <p:tav tm="0">
                                          <p:val>
                                            <p:strVal val="#ppt_x"/>
                                          </p:val>
                                        </p:tav>
                                        <p:tav tm="100000">
                                          <p:val>
                                            <p:strVal val="#ppt_x"/>
                                          </p:val>
                                        </p:tav>
                                      </p:tavLst>
                                    </p:anim>
                                    <p:anim calcmode="lin" valueType="num">
                                      <p:cBhvr>
                                        <p:cTn id="33" dur="500" fill="hold"/>
                                        <p:tgtEl>
                                          <p:spTgt spid="9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500"/>
                                        <p:tgtEl>
                                          <p:spTgt spid="79"/>
                                        </p:tgtEl>
                                      </p:cBhvr>
                                    </p:animEffect>
                                    <p:anim calcmode="lin" valueType="num">
                                      <p:cBhvr>
                                        <p:cTn id="38" dur="500" fill="hold"/>
                                        <p:tgtEl>
                                          <p:spTgt spid="79"/>
                                        </p:tgtEl>
                                        <p:attrNameLst>
                                          <p:attrName>ppt_x</p:attrName>
                                        </p:attrNameLst>
                                      </p:cBhvr>
                                      <p:tavLst>
                                        <p:tav tm="0">
                                          <p:val>
                                            <p:strVal val="#ppt_x"/>
                                          </p:val>
                                        </p:tav>
                                        <p:tav tm="100000">
                                          <p:val>
                                            <p:strVal val="#ppt_x"/>
                                          </p:val>
                                        </p:tav>
                                      </p:tavLst>
                                    </p:anim>
                                    <p:anim calcmode="lin" valueType="num">
                                      <p:cBhvr>
                                        <p:cTn id="39" dur="500" fill="hold"/>
                                        <p:tgtEl>
                                          <p:spTgt spid="7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anim calcmode="lin" valueType="num">
                                      <p:cBhvr>
                                        <p:cTn id="44" dur="500" fill="hold"/>
                                        <p:tgtEl>
                                          <p:spTgt spid="81"/>
                                        </p:tgtEl>
                                        <p:attrNameLst>
                                          <p:attrName>ppt_x</p:attrName>
                                        </p:attrNameLst>
                                      </p:cBhvr>
                                      <p:tavLst>
                                        <p:tav tm="0">
                                          <p:val>
                                            <p:strVal val="#ppt_x"/>
                                          </p:val>
                                        </p:tav>
                                        <p:tav tm="100000">
                                          <p:val>
                                            <p:strVal val="#ppt_x"/>
                                          </p:val>
                                        </p:tav>
                                      </p:tavLst>
                                    </p:anim>
                                    <p:anim calcmode="lin" valueType="num">
                                      <p:cBhvr>
                                        <p:cTn id="4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PT世界-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6" name="PPT世界-2"/>
          <p:cNvSpPr/>
          <p:nvPr/>
        </p:nvSpPr>
        <p:spPr>
          <a:xfrm flipH="1">
            <a:off x="10711130" y="1"/>
            <a:ext cx="1480870" cy="1021811"/>
          </a:xfrm>
          <a:custGeom>
            <a:avLst/>
            <a:gdLst>
              <a:gd name="connsiteX0" fmla="*/ 0 w 1480870"/>
              <a:gd name="connsiteY0" fmla="*/ 0 h 1021811"/>
              <a:gd name="connsiteX1" fmla="*/ 1480870 w 1480870"/>
              <a:gd name="connsiteY1" fmla="*/ 0 h 1021811"/>
              <a:gd name="connsiteX2" fmla="*/ 1432755 w 1480870"/>
              <a:gd name="connsiteY2" fmla="*/ 85634 h 1021811"/>
              <a:gd name="connsiteX3" fmla="*/ 116576 w 1480870"/>
              <a:gd name="connsiteY3" fmla="*/ 905818 h 1021811"/>
              <a:gd name="connsiteX4" fmla="*/ 0 w 1480870"/>
              <a:gd name="connsiteY4" fmla="*/ 1021811 h 10218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0870" h="1021811">
                <a:moveTo>
                  <a:pt x="0" y="0"/>
                </a:moveTo>
                <a:lnTo>
                  <a:pt x="1480870" y="0"/>
                </a:lnTo>
                <a:lnTo>
                  <a:pt x="1432755" y="85634"/>
                </a:lnTo>
                <a:cubicBezTo>
                  <a:pt x="1195157" y="434406"/>
                  <a:pt x="634525" y="432610"/>
                  <a:pt x="116576" y="905818"/>
                </a:cubicBezTo>
                <a:lnTo>
                  <a:pt x="0" y="1021811"/>
                </a:ln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0" name="PPT世界-3"/>
          <p:cNvSpPr/>
          <p:nvPr/>
        </p:nvSpPr>
        <p:spPr>
          <a:xfrm rot="784837" flipH="1">
            <a:off x="-383392" y="2784289"/>
            <a:ext cx="1300639" cy="3238902"/>
          </a:xfrm>
          <a:custGeom>
            <a:avLst/>
            <a:gdLst>
              <a:gd name="connsiteX0" fmla="*/ 1300639 w 1300639"/>
              <a:gd name="connsiteY0" fmla="*/ 0 h 3238902"/>
              <a:gd name="connsiteX1" fmla="*/ 548078 w 1300639"/>
              <a:gd name="connsiteY1" fmla="*/ 3238902 h 3238902"/>
              <a:gd name="connsiteX2" fmla="*/ 465457 w 1300639"/>
              <a:gd name="connsiteY2" fmla="*/ 3220511 h 3238902"/>
              <a:gd name="connsiteX3" fmla="*/ 61678 w 1300639"/>
              <a:gd name="connsiteY3" fmla="*/ 2804412 h 3238902"/>
              <a:gd name="connsiteX4" fmla="*/ 519270 w 1300639"/>
              <a:gd name="connsiteY4" fmla="*/ 1528415 h 3238902"/>
              <a:gd name="connsiteX5" fmla="*/ 862170 w 1300639"/>
              <a:gd name="connsiteY5" fmla="*/ 144116 h 3238902"/>
              <a:gd name="connsiteX6" fmla="*/ 1258269 w 1300639"/>
              <a:gd name="connsiteY6" fmla="*/ 731 h 323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0639" h="3238902">
                <a:moveTo>
                  <a:pt x="1300639" y="0"/>
                </a:moveTo>
                <a:lnTo>
                  <a:pt x="548078" y="3238902"/>
                </a:lnTo>
                <a:lnTo>
                  <a:pt x="465457" y="3220511"/>
                </a:lnTo>
                <a:cubicBezTo>
                  <a:pt x="278728" y="3167565"/>
                  <a:pt x="132694" y="3051246"/>
                  <a:pt x="61678" y="2804412"/>
                </a:cubicBezTo>
                <a:cubicBezTo>
                  <a:pt x="-127698" y="2146188"/>
                  <a:pt x="145679" y="2079806"/>
                  <a:pt x="519270" y="1528415"/>
                </a:cubicBezTo>
                <a:cubicBezTo>
                  <a:pt x="733119" y="1116782"/>
                  <a:pt x="268511" y="650058"/>
                  <a:pt x="862170" y="144116"/>
                </a:cubicBezTo>
                <a:cubicBezTo>
                  <a:pt x="1008001" y="45540"/>
                  <a:pt x="1135409" y="8334"/>
                  <a:pt x="1258269" y="731"/>
                </a:cubicBezTo>
                <a:close/>
              </a:path>
            </a:pathLst>
          </a:cu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51" name="PPT世界-4"/>
          <p:cNvSpPr/>
          <p:nvPr/>
        </p:nvSpPr>
        <p:spPr>
          <a:xfrm rot="15708572" flipH="1">
            <a:off x="5195553" y="5121264"/>
            <a:ext cx="934522" cy="2971866"/>
          </a:xfrm>
          <a:custGeom>
            <a:avLst/>
            <a:gdLst>
              <a:gd name="connsiteX0" fmla="*/ 6327 w 934522"/>
              <a:gd name="connsiteY0" fmla="*/ 2311497 h 2971866"/>
              <a:gd name="connsiteX1" fmla="*/ 451013 w 934522"/>
              <a:gd name="connsiteY1" fmla="*/ 1274316 h 2971866"/>
              <a:gd name="connsiteX2" fmla="*/ 474438 w 934522"/>
              <a:gd name="connsiteY2" fmla="*/ 60414 h 2971866"/>
              <a:gd name="connsiteX3" fmla="*/ 506774 w 934522"/>
              <a:gd name="connsiteY3" fmla="*/ 0 h 2971866"/>
              <a:gd name="connsiteX4" fmla="*/ 934522 w 934522"/>
              <a:gd name="connsiteY4" fmla="*/ 2971866 h 2971866"/>
              <a:gd name="connsiteX5" fmla="*/ 915569 w 934522"/>
              <a:gd name="connsiteY5" fmla="*/ 2971489 h 2971866"/>
              <a:gd name="connsiteX6" fmla="*/ 74271 w 934522"/>
              <a:gd name="connsiteY6" fmla="*/ 2577169 h 2971866"/>
              <a:gd name="connsiteX7" fmla="*/ 6327 w 934522"/>
              <a:gd name="connsiteY7" fmla="*/ 2311497 h 297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34522" h="2971866">
                <a:moveTo>
                  <a:pt x="6327" y="2311497"/>
                </a:moveTo>
                <a:cubicBezTo>
                  <a:pt x="-37209" y="1959847"/>
                  <a:pt x="147470" y="1722321"/>
                  <a:pt x="451013" y="1274316"/>
                </a:cubicBezTo>
                <a:cubicBezTo>
                  <a:pt x="624765" y="939864"/>
                  <a:pt x="288297" y="489077"/>
                  <a:pt x="474438" y="60414"/>
                </a:cubicBezTo>
                <a:lnTo>
                  <a:pt x="506774" y="0"/>
                </a:lnTo>
                <a:lnTo>
                  <a:pt x="934522" y="2971866"/>
                </a:lnTo>
                <a:lnTo>
                  <a:pt x="915569" y="2971489"/>
                </a:lnTo>
                <a:cubicBezTo>
                  <a:pt x="530357" y="2958060"/>
                  <a:pt x="193263" y="2901484"/>
                  <a:pt x="74271" y="2577169"/>
                </a:cubicBezTo>
                <a:cubicBezTo>
                  <a:pt x="38573" y="2479874"/>
                  <a:pt x="16373" y="2392647"/>
                  <a:pt x="6327" y="2311497"/>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 name="PPT世界-6"/>
          <p:cNvSpPr/>
          <p:nvPr/>
        </p:nvSpPr>
        <p:spPr>
          <a:xfrm flipH="1">
            <a:off x="3534858" y="6418713"/>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 name="PPT世界-7"/>
          <p:cNvSpPr/>
          <p:nvPr/>
        </p:nvSpPr>
        <p:spPr>
          <a:xfrm flipH="1">
            <a:off x="3630858" y="391285"/>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5"/>
                  <a:pt x="26095" y="0"/>
                  <a:pt x="58286" y="0"/>
                </a:cubicBezTo>
                <a:cubicBezTo>
                  <a:pt x="90476" y="0"/>
                  <a:pt x="116571" y="26095"/>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pic>
        <p:nvPicPr>
          <p:cNvPr id="47" name="PPT世界-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0" y="0"/>
            <a:ext cx="1365486" cy="2424001"/>
          </a:xfrm>
          <a:custGeom>
            <a:avLst/>
            <a:gdLst>
              <a:gd name="connsiteX0" fmla="*/ 0 w 2211429"/>
              <a:gd name="connsiteY0" fmla="*/ 0 h 3925714"/>
              <a:gd name="connsiteX1" fmla="*/ 2211429 w 2211429"/>
              <a:gd name="connsiteY1" fmla="*/ 0 h 3925714"/>
              <a:gd name="connsiteX2" fmla="*/ 2211429 w 2211429"/>
              <a:gd name="connsiteY2" fmla="*/ 3925714 h 3925714"/>
              <a:gd name="connsiteX3" fmla="*/ 0 w 2211429"/>
              <a:gd name="connsiteY3" fmla="*/ 3925714 h 3925714"/>
            </a:gdLst>
            <a:ahLst/>
            <a:cxnLst>
              <a:cxn ang="0">
                <a:pos x="connsiteX0" y="connsiteY0"/>
              </a:cxn>
              <a:cxn ang="0">
                <a:pos x="connsiteX1" y="connsiteY1"/>
              </a:cxn>
              <a:cxn ang="0">
                <a:pos x="connsiteX2" y="connsiteY2"/>
              </a:cxn>
              <a:cxn ang="0">
                <a:pos x="connsiteX3" y="connsiteY3"/>
              </a:cxn>
            </a:cxnLst>
            <a:rect l="l" t="t" r="r" b="b"/>
            <a:pathLst>
              <a:path w="2211429" h="3925714">
                <a:moveTo>
                  <a:pt x="0" y="0"/>
                </a:moveTo>
                <a:lnTo>
                  <a:pt x="2211429" y="0"/>
                </a:lnTo>
                <a:lnTo>
                  <a:pt x="2211429" y="3925714"/>
                </a:lnTo>
                <a:lnTo>
                  <a:pt x="0" y="3925714"/>
                </a:lnTo>
                <a:close/>
              </a:path>
            </a:pathLst>
          </a:custGeom>
        </p:spPr>
      </p:pic>
      <p:sp>
        <p:nvSpPr>
          <p:cNvPr id="8" name="PPT世界-11"/>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9" name="PPT世界-12"/>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 name="PPT世界-13"/>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1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 name="PPT世界-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3" name="PPT世界-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8" name="PPT世界-1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9" name="PPT世界-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21" name="PPT世界-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27" name="PPT世界-20"/>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28" name="PPT世界-21"/>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29" name="PPT世界-22"/>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30" name="PPT世界-23"/>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31" name="PPT世界-24"/>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32" name="PPT世界-25"/>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33" name="PPT世界-26"/>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34" name="PPT世界-27"/>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77" name="PPT世界-28"/>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nvGrpSpPr>
          <p:cNvPr id="3" name="PPT世界-29"/>
          <p:cNvGrpSpPr/>
          <p:nvPr/>
        </p:nvGrpSpPr>
        <p:grpSpPr>
          <a:xfrm>
            <a:off x="1254309" y="1847152"/>
            <a:ext cx="4594911" cy="2959846"/>
            <a:chOff x="1254309" y="1847152"/>
            <a:chExt cx="4594911" cy="2959846"/>
          </a:xfrm>
        </p:grpSpPr>
        <p:sp>
          <p:nvSpPr>
            <p:cNvPr id="48" name="PPT世界-29-1"/>
            <p:cNvSpPr txBox="1"/>
            <p:nvPr/>
          </p:nvSpPr>
          <p:spPr>
            <a:xfrm>
              <a:off x="1254309" y="2857051"/>
              <a:ext cx="4190263" cy="1261884"/>
            </a:xfrm>
            <a:prstGeom prst="rect">
              <a:avLst/>
            </a:prstGeom>
            <a:noFill/>
          </p:spPr>
          <p:txBody>
            <a:bodyPr wrap="square" rtlCol="0">
              <a:noAutofit/>
            </a:bodyPr>
            <a:lstStyle/>
            <a:p>
              <a:r>
                <a:rPr kumimoji="1" lang="zh-CN" altLang="en-US" sz="7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国际经济</a:t>
              </a:r>
            </a:p>
          </p:txBody>
        </p:sp>
        <p:sp>
          <p:nvSpPr>
            <p:cNvPr id="49" name="PPT世界-29-2"/>
            <p:cNvSpPr/>
            <p:nvPr/>
          </p:nvSpPr>
          <p:spPr>
            <a:xfrm>
              <a:off x="1287927" y="4499221"/>
              <a:ext cx="4561293" cy="307777"/>
            </a:xfrm>
            <a:prstGeom prst="rect">
              <a:avLst/>
            </a:prstGeom>
          </p:spPr>
          <p:txBody>
            <a:bodyPr wrap="square">
              <a:noAutofit/>
            </a:bodyPr>
            <a:lstStyle/>
            <a:p>
              <a:pPr lvl="0" algn="dist"/>
              <a:r>
                <a:rPr lang="en-US" altLang="zh-CN" sz="140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kumimoji="0" lang="zh-CN" altLang="en-US" sz="140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29-3"/>
            <p:cNvSpPr txBox="1"/>
            <p:nvPr/>
          </p:nvSpPr>
          <p:spPr>
            <a:xfrm>
              <a:off x="1272166" y="1847152"/>
              <a:ext cx="2900038" cy="769441"/>
            </a:xfrm>
            <a:prstGeom prst="rect">
              <a:avLst/>
            </a:prstGeom>
            <a:noFill/>
          </p:spPr>
          <p:txBody>
            <a:bodyPr wrap="square" rtlCol="0">
              <a:noAutofit/>
            </a:bodyPr>
            <a:lstStyle/>
            <a:p>
              <a:r>
                <a:rPr kumimoji="1" lang="en-US" altLang="zh-CN"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02.</a:t>
              </a:r>
              <a:endParaRPr kumimoji="1" lang="zh-CN" altLang="en-US" sz="44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nvGrpSpPr>
            <p:cNvPr id="2" name="组合 1"/>
            <p:cNvGrpSpPr/>
            <p:nvPr/>
          </p:nvGrpSpPr>
          <p:grpSpPr>
            <a:xfrm>
              <a:off x="4321167" y="1858478"/>
              <a:ext cx="684894" cy="684893"/>
              <a:chOff x="7230881" y="1099757"/>
              <a:chExt cx="684894" cy="684893"/>
            </a:xfrm>
          </p:grpSpPr>
          <p:sp>
            <p:nvSpPr>
              <p:cNvPr id="78" name="PPT世界-29-4"/>
              <p:cNvSpPr/>
              <p:nvPr/>
            </p:nvSpPr>
            <p:spPr>
              <a:xfrm>
                <a:off x="7230881" y="1099757"/>
                <a:ext cx="684894" cy="684893"/>
              </a:xfrm>
              <a:prstGeom prst="ellipse">
                <a:avLst/>
              </a:prstGeom>
              <a:gradFill>
                <a:gsLst>
                  <a:gs pos="0">
                    <a:schemeClr val="accent4"/>
                  </a:gs>
                  <a:gs pos="100000">
                    <a:schemeClr val="accent5"/>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0" name="PPT世界-29-5"/>
              <p:cNvSpPr/>
              <p:nvPr/>
            </p:nvSpPr>
            <p:spPr>
              <a:xfrm>
                <a:off x="7418588" y="1274317"/>
                <a:ext cx="309480" cy="335774"/>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grpSp>
        <p:cxnSp>
          <p:nvCxnSpPr>
            <p:cNvPr id="83" name="PPT世界-29-6"/>
            <p:cNvCxnSpPr/>
            <p:nvPr/>
          </p:nvCxnSpPr>
          <p:spPr>
            <a:xfrm>
              <a:off x="1389404" y="2794810"/>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cxnSp>
          <p:nvCxnSpPr>
            <p:cNvPr id="84" name="PPT世界-29-7"/>
            <p:cNvCxnSpPr/>
            <p:nvPr/>
          </p:nvCxnSpPr>
          <p:spPr>
            <a:xfrm>
              <a:off x="1389404" y="4197061"/>
              <a:ext cx="3743844" cy="0"/>
            </a:xfrm>
            <a:prstGeom prst="line">
              <a:avLst/>
            </a:prstGeom>
            <a:ln w="25400">
              <a:solidFill>
                <a:schemeClr val="tx1">
                  <a:lumMod val="75000"/>
                  <a:lumOff val="25000"/>
                </a:schemeClr>
              </a:solidFill>
              <a:round/>
            </a:ln>
          </p:spPr>
          <p:style>
            <a:lnRef idx="1">
              <a:schemeClr val="accent1"/>
            </a:lnRef>
            <a:fillRef idx="0">
              <a:schemeClr val="accent1"/>
            </a:fillRef>
            <a:effectRef idx="0">
              <a:schemeClr val="accent1"/>
            </a:effectRef>
            <a:fontRef idx="minor">
              <a:schemeClr val="tx1"/>
            </a:fontRef>
          </p:style>
        </p:cxnSp>
      </p:grpSp>
      <p:sp>
        <p:nvSpPr>
          <p:cNvPr id="52" name="PPT世界-30"/>
          <p:cNvSpPr/>
          <p:nvPr/>
        </p:nvSpPr>
        <p:spPr>
          <a:xfrm>
            <a:off x="546741"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3" name="PPT世界-31"/>
          <p:cNvSpPr/>
          <p:nvPr/>
        </p:nvSpPr>
        <p:spPr>
          <a:xfrm>
            <a:off x="638417" y="6183988"/>
            <a:ext cx="153354" cy="20445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4" name="PPT世界-32"/>
          <p:cNvSpPr/>
          <p:nvPr/>
        </p:nvSpPr>
        <p:spPr>
          <a:xfrm>
            <a:off x="1042938"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5" name="PPT世界-33"/>
          <p:cNvSpPr/>
          <p:nvPr/>
        </p:nvSpPr>
        <p:spPr>
          <a:xfrm>
            <a:off x="1109051" y="6184105"/>
            <a:ext cx="204459" cy="204222"/>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6" name="PPT世界-34"/>
          <p:cNvSpPr/>
          <p:nvPr/>
        </p:nvSpPr>
        <p:spPr>
          <a:xfrm>
            <a:off x="1539137"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7" name="PPT世界-35"/>
          <p:cNvSpPr/>
          <p:nvPr/>
        </p:nvSpPr>
        <p:spPr>
          <a:xfrm>
            <a:off x="1605262" y="6201923"/>
            <a:ext cx="204459" cy="168588"/>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8" name="PPT世界-36"/>
          <p:cNvSpPr/>
          <p:nvPr/>
        </p:nvSpPr>
        <p:spPr>
          <a:xfrm>
            <a:off x="2035332" y="6117864"/>
            <a:ext cx="336709" cy="336706"/>
          </a:xfrm>
          <a:prstGeom prst="ellipse">
            <a:avLst/>
          </a:pr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37"/>
          <p:cNvSpPr/>
          <p:nvPr/>
        </p:nvSpPr>
        <p:spPr>
          <a:xfrm>
            <a:off x="2123112" y="6183988"/>
            <a:ext cx="161148" cy="20445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60" name="图片 59">
            <a:hlinkClick r:id="rId17"/>
            <a:extLst>
              <a:ext uri="{FF2B5EF4-FFF2-40B4-BE49-F238E27FC236}">
                <a16:creationId xmlns:a16="http://schemas.microsoft.com/office/drawing/2014/main" id="{8EE41606-50E1-4F02-9A50-951946F7325B}"/>
              </a:ext>
            </a:extLst>
          </p:cNvPr>
          <p:cNvPicPr>
            <a:picLocks noChangeAspect="1"/>
          </p:cNvPicPr>
          <p:nvPr/>
        </p:nvPicPr>
        <p:blipFill>
          <a:blip r:embed="rId18">
            <a:extLst>
              <a:ext uri="{28A0092B-C50C-407E-A947-70E740481C1C}">
                <a14:useLocalDpi xmlns:a14="http://schemas.microsoft.com/office/drawing/2010/main"/>
              </a:ext>
            </a:extLst>
          </a:blip>
          <a:srcRect/>
          <a:stretch/>
        </p:blipFill>
        <p:spPr>
          <a:xfrm>
            <a:off x="430043" y="410601"/>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PT世界-1"/>
          <p:cNvSpPr/>
          <p:nvPr/>
        </p:nvSpPr>
        <p:spPr>
          <a:xfrm>
            <a:off x="544130" y="1505159"/>
            <a:ext cx="10103624" cy="4788578"/>
          </a:xfrm>
          <a:prstGeom prst="roundRect">
            <a:avLst>
              <a:gd name="adj" fmla="val 3433"/>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 name="PPT世界-3"/>
          <p:cNvGrpSpPr/>
          <p:nvPr/>
        </p:nvGrpSpPr>
        <p:grpSpPr>
          <a:xfrm>
            <a:off x="1083501" y="1972512"/>
            <a:ext cx="2975906" cy="3888458"/>
            <a:chOff x="1083501" y="1972512"/>
            <a:chExt cx="2975906" cy="3888458"/>
          </a:xfrm>
        </p:grpSpPr>
        <p:sp>
          <p:nvSpPr>
            <p:cNvPr id="61" name="PPT世界-3-1"/>
            <p:cNvSpPr/>
            <p:nvPr/>
          </p:nvSpPr>
          <p:spPr>
            <a:xfrm>
              <a:off x="1083501" y="1972512"/>
              <a:ext cx="2975906" cy="3888458"/>
            </a:xfrm>
            <a:prstGeom prst="roundRect">
              <a:avLst>
                <a:gd name="adj" fmla="val 9658"/>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14" name="PPT世界-3-2"/>
            <p:cNvSpPr txBox="1"/>
            <p:nvPr/>
          </p:nvSpPr>
          <p:spPr>
            <a:xfrm>
              <a:off x="1345421" y="4629620"/>
              <a:ext cx="2452066" cy="1077965"/>
            </a:xfrm>
            <a:prstGeom prst="rect">
              <a:avLst/>
            </a:prstGeom>
            <a:noFill/>
          </p:spPr>
          <p:txBody>
            <a:bodyPr wrap="square" lIns="0" tIns="0" rIns="0" bIns="0" rtlCol="0">
              <a:noAutofit/>
            </a:bodyPr>
            <a:lstStyle/>
            <a:p>
              <a:pPr algn="ctr">
                <a:lnSpc>
                  <a:spcPct val="150000"/>
                </a:lnSpc>
              </a:pPr>
              <a:r>
                <a:rPr lang="zh-CN" altLang="en-US" sz="1400" dirty="0">
                  <a:cs typeface="+mn-ea"/>
                  <a:sym typeface="+mn-lt"/>
                </a:rPr>
                <a:t>单击此处键入文本单击单击此处键入文本单击单击此处键入文本单击单击此处键入</a:t>
              </a:r>
              <a:endParaRPr lang="zh-CN" altLang="en-US" sz="1400" dirty="0">
                <a:solidFill>
                  <a:schemeClr val="bg1">
                    <a:lumMod val="65000"/>
                  </a:schemeClr>
                </a:solidFill>
                <a:latin typeface="+mn-ea"/>
                <a:cs typeface="思源黑体 CN Bold" panose="020B0800000000000000" pitchFamily="34" charset="-122"/>
              </a:endParaRPr>
            </a:p>
          </p:txBody>
        </p:sp>
        <p:sp>
          <p:nvSpPr>
            <p:cNvPr id="15" name="PPT世界-3-3"/>
            <p:cNvSpPr/>
            <p:nvPr/>
          </p:nvSpPr>
          <p:spPr>
            <a:xfrm>
              <a:off x="1563274" y="4054497"/>
              <a:ext cx="2016360" cy="413442"/>
            </a:xfrm>
            <a:prstGeom prst="roundRect">
              <a:avLst>
                <a:gd name="adj" fmla="val 50000"/>
              </a:avLst>
            </a:prstGeom>
            <a:gradFill flip="none" rotWithShape="1">
              <a:gsLst>
                <a:gs pos="0">
                  <a:schemeClr val="accent1"/>
                </a:gs>
                <a:gs pos="100000">
                  <a:schemeClr val="accent3"/>
                </a:gs>
              </a:gsLst>
              <a:lin ang="5400000" scaled="1"/>
              <a:tileRect/>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62" name="组合 61"/>
            <p:cNvGrpSpPr/>
            <p:nvPr/>
          </p:nvGrpSpPr>
          <p:grpSpPr>
            <a:xfrm>
              <a:off x="1844858" y="2229364"/>
              <a:ext cx="1508310" cy="1719900"/>
              <a:chOff x="5907429" y="110142"/>
              <a:chExt cx="5917714" cy="6747859"/>
            </a:xfrm>
          </p:grpSpPr>
          <p:sp>
            <p:nvSpPr>
              <p:cNvPr id="63" name="PPT世界-3-4"/>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64" name="PPT世界-3-5"/>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65" name="PPT世界-3-6"/>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66" name="PPT世界-3-7"/>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67" name="PPT世界-3-8"/>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68" name="PPT世界-3-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69" name="PPT世界-3-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70" name="PPT世界-3-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71" name="PPT世界-3-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72" name="PPT世界-3-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73" name="PPT世界-3-1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74" name="PPT世界-3-1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75" name="PPT世界-3-1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76" name="PPT世界-3-1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77" name="PPT世界-3-18"/>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78" name="PPT世界-3-19"/>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79" name="PPT世界-3-20"/>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80" name="PPT世界-3-21"/>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81" name="PPT世界-3-22"/>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grpSp>
      <p:grpSp>
        <p:nvGrpSpPr>
          <p:cNvPr id="4" name="PPT世界-4"/>
          <p:cNvGrpSpPr/>
          <p:nvPr/>
        </p:nvGrpSpPr>
        <p:grpSpPr>
          <a:xfrm>
            <a:off x="4420632" y="1972512"/>
            <a:ext cx="2975906" cy="3888458"/>
            <a:chOff x="4577042" y="1972512"/>
            <a:chExt cx="2975906" cy="3888458"/>
          </a:xfrm>
        </p:grpSpPr>
        <p:sp>
          <p:nvSpPr>
            <p:cNvPr id="16" name="PPT世界-4-1"/>
            <p:cNvSpPr/>
            <p:nvPr/>
          </p:nvSpPr>
          <p:spPr>
            <a:xfrm>
              <a:off x="4577042" y="1972512"/>
              <a:ext cx="2975906" cy="3888458"/>
            </a:xfrm>
            <a:prstGeom prst="roundRect">
              <a:avLst>
                <a:gd name="adj" fmla="val 9658"/>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dirty="0">
                <a:cs typeface="思源黑体 CN Bold" panose="020B0800000000000000" pitchFamily="34" charset="-122"/>
              </a:endParaRPr>
            </a:p>
          </p:txBody>
        </p:sp>
        <p:sp>
          <p:nvSpPr>
            <p:cNvPr id="17" name="PPT世界-4-2"/>
            <p:cNvSpPr txBox="1"/>
            <p:nvPr/>
          </p:nvSpPr>
          <p:spPr>
            <a:xfrm>
              <a:off x="4849896" y="4629620"/>
              <a:ext cx="2430198" cy="1053957"/>
            </a:xfrm>
            <a:prstGeom prst="rect">
              <a:avLst/>
            </a:prstGeom>
            <a:noFill/>
          </p:spPr>
          <p:txBody>
            <a:bodyPr wrap="square" lIns="0" tIns="0" rIns="0" bIns="0" rtlCol="0">
              <a:noAutofit/>
            </a:bodyPr>
            <a:lstStyle/>
            <a:p>
              <a:pPr algn="ctr">
                <a:lnSpc>
                  <a:spcPct val="150000"/>
                </a:lnSpc>
              </a:pPr>
              <a:r>
                <a:rPr lang="zh-CN" altLang="en-US" sz="1400" dirty="0">
                  <a:cs typeface="+mn-ea"/>
                  <a:sym typeface="+mn-lt"/>
                </a:rPr>
                <a:t>单击此处键入文本单击单击此处键入文本单击单击此处键入文本单击单击此处键入</a:t>
              </a:r>
              <a:endParaRPr lang="zh-CN" altLang="en-US" sz="1400" dirty="0">
                <a:solidFill>
                  <a:schemeClr val="bg1">
                    <a:lumMod val="65000"/>
                  </a:schemeClr>
                </a:solidFill>
                <a:latin typeface="+mn-ea"/>
                <a:cs typeface="思源黑体 CN Bold" panose="020B0800000000000000" pitchFamily="34" charset="-122"/>
              </a:endParaRPr>
            </a:p>
          </p:txBody>
        </p:sp>
        <p:sp>
          <p:nvSpPr>
            <p:cNvPr id="18" name="PPT世界-4-3"/>
            <p:cNvSpPr/>
            <p:nvPr/>
          </p:nvSpPr>
          <p:spPr>
            <a:xfrm>
              <a:off x="5056815" y="4054497"/>
              <a:ext cx="2016360" cy="413442"/>
            </a:xfrm>
            <a:prstGeom prst="roundRect">
              <a:avLst>
                <a:gd name="adj" fmla="val 50000"/>
              </a:avLst>
            </a:prstGeom>
            <a:gradFill>
              <a:gsLst>
                <a:gs pos="0">
                  <a:schemeClr val="accent4"/>
                </a:gs>
                <a:gs pos="100000">
                  <a:schemeClr val="accent5"/>
                </a:gs>
              </a:gsLst>
              <a:lin ang="5400000" scaled="1"/>
            </a:gradFill>
            <a:ln w="12700">
              <a:noFill/>
            </a:ln>
            <a:effectLst>
              <a:outerShdw blurRad="254000" dist="279400" dir="5400000" sx="80000" sy="80000" algn="t" rotWithShape="0">
                <a:schemeClr val="accent3">
                  <a:lumMod val="50000"/>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3" name="组合 2"/>
            <p:cNvGrpSpPr/>
            <p:nvPr/>
          </p:nvGrpSpPr>
          <p:grpSpPr>
            <a:xfrm>
              <a:off x="5302511" y="2167676"/>
              <a:ext cx="1552824" cy="1843276"/>
              <a:chOff x="503999" y="110142"/>
              <a:chExt cx="5684572" cy="6747859"/>
            </a:xfrm>
          </p:grpSpPr>
          <p:sp>
            <p:nvSpPr>
              <p:cNvPr id="82" name="PPT世界-4-4"/>
              <p:cNvSpPr/>
              <p:nvPr/>
            </p:nvSpPr>
            <p:spPr>
              <a:xfrm>
                <a:off x="674529"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pic>
            <p:nvPicPr>
              <p:cNvPr id="83" name="PPT世界-4-5"/>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38857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84" name="PPT世界-4-6"/>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03999"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sp>
            <p:nvSpPr>
              <p:cNvPr id="85" name="PPT世界-4-7"/>
              <p:cNvSpPr/>
              <p:nvPr/>
            </p:nvSpPr>
            <p:spPr>
              <a:xfrm>
                <a:off x="1585336" y="6010547"/>
                <a:ext cx="109142" cy="109142"/>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6" name="PPT世界-4-8"/>
              <p:cNvSpPr/>
              <p:nvPr/>
            </p:nvSpPr>
            <p:spPr>
              <a:xfrm>
                <a:off x="647997" y="4793933"/>
                <a:ext cx="295326" cy="29532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87" name="PPT世界-4-9"/>
              <p:cNvSpPr/>
              <p:nvPr/>
            </p:nvSpPr>
            <p:spPr>
              <a:xfrm>
                <a:off x="4898124" y="720360"/>
                <a:ext cx="295326" cy="29532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88" name="PPT世界-4-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8752" y="5387795"/>
                <a:ext cx="141243" cy="632382"/>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89" name="PPT世界-4-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15844" y="6164631"/>
                <a:ext cx="423728" cy="73831"/>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90" name="PPT世界-4-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9491" y="1670539"/>
                <a:ext cx="423728" cy="73831"/>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91" name="PPT世界-4-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87082" y="1323852"/>
                <a:ext cx="1126733" cy="1088211"/>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92" name="PPT世界-4-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18978" y="739620"/>
                <a:ext cx="645223" cy="1617873"/>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93" name="PPT世界-4-15"/>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2853312" y="640108"/>
                <a:ext cx="1197355" cy="1909989"/>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94" name="PPT世界-4-1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599717" y="4809983"/>
                <a:ext cx="1072161" cy="1296866"/>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95" name="PPT世界-4-1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304391" y="4578859"/>
                <a:ext cx="731895" cy="1579352"/>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96" name="PPT世界-4-18"/>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395942" y="4450456"/>
                <a:ext cx="1775167" cy="1322546"/>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97" name="PPT世界-4-19"/>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792192" y="4039568"/>
                <a:ext cx="1097842" cy="1120312"/>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98" name="PPT世界-4-20"/>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304263" y="3304463"/>
                <a:ext cx="1884308" cy="1229454"/>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99" name="PPT世界-4-21" descr="亮着屏幕的手机&#10;&#10;描述已自动生成"/>
              <p:cNvPicPr>
                <a:picLocks noChangeAspect="1"/>
              </p:cNvPicPr>
              <p:nvPr/>
            </p:nvPicPr>
            <p:blipFill>
              <a:blip r:embed="rId20" cstate="screen">
                <a:extLst>
                  <a:ext uri="{BEBA8EAE-BF5A-486C-A8C5-ECC9F3942E4B}">
                    <a14:imgProps xmlns:a14="http://schemas.microsoft.com/office/drawing/2010/main">
                      <a14:imgLayer r:embed="rId21">
                        <a14:imgEffect>
                          <a14:brightnessContrast bright="38000"/>
                        </a14:imgEffect>
                      </a14:imgLayer>
                    </a14:imgProps>
                  </a:ext>
                  <a:ext uri="{28A0092B-C50C-407E-A947-70E740481C1C}">
                    <a14:useLocalDpi xmlns:a14="http://schemas.microsoft.com/office/drawing/2010/main"/>
                  </a:ext>
                </a:extLst>
              </a:blip>
              <a:stretch>
                <a:fillRect/>
              </a:stretch>
            </p:blipFill>
            <p:spPr>
              <a:xfrm>
                <a:off x="745260" y="1290802"/>
                <a:ext cx="5037879" cy="4482201"/>
              </a:xfrm>
              <a:prstGeom prst="rect">
                <a:avLst/>
              </a:prstGeom>
            </p:spPr>
          </p:pic>
        </p:grpSp>
      </p:grpSp>
      <p:grpSp>
        <p:nvGrpSpPr>
          <p:cNvPr id="40" name="PPT世界-5"/>
          <p:cNvGrpSpPr/>
          <p:nvPr/>
        </p:nvGrpSpPr>
        <p:grpSpPr>
          <a:xfrm>
            <a:off x="7163011" y="1231901"/>
            <a:ext cx="4639733" cy="5290602"/>
            <a:chOff x="5907429" y="110142"/>
            <a:chExt cx="5917714" cy="6747859"/>
          </a:xfrm>
        </p:grpSpPr>
        <p:sp>
          <p:nvSpPr>
            <p:cNvPr id="41" name="PPT世界-5-1"/>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2" name="PPT世界-5-2"/>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43" name="PPT世界-5-3"/>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44" name="PPT世界-5-4"/>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45" name="PPT世界-5-5"/>
            <p:cNvPicPr>
              <a:picLocks noChangeAspect="1"/>
            </p:cNvPicPr>
            <p:nvPr/>
          </p:nvPicPr>
          <p:blipFill>
            <a:blip r:embed="rId2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46" name="PPT世界-5-6"/>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47" name="PPT世界-5-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48" name="PPT世界-5-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49" name="PPT世界-5-9"/>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50" name="PPT世界-5-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51" name="PPT世界-5-11"/>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52" name="PPT世界-5-12"/>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53" name="PPT世界-5-13"/>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54" name="PPT世界-5-14"/>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55" name="PPT世界-5-15"/>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56" name="PPT世界-5-16"/>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57" name="PPT世界-5-17"/>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58" name="PPT世界-5-18"/>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59" name="PPT世界-5-19"/>
            <p:cNvPicPr>
              <a:picLocks noChangeAspect="1"/>
            </p:cNvPicPr>
            <p:nvPr/>
          </p:nvPicPr>
          <p:blipFill>
            <a:blip r:embed="rId32"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sp>
        <p:nvSpPr>
          <p:cNvPr id="100" name="PPT世界-6"/>
          <p:cNvSpPr/>
          <p:nvPr/>
        </p:nvSpPr>
        <p:spPr>
          <a:xfrm>
            <a:off x="423681" y="27228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7"/>
          <p:cNvSpPr/>
          <p:nvPr/>
        </p:nvSpPr>
        <p:spPr>
          <a:xfrm>
            <a:off x="598241" y="471766"/>
            <a:ext cx="335775" cy="285940"/>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102" name="PPT世界-8"/>
          <p:cNvSpPr txBox="1"/>
          <p:nvPr/>
        </p:nvSpPr>
        <p:spPr>
          <a:xfrm>
            <a:off x="1515424" y="2629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a:t>
            </a:r>
          </a:p>
        </p:txBody>
      </p:sp>
      <p:sp>
        <p:nvSpPr>
          <p:cNvPr id="103" name="PPT世界-9"/>
          <p:cNvSpPr txBox="1"/>
          <p:nvPr/>
        </p:nvSpPr>
        <p:spPr>
          <a:xfrm>
            <a:off x="1550869" y="703266"/>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423681" y="272289"/>
            <a:ext cx="684894" cy="684893"/>
          </a:xfrm>
          <a:prstGeom prst="ellipse">
            <a:avLst/>
          </a:prstGeom>
          <a:gradFill>
            <a:gsLst>
              <a:gs pos="0">
                <a:schemeClr val="accent1"/>
              </a:gs>
              <a:gs pos="100000">
                <a:schemeClr val="accent3"/>
              </a:gs>
            </a:gsLst>
            <a:lin ang="5400000" scaled="1"/>
          </a:gradFill>
          <a:ln w="25400">
            <a:solidFill>
              <a:schemeClr val="bg1"/>
            </a:solidFill>
          </a:ln>
          <a:effectLst>
            <a:outerShdw blurRad="63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2"/>
          <p:cNvSpPr/>
          <p:nvPr/>
        </p:nvSpPr>
        <p:spPr>
          <a:xfrm>
            <a:off x="598241" y="471766"/>
            <a:ext cx="335775" cy="285940"/>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Bold" panose="020B0800000000000000" pitchFamily="34" charset="-122"/>
              <a:cs typeface="+mn-ea"/>
            </a:endParaRPr>
          </a:p>
        </p:txBody>
      </p:sp>
      <p:sp>
        <p:nvSpPr>
          <p:cNvPr id="12" name="PPT世界-3"/>
          <p:cNvSpPr txBox="1"/>
          <p:nvPr/>
        </p:nvSpPr>
        <p:spPr>
          <a:xfrm>
            <a:off x="1515424" y="262907"/>
            <a:ext cx="1663971" cy="461665"/>
          </a:xfrm>
          <a:prstGeom prst="rect">
            <a:avLst/>
          </a:prstGeom>
          <a:noFill/>
        </p:spPr>
        <p:txBody>
          <a:bodyPr wrap="square" rtlCol="0">
            <a:noAutofit/>
          </a:bodyPr>
          <a:lstStyle/>
          <a:p>
            <a:pPr lvl="0">
              <a:defRPr/>
            </a:pPr>
            <a:r>
              <a:rPr lang="zh-CN" altLang="en-US" sz="2400" kern="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国际经济</a:t>
            </a:r>
          </a:p>
        </p:txBody>
      </p:sp>
      <p:sp>
        <p:nvSpPr>
          <p:cNvPr id="13" name="PPT世界-4"/>
          <p:cNvSpPr txBox="1"/>
          <p:nvPr/>
        </p:nvSpPr>
        <p:spPr>
          <a:xfrm>
            <a:off x="1550869" y="703266"/>
            <a:ext cx="2045289" cy="253916"/>
          </a:xfrm>
          <a:prstGeom prst="rect">
            <a:avLst/>
          </a:prstGeom>
          <a:noFill/>
        </p:spPr>
        <p:txBody>
          <a:bodyPr wrap="square" rtlCol="0">
            <a:noAutofit/>
          </a:bodyPr>
          <a:lstStyle/>
          <a:p>
            <a:pPr lvl="0" algn="dist"/>
            <a:r>
              <a:rPr lang="en-US" altLang="zh-CN" sz="1050" kern="0" dirty="0">
                <a:solidFill>
                  <a:prstClr val="white">
                    <a:lumMod val="65000"/>
                  </a:prst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kumimoji="0" lang="zh-CN" altLang="en-US" sz="1050" b="0" u="none" strike="noStrike" kern="0" cap="none" spc="0" normalizeH="0" baseline="0" noProof="0" dirty="0">
              <a:ln>
                <a:noFill/>
              </a:ln>
              <a:solidFill>
                <a:prstClr val="white">
                  <a:lumMod val="65000"/>
                </a:prst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 name="PPT世界-6"/>
          <p:cNvSpPr/>
          <p:nvPr/>
        </p:nvSpPr>
        <p:spPr>
          <a:xfrm>
            <a:off x="0" y="2512133"/>
            <a:ext cx="12192000" cy="2644355"/>
          </a:xfrm>
          <a:prstGeom prst="rect">
            <a:avLst/>
          </a:prstGeom>
          <a:gradFill>
            <a:gsLst>
              <a:gs pos="0">
                <a:schemeClr val="accent1"/>
              </a:gs>
              <a:gs pos="100000">
                <a:schemeClr val="accent3"/>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grpSp>
        <p:nvGrpSpPr>
          <p:cNvPr id="139" name="PPT世界-7"/>
          <p:cNvGrpSpPr/>
          <p:nvPr/>
        </p:nvGrpSpPr>
        <p:grpSpPr>
          <a:xfrm>
            <a:off x="695324" y="1806515"/>
            <a:ext cx="3410885" cy="3998522"/>
            <a:chOff x="695324" y="2278745"/>
            <a:chExt cx="3410885" cy="3998522"/>
          </a:xfrm>
        </p:grpSpPr>
        <p:sp>
          <p:nvSpPr>
            <p:cNvPr id="16" name="PPT世界-7-1"/>
            <p:cNvSpPr/>
            <p:nvPr/>
          </p:nvSpPr>
          <p:spPr>
            <a:xfrm>
              <a:off x="695324" y="2278745"/>
              <a:ext cx="3406775" cy="3998522"/>
            </a:xfrm>
            <a:prstGeom prst="roundRect">
              <a:avLst>
                <a:gd name="adj" fmla="val 3433"/>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17" name="PPT世界-7-2"/>
            <p:cNvSpPr txBox="1"/>
            <p:nvPr/>
          </p:nvSpPr>
          <p:spPr>
            <a:xfrm>
              <a:off x="1016046" y="3627067"/>
              <a:ext cx="1904953" cy="400110"/>
            </a:xfrm>
            <a:prstGeom prst="rect">
              <a:avLst/>
            </a:prstGeom>
            <a:noFill/>
          </p:spPr>
          <p:txBody>
            <a:bodyPr wrap="square">
              <a:noAutofit/>
            </a:bodyPr>
            <a:lstStyle/>
            <a:p>
              <a:r>
                <a:rPr lang="en-US" altLang="zh-CN" sz="2000" dirty="0">
                  <a:solidFill>
                    <a:schemeClr val="bg1">
                      <a:lumMod val="75000"/>
                    </a:schemeClr>
                  </a:solidFill>
                  <a:cs typeface="+mn-ea"/>
                  <a:sym typeface="+mn-lt"/>
                </a:rPr>
                <a:t>TITLE TEXT</a:t>
              </a:r>
              <a:endParaRPr lang="zh-CN" altLang="en-US" sz="2000" dirty="0">
                <a:solidFill>
                  <a:schemeClr val="bg1">
                    <a:lumMod val="75000"/>
                  </a:schemeClr>
                </a:solidFill>
                <a:cs typeface="+mn-ea"/>
                <a:sym typeface="+mn-lt"/>
              </a:endParaRPr>
            </a:p>
          </p:txBody>
        </p:sp>
        <p:sp>
          <p:nvSpPr>
            <p:cNvPr id="18" name="PPT世界-7-3"/>
            <p:cNvSpPr txBox="1"/>
            <p:nvPr/>
          </p:nvSpPr>
          <p:spPr>
            <a:xfrm>
              <a:off x="1016046" y="4091994"/>
              <a:ext cx="2765329" cy="523220"/>
            </a:xfrm>
            <a:prstGeom prst="rect">
              <a:avLst/>
            </a:prstGeom>
            <a:noFill/>
          </p:spPr>
          <p:txBody>
            <a:bodyPr wrap="square">
              <a:noAutofit/>
            </a:bodyPr>
            <a:lstStyle/>
            <a:p>
              <a:r>
                <a:rPr lang="zh-CN" altLang="en-US" sz="2800" dirty="0">
                  <a:gradFill>
                    <a:gsLst>
                      <a:gs pos="0">
                        <a:schemeClr val="accent1"/>
                      </a:gs>
                      <a:gs pos="100000">
                        <a:schemeClr val="accent3"/>
                      </a:gs>
                    </a:gsLst>
                    <a:lin ang="5400000" scaled="1"/>
                  </a:gradFill>
                  <a:latin typeface="思源黑体 CN Bold" panose="020B0800000000000000" pitchFamily="34" charset="-122"/>
                  <a:ea typeface="思源黑体 CN Bold" panose="020B0800000000000000" pitchFamily="34" charset="-122"/>
                  <a:cs typeface="+mn-ea"/>
                  <a:sym typeface="+mn-lt"/>
                </a:rPr>
                <a:t>标题文字添加</a:t>
              </a:r>
            </a:p>
          </p:txBody>
        </p:sp>
        <p:sp>
          <p:nvSpPr>
            <p:cNvPr id="19" name="PPT世界-7-4"/>
            <p:cNvSpPr txBox="1"/>
            <p:nvPr/>
          </p:nvSpPr>
          <p:spPr>
            <a:xfrm>
              <a:off x="1016046" y="4926663"/>
              <a:ext cx="2765329" cy="1028167"/>
            </a:xfrm>
            <a:prstGeom prst="rect">
              <a:avLst/>
            </a:prstGeom>
            <a:noFill/>
          </p:spPr>
          <p:txBody>
            <a:bodyPr wrap="square">
              <a:noAutofit/>
            </a:bodyPr>
            <a:lstStyle/>
            <a:p>
              <a:pP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lang="zh-CN" altLang="en-US" sz="1400" dirty="0">
                <a:solidFill>
                  <a:schemeClr val="tx1">
                    <a:lumMod val="75000"/>
                    <a:lumOff val="25000"/>
                  </a:schemeClr>
                </a:solidFill>
                <a:cs typeface="+mn-ea"/>
                <a:sym typeface="+mn-lt"/>
              </a:endParaRPr>
            </a:p>
          </p:txBody>
        </p:sp>
        <p:cxnSp>
          <p:nvCxnSpPr>
            <p:cNvPr id="20" name="PPT世界-7-5"/>
            <p:cNvCxnSpPr/>
            <p:nvPr/>
          </p:nvCxnSpPr>
          <p:spPr>
            <a:xfrm>
              <a:off x="1125487" y="4772487"/>
              <a:ext cx="24574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5" name="PPT世界-7-6"/>
            <p:cNvSpPr txBox="1"/>
            <p:nvPr/>
          </p:nvSpPr>
          <p:spPr>
            <a:xfrm>
              <a:off x="2905407" y="2478361"/>
              <a:ext cx="1200802"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rPr>
                <a:t>01</a:t>
              </a:r>
              <a:endParaRPr kumimoji="0" lang="zh-CN" altLang="en-US"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endParaRPr>
            </a:p>
          </p:txBody>
        </p:sp>
        <p:grpSp>
          <p:nvGrpSpPr>
            <p:cNvPr id="97" name="组合 96"/>
            <p:cNvGrpSpPr/>
            <p:nvPr/>
          </p:nvGrpSpPr>
          <p:grpSpPr>
            <a:xfrm>
              <a:off x="1054238" y="2530103"/>
              <a:ext cx="774284" cy="882902"/>
              <a:chOff x="5907429" y="110142"/>
              <a:chExt cx="5917714" cy="6747859"/>
            </a:xfrm>
          </p:grpSpPr>
          <p:sp>
            <p:nvSpPr>
              <p:cNvPr id="78" name="PPT世界-7-7"/>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79" name="PPT世界-7-8"/>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80" name="PPT世界-7-9"/>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81" name="PPT世界-7-10"/>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82" name="PPT世界-7-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83" name="PPT世界-7-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84" name="PPT世界-7-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85" name="PPT世界-7-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86" name="PPT世界-7-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87" name="PPT世界-7-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88" name="PPT世界-7-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89" name="PPT世界-7-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90" name="PPT世界-7-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91" name="PPT世界-7-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92" name="PPT世界-7-2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93" name="PPT世界-7-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94" name="PPT世界-7-2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95" name="PPT世界-7-2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96" name="PPT世界-7-25"/>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grpSp>
      <p:grpSp>
        <p:nvGrpSpPr>
          <p:cNvPr id="138" name="PPT世界-8"/>
          <p:cNvGrpSpPr/>
          <p:nvPr/>
        </p:nvGrpSpPr>
        <p:grpSpPr>
          <a:xfrm>
            <a:off x="8089900" y="1478896"/>
            <a:ext cx="3406775" cy="3998522"/>
            <a:chOff x="8089900" y="2278745"/>
            <a:chExt cx="3406775" cy="3998522"/>
          </a:xfrm>
        </p:grpSpPr>
        <p:sp>
          <p:nvSpPr>
            <p:cNvPr id="15" name="PPT世界-8-1"/>
            <p:cNvSpPr/>
            <p:nvPr/>
          </p:nvSpPr>
          <p:spPr>
            <a:xfrm>
              <a:off x="8089900" y="2278745"/>
              <a:ext cx="3406775" cy="3998522"/>
            </a:xfrm>
            <a:prstGeom prst="roundRect">
              <a:avLst>
                <a:gd name="adj" fmla="val 2809"/>
              </a:avLst>
            </a:prstGeom>
            <a:solidFill>
              <a:schemeClr val="bg1"/>
            </a:solidFill>
            <a:ln>
              <a:solidFill>
                <a:schemeClr val="accent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25" name="PPT世界-8-2"/>
            <p:cNvSpPr txBox="1"/>
            <p:nvPr/>
          </p:nvSpPr>
          <p:spPr>
            <a:xfrm>
              <a:off x="8410622" y="3627067"/>
              <a:ext cx="1904953" cy="400110"/>
            </a:xfrm>
            <a:prstGeom prst="rect">
              <a:avLst/>
            </a:prstGeom>
            <a:noFill/>
          </p:spPr>
          <p:txBody>
            <a:bodyPr wrap="square">
              <a:noAutofit/>
            </a:bodyPr>
            <a:lstStyle/>
            <a:p>
              <a:r>
                <a:rPr lang="en-US" altLang="zh-CN" sz="2000" dirty="0">
                  <a:solidFill>
                    <a:schemeClr val="bg1">
                      <a:lumMod val="75000"/>
                    </a:schemeClr>
                  </a:solidFill>
                  <a:cs typeface="+mn-ea"/>
                  <a:sym typeface="+mn-lt"/>
                </a:rPr>
                <a:t>TITLE TEXT</a:t>
              </a:r>
              <a:endParaRPr lang="zh-CN" altLang="en-US" sz="2000" dirty="0">
                <a:solidFill>
                  <a:schemeClr val="bg1">
                    <a:lumMod val="75000"/>
                  </a:schemeClr>
                </a:solidFill>
                <a:cs typeface="+mn-ea"/>
                <a:sym typeface="+mn-lt"/>
              </a:endParaRPr>
            </a:p>
          </p:txBody>
        </p:sp>
        <p:sp>
          <p:nvSpPr>
            <p:cNvPr id="26" name="PPT世界-8-3"/>
            <p:cNvSpPr txBox="1"/>
            <p:nvPr/>
          </p:nvSpPr>
          <p:spPr>
            <a:xfrm>
              <a:off x="8410622" y="4091994"/>
              <a:ext cx="2765329" cy="523220"/>
            </a:xfrm>
            <a:prstGeom prst="rect">
              <a:avLst/>
            </a:prstGeom>
            <a:noFill/>
          </p:spPr>
          <p:txBody>
            <a:bodyPr wrap="square">
              <a:noAutofit/>
            </a:bodyPr>
            <a:lstStyle/>
            <a:p>
              <a:r>
                <a:rPr lang="zh-CN" altLang="en-US" sz="2800" dirty="0">
                  <a:gradFill>
                    <a:gsLst>
                      <a:gs pos="0">
                        <a:schemeClr val="accent1"/>
                      </a:gs>
                      <a:gs pos="100000">
                        <a:schemeClr val="accent3"/>
                      </a:gs>
                    </a:gsLst>
                    <a:lin ang="5400000" scaled="1"/>
                  </a:gradFill>
                  <a:latin typeface="思源黑体 CN Bold" panose="020B0800000000000000" pitchFamily="34" charset="-122"/>
                  <a:ea typeface="思源黑体 CN Bold" panose="020B0800000000000000" pitchFamily="34" charset="-122"/>
                  <a:cs typeface="+mn-ea"/>
                  <a:sym typeface="+mn-lt"/>
                </a:rPr>
                <a:t>标题文字添加</a:t>
              </a:r>
            </a:p>
          </p:txBody>
        </p:sp>
        <p:sp>
          <p:nvSpPr>
            <p:cNvPr id="27" name="PPT世界-8-4"/>
            <p:cNvSpPr txBox="1"/>
            <p:nvPr/>
          </p:nvSpPr>
          <p:spPr>
            <a:xfrm>
              <a:off x="8410622" y="4926663"/>
              <a:ext cx="2765329" cy="1028167"/>
            </a:xfrm>
            <a:prstGeom prst="rect">
              <a:avLst/>
            </a:prstGeom>
            <a:noFill/>
          </p:spPr>
          <p:txBody>
            <a:bodyPr wrap="square">
              <a:noAutofit/>
            </a:bodyPr>
            <a:lstStyle/>
            <a:p>
              <a:pP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lang="zh-CN" altLang="en-US" sz="1400" dirty="0">
                <a:solidFill>
                  <a:schemeClr val="tx1">
                    <a:lumMod val="75000"/>
                    <a:lumOff val="25000"/>
                  </a:schemeClr>
                </a:solidFill>
                <a:cs typeface="+mn-ea"/>
                <a:sym typeface="+mn-lt"/>
              </a:endParaRPr>
            </a:p>
          </p:txBody>
        </p:sp>
        <p:cxnSp>
          <p:nvCxnSpPr>
            <p:cNvPr id="28" name="PPT世界-8-5"/>
            <p:cNvCxnSpPr/>
            <p:nvPr/>
          </p:nvCxnSpPr>
          <p:spPr>
            <a:xfrm>
              <a:off x="8520063" y="4772487"/>
              <a:ext cx="24574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7" name="PPT世界-8-6"/>
            <p:cNvSpPr txBox="1"/>
            <p:nvPr/>
          </p:nvSpPr>
          <p:spPr>
            <a:xfrm>
              <a:off x="10291948" y="2478361"/>
              <a:ext cx="1200802"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rPr>
                <a:t>03</a:t>
              </a:r>
              <a:endParaRPr kumimoji="0" lang="zh-CN" altLang="en-US" sz="6600" i="0" u="none" strike="noStrike" kern="1200" cap="none" spc="0" normalizeH="0" baseline="0" noProof="0" dirty="0">
                <a:ln w="6350">
                  <a:noFill/>
                </a:ln>
                <a:gradFill flip="none" rotWithShape="1">
                  <a:gsLst>
                    <a:gs pos="0">
                      <a:schemeClr val="accent1"/>
                    </a:gs>
                    <a:gs pos="100000">
                      <a:schemeClr val="accent3"/>
                    </a:gs>
                  </a:gsLst>
                  <a:lin ang="5400000" scaled="1"/>
                  <a:tileRect/>
                </a:gradFill>
                <a:effectLst/>
                <a:uLnTx/>
                <a:uFillTx/>
                <a:latin typeface="+mj-lt"/>
                <a:ea typeface="+mj-ea"/>
                <a:cs typeface="思源黑体 CN Bold" panose="020B0800000000000000" pitchFamily="34" charset="-122"/>
              </a:endParaRPr>
            </a:p>
          </p:txBody>
        </p:sp>
        <p:grpSp>
          <p:nvGrpSpPr>
            <p:cNvPr id="98" name="组合 97"/>
            <p:cNvGrpSpPr/>
            <p:nvPr/>
          </p:nvGrpSpPr>
          <p:grpSpPr>
            <a:xfrm>
              <a:off x="8460182" y="2530103"/>
              <a:ext cx="774284" cy="882902"/>
              <a:chOff x="5907429" y="110142"/>
              <a:chExt cx="5917714" cy="6747859"/>
            </a:xfrm>
          </p:grpSpPr>
          <p:sp>
            <p:nvSpPr>
              <p:cNvPr id="99" name="PPT世界-8-7"/>
              <p:cNvSpPr/>
              <p:nvPr/>
            </p:nvSpPr>
            <p:spPr>
              <a:xfrm flipH="1">
                <a:off x="6595328"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100" name="PPT世界-8-8"/>
              <p:cNvSpPr/>
              <p:nvPr/>
            </p:nvSpPr>
            <p:spPr>
              <a:xfrm flipH="1">
                <a:off x="10707429" y="6185570"/>
                <a:ext cx="116571" cy="116571"/>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01" name="PPT世界-8-9"/>
              <p:cNvSpPr/>
              <p:nvPr/>
            </p:nvSpPr>
            <p:spPr>
              <a:xfrm flipH="1">
                <a:off x="11509715" y="4886142"/>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02" name="PPT世界-8-10"/>
              <p:cNvSpPr/>
              <p:nvPr/>
            </p:nvSpPr>
            <p:spPr>
              <a:xfrm flipH="1">
                <a:off x="6970287" y="535285"/>
                <a:ext cx="315428" cy="315428"/>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103" name="PPT世界-8-1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flipH="1">
                <a:off x="674400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04" name="PPT世界-8-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173715"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pic>
            <p:nvPicPr>
              <p:cNvPr id="105" name="PPT世界-8-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11417143" y="5520428"/>
                <a:ext cx="150857" cy="675428"/>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06" name="PPT世界-8-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6059347" y="1329471"/>
                <a:ext cx="144000" cy="140571"/>
              </a:xfrm>
              <a:custGeom>
                <a:avLst/>
                <a:gdLst>
                  <a:gd name="connsiteX0" fmla="*/ 1729 w 144000"/>
                  <a:gd name="connsiteY0" fmla="*/ 474 h 140571"/>
                  <a:gd name="connsiteX1" fmla="*/ 145729 w 144000"/>
                  <a:gd name="connsiteY1" fmla="*/ 474 h 140571"/>
                  <a:gd name="connsiteX2" fmla="*/ 145729 w 144000"/>
                  <a:gd name="connsiteY2" fmla="*/ 141045 h 140571"/>
                  <a:gd name="connsiteX3" fmla="*/ 1729 w 144000"/>
                  <a:gd name="connsiteY3" fmla="*/ 141045 h 140571"/>
                </a:gdLst>
                <a:ahLst/>
                <a:cxnLst>
                  <a:cxn ang="0">
                    <a:pos x="connsiteX0" y="connsiteY0"/>
                  </a:cxn>
                  <a:cxn ang="0">
                    <a:pos x="connsiteX1" y="connsiteY1"/>
                  </a:cxn>
                  <a:cxn ang="0">
                    <a:pos x="connsiteX2" y="connsiteY2"/>
                  </a:cxn>
                  <a:cxn ang="0">
                    <a:pos x="connsiteX3" y="connsiteY3"/>
                  </a:cxn>
                </a:cxnLst>
                <a:rect l="l" t="t" r="r" b="b"/>
                <a:pathLst>
                  <a:path w="144000" h="140571">
                    <a:moveTo>
                      <a:pt x="1729" y="474"/>
                    </a:moveTo>
                    <a:lnTo>
                      <a:pt x="145729" y="474"/>
                    </a:lnTo>
                    <a:lnTo>
                      <a:pt x="145729" y="141045"/>
                    </a:lnTo>
                    <a:lnTo>
                      <a:pt x="1729" y="141045"/>
                    </a:lnTo>
                    <a:close/>
                  </a:path>
                </a:pathLst>
              </a:custGeom>
            </p:spPr>
          </p:pic>
          <p:pic>
            <p:nvPicPr>
              <p:cNvPr id="107" name="PPT世界-8-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7882287" y="6350142"/>
                <a:ext cx="452571" cy="78857"/>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108" name="PPT世界-8-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11136001" y="1550142"/>
                <a:ext cx="452571" cy="78857"/>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109" name="PPT世界-8-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298287" y="1179856"/>
                <a:ext cx="1203428" cy="1162285"/>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110" name="PPT世界-8-1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9030858" y="555856"/>
                <a:ext cx="689142" cy="1728000"/>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111" name="PPT世界-8-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flipH="1">
                <a:off x="8190858" y="449570"/>
                <a:ext cx="1278857" cy="2040000"/>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112" name="PPT世界-8-2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flipH="1">
                <a:off x="8595430" y="4903285"/>
                <a:ext cx="1145142" cy="1385142"/>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113" name="PPT世界-8-2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9274286" y="4656428"/>
                <a:ext cx="781714" cy="1686857"/>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114" name="PPT世界-8-22"/>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flipH="1">
                <a:off x="9130286" y="4519285"/>
                <a:ext cx="1896000" cy="1412571"/>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115" name="PPT世界-8-23"/>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6226287" y="4080428"/>
                <a:ext cx="1172571" cy="1196571"/>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116" name="PPT世界-8-24"/>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flipH="1">
                <a:off x="5907429" y="3295285"/>
                <a:ext cx="2012571" cy="1313142"/>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117" name="PPT世界-8-25"/>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6101363" y="977571"/>
                <a:ext cx="5294370" cy="4712157"/>
              </a:xfrm>
              <a:prstGeom prst="rect">
                <a:avLst/>
              </a:prstGeom>
            </p:spPr>
          </p:pic>
        </p:grpSp>
      </p:grpSp>
      <p:grpSp>
        <p:nvGrpSpPr>
          <p:cNvPr id="137" name="PPT世界-9"/>
          <p:cNvGrpSpPr/>
          <p:nvPr/>
        </p:nvGrpSpPr>
        <p:grpSpPr>
          <a:xfrm>
            <a:off x="4392612" y="2156212"/>
            <a:ext cx="3406775" cy="3998522"/>
            <a:chOff x="4392612" y="2278745"/>
            <a:chExt cx="3406775" cy="3998522"/>
          </a:xfrm>
        </p:grpSpPr>
        <p:sp>
          <p:nvSpPr>
            <p:cNvPr id="14" name="PPT世界-9-1"/>
            <p:cNvSpPr/>
            <p:nvPr/>
          </p:nvSpPr>
          <p:spPr>
            <a:xfrm>
              <a:off x="4392612" y="2278745"/>
              <a:ext cx="3406775" cy="3998522"/>
            </a:xfrm>
            <a:prstGeom prst="roundRect">
              <a:avLst>
                <a:gd name="adj" fmla="val 2185"/>
              </a:avLst>
            </a:prstGeom>
            <a:solidFill>
              <a:schemeClr val="bg1"/>
            </a:solidFill>
            <a:ln>
              <a:solidFill>
                <a:schemeClr val="accent5">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cs typeface="思源黑体 CN Bold" panose="020B0800000000000000" pitchFamily="34" charset="-122"/>
                <a:sym typeface="+mn-lt"/>
              </a:endParaRPr>
            </a:p>
          </p:txBody>
        </p:sp>
        <p:sp>
          <p:nvSpPr>
            <p:cNvPr id="21" name="PPT世界-9-2"/>
            <p:cNvSpPr txBox="1"/>
            <p:nvPr/>
          </p:nvSpPr>
          <p:spPr>
            <a:xfrm>
              <a:off x="4713334" y="3627067"/>
              <a:ext cx="1904953" cy="400110"/>
            </a:xfrm>
            <a:prstGeom prst="rect">
              <a:avLst/>
            </a:prstGeom>
            <a:noFill/>
          </p:spPr>
          <p:txBody>
            <a:bodyPr wrap="square">
              <a:noAutofit/>
            </a:bodyPr>
            <a:lstStyle/>
            <a:p>
              <a:r>
                <a:rPr lang="en-US" altLang="zh-CN" sz="2000" dirty="0">
                  <a:solidFill>
                    <a:schemeClr val="bg1">
                      <a:lumMod val="75000"/>
                    </a:schemeClr>
                  </a:solidFill>
                  <a:cs typeface="+mn-ea"/>
                  <a:sym typeface="+mn-lt"/>
                </a:rPr>
                <a:t>TITLE TEXT</a:t>
              </a:r>
              <a:endParaRPr lang="zh-CN" altLang="en-US" sz="2000" dirty="0">
                <a:solidFill>
                  <a:schemeClr val="bg1">
                    <a:lumMod val="75000"/>
                  </a:schemeClr>
                </a:solidFill>
                <a:cs typeface="+mn-ea"/>
                <a:sym typeface="+mn-lt"/>
              </a:endParaRPr>
            </a:p>
          </p:txBody>
        </p:sp>
        <p:sp>
          <p:nvSpPr>
            <p:cNvPr id="22" name="PPT世界-9-3"/>
            <p:cNvSpPr txBox="1"/>
            <p:nvPr/>
          </p:nvSpPr>
          <p:spPr>
            <a:xfrm>
              <a:off x="4713334" y="4091994"/>
              <a:ext cx="2765329" cy="523220"/>
            </a:xfrm>
            <a:prstGeom prst="rect">
              <a:avLst/>
            </a:prstGeom>
            <a:noFill/>
          </p:spPr>
          <p:txBody>
            <a:bodyPr wrap="square">
              <a:no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标题文字添加</a:t>
              </a:r>
            </a:p>
          </p:txBody>
        </p:sp>
        <p:sp>
          <p:nvSpPr>
            <p:cNvPr id="23" name="PPT世界-9-4"/>
            <p:cNvSpPr txBox="1"/>
            <p:nvPr/>
          </p:nvSpPr>
          <p:spPr>
            <a:xfrm>
              <a:off x="4713334" y="4926663"/>
              <a:ext cx="2765329" cy="1028167"/>
            </a:xfrm>
            <a:prstGeom prst="rect">
              <a:avLst/>
            </a:prstGeom>
            <a:noFill/>
          </p:spPr>
          <p:txBody>
            <a:bodyPr wrap="square">
              <a:noAutofit/>
            </a:bodyPr>
            <a:lstStyle/>
            <a:p>
              <a:pPr>
                <a:lnSpc>
                  <a:spcPct val="150000"/>
                </a:lnSpc>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lang="zh-CN" altLang="en-US" sz="1400" dirty="0">
                <a:solidFill>
                  <a:schemeClr val="tx1">
                    <a:lumMod val="75000"/>
                    <a:lumOff val="25000"/>
                  </a:schemeClr>
                </a:solidFill>
                <a:cs typeface="+mn-ea"/>
                <a:sym typeface="+mn-lt"/>
              </a:endParaRPr>
            </a:p>
          </p:txBody>
        </p:sp>
        <p:cxnSp>
          <p:nvCxnSpPr>
            <p:cNvPr id="24" name="PPT世界-9-5"/>
            <p:cNvCxnSpPr/>
            <p:nvPr/>
          </p:nvCxnSpPr>
          <p:spPr>
            <a:xfrm>
              <a:off x="4822775" y="4772487"/>
              <a:ext cx="24574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6" name="PPT世界-9-6"/>
            <p:cNvSpPr txBox="1"/>
            <p:nvPr/>
          </p:nvSpPr>
          <p:spPr>
            <a:xfrm>
              <a:off x="6589746" y="2478361"/>
              <a:ext cx="1200802"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6600" i="0" u="none" strike="noStrike" kern="1200" cap="none" spc="0" normalizeH="0" baseline="0" noProof="0" dirty="0">
                  <a:ln w="6350">
                    <a:noFill/>
                  </a:ln>
                  <a:gradFill flip="none" rotWithShape="1">
                    <a:gsLst>
                      <a:gs pos="0">
                        <a:schemeClr val="accent4"/>
                      </a:gs>
                      <a:gs pos="100000">
                        <a:schemeClr val="accent5"/>
                      </a:gs>
                    </a:gsLst>
                    <a:lin ang="5400000" scaled="1"/>
                    <a:tileRect/>
                  </a:gradFill>
                  <a:effectLst/>
                  <a:uLnTx/>
                  <a:uFillTx/>
                  <a:latin typeface="+mj-lt"/>
                  <a:ea typeface="+mj-ea"/>
                  <a:cs typeface="思源黑体 CN Bold" panose="020B0800000000000000" pitchFamily="34" charset="-122"/>
                </a:rPr>
                <a:t>02</a:t>
              </a:r>
              <a:endParaRPr kumimoji="0" lang="zh-CN" altLang="en-US" sz="6600" i="0" u="none" strike="noStrike" kern="1200" cap="none" spc="0" normalizeH="0" baseline="0" noProof="0" dirty="0">
                <a:ln w="6350">
                  <a:noFill/>
                </a:ln>
                <a:gradFill flip="none" rotWithShape="1">
                  <a:gsLst>
                    <a:gs pos="0">
                      <a:schemeClr val="accent4"/>
                    </a:gs>
                    <a:gs pos="100000">
                      <a:schemeClr val="accent5"/>
                    </a:gs>
                  </a:gsLst>
                  <a:lin ang="5400000" scaled="1"/>
                  <a:tileRect/>
                </a:gradFill>
                <a:effectLst/>
                <a:uLnTx/>
                <a:uFillTx/>
                <a:latin typeface="+mj-lt"/>
                <a:ea typeface="+mj-ea"/>
                <a:cs typeface="思源黑体 CN Bold" panose="020B0800000000000000" pitchFamily="34" charset="-122"/>
              </a:endParaRPr>
            </a:p>
          </p:txBody>
        </p:sp>
        <p:grpSp>
          <p:nvGrpSpPr>
            <p:cNvPr id="136" name="组合 135"/>
            <p:cNvGrpSpPr/>
            <p:nvPr/>
          </p:nvGrpSpPr>
          <p:grpSpPr>
            <a:xfrm>
              <a:off x="4767950" y="2500010"/>
              <a:ext cx="782605" cy="928990"/>
              <a:chOff x="503999" y="110142"/>
              <a:chExt cx="5684572" cy="6747859"/>
            </a:xfrm>
          </p:grpSpPr>
          <p:sp>
            <p:nvSpPr>
              <p:cNvPr id="118" name="PPT世界-9-7"/>
              <p:cNvSpPr/>
              <p:nvPr/>
            </p:nvSpPr>
            <p:spPr>
              <a:xfrm>
                <a:off x="674529" y="1213158"/>
                <a:ext cx="4922143" cy="4830408"/>
              </a:xfrm>
              <a:custGeom>
                <a:avLst/>
                <a:gdLst>
                  <a:gd name="connsiteX0" fmla="*/ 0 w 4889491"/>
                  <a:gd name="connsiteY0" fmla="*/ 2444746 h 4889491"/>
                  <a:gd name="connsiteX1" fmla="*/ 2444746 w 4889491"/>
                  <a:gd name="connsiteY1" fmla="*/ 0 h 4889491"/>
                  <a:gd name="connsiteX2" fmla="*/ 4889492 w 4889491"/>
                  <a:gd name="connsiteY2" fmla="*/ 2444746 h 4889491"/>
                  <a:gd name="connsiteX3" fmla="*/ 2444746 w 4889491"/>
                  <a:gd name="connsiteY3" fmla="*/ 4889492 h 4889491"/>
                  <a:gd name="connsiteX4" fmla="*/ 0 w 4889491"/>
                  <a:gd name="connsiteY4" fmla="*/ 2444746 h 4889491"/>
                  <a:gd name="connsiteX0-1" fmla="*/ 0 w 4686292"/>
                  <a:gd name="connsiteY0-2" fmla="*/ 3319771 h 4929746"/>
                  <a:gd name="connsiteX1-3" fmla="*/ 2241546 w 4686292"/>
                  <a:gd name="connsiteY1-4" fmla="*/ 11425 h 4929746"/>
                  <a:gd name="connsiteX2-5" fmla="*/ 4686292 w 4686292"/>
                  <a:gd name="connsiteY2-6" fmla="*/ 2456171 h 4929746"/>
                  <a:gd name="connsiteX3-7" fmla="*/ 2241546 w 4686292"/>
                  <a:gd name="connsiteY3-8" fmla="*/ 4900917 h 4929746"/>
                  <a:gd name="connsiteX4-9" fmla="*/ 0 w 4686292"/>
                  <a:gd name="connsiteY4-10" fmla="*/ 3319771 h 4929746"/>
                  <a:gd name="connsiteX0-11" fmla="*/ 81156 w 4767448"/>
                  <a:gd name="connsiteY0-12" fmla="*/ 3310415 h 4903017"/>
                  <a:gd name="connsiteX1-13" fmla="*/ 665748 w 4767448"/>
                  <a:gd name="connsiteY1-14" fmla="*/ 2047118 h 4903017"/>
                  <a:gd name="connsiteX2-15" fmla="*/ 2322702 w 4767448"/>
                  <a:gd name="connsiteY2-16" fmla="*/ 2069 h 4903017"/>
                  <a:gd name="connsiteX3-17" fmla="*/ 4767448 w 4767448"/>
                  <a:gd name="connsiteY3-18" fmla="*/ 2446815 h 4903017"/>
                  <a:gd name="connsiteX4-19" fmla="*/ 2322702 w 4767448"/>
                  <a:gd name="connsiteY4-20" fmla="*/ 4891561 h 4903017"/>
                  <a:gd name="connsiteX5" fmla="*/ 81156 w 4767448"/>
                  <a:gd name="connsiteY5" fmla="*/ 3310415 h 4903017"/>
                  <a:gd name="connsiteX0-21" fmla="*/ 81156 w 4767448"/>
                  <a:gd name="connsiteY0-22" fmla="*/ 3365480 h 4958082"/>
                  <a:gd name="connsiteX1-23" fmla="*/ 665748 w 4767448"/>
                  <a:gd name="connsiteY1-24" fmla="*/ 2102183 h 4958082"/>
                  <a:gd name="connsiteX2-25" fmla="*/ 957848 w 4767448"/>
                  <a:gd name="connsiteY2-26" fmla="*/ 882984 h 4958082"/>
                  <a:gd name="connsiteX3-27" fmla="*/ 2322702 w 4767448"/>
                  <a:gd name="connsiteY3-28" fmla="*/ 57134 h 4958082"/>
                  <a:gd name="connsiteX4-29" fmla="*/ 4767448 w 4767448"/>
                  <a:gd name="connsiteY4-30" fmla="*/ 2501880 h 4958082"/>
                  <a:gd name="connsiteX5-31" fmla="*/ 2322702 w 4767448"/>
                  <a:gd name="connsiteY5-32" fmla="*/ 4946626 h 4958082"/>
                  <a:gd name="connsiteX6" fmla="*/ 81156 w 4767448"/>
                  <a:gd name="connsiteY6" fmla="*/ 3365480 h 4958082"/>
                  <a:gd name="connsiteX0-33" fmla="*/ 81156 w 4767448"/>
                  <a:gd name="connsiteY0-34" fmla="*/ 2765180 h 4357782"/>
                  <a:gd name="connsiteX1-35" fmla="*/ 665748 w 4767448"/>
                  <a:gd name="connsiteY1-36" fmla="*/ 1501883 h 4357782"/>
                  <a:gd name="connsiteX2-37" fmla="*/ 957848 w 4767448"/>
                  <a:gd name="connsiteY2-38" fmla="*/ 282684 h 4357782"/>
                  <a:gd name="connsiteX3-39" fmla="*/ 2246502 w 4767448"/>
                  <a:gd name="connsiteY3-40" fmla="*/ 180734 h 4357782"/>
                  <a:gd name="connsiteX4-41" fmla="*/ 4767448 w 4767448"/>
                  <a:gd name="connsiteY4-42" fmla="*/ 1901580 h 4357782"/>
                  <a:gd name="connsiteX5-43" fmla="*/ 2322702 w 4767448"/>
                  <a:gd name="connsiteY5-44" fmla="*/ 4346326 h 4357782"/>
                  <a:gd name="connsiteX6-45" fmla="*/ 81156 w 4767448"/>
                  <a:gd name="connsiteY6-46" fmla="*/ 2765180 h 4357782"/>
                  <a:gd name="connsiteX0-47" fmla="*/ 81156 w 4846300"/>
                  <a:gd name="connsiteY0-48" fmla="*/ 3196879 h 4789481"/>
                  <a:gd name="connsiteX1-49" fmla="*/ 665748 w 4846300"/>
                  <a:gd name="connsiteY1-50" fmla="*/ 1933582 h 4789481"/>
                  <a:gd name="connsiteX2-51" fmla="*/ 957848 w 4846300"/>
                  <a:gd name="connsiteY2-52" fmla="*/ 714383 h 4789481"/>
                  <a:gd name="connsiteX3-53" fmla="*/ 2246502 w 4846300"/>
                  <a:gd name="connsiteY3-54" fmla="*/ 612433 h 4789481"/>
                  <a:gd name="connsiteX4-55" fmla="*/ 4170948 w 4846300"/>
                  <a:gd name="connsiteY4-56" fmla="*/ 66683 h 4789481"/>
                  <a:gd name="connsiteX5-57" fmla="*/ 4767448 w 4846300"/>
                  <a:gd name="connsiteY5-58" fmla="*/ 2333279 h 4789481"/>
                  <a:gd name="connsiteX6-59" fmla="*/ 2322702 w 4846300"/>
                  <a:gd name="connsiteY6-60" fmla="*/ 4778025 h 4789481"/>
                  <a:gd name="connsiteX7" fmla="*/ 81156 w 4846300"/>
                  <a:gd name="connsiteY7" fmla="*/ 3196879 h 4789481"/>
                  <a:gd name="connsiteX0-61" fmla="*/ 81156 w 4812742"/>
                  <a:gd name="connsiteY0-62" fmla="*/ 3196879 h 4784778"/>
                  <a:gd name="connsiteX1-63" fmla="*/ 665748 w 4812742"/>
                  <a:gd name="connsiteY1-64" fmla="*/ 1933582 h 4784778"/>
                  <a:gd name="connsiteX2-65" fmla="*/ 957848 w 4812742"/>
                  <a:gd name="connsiteY2-66" fmla="*/ 714383 h 4784778"/>
                  <a:gd name="connsiteX3-67" fmla="*/ 2246502 w 4812742"/>
                  <a:gd name="connsiteY3-68" fmla="*/ 612433 h 4784778"/>
                  <a:gd name="connsiteX4-69" fmla="*/ 4170948 w 4812742"/>
                  <a:gd name="connsiteY4-70" fmla="*/ 66683 h 4784778"/>
                  <a:gd name="connsiteX5-71" fmla="*/ 4729348 w 4812742"/>
                  <a:gd name="connsiteY5-72" fmla="*/ 2549179 h 4784778"/>
                  <a:gd name="connsiteX6-73" fmla="*/ 2322702 w 4812742"/>
                  <a:gd name="connsiteY6-74" fmla="*/ 4778025 h 4784778"/>
                  <a:gd name="connsiteX7-75" fmla="*/ 81156 w 4812742"/>
                  <a:gd name="connsiteY7-76" fmla="*/ 3196879 h 4784778"/>
                  <a:gd name="connsiteX0-77" fmla="*/ 41049 w 4772635"/>
                  <a:gd name="connsiteY0-78" fmla="*/ 3196879 h 3855137"/>
                  <a:gd name="connsiteX1-79" fmla="*/ 625641 w 4772635"/>
                  <a:gd name="connsiteY1-80" fmla="*/ 1933582 h 3855137"/>
                  <a:gd name="connsiteX2-81" fmla="*/ 917741 w 4772635"/>
                  <a:gd name="connsiteY2-82" fmla="*/ 714383 h 3855137"/>
                  <a:gd name="connsiteX3-83" fmla="*/ 2206395 w 4772635"/>
                  <a:gd name="connsiteY3-84" fmla="*/ 612433 h 3855137"/>
                  <a:gd name="connsiteX4-85" fmla="*/ 4130841 w 4772635"/>
                  <a:gd name="connsiteY4-86" fmla="*/ 66683 h 3855137"/>
                  <a:gd name="connsiteX5-87" fmla="*/ 4689241 w 4772635"/>
                  <a:gd name="connsiteY5-88" fmla="*/ 2549179 h 3855137"/>
                  <a:gd name="connsiteX6-89" fmla="*/ 1634895 w 4772635"/>
                  <a:gd name="connsiteY6-90" fmla="*/ 3838225 h 3855137"/>
                  <a:gd name="connsiteX7-91" fmla="*/ 41049 w 4772635"/>
                  <a:gd name="connsiteY7-92" fmla="*/ 3196879 h 3855137"/>
                  <a:gd name="connsiteX0-93" fmla="*/ 41049 w 4716756"/>
                  <a:gd name="connsiteY0-94" fmla="*/ 3196879 h 4860997"/>
                  <a:gd name="connsiteX1-95" fmla="*/ 625641 w 4716756"/>
                  <a:gd name="connsiteY1-96" fmla="*/ 1933582 h 4860997"/>
                  <a:gd name="connsiteX2-97" fmla="*/ 917741 w 4716756"/>
                  <a:gd name="connsiteY2-98" fmla="*/ 714383 h 4860997"/>
                  <a:gd name="connsiteX3-99" fmla="*/ 2206395 w 4716756"/>
                  <a:gd name="connsiteY3-100" fmla="*/ 612433 h 4860997"/>
                  <a:gd name="connsiteX4-101" fmla="*/ 4130841 w 4716756"/>
                  <a:gd name="connsiteY4-102" fmla="*/ 66683 h 4860997"/>
                  <a:gd name="connsiteX5-103" fmla="*/ 4689241 w 4716756"/>
                  <a:gd name="connsiteY5-104" fmla="*/ 2549179 h 4860997"/>
                  <a:gd name="connsiteX6-105" fmla="*/ 4054641 w 4716756"/>
                  <a:gd name="connsiteY6-106" fmla="*/ 4829185 h 4860997"/>
                  <a:gd name="connsiteX7-107" fmla="*/ 1634895 w 4716756"/>
                  <a:gd name="connsiteY7-108" fmla="*/ 3838225 h 4860997"/>
                  <a:gd name="connsiteX8" fmla="*/ 41049 w 4716756"/>
                  <a:gd name="connsiteY8" fmla="*/ 3196879 h 4860997"/>
                  <a:gd name="connsiteX0-109" fmla="*/ 41049 w 4716756"/>
                  <a:gd name="connsiteY0-110" fmla="*/ 3196879 h 4860997"/>
                  <a:gd name="connsiteX1-111" fmla="*/ 625641 w 4716756"/>
                  <a:gd name="connsiteY1-112" fmla="*/ 1933582 h 4860997"/>
                  <a:gd name="connsiteX2-113" fmla="*/ 917741 w 4716756"/>
                  <a:gd name="connsiteY2-114" fmla="*/ 714383 h 4860997"/>
                  <a:gd name="connsiteX3-115" fmla="*/ 2206395 w 4716756"/>
                  <a:gd name="connsiteY3-116" fmla="*/ 612433 h 4860997"/>
                  <a:gd name="connsiteX4-117" fmla="*/ 4130841 w 4716756"/>
                  <a:gd name="connsiteY4-118" fmla="*/ 66683 h 4860997"/>
                  <a:gd name="connsiteX5-119" fmla="*/ 4689241 w 4716756"/>
                  <a:gd name="connsiteY5-120" fmla="*/ 2549179 h 4860997"/>
                  <a:gd name="connsiteX6-121" fmla="*/ 4054641 w 4716756"/>
                  <a:gd name="connsiteY6-122" fmla="*/ 4829185 h 4860997"/>
                  <a:gd name="connsiteX7-123" fmla="*/ 1634895 w 4716756"/>
                  <a:gd name="connsiteY7-124" fmla="*/ 3838225 h 4860997"/>
                  <a:gd name="connsiteX8-125" fmla="*/ 41049 w 4716756"/>
                  <a:gd name="connsiteY8-126" fmla="*/ 3196879 h 4860997"/>
                  <a:gd name="connsiteX0-127" fmla="*/ 41049 w 4990920"/>
                  <a:gd name="connsiteY0-128" fmla="*/ 3196879 h 4860997"/>
                  <a:gd name="connsiteX1-129" fmla="*/ 625641 w 4990920"/>
                  <a:gd name="connsiteY1-130" fmla="*/ 1933582 h 4860997"/>
                  <a:gd name="connsiteX2-131" fmla="*/ 917741 w 4990920"/>
                  <a:gd name="connsiteY2-132" fmla="*/ 714383 h 4860997"/>
                  <a:gd name="connsiteX3-133" fmla="*/ 2206395 w 4990920"/>
                  <a:gd name="connsiteY3-134" fmla="*/ 612433 h 4860997"/>
                  <a:gd name="connsiteX4-135" fmla="*/ 4130841 w 4990920"/>
                  <a:gd name="connsiteY4-136" fmla="*/ 66683 h 4860997"/>
                  <a:gd name="connsiteX5-137" fmla="*/ 4689241 w 4990920"/>
                  <a:gd name="connsiteY5-138" fmla="*/ 2549179 h 4860997"/>
                  <a:gd name="connsiteX6-139" fmla="*/ 4054641 w 4990920"/>
                  <a:gd name="connsiteY6-140" fmla="*/ 4829185 h 4860997"/>
                  <a:gd name="connsiteX7-141" fmla="*/ 1634895 w 4990920"/>
                  <a:gd name="connsiteY7-142" fmla="*/ 3838225 h 4860997"/>
                  <a:gd name="connsiteX8-143" fmla="*/ 41049 w 4990920"/>
                  <a:gd name="connsiteY8-144" fmla="*/ 3196879 h 4860997"/>
                  <a:gd name="connsiteX0-145" fmla="*/ 41049 w 4990920"/>
                  <a:gd name="connsiteY0-146" fmla="*/ 3171989 h 4836107"/>
                  <a:gd name="connsiteX1-147" fmla="*/ 625641 w 4990920"/>
                  <a:gd name="connsiteY1-148" fmla="*/ 1908692 h 4836107"/>
                  <a:gd name="connsiteX2-149" fmla="*/ 917741 w 4990920"/>
                  <a:gd name="connsiteY2-150" fmla="*/ 689493 h 4836107"/>
                  <a:gd name="connsiteX3-151" fmla="*/ 2206395 w 4990920"/>
                  <a:gd name="connsiteY3-152" fmla="*/ 587543 h 4836107"/>
                  <a:gd name="connsiteX4-153" fmla="*/ 4130841 w 4990920"/>
                  <a:gd name="connsiteY4-154" fmla="*/ 41793 h 4836107"/>
                  <a:gd name="connsiteX5-155" fmla="*/ 4689241 w 4990920"/>
                  <a:gd name="connsiteY5-156" fmla="*/ 2524289 h 4836107"/>
                  <a:gd name="connsiteX6-157" fmla="*/ 4054641 w 4990920"/>
                  <a:gd name="connsiteY6-158" fmla="*/ 4804295 h 4836107"/>
                  <a:gd name="connsiteX7-159" fmla="*/ 1634895 w 4990920"/>
                  <a:gd name="connsiteY7-160" fmla="*/ 3813335 h 4836107"/>
                  <a:gd name="connsiteX8-161" fmla="*/ 41049 w 4990920"/>
                  <a:gd name="connsiteY8-162" fmla="*/ 3171989 h 4836107"/>
                  <a:gd name="connsiteX0-163" fmla="*/ 41049 w 5000955"/>
                  <a:gd name="connsiteY0-164" fmla="*/ 3123536 h 4787654"/>
                  <a:gd name="connsiteX1-165" fmla="*/ 625641 w 5000955"/>
                  <a:gd name="connsiteY1-166" fmla="*/ 1860239 h 4787654"/>
                  <a:gd name="connsiteX2-167" fmla="*/ 917741 w 5000955"/>
                  <a:gd name="connsiteY2-168" fmla="*/ 641040 h 4787654"/>
                  <a:gd name="connsiteX3-169" fmla="*/ 2206395 w 5000955"/>
                  <a:gd name="connsiteY3-170" fmla="*/ 539090 h 4787654"/>
                  <a:gd name="connsiteX4-171" fmla="*/ 4181641 w 5000955"/>
                  <a:gd name="connsiteY4-172" fmla="*/ 44140 h 4787654"/>
                  <a:gd name="connsiteX5-173" fmla="*/ 4689241 w 5000955"/>
                  <a:gd name="connsiteY5-174" fmla="*/ 2475836 h 4787654"/>
                  <a:gd name="connsiteX6-175" fmla="*/ 4054641 w 5000955"/>
                  <a:gd name="connsiteY6-176" fmla="*/ 4755842 h 4787654"/>
                  <a:gd name="connsiteX7-177" fmla="*/ 1634895 w 5000955"/>
                  <a:gd name="connsiteY7-178" fmla="*/ 3764882 h 4787654"/>
                  <a:gd name="connsiteX8-179" fmla="*/ 41049 w 5000955"/>
                  <a:gd name="connsiteY8-180" fmla="*/ 3123536 h 4787654"/>
                  <a:gd name="connsiteX0-181" fmla="*/ 41049 w 5000955"/>
                  <a:gd name="connsiteY0-182" fmla="*/ 3123536 h 4787654"/>
                  <a:gd name="connsiteX1-183" fmla="*/ 625641 w 5000955"/>
                  <a:gd name="connsiteY1-184" fmla="*/ 1860239 h 4787654"/>
                  <a:gd name="connsiteX2-185" fmla="*/ 917741 w 5000955"/>
                  <a:gd name="connsiteY2-186" fmla="*/ 641040 h 4787654"/>
                  <a:gd name="connsiteX3-187" fmla="*/ 2206395 w 5000955"/>
                  <a:gd name="connsiteY3-188" fmla="*/ 539090 h 4787654"/>
                  <a:gd name="connsiteX4-189" fmla="*/ 4181641 w 5000955"/>
                  <a:gd name="connsiteY4-190" fmla="*/ 44140 h 4787654"/>
                  <a:gd name="connsiteX5-191" fmla="*/ 4689241 w 5000955"/>
                  <a:gd name="connsiteY5-192" fmla="*/ 2475836 h 4787654"/>
                  <a:gd name="connsiteX6-193" fmla="*/ 4054641 w 5000955"/>
                  <a:gd name="connsiteY6-194" fmla="*/ 4755842 h 4787654"/>
                  <a:gd name="connsiteX7-195" fmla="*/ 1634895 w 5000955"/>
                  <a:gd name="connsiteY7-196" fmla="*/ 3764882 h 4787654"/>
                  <a:gd name="connsiteX8-197" fmla="*/ 41049 w 5000955"/>
                  <a:gd name="connsiteY8-198" fmla="*/ 3123536 h 4787654"/>
                  <a:gd name="connsiteX0-199" fmla="*/ 41049 w 5000955"/>
                  <a:gd name="connsiteY0-200" fmla="*/ 3123536 h 4787654"/>
                  <a:gd name="connsiteX1-201" fmla="*/ 625641 w 5000955"/>
                  <a:gd name="connsiteY1-202" fmla="*/ 1860239 h 4787654"/>
                  <a:gd name="connsiteX2-203" fmla="*/ 917741 w 5000955"/>
                  <a:gd name="connsiteY2-204" fmla="*/ 641040 h 4787654"/>
                  <a:gd name="connsiteX3-205" fmla="*/ 2206395 w 5000955"/>
                  <a:gd name="connsiteY3-206" fmla="*/ 539090 h 4787654"/>
                  <a:gd name="connsiteX4-207" fmla="*/ 4181641 w 5000955"/>
                  <a:gd name="connsiteY4-208" fmla="*/ 44140 h 4787654"/>
                  <a:gd name="connsiteX5-209" fmla="*/ 4689241 w 5000955"/>
                  <a:gd name="connsiteY5-210" fmla="*/ 2475836 h 4787654"/>
                  <a:gd name="connsiteX6-211" fmla="*/ 4054641 w 5000955"/>
                  <a:gd name="connsiteY6-212" fmla="*/ 4755842 h 4787654"/>
                  <a:gd name="connsiteX7-213" fmla="*/ 1634895 w 5000955"/>
                  <a:gd name="connsiteY7-214" fmla="*/ 3764882 h 4787654"/>
                  <a:gd name="connsiteX8-215" fmla="*/ 41049 w 5000955"/>
                  <a:gd name="connsiteY8-216" fmla="*/ 3123536 h 4787654"/>
                  <a:gd name="connsiteX0-217" fmla="*/ 48360 w 5008266"/>
                  <a:gd name="connsiteY0-218" fmla="*/ 3123536 h 4787654"/>
                  <a:gd name="connsiteX1-219" fmla="*/ 582152 w 5008266"/>
                  <a:gd name="connsiteY1-220" fmla="*/ 2025339 h 4787654"/>
                  <a:gd name="connsiteX2-221" fmla="*/ 925052 w 5008266"/>
                  <a:gd name="connsiteY2-222" fmla="*/ 641040 h 4787654"/>
                  <a:gd name="connsiteX3-223" fmla="*/ 2213706 w 5008266"/>
                  <a:gd name="connsiteY3-224" fmla="*/ 539090 h 4787654"/>
                  <a:gd name="connsiteX4-225" fmla="*/ 4188952 w 5008266"/>
                  <a:gd name="connsiteY4-226" fmla="*/ 44140 h 4787654"/>
                  <a:gd name="connsiteX5-227" fmla="*/ 4696552 w 5008266"/>
                  <a:gd name="connsiteY5-228" fmla="*/ 2475836 h 4787654"/>
                  <a:gd name="connsiteX6-229" fmla="*/ 4061952 w 5008266"/>
                  <a:gd name="connsiteY6-230" fmla="*/ 4755842 h 4787654"/>
                  <a:gd name="connsiteX7-231" fmla="*/ 1642206 w 5008266"/>
                  <a:gd name="connsiteY7-232" fmla="*/ 3764882 h 4787654"/>
                  <a:gd name="connsiteX8-233" fmla="*/ 48360 w 5008266"/>
                  <a:gd name="connsiteY8-234" fmla="*/ 3123536 h 4787654"/>
                  <a:gd name="connsiteX0-235" fmla="*/ 56558 w 4940264"/>
                  <a:gd name="connsiteY0-236" fmla="*/ 3301336 h 4786849"/>
                  <a:gd name="connsiteX1-237" fmla="*/ 514150 w 4940264"/>
                  <a:gd name="connsiteY1-238" fmla="*/ 2025339 h 4786849"/>
                  <a:gd name="connsiteX2-239" fmla="*/ 857050 w 4940264"/>
                  <a:gd name="connsiteY2-240" fmla="*/ 641040 h 4786849"/>
                  <a:gd name="connsiteX3-241" fmla="*/ 2145704 w 4940264"/>
                  <a:gd name="connsiteY3-242" fmla="*/ 539090 h 4786849"/>
                  <a:gd name="connsiteX4-243" fmla="*/ 4120950 w 4940264"/>
                  <a:gd name="connsiteY4-244" fmla="*/ 44140 h 4786849"/>
                  <a:gd name="connsiteX5-245" fmla="*/ 4628550 w 4940264"/>
                  <a:gd name="connsiteY5-246" fmla="*/ 2475836 h 4786849"/>
                  <a:gd name="connsiteX6-247" fmla="*/ 3993950 w 4940264"/>
                  <a:gd name="connsiteY6-248" fmla="*/ 4755842 h 4786849"/>
                  <a:gd name="connsiteX7-249" fmla="*/ 1574204 w 4940264"/>
                  <a:gd name="connsiteY7-250" fmla="*/ 3764882 h 4786849"/>
                  <a:gd name="connsiteX8-251" fmla="*/ 56558 w 4940264"/>
                  <a:gd name="connsiteY8-252" fmla="*/ 3301336 h 4786849"/>
                  <a:gd name="connsiteX0-253" fmla="*/ 61678 w 4945384"/>
                  <a:gd name="connsiteY0-254" fmla="*/ 3301336 h 4786849"/>
                  <a:gd name="connsiteX1-255" fmla="*/ 519270 w 4945384"/>
                  <a:gd name="connsiteY1-256" fmla="*/ 2025339 h 4786849"/>
                  <a:gd name="connsiteX2-257" fmla="*/ 862170 w 4945384"/>
                  <a:gd name="connsiteY2-258" fmla="*/ 641040 h 4786849"/>
                  <a:gd name="connsiteX3-259" fmla="*/ 2150824 w 4945384"/>
                  <a:gd name="connsiteY3-260" fmla="*/ 539090 h 4786849"/>
                  <a:gd name="connsiteX4-261" fmla="*/ 4126070 w 4945384"/>
                  <a:gd name="connsiteY4-262" fmla="*/ 44140 h 4786849"/>
                  <a:gd name="connsiteX5-263" fmla="*/ 4633670 w 4945384"/>
                  <a:gd name="connsiteY5-264" fmla="*/ 2475836 h 4786849"/>
                  <a:gd name="connsiteX6-265" fmla="*/ 3999070 w 4945384"/>
                  <a:gd name="connsiteY6-266" fmla="*/ 4755842 h 4786849"/>
                  <a:gd name="connsiteX7-267" fmla="*/ 1579324 w 4945384"/>
                  <a:gd name="connsiteY7-268" fmla="*/ 3764882 h 4786849"/>
                  <a:gd name="connsiteX8-269" fmla="*/ 61678 w 4945384"/>
                  <a:gd name="connsiteY8-270" fmla="*/ 3301336 h 4786849"/>
                  <a:gd name="connsiteX0-271" fmla="*/ 61678 w 4945384"/>
                  <a:gd name="connsiteY0-272" fmla="*/ 3301336 h 4783522"/>
                  <a:gd name="connsiteX1-273" fmla="*/ 519270 w 4945384"/>
                  <a:gd name="connsiteY1-274" fmla="*/ 2025339 h 4783522"/>
                  <a:gd name="connsiteX2-275" fmla="*/ 862170 w 4945384"/>
                  <a:gd name="connsiteY2-276" fmla="*/ 641040 h 4783522"/>
                  <a:gd name="connsiteX3-277" fmla="*/ 2150824 w 4945384"/>
                  <a:gd name="connsiteY3-278" fmla="*/ 539090 h 4783522"/>
                  <a:gd name="connsiteX4-279" fmla="*/ 4126070 w 4945384"/>
                  <a:gd name="connsiteY4-280" fmla="*/ 44140 h 4783522"/>
                  <a:gd name="connsiteX5-281" fmla="*/ 4633670 w 4945384"/>
                  <a:gd name="connsiteY5-282" fmla="*/ 2475836 h 4783522"/>
                  <a:gd name="connsiteX6-283" fmla="*/ 3999070 w 4945384"/>
                  <a:gd name="connsiteY6-284" fmla="*/ 4755842 h 4783522"/>
                  <a:gd name="connsiteX7-285" fmla="*/ 1579324 w 4945384"/>
                  <a:gd name="connsiteY7-286" fmla="*/ 3764882 h 4783522"/>
                  <a:gd name="connsiteX8-287" fmla="*/ 61678 w 4945384"/>
                  <a:gd name="connsiteY8-288" fmla="*/ 3301336 h 4783522"/>
                  <a:gd name="connsiteX0-289" fmla="*/ 61678 w 4945384"/>
                  <a:gd name="connsiteY0-290" fmla="*/ 3301336 h 4830408"/>
                  <a:gd name="connsiteX1-291" fmla="*/ 519270 w 4945384"/>
                  <a:gd name="connsiteY1-292" fmla="*/ 2025339 h 4830408"/>
                  <a:gd name="connsiteX2-293" fmla="*/ 862170 w 4945384"/>
                  <a:gd name="connsiteY2-294" fmla="*/ 641040 h 4830408"/>
                  <a:gd name="connsiteX3-295" fmla="*/ 2150824 w 4945384"/>
                  <a:gd name="connsiteY3-296" fmla="*/ 539090 h 4830408"/>
                  <a:gd name="connsiteX4-297" fmla="*/ 4126070 w 4945384"/>
                  <a:gd name="connsiteY4-298" fmla="*/ 44140 h 4830408"/>
                  <a:gd name="connsiteX5-299" fmla="*/ 4633670 w 4945384"/>
                  <a:gd name="connsiteY5-300" fmla="*/ 2475836 h 4830408"/>
                  <a:gd name="connsiteX6-301" fmla="*/ 3999070 w 4945384"/>
                  <a:gd name="connsiteY6-302" fmla="*/ 4755842 h 4830408"/>
                  <a:gd name="connsiteX7-303" fmla="*/ 1579324 w 4945384"/>
                  <a:gd name="connsiteY7-304" fmla="*/ 3764882 h 4830408"/>
                  <a:gd name="connsiteX8-305" fmla="*/ 61678 w 4945384"/>
                  <a:gd name="connsiteY8-306" fmla="*/ 3301336 h 4830408"/>
                  <a:gd name="connsiteX0-307" fmla="*/ 61678 w 4954384"/>
                  <a:gd name="connsiteY0-308" fmla="*/ 3301336 h 4830408"/>
                  <a:gd name="connsiteX1-309" fmla="*/ 519270 w 4954384"/>
                  <a:gd name="connsiteY1-310" fmla="*/ 2025339 h 4830408"/>
                  <a:gd name="connsiteX2-311" fmla="*/ 862170 w 4954384"/>
                  <a:gd name="connsiteY2-312" fmla="*/ 641040 h 4830408"/>
                  <a:gd name="connsiteX3-313" fmla="*/ 2150824 w 4954384"/>
                  <a:gd name="connsiteY3-314" fmla="*/ 539090 h 4830408"/>
                  <a:gd name="connsiteX4-315" fmla="*/ 4126070 w 4954384"/>
                  <a:gd name="connsiteY4-316" fmla="*/ 44140 h 4830408"/>
                  <a:gd name="connsiteX5-317" fmla="*/ 4633670 w 4954384"/>
                  <a:gd name="connsiteY5-318" fmla="*/ 2475836 h 4830408"/>
                  <a:gd name="connsiteX6-319" fmla="*/ 3999070 w 4954384"/>
                  <a:gd name="connsiteY6-320" fmla="*/ 4755842 h 4830408"/>
                  <a:gd name="connsiteX7-321" fmla="*/ 1579324 w 4954384"/>
                  <a:gd name="connsiteY7-322" fmla="*/ 3764882 h 4830408"/>
                  <a:gd name="connsiteX8-323" fmla="*/ 61678 w 4954384"/>
                  <a:gd name="connsiteY8-324" fmla="*/ 3301336 h 4830408"/>
                  <a:gd name="connsiteX0-325" fmla="*/ 61678 w 4922143"/>
                  <a:gd name="connsiteY0-326" fmla="*/ 3301336 h 4830408"/>
                  <a:gd name="connsiteX1-327" fmla="*/ 519270 w 4922143"/>
                  <a:gd name="connsiteY1-328" fmla="*/ 2025339 h 4830408"/>
                  <a:gd name="connsiteX2-329" fmla="*/ 862170 w 4922143"/>
                  <a:gd name="connsiteY2-330" fmla="*/ 641040 h 4830408"/>
                  <a:gd name="connsiteX3-331" fmla="*/ 2150824 w 4922143"/>
                  <a:gd name="connsiteY3-332" fmla="*/ 539090 h 4830408"/>
                  <a:gd name="connsiteX4-333" fmla="*/ 4126070 w 4922143"/>
                  <a:gd name="connsiteY4-334" fmla="*/ 44140 h 4830408"/>
                  <a:gd name="connsiteX5-335" fmla="*/ 4633670 w 4922143"/>
                  <a:gd name="connsiteY5-336" fmla="*/ 2475836 h 4830408"/>
                  <a:gd name="connsiteX6-337" fmla="*/ 3999070 w 4922143"/>
                  <a:gd name="connsiteY6-338" fmla="*/ 4755842 h 4830408"/>
                  <a:gd name="connsiteX7-339" fmla="*/ 1579324 w 4922143"/>
                  <a:gd name="connsiteY7-340" fmla="*/ 3764882 h 4830408"/>
                  <a:gd name="connsiteX8-341" fmla="*/ 61678 w 4922143"/>
                  <a:gd name="connsiteY8-342" fmla="*/ 3301336 h 48304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45" y="connsiteY6-46"/>
                  </a:cxn>
                  <a:cxn ang="0">
                    <a:pos x="connsiteX7-75" y="connsiteY7-76"/>
                  </a:cxn>
                  <a:cxn ang="0">
                    <a:pos x="connsiteX8-125" y="connsiteY8-126"/>
                  </a:cxn>
                </a:cxnLst>
                <a:rect l="l" t="t" r="r" b="b"/>
                <a:pathLst>
                  <a:path w="4922143" h="4830408">
                    <a:moveTo>
                      <a:pt x="61678" y="3301336"/>
                    </a:moveTo>
                    <a:cubicBezTo>
                      <a:pt x="-127698" y="2643112"/>
                      <a:pt x="145679" y="2576730"/>
                      <a:pt x="519270" y="2025339"/>
                    </a:cubicBezTo>
                    <a:cubicBezTo>
                      <a:pt x="733119" y="1613706"/>
                      <a:pt x="268511" y="1146982"/>
                      <a:pt x="862170" y="641040"/>
                    </a:cubicBezTo>
                    <a:cubicBezTo>
                      <a:pt x="1328829" y="325598"/>
                      <a:pt x="1606841" y="638573"/>
                      <a:pt x="2150824" y="539090"/>
                    </a:cubicBezTo>
                    <a:cubicBezTo>
                      <a:pt x="2694807" y="439607"/>
                      <a:pt x="3286813" y="-166468"/>
                      <a:pt x="4126070" y="44140"/>
                    </a:cubicBezTo>
                    <a:cubicBezTo>
                      <a:pt x="4408576" y="124471"/>
                      <a:pt x="5408370" y="920086"/>
                      <a:pt x="4633670" y="2475836"/>
                    </a:cubicBezTo>
                    <a:cubicBezTo>
                      <a:pt x="4519370" y="3015586"/>
                      <a:pt x="4787528" y="4604501"/>
                      <a:pt x="3999070" y="4755842"/>
                    </a:cubicBezTo>
                    <a:cubicBezTo>
                      <a:pt x="2956612" y="5148483"/>
                      <a:pt x="2006956" y="3867600"/>
                      <a:pt x="1579324" y="3764882"/>
                    </a:cubicBezTo>
                    <a:cubicBezTo>
                      <a:pt x="1151692" y="3662164"/>
                      <a:pt x="251054" y="3959560"/>
                      <a:pt x="61678" y="3301336"/>
                    </a:cubicBezTo>
                    <a:close/>
                  </a:path>
                </a:pathLst>
              </a:custGeom>
              <a:gradFill>
                <a:gsLst>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pic>
            <p:nvPicPr>
              <p:cNvPr id="119" name="PPT世界-9-8"/>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a:xfrm>
                <a:off x="1388570" y="5506714"/>
                <a:ext cx="4059429" cy="1351287"/>
              </a:xfrm>
              <a:custGeom>
                <a:avLst/>
                <a:gdLst>
                  <a:gd name="connsiteX0" fmla="*/ 0 w 4059429"/>
                  <a:gd name="connsiteY0" fmla="*/ 0 h 1351287"/>
                  <a:gd name="connsiteX1" fmla="*/ 4059429 w 4059429"/>
                  <a:gd name="connsiteY1" fmla="*/ 0 h 1351287"/>
                  <a:gd name="connsiteX2" fmla="*/ 4059429 w 4059429"/>
                  <a:gd name="connsiteY2" fmla="*/ 1351287 h 1351287"/>
                  <a:gd name="connsiteX3" fmla="*/ 0 w 4059429"/>
                  <a:gd name="connsiteY3" fmla="*/ 1351287 h 1351287"/>
                </a:gdLst>
                <a:ahLst/>
                <a:cxnLst>
                  <a:cxn ang="0">
                    <a:pos x="connsiteX0" y="connsiteY0"/>
                  </a:cxn>
                  <a:cxn ang="0">
                    <a:pos x="connsiteX1" y="connsiteY1"/>
                  </a:cxn>
                  <a:cxn ang="0">
                    <a:pos x="connsiteX2" y="connsiteY2"/>
                  </a:cxn>
                  <a:cxn ang="0">
                    <a:pos x="connsiteX3" y="connsiteY3"/>
                  </a:cxn>
                </a:cxnLst>
                <a:rect l="l" t="t" r="r" b="b"/>
                <a:pathLst>
                  <a:path w="4059429" h="1351287">
                    <a:moveTo>
                      <a:pt x="0" y="0"/>
                    </a:moveTo>
                    <a:lnTo>
                      <a:pt x="4059429" y="0"/>
                    </a:lnTo>
                    <a:lnTo>
                      <a:pt x="4059429" y="1351287"/>
                    </a:lnTo>
                    <a:lnTo>
                      <a:pt x="0" y="1351287"/>
                    </a:lnTo>
                    <a:close/>
                  </a:path>
                </a:pathLst>
              </a:custGeom>
            </p:spPr>
          </p:pic>
          <p:pic>
            <p:nvPicPr>
              <p:cNvPr id="120" name="PPT世界-9-9"/>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03999" y="110142"/>
                <a:ext cx="3514285" cy="3003428"/>
              </a:xfrm>
              <a:custGeom>
                <a:avLst/>
                <a:gdLst>
                  <a:gd name="connsiteX0" fmla="*/ 0 w 3514285"/>
                  <a:gd name="connsiteY0" fmla="*/ 0 h 3003428"/>
                  <a:gd name="connsiteX1" fmla="*/ 3514286 w 3514285"/>
                  <a:gd name="connsiteY1" fmla="*/ 0 h 3003428"/>
                  <a:gd name="connsiteX2" fmla="*/ 3514286 w 3514285"/>
                  <a:gd name="connsiteY2" fmla="*/ 3003429 h 3003428"/>
                  <a:gd name="connsiteX3" fmla="*/ 0 w 3514285"/>
                  <a:gd name="connsiteY3" fmla="*/ 3003429 h 3003428"/>
                </a:gdLst>
                <a:ahLst/>
                <a:cxnLst>
                  <a:cxn ang="0">
                    <a:pos x="connsiteX0" y="connsiteY0"/>
                  </a:cxn>
                  <a:cxn ang="0">
                    <a:pos x="connsiteX1" y="connsiteY1"/>
                  </a:cxn>
                  <a:cxn ang="0">
                    <a:pos x="connsiteX2" y="connsiteY2"/>
                  </a:cxn>
                  <a:cxn ang="0">
                    <a:pos x="connsiteX3" y="connsiteY3"/>
                  </a:cxn>
                </a:cxnLst>
                <a:rect l="l" t="t" r="r" b="b"/>
                <a:pathLst>
                  <a:path w="3514285" h="3003428">
                    <a:moveTo>
                      <a:pt x="0" y="0"/>
                    </a:moveTo>
                    <a:lnTo>
                      <a:pt x="3514286" y="0"/>
                    </a:lnTo>
                    <a:lnTo>
                      <a:pt x="3514286" y="3003429"/>
                    </a:lnTo>
                    <a:lnTo>
                      <a:pt x="0" y="3003429"/>
                    </a:lnTo>
                    <a:close/>
                  </a:path>
                </a:pathLst>
              </a:custGeom>
            </p:spPr>
          </p:pic>
          <p:sp>
            <p:nvSpPr>
              <p:cNvPr id="121" name="PPT世界-9-10"/>
              <p:cNvSpPr/>
              <p:nvPr/>
            </p:nvSpPr>
            <p:spPr>
              <a:xfrm>
                <a:off x="1585336" y="6010547"/>
                <a:ext cx="109142" cy="109142"/>
              </a:xfrm>
              <a:custGeom>
                <a:avLst/>
                <a:gdLst>
                  <a:gd name="connsiteX0" fmla="*/ 116571 w 116571"/>
                  <a:gd name="connsiteY0" fmla="*/ 58286 h 116571"/>
                  <a:gd name="connsiteX1" fmla="*/ 58286 w 116571"/>
                  <a:gd name="connsiteY1" fmla="*/ 116571 h 116571"/>
                  <a:gd name="connsiteX2" fmla="*/ 0 w 116571"/>
                  <a:gd name="connsiteY2" fmla="*/ 58286 h 116571"/>
                  <a:gd name="connsiteX3" fmla="*/ 58286 w 116571"/>
                  <a:gd name="connsiteY3" fmla="*/ 0 h 116571"/>
                  <a:gd name="connsiteX4" fmla="*/ 116571 w 116571"/>
                  <a:gd name="connsiteY4" fmla="*/ 58286 h 116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571" h="116571">
                    <a:moveTo>
                      <a:pt x="116571" y="58286"/>
                    </a:moveTo>
                    <a:cubicBezTo>
                      <a:pt x="116571" y="90476"/>
                      <a:pt x="90476" y="116571"/>
                      <a:pt x="58286" y="116571"/>
                    </a:cubicBezTo>
                    <a:cubicBezTo>
                      <a:pt x="26095" y="116571"/>
                      <a:pt x="0" y="90476"/>
                      <a:pt x="0" y="58286"/>
                    </a:cubicBezTo>
                    <a:cubicBezTo>
                      <a:pt x="0" y="26096"/>
                      <a:pt x="26095" y="0"/>
                      <a:pt x="58286" y="0"/>
                    </a:cubicBezTo>
                    <a:cubicBezTo>
                      <a:pt x="90476" y="0"/>
                      <a:pt x="116571" y="26096"/>
                      <a:pt x="116571" y="58286"/>
                    </a:cubicBezTo>
                    <a:close/>
                  </a:path>
                </a:pathLst>
              </a:custGeom>
              <a:solidFill>
                <a:srgbClr val="444853"/>
              </a:solidFill>
              <a:ln w="3429" cap="flat">
                <a:noFill/>
                <a:prstDash val="solid"/>
                <a:miter/>
              </a:ln>
            </p:spPr>
            <p:txBody>
              <a:bodyPr rtlCol="0" anchor="ctr">
                <a:noAutofit/>
              </a:bodyPr>
              <a:lstStyle/>
              <a:p>
                <a:endParaRPr lang="zh-CN" altLang="en-US">
                  <a:cs typeface="思源黑体 CN Bold" panose="020B0800000000000000" pitchFamily="34" charset="-122"/>
                </a:endParaRPr>
              </a:p>
            </p:txBody>
          </p:sp>
          <p:sp>
            <p:nvSpPr>
              <p:cNvPr id="122" name="PPT世界-9-11"/>
              <p:cNvSpPr/>
              <p:nvPr/>
            </p:nvSpPr>
            <p:spPr>
              <a:xfrm>
                <a:off x="647997" y="4793933"/>
                <a:ext cx="295326" cy="29532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sp>
            <p:nvSpPr>
              <p:cNvPr id="123" name="PPT世界-9-12"/>
              <p:cNvSpPr/>
              <p:nvPr/>
            </p:nvSpPr>
            <p:spPr>
              <a:xfrm>
                <a:off x="4898124" y="720360"/>
                <a:ext cx="295326" cy="295325"/>
              </a:xfrm>
              <a:custGeom>
                <a:avLst/>
                <a:gdLst>
                  <a:gd name="connsiteX0" fmla="*/ 315429 w 315428"/>
                  <a:gd name="connsiteY0" fmla="*/ 157714 h 315428"/>
                  <a:gd name="connsiteX1" fmla="*/ 157714 w 315428"/>
                  <a:gd name="connsiteY1" fmla="*/ 315429 h 315428"/>
                  <a:gd name="connsiteX2" fmla="*/ 0 w 315428"/>
                  <a:gd name="connsiteY2" fmla="*/ 157714 h 315428"/>
                  <a:gd name="connsiteX3" fmla="*/ 157714 w 315428"/>
                  <a:gd name="connsiteY3" fmla="*/ 0 h 315428"/>
                  <a:gd name="connsiteX4" fmla="*/ 315429 w 315428"/>
                  <a:gd name="connsiteY4" fmla="*/ 157714 h 315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428" h="315428">
                    <a:moveTo>
                      <a:pt x="315429" y="157714"/>
                    </a:moveTo>
                    <a:cubicBezTo>
                      <a:pt x="315429" y="244818"/>
                      <a:pt x="244818" y="315429"/>
                      <a:pt x="157714" y="315429"/>
                    </a:cubicBezTo>
                    <a:cubicBezTo>
                      <a:pt x="70611" y="315429"/>
                      <a:pt x="0" y="244818"/>
                      <a:pt x="0" y="157714"/>
                    </a:cubicBezTo>
                    <a:cubicBezTo>
                      <a:pt x="0" y="70611"/>
                      <a:pt x="70611" y="0"/>
                      <a:pt x="157714" y="0"/>
                    </a:cubicBezTo>
                    <a:cubicBezTo>
                      <a:pt x="244818" y="0"/>
                      <a:pt x="315429" y="70611"/>
                      <a:pt x="315429" y="157714"/>
                    </a:cubicBezTo>
                    <a:close/>
                  </a:path>
                </a:pathLst>
              </a:custGeom>
              <a:noFill/>
              <a:ln w="27429" cap="flat">
                <a:solidFill>
                  <a:srgbClr val="444853"/>
                </a:solidFill>
                <a:prstDash val="solid"/>
                <a:miter/>
              </a:ln>
            </p:spPr>
            <p:txBody>
              <a:bodyPr rtlCol="0" anchor="ctr">
                <a:noAutofit/>
              </a:bodyPr>
              <a:lstStyle/>
              <a:p>
                <a:endParaRPr lang="zh-CN" altLang="en-US">
                  <a:cs typeface="思源黑体 CN Bold" panose="020B0800000000000000" pitchFamily="34" charset="-122"/>
                </a:endParaRPr>
              </a:p>
            </p:txBody>
          </p:sp>
          <p:pic>
            <p:nvPicPr>
              <p:cNvPr id="124" name="PPT世界-9-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8752" y="5387795"/>
                <a:ext cx="141243" cy="632382"/>
              </a:xfrm>
              <a:custGeom>
                <a:avLst/>
                <a:gdLst>
                  <a:gd name="connsiteX0" fmla="*/ 0 w 150857"/>
                  <a:gd name="connsiteY0" fmla="*/ 0 h 675428"/>
                  <a:gd name="connsiteX1" fmla="*/ 150857 w 150857"/>
                  <a:gd name="connsiteY1" fmla="*/ 0 h 675428"/>
                  <a:gd name="connsiteX2" fmla="*/ 150857 w 150857"/>
                  <a:gd name="connsiteY2" fmla="*/ 675429 h 675428"/>
                  <a:gd name="connsiteX3" fmla="*/ 0 w 150857"/>
                  <a:gd name="connsiteY3" fmla="*/ 675429 h 675428"/>
                </a:gdLst>
                <a:ahLst/>
                <a:cxnLst>
                  <a:cxn ang="0">
                    <a:pos x="connsiteX0" y="connsiteY0"/>
                  </a:cxn>
                  <a:cxn ang="0">
                    <a:pos x="connsiteX1" y="connsiteY1"/>
                  </a:cxn>
                  <a:cxn ang="0">
                    <a:pos x="connsiteX2" y="connsiteY2"/>
                  </a:cxn>
                  <a:cxn ang="0">
                    <a:pos x="connsiteX3" y="connsiteY3"/>
                  </a:cxn>
                </a:cxnLst>
                <a:rect l="l" t="t" r="r" b="b"/>
                <a:pathLst>
                  <a:path w="150857" h="675428">
                    <a:moveTo>
                      <a:pt x="0" y="0"/>
                    </a:moveTo>
                    <a:lnTo>
                      <a:pt x="150857" y="0"/>
                    </a:lnTo>
                    <a:lnTo>
                      <a:pt x="150857" y="675429"/>
                    </a:lnTo>
                    <a:lnTo>
                      <a:pt x="0" y="675429"/>
                    </a:lnTo>
                    <a:close/>
                  </a:path>
                </a:pathLst>
              </a:custGeom>
            </p:spPr>
          </p:pic>
          <p:pic>
            <p:nvPicPr>
              <p:cNvPr id="125" name="PPT世界-9-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15844" y="6164631"/>
                <a:ext cx="423728" cy="73831"/>
              </a:xfrm>
              <a:custGeom>
                <a:avLst/>
                <a:gdLst>
                  <a:gd name="connsiteX0" fmla="*/ 1125 w 452571"/>
                  <a:gd name="connsiteY0" fmla="*/ 1852 h 78857"/>
                  <a:gd name="connsiteX1" fmla="*/ 453696 w 452571"/>
                  <a:gd name="connsiteY1" fmla="*/ 1852 h 78857"/>
                  <a:gd name="connsiteX2" fmla="*/ 453696 w 452571"/>
                  <a:gd name="connsiteY2" fmla="*/ 80709 h 78857"/>
                  <a:gd name="connsiteX3" fmla="*/ 1125 w 452571"/>
                  <a:gd name="connsiteY3" fmla="*/ 80709 h 78857"/>
                </a:gdLst>
                <a:ahLst/>
                <a:cxnLst>
                  <a:cxn ang="0">
                    <a:pos x="connsiteX0" y="connsiteY0"/>
                  </a:cxn>
                  <a:cxn ang="0">
                    <a:pos x="connsiteX1" y="connsiteY1"/>
                  </a:cxn>
                  <a:cxn ang="0">
                    <a:pos x="connsiteX2" y="connsiteY2"/>
                  </a:cxn>
                  <a:cxn ang="0">
                    <a:pos x="connsiteX3" y="connsiteY3"/>
                  </a:cxn>
                </a:cxnLst>
                <a:rect l="l" t="t" r="r" b="b"/>
                <a:pathLst>
                  <a:path w="452571" h="78857">
                    <a:moveTo>
                      <a:pt x="1125" y="1852"/>
                    </a:moveTo>
                    <a:lnTo>
                      <a:pt x="453696" y="1852"/>
                    </a:lnTo>
                    <a:lnTo>
                      <a:pt x="453696" y="80709"/>
                    </a:lnTo>
                    <a:lnTo>
                      <a:pt x="1125" y="80709"/>
                    </a:lnTo>
                    <a:close/>
                  </a:path>
                </a:pathLst>
              </a:custGeom>
            </p:spPr>
          </p:pic>
          <p:pic>
            <p:nvPicPr>
              <p:cNvPr id="126" name="PPT世界-9-1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9491" y="1670539"/>
                <a:ext cx="423728" cy="73831"/>
              </a:xfrm>
              <a:custGeom>
                <a:avLst/>
                <a:gdLst>
                  <a:gd name="connsiteX0" fmla="*/ 176 w 452571"/>
                  <a:gd name="connsiteY0" fmla="*/ 452 h 78857"/>
                  <a:gd name="connsiteX1" fmla="*/ 452747 w 452571"/>
                  <a:gd name="connsiteY1" fmla="*/ 452 h 78857"/>
                  <a:gd name="connsiteX2" fmla="*/ 452747 w 452571"/>
                  <a:gd name="connsiteY2" fmla="*/ 79309 h 78857"/>
                  <a:gd name="connsiteX3" fmla="*/ 176 w 452571"/>
                  <a:gd name="connsiteY3" fmla="*/ 79309 h 78857"/>
                </a:gdLst>
                <a:ahLst/>
                <a:cxnLst>
                  <a:cxn ang="0">
                    <a:pos x="connsiteX0" y="connsiteY0"/>
                  </a:cxn>
                  <a:cxn ang="0">
                    <a:pos x="connsiteX1" y="connsiteY1"/>
                  </a:cxn>
                  <a:cxn ang="0">
                    <a:pos x="connsiteX2" y="connsiteY2"/>
                  </a:cxn>
                  <a:cxn ang="0">
                    <a:pos x="connsiteX3" y="connsiteY3"/>
                  </a:cxn>
                </a:cxnLst>
                <a:rect l="l" t="t" r="r" b="b"/>
                <a:pathLst>
                  <a:path w="452571" h="78857">
                    <a:moveTo>
                      <a:pt x="176" y="452"/>
                    </a:moveTo>
                    <a:lnTo>
                      <a:pt x="452747" y="452"/>
                    </a:lnTo>
                    <a:lnTo>
                      <a:pt x="452747" y="79309"/>
                    </a:lnTo>
                    <a:lnTo>
                      <a:pt x="176" y="79309"/>
                    </a:lnTo>
                    <a:close/>
                  </a:path>
                </a:pathLst>
              </a:custGeom>
            </p:spPr>
          </p:pic>
          <p:pic>
            <p:nvPicPr>
              <p:cNvPr id="127" name="PPT世界-9-16"/>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887082" y="1323852"/>
                <a:ext cx="1126733" cy="1088211"/>
              </a:xfrm>
              <a:custGeom>
                <a:avLst/>
                <a:gdLst>
                  <a:gd name="connsiteX0" fmla="*/ 0 w 1203428"/>
                  <a:gd name="connsiteY0" fmla="*/ 0 h 1162285"/>
                  <a:gd name="connsiteX1" fmla="*/ 1203429 w 1203428"/>
                  <a:gd name="connsiteY1" fmla="*/ 0 h 1162285"/>
                  <a:gd name="connsiteX2" fmla="*/ 1203429 w 1203428"/>
                  <a:gd name="connsiteY2" fmla="*/ 1162286 h 1162285"/>
                  <a:gd name="connsiteX3" fmla="*/ 0 w 1203428"/>
                  <a:gd name="connsiteY3" fmla="*/ 1162286 h 1162285"/>
                </a:gdLst>
                <a:ahLst/>
                <a:cxnLst>
                  <a:cxn ang="0">
                    <a:pos x="connsiteX0" y="connsiteY0"/>
                  </a:cxn>
                  <a:cxn ang="0">
                    <a:pos x="connsiteX1" y="connsiteY1"/>
                  </a:cxn>
                  <a:cxn ang="0">
                    <a:pos x="connsiteX2" y="connsiteY2"/>
                  </a:cxn>
                  <a:cxn ang="0">
                    <a:pos x="connsiteX3" y="connsiteY3"/>
                  </a:cxn>
                </a:cxnLst>
                <a:rect l="l" t="t" r="r" b="b"/>
                <a:pathLst>
                  <a:path w="1203428" h="1162285">
                    <a:moveTo>
                      <a:pt x="0" y="0"/>
                    </a:moveTo>
                    <a:lnTo>
                      <a:pt x="1203429" y="0"/>
                    </a:lnTo>
                    <a:lnTo>
                      <a:pt x="1203429" y="1162286"/>
                    </a:lnTo>
                    <a:lnTo>
                      <a:pt x="0" y="1162286"/>
                    </a:lnTo>
                    <a:close/>
                  </a:path>
                </a:pathLst>
              </a:custGeom>
            </p:spPr>
          </p:pic>
          <p:pic>
            <p:nvPicPr>
              <p:cNvPr id="128" name="PPT世界-9-1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618978" y="739620"/>
                <a:ext cx="645223" cy="1617873"/>
              </a:xfrm>
              <a:custGeom>
                <a:avLst/>
                <a:gdLst>
                  <a:gd name="connsiteX0" fmla="*/ 0 w 689142"/>
                  <a:gd name="connsiteY0" fmla="*/ 0 h 1728000"/>
                  <a:gd name="connsiteX1" fmla="*/ 689143 w 689142"/>
                  <a:gd name="connsiteY1" fmla="*/ 0 h 1728000"/>
                  <a:gd name="connsiteX2" fmla="*/ 689143 w 689142"/>
                  <a:gd name="connsiteY2" fmla="*/ 1728000 h 1728000"/>
                  <a:gd name="connsiteX3" fmla="*/ 0 w 689142"/>
                  <a:gd name="connsiteY3" fmla="*/ 1728000 h 1728000"/>
                </a:gdLst>
                <a:ahLst/>
                <a:cxnLst>
                  <a:cxn ang="0">
                    <a:pos x="connsiteX0" y="connsiteY0"/>
                  </a:cxn>
                  <a:cxn ang="0">
                    <a:pos x="connsiteX1" y="connsiteY1"/>
                  </a:cxn>
                  <a:cxn ang="0">
                    <a:pos x="connsiteX2" y="connsiteY2"/>
                  </a:cxn>
                  <a:cxn ang="0">
                    <a:pos x="connsiteX3" y="connsiteY3"/>
                  </a:cxn>
                </a:cxnLst>
                <a:rect l="l" t="t" r="r" b="b"/>
                <a:pathLst>
                  <a:path w="689142" h="1728000">
                    <a:moveTo>
                      <a:pt x="0" y="0"/>
                    </a:moveTo>
                    <a:lnTo>
                      <a:pt x="689143" y="0"/>
                    </a:lnTo>
                    <a:lnTo>
                      <a:pt x="689143" y="1728000"/>
                    </a:lnTo>
                    <a:lnTo>
                      <a:pt x="0" y="1728000"/>
                    </a:lnTo>
                    <a:close/>
                  </a:path>
                </a:pathLst>
              </a:custGeom>
            </p:spPr>
          </p:pic>
          <p:pic>
            <p:nvPicPr>
              <p:cNvPr id="129" name="PPT世界-9-18"/>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853312" y="640108"/>
                <a:ext cx="1197355" cy="1909989"/>
              </a:xfrm>
              <a:custGeom>
                <a:avLst/>
                <a:gdLst>
                  <a:gd name="connsiteX0" fmla="*/ 0 w 1278857"/>
                  <a:gd name="connsiteY0" fmla="*/ 0 h 2040000"/>
                  <a:gd name="connsiteX1" fmla="*/ 1278857 w 1278857"/>
                  <a:gd name="connsiteY1" fmla="*/ 0 h 2040000"/>
                  <a:gd name="connsiteX2" fmla="*/ 1278857 w 1278857"/>
                  <a:gd name="connsiteY2" fmla="*/ 2040000 h 2040000"/>
                  <a:gd name="connsiteX3" fmla="*/ 0 w 1278857"/>
                  <a:gd name="connsiteY3" fmla="*/ 2040000 h 2040000"/>
                </a:gdLst>
                <a:ahLst/>
                <a:cxnLst>
                  <a:cxn ang="0">
                    <a:pos x="connsiteX0" y="connsiteY0"/>
                  </a:cxn>
                  <a:cxn ang="0">
                    <a:pos x="connsiteX1" y="connsiteY1"/>
                  </a:cxn>
                  <a:cxn ang="0">
                    <a:pos x="connsiteX2" y="connsiteY2"/>
                  </a:cxn>
                  <a:cxn ang="0">
                    <a:pos x="connsiteX3" y="connsiteY3"/>
                  </a:cxn>
                </a:cxnLst>
                <a:rect l="l" t="t" r="r" b="b"/>
                <a:pathLst>
                  <a:path w="1278857" h="2040000">
                    <a:moveTo>
                      <a:pt x="0" y="0"/>
                    </a:moveTo>
                    <a:lnTo>
                      <a:pt x="1278857" y="0"/>
                    </a:lnTo>
                    <a:lnTo>
                      <a:pt x="1278857" y="2040000"/>
                    </a:lnTo>
                    <a:lnTo>
                      <a:pt x="0" y="2040000"/>
                    </a:lnTo>
                    <a:close/>
                  </a:path>
                </a:pathLst>
              </a:custGeom>
            </p:spPr>
          </p:pic>
          <p:pic>
            <p:nvPicPr>
              <p:cNvPr id="130" name="PPT世界-9-19"/>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599717" y="4809983"/>
                <a:ext cx="1072161" cy="1296866"/>
              </a:xfrm>
              <a:custGeom>
                <a:avLst/>
                <a:gdLst>
                  <a:gd name="connsiteX0" fmla="*/ 0 w 1145142"/>
                  <a:gd name="connsiteY0" fmla="*/ 0 h 1385142"/>
                  <a:gd name="connsiteX1" fmla="*/ 1145143 w 1145142"/>
                  <a:gd name="connsiteY1" fmla="*/ 0 h 1385142"/>
                  <a:gd name="connsiteX2" fmla="*/ 1145143 w 1145142"/>
                  <a:gd name="connsiteY2" fmla="*/ 1385143 h 1385142"/>
                  <a:gd name="connsiteX3" fmla="*/ 0 w 1145142"/>
                  <a:gd name="connsiteY3" fmla="*/ 1385143 h 1385142"/>
                </a:gdLst>
                <a:ahLst/>
                <a:cxnLst>
                  <a:cxn ang="0">
                    <a:pos x="connsiteX0" y="connsiteY0"/>
                  </a:cxn>
                  <a:cxn ang="0">
                    <a:pos x="connsiteX1" y="connsiteY1"/>
                  </a:cxn>
                  <a:cxn ang="0">
                    <a:pos x="connsiteX2" y="connsiteY2"/>
                  </a:cxn>
                  <a:cxn ang="0">
                    <a:pos x="connsiteX3" y="connsiteY3"/>
                  </a:cxn>
                </a:cxnLst>
                <a:rect l="l" t="t" r="r" b="b"/>
                <a:pathLst>
                  <a:path w="1145142" h="1385142">
                    <a:moveTo>
                      <a:pt x="0" y="0"/>
                    </a:moveTo>
                    <a:lnTo>
                      <a:pt x="1145143" y="0"/>
                    </a:lnTo>
                    <a:lnTo>
                      <a:pt x="1145143" y="1385143"/>
                    </a:lnTo>
                    <a:lnTo>
                      <a:pt x="0" y="1385143"/>
                    </a:lnTo>
                    <a:close/>
                  </a:path>
                </a:pathLst>
              </a:custGeom>
            </p:spPr>
          </p:pic>
          <p:pic>
            <p:nvPicPr>
              <p:cNvPr id="131" name="PPT世界-9-20"/>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304391" y="4578859"/>
                <a:ext cx="731895" cy="1579352"/>
              </a:xfrm>
              <a:custGeom>
                <a:avLst/>
                <a:gdLst>
                  <a:gd name="connsiteX0" fmla="*/ 0 w 781714"/>
                  <a:gd name="connsiteY0" fmla="*/ 0 h 1686857"/>
                  <a:gd name="connsiteX1" fmla="*/ 781714 w 781714"/>
                  <a:gd name="connsiteY1" fmla="*/ 0 h 1686857"/>
                  <a:gd name="connsiteX2" fmla="*/ 781714 w 781714"/>
                  <a:gd name="connsiteY2" fmla="*/ 1686857 h 1686857"/>
                  <a:gd name="connsiteX3" fmla="*/ 0 w 781714"/>
                  <a:gd name="connsiteY3" fmla="*/ 1686857 h 1686857"/>
                </a:gdLst>
                <a:ahLst/>
                <a:cxnLst>
                  <a:cxn ang="0">
                    <a:pos x="connsiteX0" y="connsiteY0"/>
                  </a:cxn>
                  <a:cxn ang="0">
                    <a:pos x="connsiteX1" y="connsiteY1"/>
                  </a:cxn>
                  <a:cxn ang="0">
                    <a:pos x="connsiteX2" y="connsiteY2"/>
                  </a:cxn>
                  <a:cxn ang="0">
                    <a:pos x="connsiteX3" y="connsiteY3"/>
                  </a:cxn>
                </a:cxnLst>
                <a:rect l="l" t="t" r="r" b="b"/>
                <a:pathLst>
                  <a:path w="781714" h="1686857">
                    <a:moveTo>
                      <a:pt x="0" y="0"/>
                    </a:moveTo>
                    <a:lnTo>
                      <a:pt x="781714" y="0"/>
                    </a:lnTo>
                    <a:lnTo>
                      <a:pt x="781714" y="1686857"/>
                    </a:lnTo>
                    <a:lnTo>
                      <a:pt x="0" y="1686857"/>
                    </a:lnTo>
                    <a:close/>
                  </a:path>
                </a:pathLst>
              </a:custGeom>
            </p:spPr>
          </p:pic>
          <p:pic>
            <p:nvPicPr>
              <p:cNvPr id="132" name="PPT世界-9-21"/>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1395942" y="4450456"/>
                <a:ext cx="1775167" cy="1322546"/>
              </a:xfrm>
              <a:custGeom>
                <a:avLst/>
                <a:gdLst>
                  <a:gd name="connsiteX0" fmla="*/ 0 w 1896000"/>
                  <a:gd name="connsiteY0" fmla="*/ 0 h 1412571"/>
                  <a:gd name="connsiteX1" fmla="*/ 1896000 w 1896000"/>
                  <a:gd name="connsiteY1" fmla="*/ 0 h 1412571"/>
                  <a:gd name="connsiteX2" fmla="*/ 1896000 w 1896000"/>
                  <a:gd name="connsiteY2" fmla="*/ 1412572 h 1412571"/>
                  <a:gd name="connsiteX3" fmla="*/ 0 w 1896000"/>
                  <a:gd name="connsiteY3" fmla="*/ 1412572 h 1412571"/>
                </a:gdLst>
                <a:ahLst/>
                <a:cxnLst>
                  <a:cxn ang="0">
                    <a:pos x="connsiteX0" y="connsiteY0"/>
                  </a:cxn>
                  <a:cxn ang="0">
                    <a:pos x="connsiteX1" y="connsiteY1"/>
                  </a:cxn>
                  <a:cxn ang="0">
                    <a:pos x="connsiteX2" y="connsiteY2"/>
                  </a:cxn>
                  <a:cxn ang="0">
                    <a:pos x="connsiteX3" y="connsiteY3"/>
                  </a:cxn>
                </a:cxnLst>
                <a:rect l="l" t="t" r="r" b="b"/>
                <a:pathLst>
                  <a:path w="1896000" h="1412571">
                    <a:moveTo>
                      <a:pt x="0" y="0"/>
                    </a:moveTo>
                    <a:lnTo>
                      <a:pt x="1896000" y="0"/>
                    </a:lnTo>
                    <a:lnTo>
                      <a:pt x="1896000" y="1412572"/>
                    </a:lnTo>
                    <a:lnTo>
                      <a:pt x="0" y="1412572"/>
                    </a:lnTo>
                    <a:close/>
                  </a:path>
                </a:pathLst>
              </a:custGeom>
            </p:spPr>
          </p:pic>
          <p:pic>
            <p:nvPicPr>
              <p:cNvPr id="133" name="PPT世界-9-22"/>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4792192" y="4039568"/>
                <a:ext cx="1097842" cy="1120312"/>
              </a:xfrm>
              <a:custGeom>
                <a:avLst/>
                <a:gdLst>
                  <a:gd name="connsiteX0" fmla="*/ 0 w 1172571"/>
                  <a:gd name="connsiteY0" fmla="*/ 0 h 1196571"/>
                  <a:gd name="connsiteX1" fmla="*/ 1172571 w 1172571"/>
                  <a:gd name="connsiteY1" fmla="*/ 0 h 1196571"/>
                  <a:gd name="connsiteX2" fmla="*/ 1172571 w 1172571"/>
                  <a:gd name="connsiteY2" fmla="*/ 1196572 h 1196571"/>
                  <a:gd name="connsiteX3" fmla="*/ 0 w 1172571"/>
                  <a:gd name="connsiteY3" fmla="*/ 1196572 h 1196571"/>
                </a:gdLst>
                <a:ahLst/>
                <a:cxnLst>
                  <a:cxn ang="0">
                    <a:pos x="connsiteX0" y="connsiteY0"/>
                  </a:cxn>
                  <a:cxn ang="0">
                    <a:pos x="connsiteX1" y="connsiteY1"/>
                  </a:cxn>
                  <a:cxn ang="0">
                    <a:pos x="connsiteX2" y="connsiteY2"/>
                  </a:cxn>
                  <a:cxn ang="0">
                    <a:pos x="connsiteX3" y="connsiteY3"/>
                  </a:cxn>
                </a:cxnLst>
                <a:rect l="l" t="t" r="r" b="b"/>
                <a:pathLst>
                  <a:path w="1172571" h="1196571">
                    <a:moveTo>
                      <a:pt x="0" y="0"/>
                    </a:moveTo>
                    <a:lnTo>
                      <a:pt x="1172571" y="0"/>
                    </a:lnTo>
                    <a:lnTo>
                      <a:pt x="1172571" y="1196572"/>
                    </a:lnTo>
                    <a:lnTo>
                      <a:pt x="0" y="1196572"/>
                    </a:lnTo>
                    <a:close/>
                  </a:path>
                </a:pathLst>
              </a:custGeom>
            </p:spPr>
          </p:pic>
          <p:pic>
            <p:nvPicPr>
              <p:cNvPr id="134" name="PPT世界-9-23"/>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304263" y="3304463"/>
                <a:ext cx="1884308" cy="1229454"/>
              </a:xfrm>
              <a:custGeom>
                <a:avLst/>
                <a:gdLst>
                  <a:gd name="connsiteX0" fmla="*/ 0 w 2012571"/>
                  <a:gd name="connsiteY0" fmla="*/ 0 h 1313142"/>
                  <a:gd name="connsiteX1" fmla="*/ 2012571 w 2012571"/>
                  <a:gd name="connsiteY1" fmla="*/ 0 h 1313142"/>
                  <a:gd name="connsiteX2" fmla="*/ 2012571 w 2012571"/>
                  <a:gd name="connsiteY2" fmla="*/ 1313143 h 1313142"/>
                  <a:gd name="connsiteX3" fmla="*/ 0 w 2012571"/>
                  <a:gd name="connsiteY3" fmla="*/ 1313143 h 1313142"/>
                </a:gdLst>
                <a:ahLst/>
                <a:cxnLst>
                  <a:cxn ang="0">
                    <a:pos x="connsiteX0" y="connsiteY0"/>
                  </a:cxn>
                  <a:cxn ang="0">
                    <a:pos x="connsiteX1" y="connsiteY1"/>
                  </a:cxn>
                  <a:cxn ang="0">
                    <a:pos x="connsiteX2" y="connsiteY2"/>
                  </a:cxn>
                  <a:cxn ang="0">
                    <a:pos x="connsiteX3" y="connsiteY3"/>
                  </a:cxn>
                </a:cxnLst>
                <a:rect l="l" t="t" r="r" b="b"/>
                <a:pathLst>
                  <a:path w="2012571" h="1313142">
                    <a:moveTo>
                      <a:pt x="0" y="0"/>
                    </a:moveTo>
                    <a:lnTo>
                      <a:pt x="2012571" y="0"/>
                    </a:lnTo>
                    <a:lnTo>
                      <a:pt x="2012571" y="1313143"/>
                    </a:lnTo>
                    <a:lnTo>
                      <a:pt x="0" y="1313143"/>
                    </a:lnTo>
                    <a:close/>
                  </a:path>
                </a:pathLst>
              </a:custGeom>
            </p:spPr>
          </p:pic>
          <p:pic>
            <p:nvPicPr>
              <p:cNvPr id="135" name="PPT世界-9-24" descr="亮着屏幕的手机&#10;&#10;描述已自动生成"/>
              <p:cNvPicPr>
                <a:picLocks noChangeAspect="1"/>
              </p:cNvPicPr>
              <p:nvPr/>
            </p:nvPicPr>
            <p:blipFill>
              <a:blip r:embed="rId23" cstate="screen">
                <a:extLst>
                  <a:ext uri="{BEBA8EAE-BF5A-486C-A8C5-ECC9F3942E4B}">
                    <a14:imgProps xmlns:a14="http://schemas.microsoft.com/office/drawing/2010/main">
                      <a14:imgLayer r:embed="rId24">
                        <a14:imgEffect>
                          <a14:brightnessContrast bright="38000"/>
                        </a14:imgEffect>
                      </a14:imgLayer>
                    </a14:imgProps>
                  </a:ext>
                  <a:ext uri="{28A0092B-C50C-407E-A947-70E740481C1C}">
                    <a14:useLocalDpi xmlns:a14="http://schemas.microsoft.com/office/drawing/2010/main"/>
                  </a:ext>
                </a:extLst>
              </a:blip>
              <a:stretch>
                <a:fillRect/>
              </a:stretch>
            </p:blipFill>
            <p:spPr>
              <a:xfrm>
                <a:off x="745260" y="1290802"/>
                <a:ext cx="5037879" cy="4482201"/>
              </a:xfrm>
              <a:prstGeom prst="rect">
                <a:avLst/>
              </a:prstGeom>
            </p:spPr>
          </p:pic>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9"/>
                                        </p:tgtEl>
                                        <p:attrNameLst>
                                          <p:attrName>style.visibility</p:attrName>
                                        </p:attrNameLst>
                                      </p:cBhvr>
                                      <p:to>
                                        <p:strVal val="visible"/>
                                      </p:to>
                                    </p:set>
                                    <p:animEffect transition="in" filter="fade">
                                      <p:cBhvr>
                                        <p:cTn id="13" dur="500"/>
                                        <p:tgtEl>
                                          <p:spTgt spid="139"/>
                                        </p:tgtEl>
                                      </p:cBhvr>
                                    </p:animEffect>
                                    <p:anim calcmode="lin" valueType="num">
                                      <p:cBhvr>
                                        <p:cTn id="14" dur="500" fill="hold"/>
                                        <p:tgtEl>
                                          <p:spTgt spid="139"/>
                                        </p:tgtEl>
                                        <p:attrNameLst>
                                          <p:attrName>ppt_x</p:attrName>
                                        </p:attrNameLst>
                                      </p:cBhvr>
                                      <p:tavLst>
                                        <p:tav tm="0">
                                          <p:val>
                                            <p:strVal val="#ppt_x"/>
                                          </p:val>
                                        </p:tav>
                                        <p:tav tm="100000">
                                          <p:val>
                                            <p:strVal val="#ppt_x"/>
                                          </p:val>
                                        </p:tav>
                                      </p:tavLst>
                                    </p:anim>
                                    <p:anim calcmode="lin" valueType="num">
                                      <p:cBhvr>
                                        <p:cTn id="15" dur="500" fill="hold"/>
                                        <p:tgtEl>
                                          <p:spTgt spid="13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anim calcmode="lin" valueType="num">
                                      <p:cBhvr>
                                        <p:cTn id="20" dur="500" fill="hold"/>
                                        <p:tgtEl>
                                          <p:spTgt spid="137"/>
                                        </p:tgtEl>
                                        <p:attrNameLst>
                                          <p:attrName>ppt_x</p:attrName>
                                        </p:attrNameLst>
                                      </p:cBhvr>
                                      <p:tavLst>
                                        <p:tav tm="0">
                                          <p:val>
                                            <p:strVal val="#ppt_x"/>
                                          </p:val>
                                        </p:tav>
                                        <p:tav tm="100000">
                                          <p:val>
                                            <p:strVal val="#ppt_x"/>
                                          </p:val>
                                        </p:tav>
                                      </p:tavLst>
                                    </p:anim>
                                    <p:anim calcmode="lin" valueType="num">
                                      <p:cBhvr>
                                        <p:cTn id="21" dur="500" fill="hold"/>
                                        <p:tgtEl>
                                          <p:spTgt spid="1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38"/>
                                        </p:tgtEl>
                                        <p:attrNameLst>
                                          <p:attrName>style.visibility</p:attrName>
                                        </p:attrNameLst>
                                      </p:cBhvr>
                                      <p:to>
                                        <p:strVal val="visible"/>
                                      </p:to>
                                    </p:set>
                                    <p:animEffect transition="in" filter="fade">
                                      <p:cBhvr>
                                        <p:cTn id="25" dur="500"/>
                                        <p:tgtEl>
                                          <p:spTgt spid="138"/>
                                        </p:tgtEl>
                                      </p:cBhvr>
                                    </p:animEffect>
                                    <p:anim calcmode="lin" valueType="num">
                                      <p:cBhvr>
                                        <p:cTn id="26" dur="500" fill="hold"/>
                                        <p:tgtEl>
                                          <p:spTgt spid="138"/>
                                        </p:tgtEl>
                                        <p:attrNameLst>
                                          <p:attrName>ppt_x</p:attrName>
                                        </p:attrNameLst>
                                      </p:cBhvr>
                                      <p:tavLst>
                                        <p:tav tm="0">
                                          <p:val>
                                            <p:strVal val="#ppt_x"/>
                                          </p:val>
                                        </p:tav>
                                        <p:tav tm="100000">
                                          <p:val>
                                            <p:strVal val="#ppt_x"/>
                                          </p:val>
                                        </p:tav>
                                      </p:tavLst>
                                    </p:anim>
                                    <p:anim calcmode="lin" valueType="num">
                                      <p:cBhvr>
                                        <p:cTn id="27" dur="500" fill="hold"/>
                                        <p:tgtEl>
                                          <p:spTgt spid="1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经济-5">
      <a:dk1>
        <a:sysClr val="windowText" lastClr="000000"/>
      </a:dk1>
      <a:lt1>
        <a:sysClr val="window" lastClr="FFFFFF"/>
      </a:lt1>
      <a:dk2>
        <a:srgbClr val="44546A"/>
      </a:dk2>
      <a:lt2>
        <a:srgbClr val="E7E6E6"/>
      </a:lt2>
      <a:accent1>
        <a:srgbClr val="00BCFF"/>
      </a:accent1>
      <a:accent2>
        <a:srgbClr val="4472C4"/>
      </a:accent2>
      <a:accent3>
        <a:srgbClr val="0462AE"/>
      </a:accent3>
      <a:accent4>
        <a:srgbClr val="FFC000"/>
      </a:accent4>
      <a:accent5>
        <a:srgbClr val="ED7D31"/>
      </a:accent5>
      <a:accent6>
        <a:srgbClr val="C55A11"/>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1541</Words>
  <Application>Microsoft Office PowerPoint</Application>
  <PresentationFormat>宽屏</PresentationFormat>
  <Paragraphs>241</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经济管理专业大学课程课件ppt模板</dc:title>
  <dc:creator>PPT世界</dc:creator>
  <cp:keywords>www.pptx.cn</cp:keywords>
  <dc:description>www.51pptmoban.com</dc:description>
  <cp:lastModifiedBy>Win user</cp:lastModifiedBy>
  <cp:revision>113</cp:revision>
  <dcterms:created xsi:type="dcterms:W3CDTF">2022-02-13T06:48:00Z</dcterms:created>
  <dcterms:modified xsi:type="dcterms:W3CDTF">2022-06-01T14:40:08Z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F640B08CB07E475883859676ED454C2B</vt:lpwstr>
  </property>
  <property fmtid="{D5CDD505-2E9C-101B-9397-08002B2CF9AE}" pid="3" name="KSOProductBuildVer">
    <vt:lpwstr>2052-11.1.0.11365</vt:lpwstr>
  </property>
</Properties>
</file>