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92" r:id="rId2"/>
    <p:sldId id="293" r:id="rId3"/>
    <p:sldId id="294" r:id="rId4"/>
    <p:sldId id="272" r:id="rId5"/>
    <p:sldId id="274" r:id="rId6"/>
    <p:sldId id="267" r:id="rId7"/>
    <p:sldId id="262" r:id="rId8"/>
    <p:sldId id="263" r:id="rId9"/>
    <p:sldId id="268" r:id="rId10"/>
    <p:sldId id="276" r:id="rId11"/>
    <p:sldId id="273" r:id="rId12"/>
    <p:sldId id="280" r:id="rId13"/>
    <p:sldId id="275" r:id="rId14"/>
    <p:sldId id="264" r:id="rId15"/>
    <p:sldId id="265" r:id="rId16"/>
    <p:sldId id="277" r:id="rId17"/>
    <p:sldId id="270" r:id="rId18"/>
    <p:sldId id="261" r:id="rId19"/>
    <p:sldId id="279" r:id="rId20"/>
    <p:sldId id="278" r:id="rId21"/>
    <p:sldId id="271" r:id="rId22"/>
    <p:sldId id="266" r:id="rId23"/>
    <p:sldId id="269" r:id="rId24"/>
    <p:sldId id="289" r:id="rId25"/>
    <p:sldId id="295" r:id="rId26"/>
    <p:sldId id="288" r:id="rId27"/>
    <p:sldId id="29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  <a:srgbClr val="DC0A16"/>
    <a:srgbClr val="FDEAE0"/>
    <a:srgbClr val="FADB0B"/>
    <a:srgbClr val="FDF03B"/>
    <a:srgbClr val="DE6F0A"/>
    <a:srgbClr val="F7F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1" autoAdjust="0"/>
    <p:restoredTop sz="96182" autoAdjust="0"/>
  </p:normalViewPr>
  <p:slideViewPr>
    <p:cSldViewPr snapToGrid="0" showGuides="1">
      <p:cViewPr>
        <p:scale>
          <a:sx n="66" d="100"/>
          <a:sy n="66" d="100"/>
        </p:scale>
        <p:origin x="1626" y="1020"/>
      </p:cViewPr>
      <p:guideLst>
        <p:guide orient="horz" pos="2160"/>
        <p:guide pos="3840"/>
        <p:guide pos="551"/>
        <p:guide pos="7129"/>
        <p:guide orient="horz" pos="436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88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2C993-FB7D-4440-869C-586A16A25A45}" type="datetimeFigureOut">
              <a:rPr lang="zh-CN" altLang="en-US" smtClean="0"/>
              <a:pPr/>
              <a:t>2022/6/5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CDD92-4A4E-491D-9D07-7E3537A42B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76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6CE3A-3CC4-40A6-BA44-03986806DA3D}" type="datetimeFigureOut">
              <a:rPr lang="zh-CN" altLang="en-US" smtClean="0"/>
              <a:pPr/>
              <a:t>2022/6/5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3504E-7607-4940-A68B-BB8E64CA56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812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297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0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40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23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076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C7F0B8-C271-40D9-B878-79B8A8336632}" type="slidenum">
              <a:rPr lang="zh-CN" altLang="en-US"/>
              <a:pPr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9799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5836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887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27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0E88B-2748-4567-B8E7-97455FD85E0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7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80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542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3262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52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7A9C6-5BA9-42EE-B1DF-FDF2273C945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15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188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0E88B-2748-4567-B8E7-97455FD85E0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31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984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87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 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5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24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504E-7607-4940-A68B-BB8E64CA561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240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49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88ADDE-26D2-4C22-AA79-8CA757C8BB9A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22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84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81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1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7F9A16A-DA4E-23B2-280B-792EA10CB019}"/>
              </a:ext>
            </a:extLst>
          </p:cNvPr>
          <p:cNvGrpSpPr/>
          <p:nvPr userDrawn="1"/>
        </p:nvGrpSpPr>
        <p:grpSpPr>
          <a:xfrm>
            <a:off x="9586435" y="175351"/>
            <a:ext cx="1971549" cy="684945"/>
            <a:chOff x="2594714" y="957240"/>
            <a:chExt cx="6695904" cy="232625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FCE6419-2696-19E9-487F-C415481EB01D}"/>
                </a:ext>
              </a:extLst>
            </p:cNvPr>
            <p:cNvGrpSpPr/>
            <p:nvPr/>
          </p:nvGrpSpPr>
          <p:grpSpPr>
            <a:xfrm>
              <a:off x="2594714" y="1380571"/>
              <a:ext cx="6695904" cy="1844926"/>
              <a:chOff x="3424401" y="1422153"/>
              <a:chExt cx="5036529" cy="1387718"/>
            </a:xfrm>
            <a:gradFill>
              <a:gsLst>
                <a:gs pos="100000">
                  <a:srgbClr val="C00000"/>
                </a:gs>
                <a:gs pos="0">
                  <a:srgbClr val="DC0A16"/>
                </a:gs>
              </a:gsLst>
              <a:lin ang="5400000" scaled="1"/>
            </a:gradFill>
            <a:effectLst>
              <a:outerShdw blurRad="101600" dist="203200" dir="396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1D3166C-5943-66EB-C47C-A44C4B4AC59C}"/>
                  </a:ext>
                </a:extLst>
              </p:cNvPr>
              <p:cNvSpPr txBox="1"/>
              <p:nvPr/>
            </p:nvSpPr>
            <p:spPr>
              <a:xfrm flipH="1">
                <a:off x="3424401" y="1422153"/>
                <a:ext cx="864032" cy="781659"/>
              </a:xfrm>
              <a:custGeom>
                <a:avLst/>
                <a:gdLst/>
                <a:ahLst/>
                <a:cxnLst/>
                <a:rect l="l" t="t" r="r" b="b"/>
                <a:pathLst>
                  <a:path w="864032" h="781659">
                    <a:moveTo>
                      <a:pt x="296189" y="0"/>
                    </a:moveTo>
                    <a:cubicBezTo>
                      <a:pt x="279832" y="0"/>
                      <a:pt x="266979" y="2921"/>
                      <a:pt x="257632" y="8763"/>
                    </a:cubicBezTo>
                    <a:cubicBezTo>
                      <a:pt x="236601" y="22784"/>
                      <a:pt x="219659" y="41478"/>
                      <a:pt x="206807" y="64846"/>
                    </a:cubicBezTo>
                    <a:cubicBezTo>
                      <a:pt x="193954" y="88214"/>
                      <a:pt x="187528" y="112750"/>
                      <a:pt x="187528" y="138455"/>
                    </a:cubicBezTo>
                    <a:cubicBezTo>
                      <a:pt x="187528" y="154813"/>
                      <a:pt x="189865" y="174676"/>
                      <a:pt x="194538" y="198043"/>
                    </a:cubicBezTo>
                    <a:cubicBezTo>
                      <a:pt x="199212" y="221412"/>
                      <a:pt x="205638" y="243027"/>
                      <a:pt x="213817" y="262890"/>
                    </a:cubicBezTo>
                    <a:lnTo>
                      <a:pt x="220827" y="280416"/>
                    </a:lnTo>
                    <a:lnTo>
                      <a:pt x="203301" y="261137"/>
                    </a:lnTo>
                    <a:cubicBezTo>
                      <a:pt x="186944" y="244780"/>
                      <a:pt x="167081" y="218491"/>
                      <a:pt x="143713" y="182270"/>
                    </a:cubicBezTo>
                    <a:cubicBezTo>
                      <a:pt x="120345" y="146050"/>
                      <a:pt x="106324" y="120345"/>
                      <a:pt x="101651" y="105156"/>
                    </a:cubicBezTo>
                    <a:cubicBezTo>
                      <a:pt x="99314" y="100482"/>
                      <a:pt x="98145" y="94640"/>
                      <a:pt x="98145" y="87630"/>
                    </a:cubicBezTo>
                    <a:cubicBezTo>
                      <a:pt x="98145" y="81788"/>
                      <a:pt x="98730" y="76530"/>
                      <a:pt x="99898" y="71856"/>
                    </a:cubicBezTo>
                    <a:lnTo>
                      <a:pt x="106908" y="33299"/>
                    </a:lnTo>
                    <a:cubicBezTo>
                      <a:pt x="108077" y="25120"/>
                      <a:pt x="108661" y="18986"/>
                      <a:pt x="108661" y="14897"/>
                    </a:cubicBezTo>
                    <a:cubicBezTo>
                      <a:pt x="108661" y="10807"/>
                      <a:pt x="107493" y="7594"/>
                      <a:pt x="105156" y="5257"/>
                    </a:cubicBezTo>
                    <a:cubicBezTo>
                      <a:pt x="100482" y="2921"/>
                      <a:pt x="96393" y="1752"/>
                      <a:pt x="92888" y="1752"/>
                    </a:cubicBezTo>
                    <a:cubicBezTo>
                      <a:pt x="87046" y="1752"/>
                      <a:pt x="81204" y="6426"/>
                      <a:pt x="75362" y="15773"/>
                    </a:cubicBezTo>
                    <a:cubicBezTo>
                      <a:pt x="73025" y="23952"/>
                      <a:pt x="65430" y="34468"/>
                      <a:pt x="52578" y="47320"/>
                    </a:cubicBezTo>
                    <a:cubicBezTo>
                      <a:pt x="40894" y="61341"/>
                      <a:pt x="34468" y="70104"/>
                      <a:pt x="33299" y="73609"/>
                    </a:cubicBezTo>
                    <a:cubicBezTo>
                      <a:pt x="27457" y="86461"/>
                      <a:pt x="22784" y="94640"/>
                      <a:pt x="19278" y="98145"/>
                    </a:cubicBezTo>
                    <a:cubicBezTo>
                      <a:pt x="13436" y="106324"/>
                      <a:pt x="7594" y="115671"/>
                      <a:pt x="1752" y="126187"/>
                    </a:cubicBezTo>
                    <a:cubicBezTo>
                      <a:pt x="584" y="128524"/>
                      <a:pt x="0" y="131445"/>
                      <a:pt x="0" y="134950"/>
                    </a:cubicBezTo>
                    <a:cubicBezTo>
                      <a:pt x="0" y="136118"/>
                      <a:pt x="2921" y="144297"/>
                      <a:pt x="8763" y="159486"/>
                    </a:cubicBezTo>
                    <a:cubicBezTo>
                      <a:pt x="19278" y="185191"/>
                      <a:pt x="41478" y="219659"/>
                      <a:pt x="75362" y="262890"/>
                    </a:cubicBezTo>
                    <a:lnTo>
                      <a:pt x="108661" y="306705"/>
                    </a:lnTo>
                    <a:cubicBezTo>
                      <a:pt x="116840" y="318389"/>
                      <a:pt x="134366" y="337959"/>
                      <a:pt x="161239" y="365417"/>
                    </a:cubicBezTo>
                    <a:cubicBezTo>
                      <a:pt x="188112" y="392874"/>
                      <a:pt x="208559" y="411861"/>
                      <a:pt x="222580" y="422376"/>
                    </a:cubicBezTo>
                    <a:cubicBezTo>
                      <a:pt x="242443" y="436397"/>
                      <a:pt x="253543" y="445744"/>
                      <a:pt x="255879" y="450418"/>
                    </a:cubicBezTo>
                    <a:cubicBezTo>
                      <a:pt x="264058" y="457428"/>
                      <a:pt x="274282" y="465023"/>
                      <a:pt x="286550" y="473202"/>
                    </a:cubicBezTo>
                    <a:cubicBezTo>
                      <a:pt x="298818" y="481381"/>
                      <a:pt x="309042" y="487223"/>
                      <a:pt x="317220" y="490728"/>
                    </a:cubicBezTo>
                    <a:cubicBezTo>
                      <a:pt x="320726" y="491896"/>
                      <a:pt x="330365" y="504749"/>
                      <a:pt x="346138" y="529285"/>
                    </a:cubicBezTo>
                    <a:cubicBezTo>
                      <a:pt x="361912" y="553821"/>
                      <a:pt x="376225" y="577773"/>
                      <a:pt x="389077" y="601142"/>
                    </a:cubicBezTo>
                    <a:cubicBezTo>
                      <a:pt x="405435" y="630352"/>
                      <a:pt x="425297" y="655472"/>
                      <a:pt x="448665" y="676503"/>
                    </a:cubicBezTo>
                    <a:cubicBezTo>
                      <a:pt x="455676" y="683514"/>
                      <a:pt x="459181" y="688772"/>
                      <a:pt x="459181" y="692277"/>
                    </a:cubicBezTo>
                    <a:cubicBezTo>
                      <a:pt x="462686" y="701624"/>
                      <a:pt x="476999" y="714769"/>
                      <a:pt x="502120" y="731710"/>
                    </a:cubicBezTo>
                    <a:cubicBezTo>
                      <a:pt x="527240" y="748652"/>
                      <a:pt x="549148" y="760628"/>
                      <a:pt x="567842" y="767639"/>
                    </a:cubicBezTo>
                    <a:cubicBezTo>
                      <a:pt x="573684" y="769975"/>
                      <a:pt x="582155" y="772896"/>
                      <a:pt x="593255" y="776402"/>
                    </a:cubicBezTo>
                    <a:cubicBezTo>
                      <a:pt x="604355" y="779907"/>
                      <a:pt x="614578" y="781659"/>
                      <a:pt x="623925" y="781659"/>
                    </a:cubicBezTo>
                    <a:cubicBezTo>
                      <a:pt x="632104" y="781659"/>
                      <a:pt x="650214" y="779907"/>
                      <a:pt x="678256" y="776402"/>
                    </a:cubicBezTo>
                    <a:cubicBezTo>
                      <a:pt x="696950" y="775233"/>
                      <a:pt x="708050" y="771144"/>
                      <a:pt x="711555" y="764133"/>
                    </a:cubicBezTo>
                    <a:cubicBezTo>
                      <a:pt x="715061" y="759460"/>
                      <a:pt x="720903" y="755955"/>
                      <a:pt x="729081" y="753618"/>
                    </a:cubicBezTo>
                    <a:cubicBezTo>
                      <a:pt x="737260" y="752449"/>
                      <a:pt x="741350" y="748944"/>
                      <a:pt x="741350" y="743102"/>
                    </a:cubicBezTo>
                    <a:cubicBezTo>
                      <a:pt x="740181" y="741934"/>
                      <a:pt x="739889" y="740473"/>
                      <a:pt x="740473" y="738721"/>
                    </a:cubicBezTo>
                    <a:cubicBezTo>
                      <a:pt x="741058" y="736968"/>
                      <a:pt x="741934" y="736092"/>
                      <a:pt x="743102" y="736092"/>
                    </a:cubicBezTo>
                    <a:cubicBezTo>
                      <a:pt x="744271" y="736092"/>
                      <a:pt x="746023" y="732587"/>
                      <a:pt x="748360" y="725576"/>
                    </a:cubicBezTo>
                    <a:cubicBezTo>
                      <a:pt x="751865" y="708050"/>
                      <a:pt x="766470" y="693445"/>
                      <a:pt x="792175" y="681761"/>
                    </a:cubicBezTo>
                    <a:cubicBezTo>
                      <a:pt x="803859" y="675919"/>
                      <a:pt x="818464" y="665988"/>
                      <a:pt x="835990" y="651967"/>
                    </a:cubicBezTo>
                    <a:cubicBezTo>
                      <a:pt x="853516" y="637946"/>
                      <a:pt x="862863" y="628599"/>
                      <a:pt x="864032" y="623925"/>
                    </a:cubicBezTo>
                    <a:cubicBezTo>
                      <a:pt x="864032" y="621589"/>
                      <a:pt x="862863" y="620128"/>
                      <a:pt x="860526" y="619544"/>
                    </a:cubicBezTo>
                    <a:cubicBezTo>
                      <a:pt x="858190" y="618960"/>
                      <a:pt x="854100" y="619252"/>
                      <a:pt x="848258" y="620420"/>
                    </a:cubicBezTo>
                    <a:cubicBezTo>
                      <a:pt x="836574" y="622757"/>
                      <a:pt x="814959" y="623925"/>
                      <a:pt x="783412" y="623925"/>
                    </a:cubicBezTo>
                    <a:cubicBezTo>
                      <a:pt x="767054" y="623925"/>
                      <a:pt x="737844" y="625678"/>
                      <a:pt x="695782" y="629183"/>
                    </a:cubicBezTo>
                    <a:cubicBezTo>
                      <a:pt x="686435" y="630352"/>
                      <a:pt x="675335" y="630936"/>
                      <a:pt x="662483" y="630936"/>
                    </a:cubicBezTo>
                    <a:cubicBezTo>
                      <a:pt x="649630" y="630936"/>
                      <a:pt x="633857" y="627431"/>
                      <a:pt x="615162" y="620420"/>
                    </a:cubicBezTo>
                    <a:cubicBezTo>
                      <a:pt x="589458" y="611073"/>
                      <a:pt x="560832" y="595300"/>
                      <a:pt x="529285" y="573100"/>
                    </a:cubicBezTo>
                    <a:cubicBezTo>
                      <a:pt x="511759" y="559079"/>
                      <a:pt x="498907" y="544474"/>
                      <a:pt x="490728" y="529285"/>
                    </a:cubicBezTo>
                    <a:cubicBezTo>
                      <a:pt x="482549" y="514096"/>
                      <a:pt x="481965" y="502996"/>
                      <a:pt x="488975" y="495986"/>
                    </a:cubicBezTo>
                    <a:cubicBezTo>
                      <a:pt x="490144" y="494817"/>
                      <a:pt x="491312" y="493357"/>
                      <a:pt x="492480" y="491604"/>
                    </a:cubicBezTo>
                    <a:cubicBezTo>
                      <a:pt x="493649" y="489851"/>
                      <a:pt x="494233" y="487807"/>
                      <a:pt x="494233" y="485470"/>
                    </a:cubicBezTo>
                    <a:cubicBezTo>
                      <a:pt x="494233" y="481965"/>
                      <a:pt x="496570" y="477875"/>
                      <a:pt x="501243" y="473202"/>
                    </a:cubicBezTo>
                    <a:cubicBezTo>
                      <a:pt x="505917" y="468528"/>
                      <a:pt x="509422" y="466191"/>
                      <a:pt x="511759" y="466191"/>
                    </a:cubicBezTo>
                    <a:cubicBezTo>
                      <a:pt x="516433" y="466191"/>
                      <a:pt x="519938" y="465023"/>
                      <a:pt x="522275" y="462686"/>
                    </a:cubicBezTo>
                    <a:cubicBezTo>
                      <a:pt x="524611" y="458012"/>
                      <a:pt x="529285" y="455676"/>
                      <a:pt x="536295" y="455676"/>
                    </a:cubicBezTo>
                    <a:cubicBezTo>
                      <a:pt x="551485" y="447497"/>
                      <a:pt x="560248" y="442823"/>
                      <a:pt x="562584" y="441655"/>
                    </a:cubicBezTo>
                    <a:lnTo>
                      <a:pt x="583616" y="431139"/>
                    </a:lnTo>
                    <a:cubicBezTo>
                      <a:pt x="585952" y="431139"/>
                      <a:pt x="590918" y="427926"/>
                      <a:pt x="598513" y="421500"/>
                    </a:cubicBezTo>
                    <a:cubicBezTo>
                      <a:pt x="606107" y="415074"/>
                      <a:pt x="610489" y="409524"/>
                      <a:pt x="611657" y="404850"/>
                    </a:cubicBezTo>
                    <a:cubicBezTo>
                      <a:pt x="615162" y="399008"/>
                      <a:pt x="616915" y="385572"/>
                      <a:pt x="616915" y="364540"/>
                    </a:cubicBezTo>
                    <a:cubicBezTo>
                      <a:pt x="616915" y="355193"/>
                      <a:pt x="615747" y="343509"/>
                      <a:pt x="613410" y="329488"/>
                    </a:cubicBezTo>
                    <a:cubicBezTo>
                      <a:pt x="612241" y="320141"/>
                      <a:pt x="608152" y="309041"/>
                      <a:pt x="601142" y="296189"/>
                    </a:cubicBezTo>
                    <a:cubicBezTo>
                      <a:pt x="594131" y="286842"/>
                      <a:pt x="584200" y="270484"/>
                      <a:pt x="571347" y="247116"/>
                    </a:cubicBezTo>
                    <a:cubicBezTo>
                      <a:pt x="558495" y="226085"/>
                      <a:pt x="545351" y="207099"/>
                      <a:pt x="531914" y="190157"/>
                    </a:cubicBezTo>
                    <a:cubicBezTo>
                      <a:pt x="518477" y="173215"/>
                      <a:pt x="509422" y="164160"/>
                      <a:pt x="504749" y="162991"/>
                    </a:cubicBezTo>
                    <a:cubicBezTo>
                      <a:pt x="498907" y="160655"/>
                      <a:pt x="482549" y="146050"/>
                      <a:pt x="455676" y="119176"/>
                    </a:cubicBezTo>
                    <a:cubicBezTo>
                      <a:pt x="428803" y="91135"/>
                      <a:pt x="417119" y="76530"/>
                      <a:pt x="420624" y="75361"/>
                    </a:cubicBezTo>
                    <a:cubicBezTo>
                      <a:pt x="420624" y="75361"/>
                      <a:pt x="420916" y="75069"/>
                      <a:pt x="421500" y="74485"/>
                    </a:cubicBezTo>
                    <a:cubicBezTo>
                      <a:pt x="422084" y="73901"/>
                      <a:pt x="422376" y="73609"/>
                      <a:pt x="422376" y="73609"/>
                    </a:cubicBezTo>
                    <a:cubicBezTo>
                      <a:pt x="422376" y="71272"/>
                      <a:pt x="414198" y="63677"/>
                      <a:pt x="397840" y="50825"/>
                    </a:cubicBezTo>
                    <a:cubicBezTo>
                      <a:pt x="380314" y="36804"/>
                      <a:pt x="366293" y="26289"/>
                      <a:pt x="355778" y="19278"/>
                    </a:cubicBezTo>
                    <a:cubicBezTo>
                      <a:pt x="345262" y="12268"/>
                      <a:pt x="335915" y="7594"/>
                      <a:pt x="327736" y="5257"/>
                    </a:cubicBezTo>
                    <a:cubicBezTo>
                      <a:pt x="318389" y="1752"/>
                      <a:pt x="307873" y="0"/>
                      <a:pt x="296189" y="0"/>
                    </a:cubicBezTo>
                    <a:close/>
                    <a:moveTo>
                      <a:pt x="336499" y="47320"/>
                    </a:moveTo>
                    <a:cubicBezTo>
                      <a:pt x="338836" y="47320"/>
                      <a:pt x="347599" y="51701"/>
                      <a:pt x="362788" y="60464"/>
                    </a:cubicBezTo>
                    <a:cubicBezTo>
                      <a:pt x="377977" y="69227"/>
                      <a:pt x="391998" y="78282"/>
                      <a:pt x="404850" y="87630"/>
                    </a:cubicBezTo>
                    <a:cubicBezTo>
                      <a:pt x="422376" y="101651"/>
                      <a:pt x="442239" y="119761"/>
                      <a:pt x="464439" y="141960"/>
                    </a:cubicBezTo>
                    <a:cubicBezTo>
                      <a:pt x="486638" y="164160"/>
                      <a:pt x="503580" y="183439"/>
                      <a:pt x="515264" y="199796"/>
                    </a:cubicBezTo>
                    <a:cubicBezTo>
                      <a:pt x="542137" y="236017"/>
                      <a:pt x="562000" y="272237"/>
                      <a:pt x="574853" y="308457"/>
                    </a:cubicBezTo>
                    <a:cubicBezTo>
                      <a:pt x="580695" y="322478"/>
                      <a:pt x="583616" y="338252"/>
                      <a:pt x="583616" y="355778"/>
                    </a:cubicBezTo>
                    <a:cubicBezTo>
                      <a:pt x="583616" y="367462"/>
                      <a:pt x="582447" y="375640"/>
                      <a:pt x="580110" y="380314"/>
                    </a:cubicBezTo>
                    <a:cubicBezTo>
                      <a:pt x="577774" y="386156"/>
                      <a:pt x="575437" y="390245"/>
                      <a:pt x="573100" y="392582"/>
                    </a:cubicBezTo>
                    <a:cubicBezTo>
                      <a:pt x="570763" y="394919"/>
                      <a:pt x="566674" y="396671"/>
                      <a:pt x="560832" y="397840"/>
                    </a:cubicBezTo>
                    <a:lnTo>
                      <a:pt x="525780" y="404850"/>
                    </a:lnTo>
                    <a:cubicBezTo>
                      <a:pt x="519938" y="406019"/>
                      <a:pt x="514388" y="407187"/>
                      <a:pt x="509130" y="408356"/>
                    </a:cubicBezTo>
                    <a:cubicBezTo>
                      <a:pt x="503872" y="409524"/>
                      <a:pt x="499491" y="410108"/>
                      <a:pt x="495986" y="410108"/>
                    </a:cubicBezTo>
                    <a:cubicBezTo>
                      <a:pt x="481965" y="412445"/>
                      <a:pt x="462686" y="413613"/>
                      <a:pt x="438150" y="413613"/>
                    </a:cubicBezTo>
                    <a:cubicBezTo>
                      <a:pt x="421792" y="413613"/>
                      <a:pt x="411861" y="413029"/>
                      <a:pt x="408356" y="411861"/>
                    </a:cubicBezTo>
                    <a:cubicBezTo>
                      <a:pt x="402514" y="409524"/>
                      <a:pt x="397548" y="405727"/>
                      <a:pt x="393459" y="400469"/>
                    </a:cubicBezTo>
                    <a:cubicBezTo>
                      <a:pt x="389369" y="395211"/>
                      <a:pt x="381483" y="380314"/>
                      <a:pt x="369798" y="355778"/>
                    </a:cubicBezTo>
                    <a:cubicBezTo>
                      <a:pt x="352272" y="318389"/>
                      <a:pt x="341757" y="294437"/>
                      <a:pt x="338252" y="283921"/>
                    </a:cubicBezTo>
                    <a:cubicBezTo>
                      <a:pt x="337083" y="278079"/>
                      <a:pt x="334162" y="270484"/>
                      <a:pt x="329489" y="261137"/>
                    </a:cubicBezTo>
                    <a:cubicBezTo>
                      <a:pt x="329489" y="259969"/>
                      <a:pt x="329197" y="258508"/>
                      <a:pt x="328612" y="256756"/>
                    </a:cubicBezTo>
                    <a:cubicBezTo>
                      <a:pt x="328028" y="255003"/>
                      <a:pt x="328320" y="253543"/>
                      <a:pt x="329489" y="252374"/>
                    </a:cubicBezTo>
                    <a:cubicBezTo>
                      <a:pt x="329489" y="247700"/>
                      <a:pt x="328320" y="244195"/>
                      <a:pt x="325983" y="241859"/>
                    </a:cubicBezTo>
                    <a:lnTo>
                      <a:pt x="322478" y="231343"/>
                    </a:lnTo>
                    <a:lnTo>
                      <a:pt x="322478" y="227838"/>
                    </a:lnTo>
                    <a:lnTo>
                      <a:pt x="318973" y="203301"/>
                    </a:lnTo>
                    <a:cubicBezTo>
                      <a:pt x="310794" y="170586"/>
                      <a:pt x="306705" y="140208"/>
                      <a:pt x="306705" y="112166"/>
                    </a:cubicBezTo>
                    <a:cubicBezTo>
                      <a:pt x="306705" y="85293"/>
                      <a:pt x="312547" y="66598"/>
                      <a:pt x="324231" y="56083"/>
                    </a:cubicBezTo>
                    <a:lnTo>
                      <a:pt x="336499" y="4732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BA18400-BC0D-2528-AC90-17B8B757FD25}"/>
                  </a:ext>
                </a:extLst>
              </p:cNvPr>
              <p:cNvSpPr txBox="1"/>
              <p:nvPr/>
            </p:nvSpPr>
            <p:spPr>
              <a:xfrm flipH="1">
                <a:off x="6405112" y="1448102"/>
                <a:ext cx="581863" cy="1158469"/>
              </a:xfrm>
              <a:custGeom>
                <a:avLst/>
                <a:gdLst/>
                <a:ahLst/>
                <a:cxnLst/>
                <a:rect l="l" t="t" r="r" b="b"/>
                <a:pathLst>
                  <a:path w="581863" h="1158469">
                    <a:moveTo>
                      <a:pt x="287427" y="0"/>
                    </a:moveTo>
                    <a:cubicBezTo>
                      <a:pt x="279248" y="0"/>
                      <a:pt x="265811" y="2337"/>
                      <a:pt x="247117" y="7010"/>
                    </a:cubicBezTo>
                    <a:cubicBezTo>
                      <a:pt x="229591" y="10515"/>
                      <a:pt x="214402" y="12268"/>
                      <a:pt x="201549" y="12268"/>
                    </a:cubicBezTo>
                    <a:cubicBezTo>
                      <a:pt x="193370" y="12268"/>
                      <a:pt x="185776" y="14605"/>
                      <a:pt x="178765" y="19278"/>
                    </a:cubicBezTo>
                    <a:cubicBezTo>
                      <a:pt x="172923" y="21615"/>
                      <a:pt x="167958" y="23952"/>
                      <a:pt x="163868" y="26289"/>
                    </a:cubicBezTo>
                    <a:cubicBezTo>
                      <a:pt x="159779" y="28626"/>
                      <a:pt x="156566" y="30378"/>
                      <a:pt x="154229" y="31547"/>
                    </a:cubicBezTo>
                    <a:cubicBezTo>
                      <a:pt x="147219" y="35052"/>
                      <a:pt x="139624" y="40894"/>
                      <a:pt x="131445" y="49073"/>
                    </a:cubicBezTo>
                    <a:cubicBezTo>
                      <a:pt x="129108" y="52578"/>
                      <a:pt x="123851" y="58420"/>
                      <a:pt x="115672" y="66599"/>
                    </a:cubicBezTo>
                    <a:cubicBezTo>
                      <a:pt x="112167" y="70104"/>
                      <a:pt x="110122" y="73025"/>
                      <a:pt x="109538" y="75362"/>
                    </a:cubicBezTo>
                    <a:cubicBezTo>
                      <a:pt x="108953" y="77698"/>
                      <a:pt x="109830" y="81204"/>
                      <a:pt x="112167" y="85877"/>
                    </a:cubicBezTo>
                    <a:cubicBezTo>
                      <a:pt x="115672" y="90551"/>
                      <a:pt x="118593" y="99314"/>
                      <a:pt x="120930" y="112166"/>
                    </a:cubicBezTo>
                    <a:cubicBezTo>
                      <a:pt x="122098" y="123850"/>
                      <a:pt x="123559" y="131445"/>
                      <a:pt x="125311" y="134950"/>
                    </a:cubicBezTo>
                    <a:cubicBezTo>
                      <a:pt x="127064" y="138455"/>
                      <a:pt x="131445" y="142545"/>
                      <a:pt x="138456" y="147218"/>
                    </a:cubicBezTo>
                    <a:cubicBezTo>
                      <a:pt x="146634" y="153060"/>
                      <a:pt x="150724" y="157150"/>
                      <a:pt x="150724" y="159487"/>
                    </a:cubicBezTo>
                    <a:cubicBezTo>
                      <a:pt x="150724" y="162992"/>
                      <a:pt x="145466" y="165913"/>
                      <a:pt x="134950" y="168250"/>
                    </a:cubicBezTo>
                    <a:cubicBezTo>
                      <a:pt x="116256" y="174091"/>
                      <a:pt x="104572" y="179349"/>
                      <a:pt x="99898" y="184023"/>
                    </a:cubicBezTo>
                    <a:cubicBezTo>
                      <a:pt x="95225" y="188697"/>
                      <a:pt x="92888" y="198628"/>
                      <a:pt x="92888" y="213817"/>
                    </a:cubicBezTo>
                    <a:cubicBezTo>
                      <a:pt x="92888" y="225501"/>
                      <a:pt x="94349" y="232512"/>
                      <a:pt x="97270" y="234848"/>
                    </a:cubicBezTo>
                    <a:cubicBezTo>
                      <a:pt x="100190" y="237185"/>
                      <a:pt x="110414" y="241275"/>
                      <a:pt x="127940" y="247117"/>
                    </a:cubicBezTo>
                    <a:cubicBezTo>
                      <a:pt x="141961" y="251790"/>
                      <a:pt x="149847" y="255003"/>
                      <a:pt x="151600" y="256756"/>
                    </a:cubicBezTo>
                    <a:cubicBezTo>
                      <a:pt x="153353" y="258508"/>
                      <a:pt x="152476" y="262890"/>
                      <a:pt x="148971" y="269900"/>
                    </a:cubicBezTo>
                    <a:cubicBezTo>
                      <a:pt x="145466" y="280416"/>
                      <a:pt x="143713" y="292100"/>
                      <a:pt x="143713" y="304952"/>
                    </a:cubicBezTo>
                    <a:cubicBezTo>
                      <a:pt x="143713" y="329489"/>
                      <a:pt x="148971" y="355778"/>
                      <a:pt x="159487" y="383819"/>
                    </a:cubicBezTo>
                    <a:cubicBezTo>
                      <a:pt x="165329" y="399009"/>
                      <a:pt x="164160" y="406019"/>
                      <a:pt x="155982" y="404851"/>
                    </a:cubicBezTo>
                    <a:lnTo>
                      <a:pt x="152476" y="404851"/>
                    </a:lnTo>
                    <a:lnTo>
                      <a:pt x="131445" y="408356"/>
                    </a:lnTo>
                    <a:lnTo>
                      <a:pt x="103404" y="415366"/>
                    </a:lnTo>
                    <a:cubicBezTo>
                      <a:pt x="96393" y="415366"/>
                      <a:pt x="90551" y="418871"/>
                      <a:pt x="85878" y="425882"/>
                    </a:cubicBezTo>
                    <a:cubicBezTo>
                      <a:pt x="82372" y="429387"/>
                      <a:pt x="80328" y="436689"/>
                      <a:pt x="79743" y="447789"/>
                    </a:cubicBezTo>
                    <a:cubicBezTo>
                      <a:pt x="79159" y="458889"/>
                      <a:pt x="78867" y="473202"/>
                      <a:pt x="78867" y="490728"/>
                    </a:cubicBezTo>
                    <a:cubicBezTo>
                      <a:pt x="78867" y="493065"/>
                      <a:pt x="80036" y="494525"/>
                      <a:pt x="82372" y="495109"/>
                    </a:cubicBezTo>
                    <a:cubicBezTo>
                      <a:pt x="84709" y="495694"/>
                      <a:pt x="87630" y="495986"/>
                      <a:pt x="91135" y="495986"/>
                    </a:cubicBezTo>
                    <a:cubicBezTo>
                      <a:pt x="94641" y="495986"/>
                      <a:pt x="102819" y="500075"/>
                      <a:pt x="115672" y="508254"/>
                    </a:cubicBezTo>
                    <a:cubicBezTo>
                      <a:pt x="127356" y="517601"/>
                      <a:pt x="137287" y="522859"/>
                      <a:pt x="145466" y="524027"/>
                    </a:cubicBezTo>
                    <a:lnTo>
                      <a:pt x="177013" y="538048"/>
                    </a:lnTo>
                    <a:cubicBezTo>
                      <a:pt x="188697" y="542722"/>
                      <a:pt x="198628" y="545058"/>
                      <a:pt x="206807" y="545058"/>
                    </a:cubicBezTo>
                    <a:cubicBezTo>
                      <a:pt x="213817" y="545058"/>
                      <a:pt x="222580" y="547103"/>
                      <a:pt x="233096" y="551193"/>
                    </a:cubicBezTo>
                    <a:cubicBezTo>
                      <a:pt x="243612" y="555282"/>
                      <a:pt x="248869" y="558495"/>
                      <a:pt x="248869" y="560832"/>
                    </a:cubicBezTo>
                    <a:cubicBezTo>
                      <a:pt x="248869" y="563169"/>
                      <a:pt x="243612" y="569595"/>
                      <a:pt x="233096" y="580110"/>
                    </a:cubicBezTo>
                    <a:cubicBezTo>
                      <a:pt x="222580" y="589458"/>
                      <a:pt x="214402" y="599389"/>
                      <a:pt x="208560" y="609905"/>
                    </a:cubicBezTo>
                    <a:cubicBezTo>
                      <a:pt x="202718" y="621589"/>
                      <a:pt x="197460" y="627431"/>
                      <a:pt x="192786" y="627431"/>
                    </a:cubicBezTo>
                    <a:lnTo>
                      <a:pt x="177013" y="623926"/>
                    </a:lnTo>
                    <a:cubicBezTo>
                      <a:pt x="165329" y="619252"/>
                      <a:pt x="157150" y="616915"/>
                      <a:pt x="152476" y="616915"/>
                    </a:cubicBezTo>
                    <a:cubicBezTo>
                      <a:pt x="147803" y="616915"/>
                      <a:pt x="142545" y="613994"/>
                      <a:pt x="136703" y="608152"/>
                    </a:cubicBezTo>
                    <a:cubicBezTo>
                      <a:pt x="134366" y="604647"/>
                      <a:pt x="132614" y="602894"/>
                      <a:pt x="131445" y="602894"/>
                    </a:cubicBezTo>
                    <a:cubicBezTo>
                      <a:pt x="130277" y="602894"/>
                      <a:pt x="128524" y="604063"/>
                      <a:pt x="126187" y="606399"/>
                    </a:cubicBezTo>
                    <a:cubicBezTo>
                      <a:pt x="122682" y="611073"/>
                      <a:pt x="119761" y="611073"/>
                      <a:pt x="117424" y="606399"/>
                    </a:cubicBezTo>
                    <a:cubicBezTo>
                      <a:pt x="112751" y="599389"/>
                      <a:pt x="106909" y="598221"/>
                      <a:pt x="99898" y="602894"/>
                    </a:cubicBezTo>
                    <a:cubicBezTo>
                      <a:pt x="97562" y="604063"/>
                      <a:pt x="94056" y="605231"/>
                      <a:pt x="89383" y="606399"/>
                    </a:cubicBezTo>
                    <a:cubicBezTo>
                      <a:pt x="84709" y="607568"/>
                      <a:pt x="79451" y="608152"/>
                      <a:pt x="73609" y="608152"/>
                    </a:cubicBezTo>
                    <a:cubicBezTo>
                      <a:pt x="59589" y="609320"/>
                      <a:pt x="46152" y="611657"/>
                      <a:pt x="33300" y="615162"/>
                    </a:cubicBezTo>
                    <a:cubicBezTo>
                      <a:pt x="20447" y="618668"/>
                      <a:pt x="12268" y="622173"/>
                      <a:pt x="8763" y="625678"/>
                    </a:cubicBezTo>
                    <a:cubicBezTo>
                      <a:pt x="6426" y="628015"/>
                      <a:pt x="4090" y="637946"/>
                      <a:pt x="1753" y="655472"/>
                    </a:cubicBezTo>
                    <a:lnTo>
                      <a:pt x="0" y="676504"/>
                    </a:lnTo>
                    <a:cubicBezTo>
                      <a:pt x="0" y="681177"/>
                      <a:pt x="1753" y="687019"/>
                      <a:pt x="5258" y="694030"/>
                    </a:cubicBezTo>
                    <a:cubicBezTo>
                      <a:pt x="9932" y="701040"/>
                      <a:pt x="11100" y="704545"/>
                      <a:pt x="8763" y="704545"/>
                    </a:cubicBezTo>
                    <a:lnTo>
                      <a:pt x="10516" y="708050"/>
                    </a:lnTo>
                    <a:cubicBezTo>
                      <a:pt x="12853" y="710387"/>
                      <a:pt x="23368" y="712724"/>
                      <a:pt x="42063" y="715061"/>
                    </a:cubicBezTo>
                    <a:cubicBezTo>
                      <a:pt x="54915" y="716229"/>
                      <a:pt x="74778" y="720319"/>
                      <a:pt x="101651" y="727329"/>
                    </a:cubicBezTo>
                    <a:cubicBezTo>
                      <a:pt x="128524" y="734339"/>
                      <a:pt x="146634" y="740766"/>
                      <a:pt x="155982" y="746608"/>
                    </a:cubicBezTo>
                    <a:cubicBezTo>
                      <a:pt x="170002" y="753618"/>
                      <a:pt x="177889" y="758292"/>
                      <a:pt x="179642" y="760628"/>
                    </a:cubicBezTo>
                    <a:cubicBezTo>
                      <a:pt x="181394" y="762965"/>
                      <a:pt x="181686" y="769976"/>
                      <a:pt x="180518" y="781660"/>
                    </a:cubicBezTo>
                    <a:cubicBezTo>
                      <a:pt x="180518" y="798017"/>
                      <a:pt x="179934" y="806780"/>
                      <a:pt x="178765" y="807949"/>
                    </a:cubicBezTo>
                    <a:cubicBezTo>
                      <a:pt x="178765" y="810285"/>
                      <a:pt x="174092" y="812622"/>
                      <a:pt x="164745" y="814959"/>
                    </a:cubicBezTo>
                    <a:cubicBezTo>
                      <a:pt x="154229" y="817296"/>
                      <a:pt x="144882" y="821385"/>
                      <a:pt x="136703" y="827227"/>
                    </a:cubicBezTo>
                    <a:lnTo>
                      <a:pt x="99898" y="848258"/>
                    </a:lnTo>
                    <a:cubicBezTo>
                      <a:pt x="85878" y="855269"/>
                      <a:pt x="75946" y="860819"/>
                      <a:pt x="70104" y="864908"/>
                    </a:cubicBezTo>
                    <a:cubicBezTo>
                      <a:pt x="64262" y="868997"/>
                      <a:pt x="56668" y="877468"/>
                      <a:pt x="47320" y="890321"/>
                    </a:cubicBezTo>
                    <a:cubicBezTo>
                      <a:pt x="40310" y="899668"/>
                      <a:pt x="35344" y="907263"/>
                      <a:pt x="32423" y="913105"/>
                    </a:cubicBezTo>
                    <a:cubicBezTo>
                      <a:pt x="29502" y="918947"/>
                      <a:pt x="28042" y="925373"/>
                      <a:pt x="28042" y="932383"/>
                    </a:cubicBezTo>
                    <a:lnTo>
                      <a:pt x="31547" y="963930"/>
                    </a:lnTo>
                    <a:cubicBezTo>
                      <a:pt x="33884" y="979119"/>
                      <a:pt x="37973" y="994016"/>
                      <a:pt x="43815" y="1008621"/>
                    </a:cubicBezTo>
                    <a:cubicBezTo>
                      <a:pt x="49657" y="1023226"/>
                      <a:pt x="53747" y="1030529"/>
                      <a:pt x="56083" y="1030529"/>
                    </a:cubicBezTo>
                    <a:cubicBezTo>
                      <a:pt x="59589" y="1030529"/>
                      <a:pt x="64262" y="1028776"/>
                      <a:pt x="70104" y="1025271"/>
                    </a:cubicBezTo>
                    <a:cubicBezTo>
                      <a:pt x="75946" y="1021766"/>
                      <a:pt x="78867" y="1018845"/>
                      <a:pt x="78867" y="1016508"/>
                    </a:cubicBezTo>
                    <a:cubicBezTo>
                      <a:pt x="78867" y="1014171"/>
                      <a:pt x="82665" y="1009790"/>
                      <a:pt x="90259" y="1003364"/>
                    </a:cubicBezTo>
                    <a:cubicBezTo>
                      <a:pt x="97854" y="996937"/>
                      <a:pt x="102819" y="993724"/>
                      <a:pt x="105156" y="993724"/>
                    </a:cubicBezTo>
                    <a:cubicBezTo>
                      <a:pt x="106325" y="993724"/>
                      <a:pt x="109830" y="989051"/>
                      <a:pt x="115672" y="979703"/>
                    </a:cubicBezTo>
                    <a:cubicBezTo>
                      <a:pt x="120345" y="969188"/>
                      <a:pt x="126772" y="959256"/>
                      <a:pt x="134950" y="949909"/>
                    </a:cubicBezTo>
                    <a:cubicBezTo>
                      <a:pt x="140792" y="941730"/>
                      <a:pt x="145758" y="931799"/>
                      <a:pt x="149847" y="920115"/>
                    </a:cubicBezTo>
                    <a:cubicBezTo>
                      <a:pt x="153937" y="908431"/>
                      <a:pt x="154813" y="900252"/>
                      <a:pt x="152476" y="895579"/>
                    </a:cubicBezTo>
                    <a:lnTo>
                      <a:pt x="152476" y="893826"/>
                    </a:lnTo>
                    <a:cubicBezTo>
                      <a:pt x="152476" y="891489"/>
                      <a:pt x="155397" y="886231"/>
                      <a:pt x="161239" y="878053"/>
                    </a:cubicBezTo>
                    <a:lnTo>
                      <a:pt x="173508" y="865784"/>
                    </a:lnTo>
                    <a:lnTo>
                      <a:pt x="175260" y="914857"/>
                    </a:lnTo>
                    <a:cubicBezTo>
                      <a:pt x="175260" y="947572"/>
                      <a:pt x="177013" y="965683"/>
                      <a:pt x="180518" y="969188"/>
                    </a:cubicBezTo>
                    <a:cubicBezTo>
                      <a:pt x="182855" y="971525"/>
                      <a:pt x="184023" y="974446"/>
                      <a:pt x="184023" y="977951"/>
                    </a:cubicBezTo>
                    <a:cubicBezTo>
                      <a:pt x="184023" y="984961"/>
                      <a:pt x="186652" y="998106"/>
                      <a:pt x="191910" y="1017384"/>
                    </a:cubicBezTo>
                    <a:cubicBezTo>
                      <a:pt x="197168" y="1036663"/>
                      <a:pt x="201549" y="1048639"/>
                      <a:pt x="205054" y="1053313"/>
                    </a:cubicBezTo>
                    <a:cubicBezTo>
                      <a:pt x="209728" y="1062660"/>
                      <a:pt x="212065" y="1068502"/>
                      <a:pt x="212065" y="1070839"/>
                    </a:cubicBezTo>
                    <a:cubicBezTo>
                      <a:pt x="212065" y="1075512"/>
                      <a:pt x="216446" y="1084567"/>
                      <a:pt x="225209" y="1098004"/>
                    </a:cubicBezTo>
                    <a:cubicBezTo>
                      <a:pt x="233972" y="1111441"/>
                      <a:pt x="243027" y="1124001"/>
                      <a:pt x="252375" y="1135685"/>
                    </a:cubicBezTo>
                    <a:lnTo>
                      <a:pt x="273406" y="1158469"/>
                    </a:lnTo>
                    <a:lnTo>
                      <a:pt x="296190" y="1158469"/>
                    </a:lnTo>
                    <a:cubicBezTo>
                      <a:pt x="310210" y="1158469"/>
                      <a:pt x="318389" y="1157300"/>
                      <a:pt x="320726" y="1154963"/>
                    </a:cubicBezTo>
                    <a:cubicBezTo>
                      <a:pt x="321894" y="1153795"/>
                      <a:pt x="322479" y="1147369"/>
                      <a:pt x="322479" y="1135685"/>
                    </a:cubicBezTo>
                    <a:cubicBezTo>
                      <a:pt x="322479" y="1124001"/>
                      <a:pt x="324815" y="1116406"/>
                      <a:pt x="329489" y="1112901"/>
                    </a:cubicBezTo>
                    <a:cubicBezTo>
                      <a:pt x="334163" y="1108227"/>
                      <a:pt x="336499" y="1102970"/>
                      <a:pt x="336499" y="1097128"/>
                    </a:cubicBezTo>
                    <a:cubicBezTo>
                      <a:pt x="336499" y="1091286"/>
                      <a:pt x="338836" y="1082523"/>
                      <a:pt x="343510" y="1070839"/>
                    </a:cubicBezTo>
                    <a:cubicBezTo>
                      <a:pt x="349352" y="1063828"/>
                      <a:pt x="353441" y="1055065"/>
                      <a:pt x="355778" y="1044550"/>
                    </a:cubicBezTo>
                    <a:cubicBezTo>
                      <a:pt x="356946" y="1039876"/>
                      <a:pt x="359283" y="1034034"/>
                      <a:pt x="362788" y="1027024"/>
                    </a:cubicBezTo>
                    <a:cubicBezTo>
                      <a:pt x="363957" y="1024687"/>
                      <a:pt x="363957" y="1022934"/>
                      <a:pt x="362788" y="1021766"/>
                    </a:cubicBezTo>
                    <a:cubicBezTo>
                      <a:pt x="362788" y="1019429"/>
                      <a:pt x="363957" y="1017092"/>
                      <a:pt x="366294" y="1014755"/>
                    </a:cubicBezTo>
                    <a:cubicBezTo>
                      <a:pt x="367462" y="1013587"/>
                      <a:pt x="369215" y="1007161"/>
                      <a:pt x="371551" y="995477"/>
                    </a:cubicBezTo>
                    <a:lnTo>
                      <a:pt x="373304" y="970940"/>
                    </a:lnTo>
                    <a:cubicBezTo>
                      <a:pt x="373304" y="968604"/>
                      <a:pt x="372720" y="966851"/>
                      <a:pt x="371551" y="965683"/>
                    </a:cubicBezTo>
                    <a:cubicBezTo>
                      <a:pt x="370383" y="964514"/>
                      <a:pt x="368630" y="963930"/>
                      <a:pt x="366294" y="963930"/>
                    </a:cubicBezTo>
                    <a:cubicBezTo>
                      <a:pt x="353441" y="963930"/>
                      <a:pt x="343510" y="966851"/>
                      <a:pt x="336499" y="972693"/>
                    </a:cubicBezTo>
                    <a:cubicBezTo>
                      <a:pt x="329489" y="978535"/>
                      <a:pt x="323647" y="980872"/>
                      <a:pt x="318973" y="979703"/>
                    </a:cubicBezTo>
                    <a:cubicBezTo>
                      <a:pt x="306121" y="979703"/>
                      <a:pt x="296774" y="962762"/>
                      <a:pt x="290932" y="928878"/>
                    </a:cubicBezTo>
                    <a:cubicBezTo>
                      <a:pt x="288595" y="914857"/>
                      <a:pt x="287427" y="897331"/>
                      <a:pt x="287427" y="876300"/>
                    </a:cubicBezTo>
                    <a:cubicBezTo>
                      <a:pt x="287427" y="838911"/>
                      <a:pt x="289179" y="818464"/>
                      <a:pt x="292684" y="814959"/>
                    </a:cubicBezTo>
                    <a:cubicBezTo>
                      <a:pt x="296190" y="811454"/>
                      <a:pt x="318973" y="820217"/>
                      <a:pt x="361036" y="841248"/>
                    </a:cubicBezTo>
                    <a:cubicBezTo>
                      <a:pt x="390246" y="855269"/>
                      <a:pt x="407188" y="863448"/>
                      <a:pt x="411861" y="865784"/>
                    </a:cubicBezTo>
                    <a:cubicBezTo>
                      <a:pt x="428219" y="871626"/>
                      <a:pt x="440487" y="874547"/>
                      <a:pt x="448666" y="874547"/>
                    </a:cubicBezTo>
                    <a:cubicBezTo>
                      <a:pt x="472034" y="874547"/>
                      <a:pt x="488976" y="872795"/>
                      <a:pt x="499491" y="869290"/>
                    </a:cubicBezTo>
                    <a:cubicBezTo>
                      <a:pt x="510007" y="865784"/>
                      <a:pt x="519938" y="859358"/>
                      <a:pt x="529285" y="850011"/>
                    </a:cubicBezTo>
                    <a:cubicBezTo>
                      <a:pt x="552653" y="823138"/>
                      <a:pt x="565506" y="804443"/>
                      <a:pt x="567843" y="793928"/>
                    </a:cubicBezTo>
                    <a:cubicBezTo>
                      <a:pt x="570179" y="786917"/>
                      <a:pt x="573685" y="781075"/>
                      <a:pt x="578358" y="776402"/>
                    </a:cubicBezTo>
                    <a:cubicBezTo>
                      <a:pt x="580695" y="772897"/>
                      <a:pt x="581863" y="769391"/>
                      <a:pt x="581863" y="765886"/>
                    </a:cubicBezTo>
                    <a:cubicBezTo>
                      <a:pt x="581863" y="762381"/>
                      <a:pt x="581279" y="758292"/>
                      <a:pt x="580111" y="753618"/>
                    </a:cubicBezTo>
                    <a:cubicBezTo>
                      <a:pt x="577774" y="747776"/>
                      <a:pt x="574561" y="742518"/>
                      <a:pt x="570471" y="737845"/>
                    </a:cubicBezTo>
                    <a:cubicBezTo>
                      <a:pt x="566382" y="733171"/>
                      <a:pt x="562585" y="730834"/>
                      <a:pt x="559080" y="730834"/>
                    </a:cubicBezTo>
                    <a:cubicBezTo>
                      <a:pt x="557911" y="730834"/>
                      <a:pt x="557327" y="734924"/>
                      <a:pt x="557327" y="743102"/>
                    </a:cubicBezTo>
                    <a:cubicBezTo>
                      <a:pt x="557327" y="750113"/>
                      <a:pt x="555282" y="756831"/>
                      <a:pt x="551193" y="763257"/>
                    </a:cubicBezTo>
                    <a:cubicBezTo>
                      <a:pt x="547103" y="769683"/>
                      <a:pt x="542722" y="772897"/>
                      <a:pt x="538048" y="772897"/>
                    </a:cubicBezTo>
                    <a:cubicBezTo>
                      <a:pt x="533375" y="772897"/>
                      <a:pt x="524028" y="770268"/>
                      <a:pt x="510007" y="765010"/>
                    </a:cubicBezTo>
                    <a:cubicBezTo>
                      <a:pt x="495986" y="759752"/>
                      <a:pt x="481381" y="753034"/>
                      <a:pt x="466192" y="744855"/>
                    </a:cubicBezTo>
                    <a:cubicBezTo>
                      <a:pt x="432308" y="729666"/>
                      <a:pt x="406603" y="719150"/>
                      <a:pt x="389077" y="713308"/>
                    </a:cubicBezTo>
                    <a:cubicBezTo>
                      <a:pt x="377393" y="708635"/>
                      <a:pt x="367462" y="703377"/>
                      <a:pt x="359283" y="697535"/>
                    </a:cubicBezTo>
                    <a:cubicBezTo>
                      <a:pt x="358115" y="696366"/>
                      <a:pt x="345847" y="690524"/>
                      <a:pt x="322479" y="680009"/>
                    </a:cubicBezTo>
                    <a:lnTo>
                      <a:pt x="290932" y="669493"/>
                    </a:lnTo>
                    <a:lnTo>
                      <a:pt x="292684" y="655472"/>
                    </a:lnTo>
                    <a:cubicBezTo>
                      <a:pt x="296190" y="626262"/>
                      <a:pt x="303784" y="607568"/>
                      <a:pt x="315468" y="599389"/>
                    </a:cubicBezTo>
                    <a:cubicBezTo>
                      <a:pt x="323647" y="593547"/>
                      <a:pt x="329489" y="590626"/>
                      <a:pt x="332994" y="590626"/>
                    </a:cubicBezTo>
                    <a:cubicBezTo>
                      <a:pt x="336499" y="590626"/>
                      <a:pt x="340297" y="591502"/>
                      <a:pt x="344386" y="593255"/>
                    </a:cubicBezTo>
                    <a:cubicBezTo>
                      <a:pt x="348475" y="595008"/>
                      <a:pt x="353441" y="596468"/>
                      <a:pt x="359283" y="597637"/>
                    </a:cubicBezTo>
                    <a:cubicBezTo>
                      <a:pt x="370967" y="601142"/>
                      <a:pt x="383235" y="602894"/>
                      <a:pt x="396088" y="602894"/>
                    </a:cubicBezTo>
                    <a:cubicBezTo>
                      <a:pt x="420624" y="602894"/>
                      <a:pt x="438150" y="597637"/>
                      <a:pt x="448666" y="587121"/>
                    </a:cubicBezTo>
                    <a:cubicBezTo>
                      <a:pt x="453339" y="581279"/>
                      <a:pt x="458305" y="574561"/>
                      <a:pt x="463563" y="566966"/>
                    </a:cubicBezTo>
                    <a:cubicBezTo>
                      <a:pt x="468821" y="559371"/>
                      <a:pt x="472034" y="553237"/>
                      <a:pt x="473202" y="548564"/>
                    </a:cubicBezTo>
                    <a:cubicBezTo>
                      <a:pt x="473202" y="545058"/>
                      <a:pt x="477876" y="538632"/>
                      <a:pt x="487223" y="529285"/>
                    </a:cubicBezTo>
                    <a:cubicBezTo>
                      <a:pt x="494233" y="522275"/>
                      <a:pt x="498615" y="516725"/>
                      <a:pt x="500367" y="512635"/>
                    </a:cubicBezTo>
                    <a:cubicBezTo>
                      <a:pt x="502120" y="508546"/>
                      <a:pt x="501828" y="504749"/>
                      <a:pt x="499491" y="501244"/>
                    </a:cubicBezTo>
                    <a:cubicBezTo>
                      <a:pt x="497154" y="498907"/>
                      <a:pt x="495986" y="497738"/>
                      <a:pt x="495986" y="497738"/>
                    </a:cubicBezTo>
                    <a:cubicBezTo>
                      <a:pt x="493649" y="497738"/>
                      <a:pt x="491312" y="498615"/>
                      <a:pt x="488976" y="500367"/>
                    </a:cubicBezTo>
                    <a:cubicBezTo>
                      <a:pt x="486639" y="502120"/>
                      <a:pt x="484302" y="503580"/>
                      <a:pt x="481965" y="504749"/>
                    </a:cubicBezTo>
                    <a:cubicBezTo>
                      <a:pt x="473786" y="509422"/>
                      <a:pt x="465608" y="511759"/>
                      <a:pt x="457429" y="511759"/>
                    </a:cubicBezTo>
                    <a:cubicBezTo>
                      <a:pt x="450418" y="511759"/>
                      <a:pt x="436982" y="508838"/>
                      <a:pt x="417119" y="502996"/>
                    </a:cubicBezTo>
                    <a:cubicBezTo>
                      <a:pt x="404267" y="498323"/>
                      <a:pt x="397840" y="493065"/>
                      <a:pt x="397840" y="487223"/>
                    </a:cubicBezTo>
                    <a:cubicBezTo>
                      <a:pt x="397840" y="483718"/>
                      <a:pt x="399593" y="478460"/>
                      <a:pt x="403098" y="471449"/>
                    </a:cubicBezTo>
                    <a:cubicBezTo>
                      <a:pt x="405435" y="466776"/>
                      <a:pt x="406603" y="461518"/>
                      <a:pt x="406603" y="455676"/>
                    </a:cubicBezTo>
                    <a:cubicBezTo>
                      <a:pt x="406603" y="441655"/>
                      <a:pt x="403974" y="424129"/>
                      <a:pt x="398717" y="403098"/>
                    </a:cubicBezTo>
                    <a:cubicBezTo>
                      <a:pt x="393459" y="382067"/>
                      <a:pt x="386741" y="363372"/>
                      <a:pt x="378562" y="347015"/>
                    </a:cubicBezTo>
                    <a:lnTo>
                      <a:pt x="364541" y="318973"/>
                    </a:lnTo>
                    <a:lnTo>
                      <a:pt x="385572" y="297942"/>
                    </a:lnTo>
                    <a:cubicBezTo>
                      <a:pt x="394919" y="288595"/>
                      <a:pt x="401930" y="280416"/>
                      <a:pt x="406603" y="273406"/>
                    </a:cubicBezTo>
                    <a:cubicBezTo>
                      <a:pt x="411277" y="266395"/>
                      <a:pt x="415951" y="257048"/>
                      <a:pt x="420624" y="245364"/>
                    </a:cubicBezTo>
                    <a:cubicBezTo>
                      <a:pt x="421793" y="243027"/>
                      <a:pt x="422961" y="240690"/>
                      <a:pt x="424129" y="238354"/>
                    </a:cubicBezTo>
                    <a:cubicBezTo>
                      <a:pt x="425298" y="236017"/>
                      <a:pt x="426466" y="234264"/>
                      <a:pt x="427635" y="233096"/>
                    </a:cubicBezTo>
                    <a:cubicBezTo>
                      <a:pt x="427635" y="231927"/>
                      <a:pt x="427050" y="231343"/>
                      <a:pt x="425882" y="231343"/>
                    </a:cubicBezTo>
                    <a:cubicBezTo>
                      <a:pt x="425882" y="231343"/>
                      <a:pt x="421793" y="234264"/>
                      <a:pt x="413614" y="240106"/>
                    </a:cubicBezTo>
                    <a:lnTo>
                      <a:pt x="399593" y="250622"/>
                    </a:lnTo>
                    <a:lnTo>
                      <a:pt x="376809" y="247117"/>
                    </a:lnTo>
                    <a:cubicBezTo>
                      <a:pt x="347599" y="241275"/>
                      <a:pt x="312547" y="228422"/>
                      <a:pt x="271653" y="208559"/>
                    </a:cubicBezTo>
                    <a:cubicBezTo>
                      <a:pt x="255296" y="199212"/>
                      <a:pt x="244780" y="194539"/>
                      <a:pt x="240106" y="194539"/>
                    </a:cubicBezTo>
                    <a:cubicBezTo>
                      <a:pt x="237770" y="194539"/>
                      <a:pt x="234849" y="192494"/>
                      <a:pt x="231343" y="188404"/>
                    </a:cubicBezTo>
                    <a:cubicBezTo>
                      <a:pt x="227838" y="184315"/>
                      <a:pt x="226086" y="180518"/>
                      <a:pt x="226086" y="177013"/>
                    </a:cubicBezTo>
                    <a:cubicBezTo>
                      <a:pt x="226086" y="172339"/>
                      <a:pt x="230175" y="168250"/>
                      <a:pt x="238354" y="164744"/>
                    </a:cubicBezTo>
                    <a:cubicBezTo>
                      <a:pt x="246533" y="161239"/>
                      <a:pt x="255880" y="157734"/>
                      <a:pt x="266395" y="154229"/>
                    </a:cubicBezTo>
                    <a:cubicBezTo>
                      <a:pt x="276911" y="150724"/>
                      <a:pt x="285674" y="148971"/>
                      <a:pt x="292684" y="148971"/>
                    </a:cubicBezTo>
                    <a:cubicBezTo>
                      <a:pt x="296190" y="148971"/>
                      <a:pt x="297942" y="148387"/>
                      <a:pt x="297942" y="147218"/>
                    </a:cubicBezTo>
                    <a:cubicBezTo>
                      <a:pt x="297942" y="146050"/>
                      <a:pt x="293269" y="140792"/>
                      <a:pt x="283921" y="131445"/>
                    </a:cubicBezTo>
                    <a:cubicBezTo>
                      <a:pt x="274574" y="123266"/>
                      <a:pt x="268440" y="115672"/>
                      <a:pt x="265519" y="108661"/>
                    </a:cubicBezTo>
                    <a:cubicBezTo>
                      <a:pt x="262598" y="101651"/>
                      <a:pt x="259969" y="91135"/>
                      <a:pt x="257632" y="77114"/>
                    </a:cubicBezTo>
                    <a:lnTo>
                      <a:pt x="255880" y="66599"/>
                    </a:lnTo>
                    <a:cubicBezTo>
                      <a:pt x="255880" y="61925"/>
                      <a:pt x="258801" y="53746"/>
                      <a:pt x="264643" y="42062"/>
                    </a:cubicBezTo>
                    <a:cubicBezTo>
                      <a:pt x="270485" y="29210"/>
                      <a:pt x="273990" y="22784"/>
                      <a:pt x="275158" y="22784"/>
                    </a:cubicBezTo>
                    <a:cubicBezTo>
                      <a:pt x="278664" y="21615"/>
                      <a:pt x="282461" y="18986"/>
                      <a:pt x="286550" y="14897"/>
                    </a:cubicBezTo>
                    <a:cubicBezTo>
                      <a:pt x="290640" y="10808"/>
                      <a:pt x="293269" y="7010"/>
                      <a:pt x="294437" y="3505"/>
                    </a:cubicBezTo>
                    <a:cubicBezTo>
                      <a:pt x="294437" y="1168"/>
                      <a:pt x="292100" y="0"/>
                      <a:pt x="287427" y="0"/>
                    </a:cubicBezTo>
                    <a:close/>
                    <a:moveTo>
                      <a:pt x="174384" y="162115"/>
                    </a:moveTo>
                    <a:cubicBezTo>
                      <a:pt x="178473" y="161531"/>
                      <a:pt x="180518" y="162408"/>
                      <a:pt x="180518" y="164744"/>
                    </a:cubicBezTo>
                    <a:cubicBezTo>
                      <a:pt x="180518" y="168250"/>
                      <a:pt x="177597" y="170002"/>
                      <a:pt x="171755" y="170002"/>
                    </a:cubicBezTo>
                    <a:lnTo>
                      <a:pt x="168250" y="168250"/>
                    </a:lnTo>
                    <a:cubicBezTo>
                      <a:pt x="168250" y="164744"/>
                      <a:pt x="170294" y="162700"/>
                      <a:pt x="174384" y="162115"/>
                    </a:cubicBezTo>
                    <a:close/>
                    <a:moveTo>
                      <a:pt x="252375" y="315468"/>
                    </a:moveTo>
                    <a:cubicBezTo>
                      <a:pt x="258217" y="315468"/>
                      <a:pt x="266688" y="318681"/>
                      <a:pt x="277787" y="325107"/>
                    </a:cubicBezTo>
                    <a:cubicBezTo>
                      <a:pt x="288887" y="331533"/>
                      <a:pt x="297358" y="338252"/>
                      <a:pt x="303200" y="345262"/>
                    </a:cubicBezTo>
                    <a:cubicBezTo>
                      <a:pt x="314884" y="356946"/>
                      <a:pt x="323063" y="368338"/>
                      <a:pt x="327736" y="379438"/>
                    </a:cubicBezTo>
                    <a:cubicBezTo>
                      <a:pt x="332410" y="390538"/>
                      <a:pt x="336499" y="406019"/>
                      <a:pt x="340005" y="425882"/>
                    </a:cubicBezTo>
                    <a:lnTo>
                      <a:pt x="343510" y="464439"/>
                    </a:lnTo>
                    <a:lnTo>
                      <a:pt x="340005" y="464439"/>
                    </a:lnTo>
                    <a:lnTo>
                      <a:pt x="320726" y="460934"/>
                    </a:lnTo>
                    <a:cubicBezTo>
                      <a:pt x="312547" y="458597"/>
                      <a:pt x="306413" y="455384"/>
                      <a:pt x="302324" y="451294"/>
                    </a:cubicBezTo>
                    <a:cubicBezTo>
                      <a:pt x="298234" y="447205"/>
                      <a:pt x="293269" y="441071"/>
                      <a:pt x="287427" y="432892"/>
                    </a:cubicBezTo>
                    <a:cubicBezTo>
                      <a:pt x="264059" y="395503"/>
                      <a:pt x="251790" y="364541"/>
                      <a:pt x="250622" y="340004"/>
                    </a:cubicBezTo>
                    <a:cubicBezTo>
                      <a:pt x="249454" y="323647"/>
                      <a:pt x="250038" y="315468"/>
                      <a:pt x="252375" y="31546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0089D0-5D29-7FF5-FE1B-F07F71F3C28D}"/>
                  </a:ext>
                </a:extLst>
              </p:cNvPr>
              <p:cNvSpPr txBox="1"/>
              <p:nvPr/>
            </p:nvSpPr>
            <p:spPr>
              <a:xfrm flipH="1">
                <a:off x="7053574" y="1546247"/>
                <a:ext cx="671245" cy="1263624"/>
              </a:xfrm>
              <a:custGeom>
                <a:avLst/>
                <a:gdLst/>
                <a:ahLst/>
                <a:cxnLst/>
                <a:rect l="l" t="t" r="r" b="b"/>
                <a:pathLst>
                  <a:path w="671245" h="1263624">
                    <a:moveTo>
                      <a:pt x="376809" y="0"/>
                    </a:moveTo>
                    <a:cubicBezTo>
                      <a:pt x="340588" y="0"/>
                      <a:pt x="318389" y="2336"/>
                      <a:pt x="310210" y="7010"/>
                    </a:cubicBezTo>
                    <a:cubicBezTo>
                      <a:pt x="298526" y="14020"/>
                      <a:pt x="290347" y="21615"/>
                      <a:pt x="285673" y="29794"/>
                    </a:cubicBezTo>
                    <a:cubicBezTo>
                      <a:pt x="278663" y="37973"/>
                      <a:pt x="274574" y="44107"/>
                      <a:pt x="273405" y="48196"/>
                    </a:cubicBezTo>
                    <a:cubicBezTo>
                      <a:pt x="272237" y="52285"/>
                      <a:pt x="271653" y="60756"/>
                      <a:pt x="271653" y="73609"/>
                    </a:cubicBezTo>
                    <a:cubicBezTo>
                      <a:pt x="271653" y="82956"/>
                      <a:pt x="271068" y="89966"/>
                      <a:pt x="269900" y="94640"/>
                    </a:cubicBezTo>
                    <a:cubicBezTo>
                      <a:pt x="268731" y="99314"/>
                      <a:pt x="266979" y="102819"/>
                      <a:pt x="264642" y="105156"/>
                    </a:cubicBezTo>
                    <a:cubicBezTo>
                      <a:pt x="257632" y="109829"/>
                      <a:pt x="257632" y="116255"/>
                      <a:pt x="264642" y="124434"/>
                    </a:cubicBezTo>
                    <a:cubicBezTo>
                      <a:pt x="266979" y="126771"/>
                      <a:pt x="269900" y="131445"/>
                      <a:pt x="273405" y="138455"/>
                    </a:cubicBezTo>
                    <a:cubicBezTo>
                      <a:pt x="275742" y="141960"/>
                      <a:pt x="276910" y="141376"/>
                      <a:pt x="276910" y="136702"/>
                    </a:cubicBezTo>
                    <a:cubicBezTo>
                      <a:pt x="278079" y="133197"/>
                      <a:pt x="280415" y="129984"/>
                      <a:pt x="283921" y="127063"/>
                    </a:cubicBezTo>
                    <a:cubicBezTo>
                      <a:pt x="287426" y="124142"/>
                      <a:pt x="289763" y="123266"/>
                      <a:pt x="290931" y="124434"/>
                    </a:cubicBezTo>
                    <a:lnTo>
                      <a:pt x="296189" y="136702"/>
                    </a:lnTo>
                    <a:cubicBezTo>
                      <a:pt x="297357" y="143713"/>
                      <a:pt x="301447" y="147218"/>
                      <a:pt x="308457" y="147218"/>
                    </a:cubicBezTo>
                    <a:lnTo>
                      <a:pt x="320725" y="150723"/>
                    </a:lnTo>
                    <a:cubicBezTo>
                      <a:pt x="321894" y="151892"/>
                      <a:pt x="332409" y="152476"/>
                      <a:pt x="352272" y="152476"/>
                    </a:cubicBezTo>
                    <a:lnTo>
                      <a:pt x="364540" y="152476"/>
                    </a:lnTo>
                    <a:cubicBezTo>
                      <a:pt x="373888" y="152476"/>
                      <a:pt x="379145" y="153060"/>
                      <a:pt x="380314" y="154228"/>
                    </a:cubicBezTo>
                    <a:cubicBezTo>
                      <a:pt x="381482" y="156565"/>
                      <a:pt x="384403" y="157733"/>
                      <a:pt x="389077" y="157733"/>
                    </a:cubicBezTo>
                    <a:cubicBezTo>
                      <a:pt x="401929" y="156565"/>
                      <a:pt x="413613" y="160070"/>
                      <a:pt x="424129" y="168249"/>
                    </a:cubicBezTo>
                    <a:cubicBezTo>
                      <a:pt x="434644" y="176428"/>
                      <a:pt x="439902" y="186359"/>
                      <a:pt x="439902" y="198043"/>
                    </a:cubicBezTo>
                    <a:cubicBezTo>
                      <a:pt x="439902" y="203885"/>
                      <a:pt x="442823" y="213525"/>
                      <a:pt x="448665" y="226961"/>
                    </a:cubicBezTo>
                    <a:cubicBezTo>
                      <a:pt x="454507" y="240398"/>
                      <a:pt x="460933" y="251205"/>
                      <a:pt x="467944" y="259384"/>
                    </a:cubicBezTo>
                    <a:cubicBezTo>
                      <a:pt x="474954" y="269900"/>
                      <a:pt x="482549" y="279247"/>
                      <a:pt x="490728" y="287426"/>
                    </a:cubicBezTo>
                    <a:cubicBezTo>
                      <a:pt x="515264" y="315468"/>
                      <a:pt x="531037" y="352272"/>
                      <a:pt x="538048" y="397840"/>
                    </a:cubicBezTo>
                    <a:lnTo>
                      <a:pt x="548563" y="455676"/>
                    </a:lnTo>
                    <a:cubicBezTo>
                      <a:pt x="555574" y="477875"/>
                      <a:pt x="557911" y="488975"/>
                      <a:pt x="555574" y="488975"/>
                    </a:cubicBezTo>
                    <a:cubicBezTo>
                      <a:pt x="555574" y="490143"/>
                      <a:pt x="552069" y="488391"/>
                      <a:pt x="545058" y="483717"/>
                    </a:cubicBezTo>
                    <a:lnTo>
                      <a:pt x="531037" y="474954"/>
                    </a:lnTo>
                    <a:cubicBezTo>
                      <a:pt x="527532" y="474954"/>
                      <a:pt x="518185" y="469696"/>
                      <a:pt x="502996" y="459181"/>
                    </a:cubicBezTo>
                    <a:cubicBezTo>
                      <a:pt x="470281" y="440486"/>
                      <a:pt x="452755" y="430555"/>
                      <a:pt x="450418" y="429387"/>
                    </a:cubicBezTo>
                    <a:cubicBezTo>
                      <a:pt x="427050" y="417703"/>
                      <a:pt x="414197" y="410108"/>
                      <a:pt x="411861" y="406603"/>
                    </a:cubicBezTo>
                    <a:cubicBezTo>
                      <a:pt x="396671" y="392582"/>
                      <a:pt x="348183" y="377393"/>
                      <a:pt x="266395" y="361035"/>
                    </a:cubicBezTo>
                    <a:cubicBezTo>
                      <a:pt x="246532" y="356362"/>
                      <a:pt x="229298" y="353148"/>
                      <a:pt x="214693" y="351396"/>
                    </a:cubicBezTo>
                    <a:cubicBezTo>
                      <a:pt x="200088" y="349643"/>
                      <a:pt x="181686" y="348767"/>
                      <a:pt x="159486" y="348767"/>
                    </a:cubicBezTo>
                    <a:cubicBezTo>
                      <a:pt x="130276" y="348767"/>
                      <a:pt x="109245" y="349935"/>
                      <a:pt x="96393" y="352272"/>
                    </a:cubicBezTo>
                    <a:cubicBezTo>
                      <a:pt x="83540" y="354609"/>
                      <a:pt x="67767" y="360451"/>
                      <a:pt x="49072" y="369798"/>
                    </a:cubicBezTo>
                    <a:lnTo>
                      <a:pt x="24536" y="378561"/>
                    </a:lnTo>
                    <a:cubicBezTo>
                      <a:pt x="19862" y="378561"/>
                      <a:pt x="14605" y="382651"/>
                      <a:pt x="8763" y="390829"/>
                    </a:cubicBezTo>
                    <a:cubicBezTo>
                      <a:pt x="2921" y="397840"/>
                      <a:pt x="0" y="404266"/>
                      <a:pt x="0" y="410108"/>
                    </a:cubicBezTo>
                    <a:cubicBezTo>
                      <a:pt x="0" y="425297"/>
                      <a:pt x="876" y="436105"/>
                      <a:pt x="2629" y="442531"/>
                    </a:cubicBezTo>
                    <a:cubicBezTo>
                      <a:pt x="4381" y="448957"/>
                      <a:pt x="8178" y="456844"/>
                      <a:pt x="14020" y="466191"/>
                    </a:cubicBezTo>
                    <a:cubicBezTo>
                      <a:pt x="22199" y="479043"/>
                      <a:pt x="28625" y="486054"/>
                      <a:pt x="33299" y="487222"/>
                    </a:cubicBezTo>
                    <a:cubicBezTo>
                      <a:pt x="36804" y="488391"/>
                      <a:pt x="44107" y="486930"/>
                      <a:pt x="55206" y="482841"/>
                    </a:cubicBezTo>
                    <a:cubicBezTo>
                      <a:pt x="66306" y="478751"/>
                      <a:pt x="83540" y="470865"/>
                      <a:pt x="106908" y="459181"/>
                    </a:cubicBezTo>
                    <a:cubicBezTo>
                      <a:pt x="111582" y="455676"/>
                      <a:pt x="120929" y="453923"/>
                      <a:pt x="134950" y="453923"/>
                    </a:cubicBezTo>
                    <a:cubicBezTo>
                      <a:pt x="152476" y="453923"/>
                      <a:pt x="175260" y="456260"/>
                      <a:pt x="203301" y="460933"/>
                    </a:cubicBezTo>
                    <a:cubicBezTo>
                      <a:pt x="229006" y="463270"/>
                      <a:pt x="250329" y="466775"/>
                      <a:pt x="267271" y="471449"/>
                    </a:cubicBezTo>
                    <a:cubicBezTo>
                      <a:pt x="284213" y="476122"/>
                      <a:pt x="293852" y="480796"/>
                      <a:pt x="296189" y="485470"/>
                    </a:cubicBezTo>
                    <a:cubicBezTo>
                      <a:pt x="297357" y="486638"/>
                      <a:pt x="294436" y="495985"/>
                      <a:pt x="287426" y="513511"/>
                    </a:cubicBezTo>
                    <a:cubicBezTo>
                      <a:pt x="279247" y="529869"/>
                      <a:pt x="272821" y="545350"/>
                      <a:pt x="268147" y="559955"/>
                    </a:cubicBezTo>
                    <a:cubicBezTo>
                      <a:pt x="263474" y="574560"/>
                      <a:pt x="259968" y="592963"/>
                      <a:pt x="257632" y="615162"/>
                    </a:cubicBezTo>
                    <a:cubicBezTo>
                      <a:pt x="250621" y="657225"/>
                      <a:pt x="244779" y="685850"/>
                      <a:pt x="240106" y="701040"/>
                    </a:cubicBezTo>
                    <a:cubicBezTo>
                      <a:pt x="235432" y="711555"/>
                      <a:pt x="233095" y="734339"/>
                      <a:pt x="233095" y="769391"/>
                    </a:cubicBezTo>
                    <a:cubicBezTo>
                      <a:pt x="233095" y="789254"/>
                      <a:pt x="234264" y="805027"/>
                      <a:pt x="236601" y="816711"/>
                    </a:cubicBezTo>
                    <a:cubicBezTo>
                      <a:pt x="240106" y="826058"/>
                      <a:pt x="243027" y="841832"/>
                      <a:pt x="245364" y="864031"/>
                    </a:cubicBezTo>
                    <a:cubicBezTo>
                      <a:pt x="247700" y="883894"/>
                      <a:pt x="251206" y="899668"/>
                      <a:pt x="255879" y="911352"/>
                    </a:cubicBezTo>
                    <a:cubicBezTo>
                      <a:pt x="259384" y="921867"/>
                      <a:pt x="261137" y="932383"/>
                      <a:pt x="261137" y="942898"/>
                    </a:cubicBezTo>
                    <a:cubicBezTo>
                      <a:pt x="261137" y="953414"/>
                      <a:pt x="266395" y="970940"/>
                      <a:pt x="276910" y="995476"/>
                    </a:cubicBezTo>
                    <a:cubicBezTo>
                      <a:pt x="280415" y="1005992"/>
                      <a:pt x="282168" y="1011250"/>
                      <a:pt x="282168" y="1011250"/>
                    </a:cubicBezTo>
                    <a:lnTo>
                      <a:pt x="285673" y="1018260"/>
                    </a:lnTo>
                    <a:cubicBezTo>
                      <a:pt x="286842" y="1019429"/>
                      <a:pt x="289763" y="1027023"/>
                      <a:pt x="294436" y="1041044"/>
                    </a:cubicBezTo>
                    <a:cubicBezTo>
                      <a:pt x="297942" y="1057402"/>
                      <a:pt x="304368" y="1074928"/>
                      <a:pt x="313715" y="1093622"/>
                    </a:cubicBezTo>
                    <a:cubicBezTo>
                      <a:pt x="323062" y="1112316"/>
                      <a:pt x="329488" y="1120495"/>
                      <a:pt x="332994" y="1118158"/>
                    </a:cubicBezTo>
                    <a:cubicBezTo>
                      <a:pt x="336499" y="1118158"/>
                      <a:pt x="346430" y="1126337"/>
                      <a:pt x="362788" y="1142695"/>
                    </a:cubicBezTo>
                    <a:cubicBezTo>
                      <a:pt x="382651" y="1160221"/>
                      <a:pt x="393750" y="1168984"/>
                      <a:pt x="396087" y="1168984"/>
                    </a:cubicBezTo>
                    <a:cubicBezTo>
                      <a:pt x="398424" y="1168984"/>
                      <a:pt x="400761" y="1170152"/>
                      <a:pt x="403098" y="1172489"/>
                    </a:cubicBezTo>
                    <a:cubicBezTo>
                      <a:pt x="406603" y="1175994"/>
                      <a:pt x="412737" y="1180668"/>
                      <a:pt x="421500" y="1186510"/>
                    </a:cubicBezTo>
                    <a:cubicBezTo>
                      <a:pt x="430263" y="1192352"/>
                      <a:pt x="435813" y="1195273"/>
                      <a:pt x="438150" y="1195273"/>
                    </a:cubicBezTo>
                    <a:lnTo>
                      <a:pt x="452170" y="1202283"/>
                    </a:lnTo>
                    <a:lnTo>
                      <a:pt x="464439" y="1211046"/>
                    </a:lnTo>
                    <a:cubicBezTo>
                      <a:pt x="471449" y="1213383"/>
                      <a:pt x="478751" y="1216304"/>
                      <a:pt x="486346" y="1219809"/>
                    </a:cubicBezTo>
                    <a:cubicBezTo>
                      <a:pt x="493941" y="1223314"/>
                      <a:pt x="499491" y="1225651"/>
                      <a:pt x="502996" y="1226820"/>
                    </a:cubicBezTo>
                    <a:lnTo>
                      <a:pt x="527532" y="1240840"/>
                    </a:lnTo>
                    <a:cubicBezTo>
                      <a:pt x="545058" y="1249019"/>
                      <a:pt x="556158" y="1254277"/>
                      <a:pt x="560832" y="1256614"/>
                    </a:cubicBezTo>
                    <a:lnTo>
                      <a:pt x="578358" y="1263624"/>
                    </a:lnTo>
                    <a:cubicBezTo>
                      <a:pt x="579526" y="1263624"/>
                      <a:pt x="580110" y="1263040"/>
                      <a:pt x="580110" y="1261872"/>
                    </a:cubicBezTo>
                    <a:cubicBezTo>
                      <a:pt x="580110" y="1256030"/>
                      <a:pt x="571347" y="1242593"/>
                      <a:pt x="553821" y="1221562"/>
                    </a:cubicBezTo>
                    <a:cubicBezTo>
                      <a:pt x="528116" y="1192352"/>
                      <a:pt x="498906" y="1147953"/>
                      <a:pt x="466191" y="1088364"/>
                    </a:cubicBezTo>
                    <a:cubicBezTo>
                      <a:pt x="461518" y="1079017"/>
                      <a:pt x="450418" y="1059738"/>
                      <a:pt x="432892" y="1030528"/>
                    </a:cubicBezTo>
                    <a:cubicBezTo>
                      <a:pt x="406019" y="986129"/>
                      <a:pt x="389661" y="952830"/>
                      <a:pt x="383819" y="930630"/>
                    </a:cubicBezTo>
                    <a:cubicBezTo>
                      <a:pt x="369798" y="869873"/>
                      <a:pt x="360159" y="823722"/>
                      <a:pt x="354901" y="792175"/>
                    </a:cubicBezTo>
                    <a:cubicBezTo>
                      <a:pt x="349643" y="760628"/>
                      <a:pt x="347598" y="736092"/>
                      <a:pt x="348767" y="718566"/>
                    </a:cubicBezTo>
                    <a:lnTo>
                      <a:pt x="350519" y="690524"/>
                    </a:lnTo>
                    <a:cubicBezTo>
                      <a:pt x="351688" y="690524"/>
                      <a:pt x="353441" y="675335"/>
                      <a:pt x="355777" y="644956"/>
                    </a:cubicBezTo>
                    <a:cubicBezTo>
                      <a:pt x="358114" y="614578"/>
                      <a:pt x="361327" y="587121"/>
                      <a:pt x="365417" y="562584"/>
                    </a:cubicBezTo>
                    <a:cubicBezTo>
                      <a:pt x="369506" y="538048"/>
                      <a:pt x="372719" y="525780"/>
                      <a:pt x="375056" y="525780"/>
                    </a:cubicBezTo>
                    <a:cubicBezTo>
                      <a:pt x="380898" y="528116"/>
                      <a:pt x="389953" y="533666"/>
                      <a:pt x="402221" y="542429"/>
                    </a:cubicBezTo>
                    <a:cubicBezTo>
                      <a:pt x="414489" y="551192"/>
                      <a:pt x="427050" y="560832"/>
                      <a:pt x="439902" y="571347"/>
                    </a:cubicBezTo>
                    <a:cubicBezTo>
                      <a:pt x="467944" y="595884"/>
                      <a:pt x="481965" y="610489"/>
                      <a:pt x="481965" y="615162"/>
                    </a:cubicBezTo>
                    <a:cubicBezTo>
                      <a:pt x="481965" y="619836"/>
                      <a:pt x="484593" y="624509"/>
                      <a:pt x="489851" y="629183"/>
                    </a:cubicBezTo>
                    <a:cubicBezTo>
                      <a:pt x="495109" y="633857"/>
                      <a:pt x="500075" y="636193"/>
                      <a:pt x="504748" y="636193"/>
                    </a:cubicBezTo>
                    <a:cubicBezTo>
                      <a:pt x="511759" y="636193"/>
                      <a:pt x="519353" y="639407"/>
                      <a:pt x="527532" y="645833"/>
                    </a:cubicBezTo>
                    <a:cubicBezTo>
                      <a:pt x="535711" y="652259"/>
                      <a:pt x="540969" y="659561"/>
                      <a:pt x="543306" y="667740"/>
                    </a:cubicBezTo>
                    <a:cubicBezTo>
                      <a:pt x="546811" y="674751"/>
                      <a:pt x="548563" y="692861"/>
                      <a:pt x="548563" y="722071"/>
                    </a:cubicBezTo>
                    <a:cubicBezTo>
                      <a:pt x="549732" y="748944"/>
                      <a:pt x="552069" y="770559"/>
                      <a:pt x="555574" y="786917"/>
                    </a:cubicBezTo>
                    <a:cubicBezTo>
                      <a:pt x="559079" y="803275"/>
                      <a:pt x="563168" y="811453"/>
                      <a:pt x="567842" y="811453"/>
                    </a:cubicBezTo>
                    <a:cubicBezTo>
                      <a:pt x="573684" y="811453"/>
                      <a:pt x="582739" y="804151"/>
                      <a:pt x="595007" y="789546"/>
                    </a:cubicBezTo>
                    <a:cubicBezTo>
                      <a:pt x="607276" y="774941"/>
                      <a:pt x="615746" y="760628"/>
                      <a:pt x="620420" y="746607"/>
                    </a:cubicBezTo>
                    <a:cubicBezTo>
                      <a:pt x="626262" y="731418"/>
                      <a:pt x="633272" y="717981"/>
                      <a:pt x="641451" y="706297"/>
                    </a:cubicBezTo>
                    <a:cubicBezTo>
                      <a:pt x="649630" y="694613"/>
                      <a:pt x="656640" y="688187"/>
                      <a:pt x="662482" y="687019"/>
                    </a:cubicBezTo>
                    <a:cubicBezTo>
                      <a:pt x="664819" y="684682"/>
                      <a:pt x="666572" y="682053"/>
                      <a:pt x="667740" y="679132"/>
                    </a:cubicBezTo>
                    <a:cubicBezTo>
                      <a:pt x="668909" y="676211"/>
                      <a:pt x="667740" y="674751"/>
                      <a:pt x="664235" y="674751"/>
                    </a:cubicBezTo>
                    <a:cubicBezTo>
                      <a:pt x="661898" y="674751"/>
                      <a:pt x="660730" y="672706"/>
                      <a:pt x="660730" y="668617"/>
                    </a:cubicBezTo>
                    <a:cubicBezTo>
                      <a:pt x="660730" y="664527"/>
                      <a:pt x="661898" y="661898"/>
                      <a:pt x="664235" y="660730"/>
                    </a:cubicBezTo>
                    <a:cubicBezTo>
                      <a:pt x="666572" y="658393"/>
                      <a:pt x="667740" y="654304"/>
                      <a:pt x="667740" y="648462"/>
                    </a:cubicBezTo>
                    <a:cubicBezTo>
                      <a:pt x="667740" y="641451"/>
                      <a:pt x="668324" y="637362"/>
                      <a:pt x="669493" y="636193"/>
                    </a:cubicBezTo>
                    <a:cubicBezTo>
                      <a:pt x="670661" y="633857"/>
                      <a:pt x="671245" y="625678"/>
                      <a:pt x="671245" y="611657"/>
                    </a:cubicBezTo>
                    <a:cubicBezTo>
                      <a:pt x="671245" y="578942"/>
                      <a:pt x="669493" y="560247"/>
                      <a:pt x="665988" y="555574"/>
                    </a:cubicBezTo>
                    <a:cubicBezTo>
                      <a:pt x="663651" y="553237"/>
                      <a:pt x="662482" y="549732"/>
                      <a:pt x="662482" y="545058"/>
                    </a:cubicBezTo>
                    <a:cubicBezTo>
                      <a:pt x="663651" y="543890"/>
                      <a:pt x="663943" y="542429"/>
                      <a:pt x="663359" y="540677"/>
                    </a:cubicBezTo>
                    <a:cubicBezTo>
                      <a:pt x="662775" y="538924"/>
                      <a:pt x="661898" y="536879"/>
                      <a:pt x="660730" y="534543"/>
                    </a:cubicBezTo>
                    <a:cubicBezTo>
                      <a:pt x="658393" y="529869"/>
                      <a:pt x="657225" y="525780"/>
                      <a:pt x="657225" y="522274"/>
                    </a:cubicBezTo>
                    <a:cubicBezTo>
                      <a:pt x="656056" y="521106"/>
                      <a:pt x="653135" y="510590"/>
                      <a:pt x="648462" y="490728"/>
                    </a:cubicBezTo>
                    <a:cubicBezTo>
                      <a:pt x="644956" y="476707"/>
                      <a:pt x="643204" y="466191"/>
                      <a:pt x="643204" y="459181"/>
                    </a:cubicBezTo>
                    <a:cubicBezTo>
                      <a:pt x="645541" y="452170"/>
                      <a:pt x="626846" y="404266"/>
                      <a:pt x="587121" y="315468"/>
                    </a:cubicBezTo>
                    <a:cubicBezTo>
                      <a:pt x="564921" y="264058"/>
                      <a:pt x="546227" y="229590"/>
                      <a:pt x="531037" y="212064"/>
                    </a:cubicBezTo>
                    <a:lnTo>
                      <a:pt x="517017" y="191033"/>
                    </a:lnTo>
                    <a:cubicBezTo>
                      <a:pt x="514680" y="182854"/>
                      <a:pt x="511759" y="176428"/>
                      <a:pt x="508254" y="171754"/>
                    </a:cubicBezTo>
                    <a:lnTo>
                      <a:pt x="502996" y="159486"/>
                    </a:lnTo>
                    <a:lnTo>
                      <a:pt x="515264" y="155981"/>
                    </a:lnTo>
                    <a:cubicBezTo>
                      <a:pt x="519938" y="153644"/>
                      <a:pt x="525195" y="152476"/>
                      <a:pt x="531037" y="152476"/>
                    </a:cubicBezTo>
                    <a:cubicBezTo>
                      <a:pt x="533374" y="152476"/>
                      <a:pt x="539216" y="148971"/>
                      <a:pt x="548563" y="141960"/>
                    </a:cubicBezTo>
                    <a:cubicBezTo>
                      <a:pt x="568426" y="125603"/>
                      <a:pt x="583615" y="117424"/>
                      <a:pt x="594131" y="117424"/>
                    </a:cubicBezTo>
                    <a:cubicBezTo>
                      <a:pt x="597636" y="117424"/>
                      <a:pt x="601434" y="117424"/>
                      <a:pt x="605523" y="117424"/>
                    </a:cubicBezTo>
                    <a:cubicBezTo>
                      <a:pt x="609612" y="117424"/>
                      <a:pt x="612241" y="116840"/>
                      <a:pt x="613410" y="115671"/>
                    </a:cubicBezTo>
                    <a:cubicBezTo>
                      <a:pt x="614578" y="114503"/>
                      <a:pt x="615162" y="112750"/>
                      <a:pt x="615162" y="110413"/>
                    </a:cubicBezTo>
                    <a:cubicBezTo>
                      <a:pt x="615162" y="109245"/>
                      <a:pt x="616915" y="103403"/>
                      <a:pt x="620420" y="92887"/>
                    </a:cubicBezTo>
                    <a:cubicBezTo>
                      <a:pt x="623925" y="88214"/>
                      <a:pt x="625094" y="83832"/>
                      <a:pt x="623925" y="79743"/>
                    </a:cubicBezTo>
                    <a:cubicBezTo>
                      <a:pt x="622757" y="75653"/>
                      <a:pt x="620420" y="74777"/>
                      <a:pt x="616915" y="77114"/>
                    </a:cubicBezTo>
                    <a:lnTo>
                      <a:pt x="609904" y="80619"/>
                    </a:lnTo>
                    <a:cubicBezTo>
                      <a:pt x="602894" y="80619"/>
                      <a:pt x="589457" y="74777"/>
                      <a:pt x="569595" y="63093"/>
                    </a:cubicBezTo>
                    <a:cubicBezTo>
                      <a:pt x="548563" y="47904"/>
                      <a:pt x="523735" y="34759"/>
                      <a:pt x="495109" y="23660"/>
                    </a:cubicBezTo>
                    <a:cubicBezTo>
                      <a:pt x="466483" y="12560"/>
                      <a:pt x="439902" y="5257"/>
                      <a:pt x="415366" y="1752"/>
                    </a:cubicBezTo>
                    <a:cubicBezTo>
                      <a:pt x="408355" y="584"/>
                      <a:pt x="395503" y="0"/>
                      <a:pt x="37680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1722C05-B21D-A4AE-8347-B7D74551E957}"/>
                  </a:ext>
                </a:extLst>
              </p:cNvPr>
              <p:cNvSpPr txBox="1"/>
              <p:nvPr/>
            </p:nvSpPr>
            <p:spPr>
              <a:xfrm flipH="1">
                <a:off x="5805900" y="1595215"/>
                <a:ext cx="377952" cy="188976"/>
              </a:xfrm>
              <a:custGeom>
                <a:avLst/>
                <a:gdLst/>
                <a:ahLst/>
                <a:cxnLst/>
                <a:rect l="l" t="t" r="r" b="b"/>
                <a:pathLst>
                  <a:path w="377952" h="188976">
                    <a:moveTo>
                      <a:pt x="71933" y="0"/>
                    </a:moveTo>
                    <a:cubicBezTo>
                      <a:pt x="65431" y="0"/>
                      <a:pt x="61773" y="407"/>
                      <a:pt x="60960" y="1219"/>
                    </a:cubicBezTo>
                    <a:cubicBezTo>
                      <a:pt x="60147" y="2032"/>
                      <a:pt x="54458" y="4064"/>
                      <a:pt x="43891" y="7315"/>
                    </a:cubicBezTo>
                    <a:cubicBezTo>
                      <a:pt x="33325" y="10567"/>
                      <a:pt x="26416" y="13818"/>
                      <a:pt x="23165" y="17069"/>
                    </a:cubicBezTo>
                    <a:cubicBezTo>
                      <a:pt x="19101" y="21133"/>
                      <a:pt x="16256" y="23165"/>
                      <a:pt x="14631" y="23165"/>
                    </a:cubicBezTo>
                    <a:cubicBezTo>
                      <a:pt x="12192" y="23165"/>
                      <a:pt x="9144" y="25400"/>
                      <a:pt x="5487" y="29871"/>
                    </a:cubicBezTo>
                    <a:cubicBezTo>
                      <a:pt x="1829" y="34341"/>
                      <a:pt x="407" y="37389"/>
                      <a:pt x="1219" y="39015"/>
                    </a:cubicBezTo>
                    <a:cubicBezTo>
                      <a:pt x="2845" y="40640"/>
                      <a:pt x="2845" y="45111"/>
                      <a:pt x="1219" y="52426"/>
                    </a:cubicBezTo>
                    <a:cubicBezTo>
                      <a:pt x="407" y="55677"/>
                      <a:pt x="0" y="59335"/>
                      <a:pt x="0" y="63399"/>
                    </a:cubicBezTo>
                    <a:cubicBezTo>
                      <a:pt x="0" y="65024"/>
                      <a:pt x="1219" y="69088"/>
                      <a:pt x="3658" y="75591"/>
                    </a:cubicBezTo>
                    <a:cubicBezTo>
                      <a:pt x="6909" y="82906"/>
                      <a:pt x="9754" y="86563"/>
                      <a:pt x="12192" y="86563"/>
                    </a:cubicBezTo>
                    <a:cubicBezTo>
                      <a:pt x="13818" y="86563"/>
                      <a:pt x="19914" y="91847"/>
                      <a:pt x="30480" y="102413"/>
                    </a:cubicBezTo>
                    <a:cubicBezTo>
                      <a:pt x="41047" y="112979"/>
                      <a:pt x="47955" y="118263"/>
                      <a:pt x="51207" y="118263"/>
                    </a:cubicBezTo>
                    <a:cubicBezTo>
                      <a:pt x="53645" y="118263"/>
                      <a:pt x="55677" y="119076"/>
                      <a:pt x="57303" y="120701"/>
                    </a:cubicBezTo>
                    <a:cubicBezTo>
                      <a:pt x="60554" y="122327"/>
                      <a:pt x="64618" y="123139"/>
                      <a:pt x="69495" y="123139"/>
                    </a:cubicBezTo>
                    <a:lnTo>
                      <a:pt x="74371" y="123139"/>
                    </a:lnTo>
                    <a:cubicBezTo>
                      <a:pt x="80061" y="123139"/>
                      <a:pt x="85751" y="125578"/>
                      <a:pt x="91440" y="130455"/>
                    </a:cubicBezTo>
                    <a:cubicBezTo>
                      <a:pt x="102819" y="139395"/>
                      <a:pt x="112370" y="145288"/>
                      <a:pt x="120091" y="148133"/>
                    </a:cubicBezTo>
                    <a:cubicBezTo>
                      <a:pt x="127813" y="150978"/>
                      <a:pt x="137363" y="152400"/>
                      <a:pt x="148743" y="152400"/>
                    </a:cubicBezTo>
                    <a:cubicBezTo>
                      <a:pt x="168250" y="152400"/>
                      <a:pt x="188976" y="157683"/>
                      <a:pt x="210922" y="168250"/>
                    </a:cubicBezTo>
                    <a:cubicBezTo>
                      <a:pt x="221488" y="173127"/>
                      <a:pt x="232664" y="177800"/>
                      <a:pt x="244450" y="182271"/>
                    </a:cubicBezTo>
                    <a:cubicBezTo>
                      <a:pt x="256235" y="186741"/>
                      <a:pt x="264160" y="188976"/>
                      <a:pt x="268224" y="188976"/>
                    </a:cubicBezTo>
                    <a:cubicBezTo>
                      <a:pt x="269037" y="188976"/>
                      <a:pt x="269443" y="188570"/>
                      <a:pt x="269443" y="187757"/>
                    </a:cubicBezTo>
                    <a:cubicBezTo>
                      <a:pt x="268631" y="186944"/>
                      <a:pt x="267005" y="185522"/>
                      <a:pt x="264567" y="183490"/>
                    </a:cubicBezTo>
                    <a:cubicBezTo>
                      <a:pt x="262128" y="181458"/>
                      <a:pt x="258877" y="179629"/>
                      <a:pt x="254813" y="178003"/>
                    </a:cubicBezTo>
                    <a:cubicBezTo>
                      <a:pt x="244247" y="172314"/>
                      <a:pt x="233883" y="165405"/>
                      <a:pt x="223723" y="157277"/>
                    </a:cubicBezTo>
                    <a:cubicBezTo>
                      <a:pt x="213563" y="149149"/>
                      <a:pt x="209296" y="144272"/>
                      <a:pt x="210922" y="142647"/>
                    </a:cubicBezTo>
                    <a:lnTo>
                      <a:pt x="225552" y="145085"/>
                    </a:lnTo>
                    <a:cubicBezTo>
                      <a:pt x="232055" y="146711"/>
                      <a:pt x="243840" y="147524"/>
                      <a:pt x="260909" y="147524"/>
                    </a:cubicBezTo>
                    <a:cubicBezTo>
                      <a:pt x="272288" y="145898"/>
                      <a:pt x="281635" y="143866"/>
                      <a:pt x="288951" y="141427"/>
                    </a:cubicBezTo>
                    <a:cubicBezTo>
                      <a:pt x="296266" y="138989"/>
                      <a:pt x="302768" y="135331"/>
                      <a:pt x="308458" y="130455"/>
                    </a:cubicBezTo>
                    <a:cubicBezTo>
                      <a:pt x="310083" y="128829"/>
                      <a:pt x="313335" y="126187"/>
                      <a:pt x="318211" y="122530"/>
                    </a:cubicBezTo>
                    <a:cubicBezTo>
                      <a:pt x="323088" y="118872"/>
                      <a:pt x="329184" y="114199"/>
                      <a:pt x="336499" y="108509"/>
                    </a:cubicBezTo>
                    <a:cubicBezTo>
                      <a:pt x="349504" y="97943"/>
                      <a:pt x="360071" y="86563"/>
                      <a:pt x="368199" y="74372"/>
                    </a:cubicBezTo>
                    <a:cubicBezTo>
                      <a:pt x="374701" y="62992"/>
                      <a:pt x="377952" y="55677"/>
                      <a:pt x="377952" y="52426"/>
                    </a:cubicBezTo>
                    <a:cubicBezTo>
                      <a:pt x="377952" y="48362"/>
                      <a:pt x="375920" y="45111"/>
                      <a:pt x="371856" y="42672"/>
                    </a:cubicBezTo>
                    <a:cubicBezTo>
                      <a:pt x="368605" y="41047"/>
                      <a:pt x="365760" y="40234"/>
                      <a:pt x="363322" y="40234"/>
                    </a:cubicBezTo>
                    <a:cubicBezTo>
                      <a:pt x="356007" y="40234"/>
                      <a:pt x="349098" y="43079"/>
                      <a:pt x="342595" y="48768"/>
                    </a:cubicBezTo>
                    <a:cubicBezTo>
                      <a:pt x="330403" y="58522"/>
                      <a:pt x="315367" y="63399"/>
                      <a:pt x="297485" y="63399"/>
                    </a:cubicBezTo>
                    <a:cubicBezTo>
                      <a:pt x="289357" y="63399"/>
                      <a:pt x="280416" y="62179"/>
                      <a:pt x="270663" y="59741"/>
                    </a:cubicBezTo>
                    <a:cubicBezTo>
                      <a:pt x="258471" y="56490"/>
                      <a:pt x="244247" y="52223"/>
                      <a:pt x="227991" y="46939"/>
                    </a:cubicBezTo>
                    <a:cubicBezTo>
                      <a:pt x="211735" y="41656"/>
                      <a:pt x="198730" y="37389"/>
                      <a:pt x="188976" y="34138"/>
                    </a:cubicBezTo>
                    <a:lnTo>
                      <a:pt x="153619" y="21946"/>
                    </a:lnTo>
                    <a:lnTo>
                      <a:pt x="107290" y="4877"/>
                    </a:lnTo>
                    <a:cubicBezTo>
                      <a:pt x="97536" y="1626"/>
                      <a:pt x="85751" y="0"/>
                      <a:pt x="719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0F4296-0C18-4501-B012-906F01575CC1}"/>
                  </a:ext>
                </a:extLst>
              </p:cNvPr>
              <p:cNvSpPr txBox="1"/>
              <p:nvPr/>
            </p:nvSpPr>
            <p:spPr>
              <a:xfrm flipH="1">
                <a:off x="4905088" y="1605592"/>
                <a:ext cx="527914" cy="704779"/>
              </a:xfrm>
              <a:custGeom>
                <a:avLst/>
                <a:gdLst/>
                <a:ahLst/>
                <a:cxnLst/>
                <a:rect l="l" t="t" r="r" b="b"/>
                <a:pathLst>
                  <a:path w="527914" h="704779">
                    <a:moveTo>
                      <a:pt x="226162" y="203"/>
                    </a:moveTo>
                    <a:cubicBezTo>
                      <a:pt x="224942" y="-203"/>
                      <a:pt x="223926" y="0"/>
                      <a:pt x="223114" y="813"/>
                    </a:cubicBezTo>
                    <a:lnTo>
                      <a:pt x="212141" y="3251"/>
                    </a:lnTo>
                    <a:cubicBezTo>
                      <a:pt x="201574" y="4877"/>
                      <a:pt x="193853" y="9347"/>
                      <a:pt x="188976" y="16663"/>
                    </a:cubicBezTo>
                    <a:cubicBezTo>
                      <a:pt x="185725" y="23165"/>
                      <a:pt x="182067" y="26416"/>
                      <a:pt x="178003" y="26416"/>
                    </a:cubicBezTo>
                    <a:cubicBezTo>
                      <a:pt x="174752" y="28042"/>
                      <a:pt x="172110" y="30887"/>
                      <a:pt x="170078" y="34951"/>
                    </a:cubicBezTo>
                    <a:cubicBezTo>
                      <a:pt x="168046" y="39015"/>
                      <a:pt x="167437" y="43079"/>
                      <a:pt x="168250" y="47143"/>
                    </a:cubicBezTo>
                    <a:cubicBezTo>
                      <a:pt x="168250" y="50394"/>
                      <a:pt x="166624" y="54458"/>
                      <a:pt x="163373" y="59335"/>
                    </a:cubicBezTo>
                    <a:cubicBezTo>
                      <a:pt x="161747" y="63399"/>
                      <a:pt x="159309" y="72136"/>
                      <a:pt x="156058" y="85547"/>
                    </a:cubicBezTo>
                    <a:cubicBezTo>
                      <a:pt x="152806" y="98959"/>
                      <a:pt x="151587" y="107290"/>
                      <a:pt x="152400" y="110541"/>
                    </a:cubicBezTo>
                    <a:cubicBezTo>
                      <a:pt x="153213" y="112979"/>
                      <a:pt x="147930" y="114605"/>
                      <a:pt x="136550" y="115418"/>
                    </a:cubicBezTo>
                    <a:cubicBezTo>
                      <a:pt x="130861" y="115418"/>
                      <a:pt x="126187" y="115824"/>
                      <a:pt x="122530" y="116637"/>
                    </a:cubicBezTo>
                    <a:cubicBezTo>
                      <a:pt x="118872" y="117450"/>
                      <a:pt x="115824" y="119075"/>
                      <a:pt x="113386" y="121514"/>
                    </a:cubicBezTo>
                    <a:cubicBezTo>
                      <a:pt x="109322" y="125578"/>
                      <a:pt x="104445" y="128829"/>
                      <a:pt x="98755" y="131267"/>
                    </a:cubicBezTo>
                    <a:cubicBezTo>
                      <a:pt x="84125" y="138583"/>
                      <a:pt x="72746" y="147930"/>
                      <a:pt x="64618" y="159309"/>
                    </a:cubicBezTo>
                    <a:cubicBezTo>
                      <a:pt x="60554" y="164999"/>
                      <a:pt x="58522" y="170282"/>
                      <a:pt x="58522" y="175159"/>
                    </a:cubicBezTo>
                    <a:cubicBezTo>
                      <a:pt x="58522" y="184099"/>
                      <a:pt x="58725" y="190805"/>
                      <a:pt x="59131" y="195275"/>
                    </a:cubicBezTo>
                    <a:cubicBezTo>
                      <a:pt x="59538" y="199746"/>
                      <a:pt x="61366" y="203607"/>
                      <a:pt x="64618" y="206858"/>
                    </a:cubicBezTo>
                    <a:cubicBezTo>
                      <a:pt x="67869" y="210109"/>
                      <a:pt x="72746" y="213360"/>
                      <a:pt x="79248" y="216611"/>
                    </a:cubicBezTo>
                    <a:cubicBezTo>
                      <a:pt x="85750" y="219863"/>
                      <a:pt x="90627" y="221488"/>
                      <a:pt x="93878" y="221488"/>
                    </a:cubicBezTo>
                    <a:cubicBezTo>
                      <a:pt x="97130" y="221488"/>
                      <a:pt x="98755" y="222301"/>
                      <a:pt x="98755" y="223927"/>
                    </a:cubicBezTo>
                    <a:lnTo>
                      <a:pt x="108509" y="230023"/>
                    </a:lnTo>
                    <a:cubicBezTo>
                      <a:pt x="115011" y="231648"/>
                      <a:pt x="119075" y="233274"/>
                      <a:pt x="120701" y="234899"/>
                    </a:cubicBezTo>
                    <a:lnTo>
                      <a:pt x="134112" y="240995"/>
                    </a:lnTo>
                    <a:cubicBezTo>
                      <a:pt x="140614" y="245059"/>
                      <a:pt x="145491" y="248717"/>
                      <a:pt x="148742" y="251968"/>
                    </a:cubicBezTo>
                    <a:cubicBezTo>
                      <a:pt x="151994" y="255220"/>
                      <a:pt x="154026" y="259690"/>
                      <a:pt x="154838" y="265379"/>
                    </a:cubicBezTo>
                    <a:cubicBezTo>
                      <a:pt x="155651" y="267818"/>
                      <a:pt x="156058" y="273508"/>
                      <a:pt x="156058" y="282448"/>
                    </a:cubicBezTo>
                    <a:cubicBezTo>
                      <a:pt x="156058" y="303581"/>
                      <a:pt x="154838" y="320243"/>
                      <a:pt x="152400" y="332436"/>
                    </a:cubicBezTo>
                    <a:cubicBezTo>
                      <a:pt x="151587" y="334061"/>
                      <a:pt x="150368" y="335280"/>
                      <a:pt x="148742" y="336093"/>
                    </a:cubicBezTo>
                    <a:cubicBezTo>
                      <a:pt x="147117" y="336906"/>
                      <a:pt x="144678" y="336906"/>
                      <a:pt x="141427" y="336093"/>
                    </a:cubicBezTo>
                    <a:cubicBezTo>
                      <a:pt x="110541" y="330403"/>
                      <a:pt x="88595" y="327152"/>
                      <a:pt x="75590" y="326339"/>
                    </a:cubicBezTo>
                    <a:lnTo>
                      <a:pt x="63398" y="325120"/>
                    </a:lnTo>
                    <a:cubicBezTo>
                      <a:pt x="59334" y="325120"/>
                      <a:pt x="53238" y="327152"/>
                      <a:pt x="45110" y="331216"/>
                    </a:cubicBezTo>
                    <a:lnTo>
                      <a:pt x="32918" y="338532"/>
                    </a:lnTo>
                    <a:cubicBezTo>
                      <a:pt x="32918" y="340157"/>
                      <a:pt x="32106" y="340970"/>
                      <a:pt x="30480" y="340970"/>
                    </a:cubicBezTo>
                    <a:cubicBezTo>
                      <a:pt x="28042" y="340970"/>
                      <a:pt x="23165" y="344628"/>
                      <a:pt x="15850" y="351943"/>
                    </a:cubicBezTo>
                    <a:cubicBezTo>
                      <a:pt x="8534" y="359258"/>
                      <a:pt x="3658" y="367386"/>
                      <a:pt x="1219" y="376327"/>
                    </a:cubicBezTo>
                    <a:cubicBezTo>
                      <a:pt x="406" y="378765"/>
                      <a:pt x="0" y="382016"/>
                      <a:pt x="0" y="386080"/>
                    </a:cubicBezTo>
                    <a:cubicBezTo>
                      <a:pt x="0" y="391770"/>
                      <a:pt x="4064" y="397053"/>
                      <a:pt x="12192" y="401930"/>
                    </a:cubicBezTo>
                    <a:cubicBezTo>
                      <a:pt x="14630" y="404368"/>
                      <a:pt x="17882" y="405791"/>
                      <a:pt x="21946" y="406197"/>
                    </a:cubicBezTo>
                    <a:cubicBezTo>
                      <a:pt x="26010" y="406603"/>
                      <a:pt x="30480" y="406807"/>
                      <a:pt x="35357" y="406807"/>
                    </a:cubicBezTo>
                    <a:cubicBezTo>
                      <a:pt x="41046" y="406807"/>
                      <a:pt x="59741" y="405587"/>
                      <a:pt x="91440" y="403149"/>
                    </a:cubicBezTo>
                    <a:cubicBezTo>
                      <a:pt x="102819" y="401524"/>
                      <a:pt x="111760" y="401117"/>
                      <a:pt x="118262" y="401930"/>
                    </a:cubicBezTo>
                    <a:cubicBezTo>
                      <a:pt x="127203" y="401930"/>
                      <a:pt x="133096" y="403352"/>
                      <a:pt x="135941" y="406197"/>
                    </a:cubicBezTo>
                    <a:cubicBezTo>
                      <a:pt x="138786" y="409042"/>
                      <a:pt x="141427" y="416560"/>
                      <a:pt x="143866" y="428752"/>
                    </a:cubicBezTo>
                    <a:cubicBezTo>
                      <a:pt x="146304" y="436880"/>
                      <a:pt x="147523" y="445008"/>
                      <a:pt x="147523" y="453136"/>
                    </a:cubicBezTo>
                    <a:cubicBezTo>
                      <a:pt x="147523" y="462890"/>
                      <a:pt x="145898" y="471018"/>
                      <a:pt x="142646" y="477520"/>
                    </a:cubicBezTo>
                    <a:cubicBezTo>
                      <a:pt x="140208" y="482397"/>
                      <a:pt x="138989" y="497434"/>
                      <a:pt x="138989" y="522631"/>
                    </a:cubicBezTo>
                    <a:cubicBezTo>
                      <a:pt x="138989" y="534823"/>
                      <a:pt x="139192" y="545592"/>
                      <a:pt x="139598" y="554940"/>
                    </a:cubicBezTo>
                    <a:cubicBezTo>
                      <a:pt x="140005" y="564287"/>
                      <a:pt x="141427" y="572618"/>
                      <a:pt x="143866" y="579933"/>
                    </a:cubicBezTo>
                    <a:cubicBezTo>
                      <a:pt x="151994" y="607568"/>
                      <a:pt x="157277" y="623012"/>
                      <a:pt x="159715" y="626263"/>
                    </a:cubicBezTo>
                    <a:cubicBezTo>
                      <a:pt x="162966" y="628701"/>
                      <a:pt x="167843" y="632359"/>
                      <a:pt x="174346" y="637236"/>
                    </a:cubicBezTo>
                    <a:cubicBezTo>
                      <a:pt x="180848" y="642112"/>
                      <a:pt x="187350" y="646583"/>
                      <a:pt x="193853" y="650647"/>
                    </a:cubicBezTo>
                    <a:lnTo>
                      <a:pt x="219456" y="673812"/>
                    </a:lnTo>
                    <a:cubicBezTo>
                      <a:pt x="227584" y="682752"/>
                      <a:pt x="236118" y="690474"/>
                      <a:pt x="245059" y="696976"/>
                    </a:cubicBezTo>
                    <a:cubicBezTo>
                      <a:pt x="254000" y="703479"/>
                      <a:pt x="259283" y="705917"/>
                      <a:pt x="260909" y="704292"/>
                    </a:cubicBezTo>
                    <a:lnTo>
                      <a:pt x="254813" y="692100"/>
                    </a:lnTo>
                    <a:cubicBezTo>
                      <a:pt x="249936" y="684784"/>
                      <a:pt x="244856" y="675437"/>
                      <a:pt x="239573" y="664058"/>
                    </a:cubicBezTo>
                    <a:cubicBezTo>
                      <a:pt x="234290" y="652679"/>
                      <a:pt x="230022" y="642112"/>
                      <a:pt x="226771" y="632359"/>
                    </a:cubicBezTo>
                    <a:cubicBezTo>
                      <a:pt x="222707" y="620980"/>
                      <a:pt x="220066" y="607772"/>
                      <a:pt x="218846" y="592735"/>
                    </a:cubicBezTo>
                    <a:cubicBezTo>
                      <a:pt x="217627" y="577698"/>
                      <a:pt x="217018" y="555143"/>
                      <a:pt x="217018" y="525069"/>
                    </a:cubicBezTo>
                    <a:cubicBezTo>
                      <a:pt x="217018" y="456794"/>
                      <a:pt x="221082" y="426314"/>
                      <a:pt x="229210" y="433629"/>
                    </a:cubicBezTo>
                    <a:cubicBezTo>
                      <a:pt x="237338" y="437693"/>
                      <a:pt x="242621" y="440132"/>
                      <a:pt x="245059" y="440944"/>
                    </a:cubicBezTo>
                    <a:lnTo>
                      <a:pt x="269443" y="450698"/>
                    </a:lnTo>
                    <a:lnTo>
                      <a:pt x="280416" y="456794"/>
                    </a:lnTo>
                    <a:lnTo>
                      <a:pt x="280416" y="490931"/>
                    </a:lnTo>
                    <a:lnTo>
                      <a:pt x="277978" y="531165"/>
                    </a:lnTo>
                    <a:lnTo>
                      <a:pt x="277978" y="533604"/>
                    </a:lnTo>
                    <a:cubicBezTo>
                      <a:pt x="277978" y="538480"/>
                      <a:pt x="280416" y="545796"/>
                      <a:pt x="285293" y="555549"/>
                    </a:cubicBezTo>
                    <a:cubicBezTo>
                      <a:pt x="293421" y="575869"/>
                      <a:pt x="297485" y="589280"/>
                      <a:pt x="297485" y="595783"/>
                    </a:cubicBezTo>
                    <a:cubicBezTo>
                      <a:pt x="297485" y="601472"/>
                      <a:pt x="298704" y="605536"/>
                      <a:pt x="301142" y="607975"/>
                    </a:cubicBezTo>
                    <a:cubicBezTo>
                      <a:pt x="302768" y="609600"/>
                      <a:pt x="305410" y="610820"/>
                      <a:pt x="309067" y="611632"/>
                    </a:cubicBezTo>
                    <a:cubicBezTo>
                      <a:pt x="312725" y="612445"/>
                      <a:pt x="318211" y="612852"/>
                      <a:pt x="325526" y="612852"/>
                    </a:cubicBezTo>
                    <a:cubicBezTo>
                      <a:pt x="338531" y="612852"/>
                      <a:pt x="347878" y="612039"/>
                      <a:pt x="353568" y="610413"/>
                    </a:cubicBezTo>
                    <a:cubicBezTo>
                      <a:pt x="359258" y="608788"/>
                      <a:pt x="363728" y="605943"/>
                      <a:pt x="366979" y="601879"/>
                    </a:cubicBezTo>
                    <a:cubicBezTo>
                      <a:pt x="370230" y="595376"/>
                      <a:pt x="371856" y="590906"/>
                      <a:pt x="371856" y="588468"/>
                    </a:cubicBezTo>
                    <a:cubicBezTo>
                      <a:pt x="371856" y="586842"/>
                      <a:pt x="373482" y="581965"/>
                      <a:pt x="376733" y="573837"/>
                    </a:cubicBezTo>
                    <a:cubicBezTo>
                      <a:pt x="380797" y="567335"/>
                      <a:pt x="382829" y="562458"/>
                      <a:pt x="382829" y="559207"/>
                    </a:cubicBezTo>
                    <a:cubicBezTo>
                      <a:pt x="382829" y="557581"/>
                      <a:pt x="383642" y="555752"/>
                      <a:pt x="385267" y="553720"/>
                    </a:cubicBezTo>
                    <a:cubicBezTo>
                      <a:pt x="386893" y="551688"/>
                      <a:pt x="389331" y="549453"/>
                      <a:pt x="392582" y="547015"/>
                    </a:cubicBezTo>
                    <a:lnTo>
                      <a:pt x="401117" y="538480"/>
                    </a:lnTo>
                    <a:lnTo>
                      <a:pt x="396240" y="531165"/>
                    </a:lnTo>
                    <a:cubicBezTo>
                      <a:pt x="394614" y="527101"/>
                      <a:pt x="393802" y="524053"/>
                      <a:pt x="393802" y="522021"/>
                    </a:cubicBezTo>
                    <a:cubicBezTo>
                      <a:pt x="393802" y="519989"/>
                      <a:pt x="394614" y="517348"/>
                      <a:pt x="396240" y="514096"/>
                    </a:cubicBezTo>
                    <a:cubicBezTo>
                      <a:pt x="397866" y="507594"/>
                      <a:pt x="399491" y="504343"/>
                      <a:pt x="401117" y="504343"/>
                    </a:cubicBezTo>
                    <a:lnTo>
                      <a:pt x="418186" y="509220"/>
                    </a:lnTo>
                    <a:cubicBezTo>
                      <a:pt x="442570" y="518160"/>
                      <a:pt x="467766" y="522224"/>
                      <a:pt x="493776" y="521412"/>
                    </a:cubicBezTo>
                    <a:lnTo>
                      <a:pt x="520598" y="518973"/>
                    </a:lnTo>
                    <a:cubicBezTo>
                      <a:pt x="521411" y="518160"/>
                      <a:pt x="521818" y="516535"/>
                      <a:pt x="521818" y="514096"/>
                    </a:cubicBezTo>
                    <a:cubicBezTo>
                      <a:pt x="521818" y="506781"/>
                      <a:pt x="521005" y="499466"/>
                      <a:pt x="519379" y="492151"/>
                    </a:cubicBezTo>
                    <a:lnTo>
                      <a:pt x="519379" y="488493"/>
                    </a:lnTo>
                    <a:cubicBezTo>
                      <a:pt x="519379" y="485242"/>
                      <a:pt x="520192" y="481178"/>
                      <a:pt x="521818" y="476301"/>
                    </a:cubicBezTo>
                    <a:cubicBezTo>
                      <a:pt x="524256" y="470611"/>
                      <a:pt x="525069" y="466548"/>
                      <a:pt x="524256" y="464109"/>
                    </a:cubicBezTo>
                    <a:lnTo>
                      <a:pt x="524256" y="461671"/>
                    </a:lnTo>
                    <a:cubicBezTo>
                      <a:pt x="524256" y="458420"/>
                      <a:pt x="525069" y="455168"/>
                      <a:pt x="526694" y="451917"/>
                    </a:cubicBezTo>
                    <a:cubicBezTo>
                      <a:pt x="527507" y="450292"/>
                      <a:pt x="527914" y="447447"/>
                      <a:pt x="527914" y="443383"/>
                    </a:cubicBezTo>
                    <a:cubicBezTo>
                      <a:pt x="527914" y="436880"/>
                      <a:pt x="526288" y="433629"/>
                      <a:pt x="523037" y="433629"/>
                    </a:cubicBezTo>
                    <a:cubicBezTo>
                      <a:pt x="522224" y="433629"/>
                      <a:pt x="521005" y="431597"/>
                      <a:pt x="519379" y="427533"/>
                    </a:cubicBezTo>
                    <a:cubicBezTo>
                      <a:pt x="516941" y="422656"/>
                      <a:pt x="511251" y="418186"/>
                      <a:pt x="502310" y="414122"/>
                    </a:cubicBezTo>
                    <a:cubicBezTo>
                      <a:pt x="491744" y="409245"/>
                      <a:pt x="483210" y="403962"/>
                      <a:pt x="476707" y="398272"/>
                    </a:cubicBezTo>
                    <a:lnTo>
                      <a:pt x="449885" y="379984"/>
                    </a:lnTo>
                    <a:lnTo>
                      <a:pt x="429158" y="365354"/>
                    </a:lnTo>
                    <a:lnTo>
                      <a:pt x="414528" y="351943"/>
                    </a:lnTo>
                    <a:cubicBezTo>
                      <a:pt x="407213" y="347066"/>
                      <a:pt x="402133" y="340157"/>
                      <a:pt x="399288" y="331216"/>
                    </a:cubicBezTo>
                    <a:cubicBezTo>
                      <a:pt x="396443" y="322276"/>
                      <a:pt x="392176" y="303175"/>
                      <a:pt x="386486" y="273914"/>
                    </a:cubicBezTo>
                    <a:lnTo>
                      <a:pt x="382829" y="255626"/>
                    </a:lnTo>
                    <a:lnTo>
                      <a:pt x="395021" y="243434"/>
                    </a:lnTo>
                    <a:lnTo>
                      <a:pt x="415747" y="225146"/>
                    </a:lnTo>
                    <a:cubicBezTo>
                      <a:pt x="419811" y="221082"/>
                      <a:pt x="423469" y="219050"/>
                      <a:pt x="426720" y="219050"/>
                    </a:cubicBezTo>
                    <a:cubicBezTo>
                      <a:pt x="429158" y="219050"/>
                      <a:pt x="433629" y="214579"/>
                      <a:pt x="440131" y="205639"/>
                    </a:cubicBezTo>
                    <a:cubicBezTo>
                      <a:pt x="445008" y="199949"/>
                      <a:pt x="448056" y="195682"/>
                      <a:pt x="449275" y="192837"/>
                    </a:cubicBezTo>
                    <a:cubicBezTo>
                      <a:pt x="450494" y="189992"/>
                      <a:pt x="450291" y="186944"/>
                      <a:pt x="448666" y="183693"/>
                    </a:cubicBezTo>
                    <a:lnTo>
                      <a:pt x="443789" y="172720"/>
                    </a:lnTo>
                    <a:cubicBezTo>
                      <a:pt x="442163" y="168656"/>
                      <a:pt x="439725" y="166624"/>
                      <a:pt x="436474" y="166624"/>
                    </a:cubicBezTo>
                    <a:cubicBezTo>
                      <a:pt x="433222" y="166624"/>
                      <a:pt x="426720" y="168656"/>
                      <a:pt x="416966" y="172720"/>
                    </a:cubicBezTo>
                    <a:cubicBezTo>
                      <a:pt x="408026" y="176784"/>
                      <a:pt x="395834" y="178816"/>
                      <a:pt x="380390" y="178816"/>
                    </a:cubicBezTo>
                    <a:lnTo>
                      <a:pt x="358445" y="178816"/>
                    </a:lnTo>
                    <a:lnTo>
                      <a:pt x="353568" y="164186"/>
                    </a:lnTo>
                    <a:cubicBezTo>
                      <a:pt x="351130" y="157684"/>
                      <a:pt x="349098" y="148743"/>
                      <a:pt x="347472" y="137363"/>
                    </a:cubicBezTo>
                    <a:cubicBezTo>
                      <a:pt x="344221" y="124359"/>
                      <a:pt x="340360" y="111760"/>
                      <a:pt x="335890" y="99568"/>
                    </a:cubicBezTo>
                    <a:cubicBezTo>
                      <a:pt x="331419" y="87376"/>
                      <a:pt x="328371" y="81687"/>
                      <a:pt x="326746" y="82499"/>
                    </a:cubicBezTo>
                    <a:cubicBezTo>
                      <a:pt x="325120" y="82499"/>
                      <a:pt x="323494" y="80467"/>
                      <a:pt x="321869" y="76403"/>
                    </a:cubicBezTo>
                    <a:cubicBezTo>
                      <a:pt x="321869" y="72339"/>
                      <a:pt x="321462" y="70307"/>
                      <a:pt x="320650" y="70307"/>
                    </a:cubicBezTo>
                    <a:cubicBezTo>
                      <a:pt x="319024" y="70307"/>
                      <a:pt x="313131" y="74371"/>
                      <a:pt x="302971" y="82499"/>
                    </a:cubicBezTo>
                    <a:cubicBezTo>
                      <a:pt x="292811" y="90628"/>
                      <a:pt x="287325" y="95504"/>
                      <a:pt x="286512" y="97130"/>
                    </a:cubicBezTo>
                    <a:cubicBezTo>
                      <a:pt x="285699" y="99568"/>
                      <a:pt x="285293" y="103226"/>
                      <a:pt x="285293" y="108103"/>
                    </a:cubicBezTo>
                    <a:cubicBezTo>
                      <a:pt x="285293" y="112979"/>
                      <a:pt x="288138" y="119482"/>
                      <a:pt x="293827" y="127610"/>
                    </a:cubicBezTo>
                    <a:cubicBezTo>
                      <a:pt x="298704" y="134925"/>
                      <a:pt x="301549" y="142647"/>
                      <a:pt x="302362" y="150775"/>
                    </a:cubicBezTo>
                    <a:cubicBezTo>
                      <a:pt x="303174" y="153213"/>
                      <a:pt x="303581" y="156058"/>
                      <a:pt x="303581" y="159309"/>
                    </a:cubicBezTo>
                    <a:cubicBezTo>
                      <a:pt x="303581" y="160935"/>
                      <a:pt x="302768" y="161747"/>
                      <a:pt x="301142" y="161747"/>
                    </a:cubicBezTo>
                    <a:cubicBezTo>
                      <a:pt x="297891" y="161747"/>
                      <a:pt x="293827" y="160732"/>
                      <a:pt x="288950" y="158699"/>
                    </a:cubicBezTo>
                    <a:cubicBezTo>
                      <a:pt x="284074" y="156667"/>
                      <a:pt x="278384" y="154432"/>
                      <a:pt x="271882" y="151994"/>
                    </a:cubicBezTo>
                    <a:lnTo>
                      <a:pt x="230429" y="136144"/>
                    </a:lnTo>
                    <a:lnTo>
                      <a:pt x="212141" y="130048"/>
                    </a:lnTo>
                    <a:lnTo>
                      <a:pt x="212141" y="119075"/>
                    </a:lnTo>
                    <a:lnTo>
                      <a:pt x="212141" y="114199"/>
                    </a:lnTo>
                    <a:cubicBezTo>
                      <a:pt x="212141" y="105258"/>
                      <a:pt x="213360" y="94691"/>
                      <a:pt x="215798" y="82499"/>
                    </a:cubicBezTo>
                    <a:lnTo>
                      <a:pt x="220675" y="50800"/>
                    </a:lnTo>
                    <a:cubicBezTo>
                      <a:pt x="220675" y="47549"/>
                      <a:pt x="222707" y="43485"/>
                      <a:pt x="226771" y="38608"/>
                    </a:cubicBezTo>
                    <a:cubicBezTo>
                      <a:pt x="230835" y="33731"/>
                      <a:pt x="234493" y="31293"/>
                      <a:pt x="237744" y="31293"/>
                    </a:cubicBezTo>
                    <a:cubicBezTo>
                      <a:pt x="240995" y="31293"/>
                      <a:pt x="243027" y="30480"/>
                      <a:pt x="243840" y="28855"/>
                    </a:cubicBezTo>
                    <a:cubicBezTo>
                      <a:pt x="244653" y="27229"/>
                      <a:pt x="243840" y="26010"/>
                      <a:pt x="241402" y="25197"/>
                    </a:cubicBezTo>
                    <a:cubicBezTo>
                      <a:pt x="237338" y="25197"/>
                      <a:pt x="236118" y="24384"/>
                      <a:pt x="237744" y="22759"/>
                    </a:cubicBezTo>
                    <a:cubicBezTo>
                      <a:pt x="237744" y="21946"/>
                      <a:pt x="236118" y="19914"/>
                      <a:pt x="232867" y="16663"/>
                    </a:cubicBezTo>
                    <a:cubicBezTo>
                      <a:pt x="228803" y="15037"/>
                      <a:pt x="227584" y="12599"/>
                      <a:pt x="229210" y="9347"/>
                    </a:cubicBezTo>
                    <a:cubicBezTo>
                      <a:pt x="231648" y="7722"/>
                      <a:pt x="231648" y="5690"/>
                      <a:pt x="229210" y="3251"/>
                    </a:cubicBezTo>
                    <a:cubicBezTo>
                      <a:pt x="228397" y="1626"/>
                      <a:pt x="227381" y="610"/>
                      <a:pt x="226162" y="203"/>
                    </a:cubicBezTo>
                    <a:close/>
                    <a:moveTo>
                      <a:pt x="312115" y="264160"/>
                    </a:moveTo>
                    <a:cubicBezTo>
                      <a:pt x="316179" y="264160"/>
                      <a:pt x="319430" y="264567"/>
                      <a:pt x="321869" y="265379"/>
                    </a:cubicBezTo>
                    <a:cubicBezTo>
                      <a:pt x="327558" y="266192"/>
                      <a:pt x="332435" y="269443"/>
                      <a:pt x="336499" y="275133"/>
                    </a:cubicBezTo>
                    <a:cubicBezTo>
                      <a:pt x="339750" y="280010"/>
                      <a:pt x="342798" y="285090"/>
                      <a:pt x="345643" y="290373"/>
                    </a:cubicBezTo>
                    <a:cubicBezTo>
                      <a:pt x="348488" y="295656"/>
                      <a:pt x="349504" y="298704"/>
                      <a:pt x="348691" y="299517"/>
                    </a:cubicBezTo>
                    <a:cubicBezTo>
                      <a:pt x="347878" y="300330"/>
                      <a:pt x="340563" y="295656"/>
                      <a:pt x="326746" y="285496"/>
                    </a:cubicBezTo>
                    <a:cubicBezTo>
                      <a:pt x="312928" y="275336"/>
                      <a:pt x="305613" y="269037"/>
                      <a:pt x="304800" y="266599"/>
                    </a:cubicBezTo>
                    <a:cubicBezTo>
                      <a:pt x="303987" y="265786"/>
                      <a:pt x="304394" y="265176"/>
                      <a:pt x="306019" y="264770"/>
                    </a:cubicBezTo>
                    <a:cubicBezTo>
                      <a:pt x="307645" y="264363"/>
                      <a:pt x="309677" y="264160"/>
                      <a:pt x="312115" y="264160"/>
                    </a:cubicBezTo>
                    <a:close/>
                    <a:moveTo>
                      <a:pt x="226771" y="275133"/>
                    </a:moveTo>
                    <a:lnTo>
                      <a:pt x="235306" y="280010"/>
                    </a:lnTo>
                    <a:cubicBezTo>
                      <a:pt x="240182" y="283261"/>
                      <a:pt x="244653" y="284887"/>
                      <a:pt x="248717" y="284887"/>
                    </a:cubicBezTo>
                    <a:cubicBezTo>
                      <a:pt x="253594" y="285699"/>
                      <a:pt x="261315" y="289357"/>
                      <a:pt x="271882" y="295859"/>
                    </a:cubicBezTo>
                    <a:lnTo>
                      <a:pt x="288950" y="305613"/>
                    </a:lnTo>
                    <a:cubicBezTo>
                      <a:pt x="290576" y="305613"/>
                      <a:pt x="300330" y="310490"/>
                      <a:pt x="318211" y="320243"/>
                    </a:cubicBezTo>
                    <a:cubicBezTo>
                      <a:pt x="336093" y="329997"/>
                      <a:pt x="347066" y="337109"/>
                      <a:pt x="351130" y="341580"/>
                    </a:cubicBezTo>
                    <a:cubicBezTo>
                      <a:pt x="355194" y="346050"/>
                      <a:pt x="357226" y="353975"/>
                      <a:pt x="357226" y="365354"/>
                    </a:cubicBezTo>
                    <a:lnTo>
                      <a:pt x="357226" y="379984"/>
                    </a:lnTo>
                    <a:cubicBezTo>
                      <a:pt x="357226" y="386487"/>
                      <a:pt x="356819" y="391363"/>
                      <a:pt x="356006" y="394615"/>
                    </a:cubicBezTo>
                    <a:cubicBezTo>
                      <a:pt x="355194" y="397866"/>
                      <a:pt x="353568" y="399491"/>
                      <a:pt x="351130" y="399491"/>
                    </a:cubicBezTo>
                    <a:cubicBezTo>
                      <a:pt x="347066" y="399491"/>
                      <a:pt x="340563" y="397866"/>
                      <a:pt x="331622" y="394615"/>
                    </a:cubicBezTo>
                    <a:cubicBezTo>
                      <a:pt x="324307" y="392989"/>
                      <a:pt x="319430" y="391363"/>
                      <a:pt x="316992" y="389738"/>
                    </a:cubicBezTo>
                    <a:cubicBezTo>
                      <a:pt x="314554" y="388112"/>
                      <a:pt x="312928" y="385674"/>
                      <a:pt x="312115" y="382423"/>
                    </a:cubicBezTo>
                    <a:cubicBezTo>
                      <a:pt x="309677" y="375920"/>
                      <a:pt x="306832" y="369215"/>
                      <a:pt x="303581" y="362306"/>
                    </a:cubicBezTo>
                    <a:cubicBezTo>
                      <a:pt x="300330" y="355397"/>
                      <a:pt x="298298" y="351943"/>
                      <a:pt x="297485" y="351943"/>
                    </a:cubicBezTo>
                    <a:cubicBezTo>
                      <a:pt x="296672" y="351943"/>
                      <a:pt x="294640" y="355194"/>
                      <a:pt x="291389" y="361696"/>
                    </a:cubicBezTo>
                    <a:cubicBezTo>
                      <a:pt x="288138" y="369012"/>
                      <a:pt x="285293" y="373076"/>
                      <a:pt x="282854" y="373888"/>
                    </a:cubicBezTo>
                    <a:cubicBezTo>
                      <a:pt x="281229" y="375514"/>
                      <a:pt x="279603" y="376327"/>
                      <a:pt x="277978" y="376327"/>
                    </a:cubicBezTo>
                    <a:cubicBezTo>
                      <a:pt x="274726" y="376327"/>
                      <a:pt x="269443" y="374701"/>
                      <a:pt x="262128" y="371450"/>
                    </a:cubicBezTo>
                    <a:lnTo>
                      <a:pt x="235306" y="361696"/>
                    </a:lnTo>
                    <a:cubicBezTo>
                      <a:pt x="229616" y="360071"/>
                      <a:pt x="225755" y="357226"/>
                      <a:pt x="223723" y="353162"/>
                    </a:cubicBezTo>
                    <a:cubicBezTo>
                      <a:pt x="221691" y="349098"/>
                      <a:pt x="220675" y="343002"/>
                      <a:pt x="220675" y="334874"/>
                    </a:cubicBezTo>
                    <a:cubicBezTo>
                      <a:pt x="220675" y="317805"/>
                      <a:pt x="221894" y="301955"/>
                      <a:pt x="224333" y="287325"/>
                    </a:cubicBezTo>
                    <a:cubicBezTo>
                      <a:pt x="224333" y="279197"/>
                      <a:pt x="225146" y="275133"/>
                      <a:pt x="226771" y="275133"/>
                    </a:cubicBezTo>
                    <a:close/>
                    <a:moveTo>
                      <a:pt x="408432" y="381204"/>
                    </a:moveTo>
                    <a:cubicBezTo>
                      <a:pt x="410058" y="381204"/>
                      <a:pt x="418186" y="388112"/>
                      <a:pt x="432816" y="401930"/>
                    </a:cubicBezTo>
                    <a:cubicBezTo>
                      <a:pt x="447446" y="416560"/>
                      <a:pt x="454762" y="424688"/>
                      <a:pt x="454762" y="426314"/>
                    </a:cubicBezTo>
                    <a:cubicBezTo>
                      <a:pt x="454762" y="427940"/>
                      <a:pt x="453136" y="428752"/>
                      <a:pt x="449885" y="428752"/>
                    </a:cubicBezTo>
                    <a:cubicBezTo>
                      <a:pt x="446634" y="428752"/>
                      <a:pt x="437693" y="426720"/>
                      <a:pt x="423062" y="422656"/>
                    </a:cubicBezTo>
                    <a:cubicBezTo>
                      <a:pt x="414934" y="421031"/>
                      <a:pt x="409651" y="418796"/>
                      <a:pt x="407213" y="415951"/>
                    </a:cubicBezTo>
                    <a:cubicBezTo>
                      <a:pt x="404774" y="413106"/>
                      <a:pt x="403555" y="407619"/>
                      <a:pt x="403555" y="399491"/>
                    </a:cubicBezTo>
                    <a:cubicBezTo>
                      <a:pt x="403555" y="392176"/>
                      <a:pt x="404368" y="386893"/>
                      <a:pt x="405994" y="383642"/>
                    </a:cubicBezTo>
                    <a:cubicBezTo>
                      <a:pt x="407619" y="382016"/>
                      <a:pt x="408432" y="381204"/>
                      <a:pt x="408432" y="3812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5F06274-118A-7802-5E41-F2A83571142D}"/>
                  </a:ext>
                </a:extLst>
              </p:cNvPr>
              <p:cNvSpPr txBox="1"/>
              <p:nvPr/>
            </p:nvSpPr>
            <p:spPr>
              <a:xfrm flipH="1">
                <a:off x="7718438" y="1638321"/>
                <a:ext cx="742492" cy="930250"/>
              </a:xfrm>
              <a:custGeom>
                <a:avLst/>
                <a:gdLst/>
                <a:ahLst/>
                <a:cxnLst/>
                <a:rect l="l" t="t" r="r" b="b"/>
                <a:pathLst>
                  <a:path w="742492" h="930250">
                    <a:moveTo>
                      <a:pt x="252374" y="0"/>
                    </a:moveTo>
                    <a:cubicBezTo>
                      <a:pt x="235305" y="0"/>
                      <a:pt x="220675" y="1625"/>
                      <a:pt x="208483" y="4877"/>
                    </a:cubicBezTo>
                    <a:cubicBezTo>
                      <a:pt x="181660" y="11379"/>
                      <a:pt x="162153" y="17881"/>
                      <a:pt x="149961" y="24384"/>
                    </a:cubicBezTo>
                    <a:cubicBezTo>
                      <a:pt x="137769" y="30886"/>
                      <a:pt x="127609" y="39827"/>
                      <a:pt x="119481" y="51206"/>
                    </a:cubicBezTo>
                    <a:cubicBezTo>
                      <a:pt x="101599" y="77216"/>
                      <a:pt x="92659" y="92659"/>
                      <a:pt x="92659" y="97536"/>
                    </a:cubicBezTo>
                    <a:cubicBezTo>
                      <a:pt x="92659" y="103225"/>
                      <a:pt x="94487" y="111150"/>
                      <a:pt x="98145" y="121310"/>
                    </a:cubicBezTo>
                    <a:cubicBezTo>
                      <a:pt x="101803" y="131470"/>
                      <a:pt x="105663" y="139802"/>
                      <a:pt x="109727" y="146304"/>
                    </a:cubicBezTo>
                    <a:lnTo>
                      <a:pt x="125577" y="169469"/>
                    </a:lnTo>
                    <a:cubicBezTo>
                      <a:pt x="132892" y="181661"/>
                      <a:pt x="144678" y="195275"/>
                      <a:pt x="160934" y="210312"/>
                    </a:cubicBezTo>
                    <a:cubicBezTo>
                      <a:pt x="177190" y="225349"/>
                      <a:pt x="189382" y="234086"/>
                      <a:pt x="197510" y="236525"/>
                    </a:cubicBezTo>
                    <a:cubicBezTo>
                      <a:pt x="201574" y="236525"/>
                      <a:pt x="207263" y="241401"/>
                      <a:pt x="214579" y="251155"/>
                    </a:cubicBezTo>
                    <a:cubicBezTo>
                      <a:pt x="226771" y="265785"/>
                      <a:pt x="235711" y="275945"/>
                      <a:pt x="241401" y="281635"/>
                    </a:cubicBezTo>
                    <a:lnTo>
                      <a:pt x="257251" y="298704"/>
                    </a:lnTo>
                    <a:lnTo>
                      <a:pt x="280415" y="299923"/>
                    </a:lnTo>
                    <a:cubicBezTo>
                      <a:pt x="292607" y="300736"/>
                      <a:pt x="307847" y="303581"/>
                      <a:pt x="326135" y="308458"/>
                    </a:cubicBezTo>
                    <a:cubicBezTo>
                      <a:pt x="344423" y="313334"/>
                      <a:pt x="360070" y="319024"/>
                      <a:pt x="373075" y="325526"/>
                    </a:cubicBezTo>
                    <a:cubicBezTo>
                      <a:pt x="383641" y="330403"/>
                      <a:pt x="394614" y="337109"/>
                      <a:pt x="405993" y="345643"/>
                    </a:cubicBezTo>
                    <a:cubicBezTo>
                      <a:pt x="417372" y="354178"/>
                      <a:pt x="424687" y="360883"/>
                      <a:pt x="427939" y="365760"/>
                    </a:cubicBezTo>
                    <a:cubicBezTo>
                      <a:pt x="432815" y="370637"/>
                      <a:pt x="437286" y="373481"/>
                      <a:pt x="441350" y="374294"/>
                    </a:cubicBezTo>
                    <a:cubicBezTo>
                      <a:pt x="444601" y="374294"/>
                      <a:pt x="447852" y="375920"/>
                      <a:pt x="451103" y="379171"/>
                    </a:cubicBezTo>
                    <a:cubicBezTo>
                      <a:pt x="453542" y="382422"/>
                      <a:pt x="455980" y="388112"/>
                      <a:pt x="458419" y="396240"/>
                    </a:cubicBezTo>
                    <a:cubicBezTo>
                      <a:pt x="460857" y="404368"/>
                      <a:pt x="462483" y="412496"/>
                      <a:pt x="463295" y="420624"/>
                    </a:cubicBezTo>
                    <a:lnTo>
                      <a:pt x="465734" y="435254"/>
                    </a:lnTo>
                    <a:lnTo>
                      <a:pt x="458419" y="434035"/>
                    </a:lnTo>
                    <a:lnTo>
                      <a:pt x="416966" y="419405"/>
                    </a:lnTo>
                    <a:cubicBezTo>
                      <a:pt x="408838" y="416154"/>
                      <a:pt x="392582" y="410464"/>
                      <a:pt x="368198" y="402336"/>
                    </a:cubicBezTo>
                    <a:lnTo>
                      <a:pt x="331622" y="391363"/>
                    </a:lnTo>
                    <a:cubicBezTo>
                      <a:pt x="318617" y="387299"/>
                      <a:pt x="307238" y="384454"/>
                      <a:pt x="297484" y="382829"/>
                    </a:cubicBezTo>
                    <a:lnTo>
                      <a:pt x="269443" y="375513"/>
                    </a:lnTo>
                    <a:cubicBezTo>
                      <a:pt x="261315" y="372262"/>
                      <a:pt x="244246" y="369417"/>
                      <a:pt x="218236" y="366979"/>
                    </a:cubicBezTo>
                    <a:cubicBezTo>
                      <a:pt x="211734" y="366166"/>
                      <a:pt x="202387" y="365760"/>
                      <a:pt x="190195" y="365760"/>
                    </a:cubicBezTo>
                    <a:cubicBezTo>
                      <a:pt x="172313" y="365760"/>
                      <a:pt x="155447" y="368198"/>
                      <a:pt x="139598" y="373075"/>
                    </a:cubicBezTo>
                    <a:cubicBezTo>
                      <a:pt x="123748" y="377952"/>
                      <a:pt x="100380" y="387299"/>
                      <a:pt x="69494" y="401117"/>
                    </a:cubicBezTo>
                    <a:cubicBezTo>
                      <a:pt x="59740" y="405994"/>
                      <a:pt x="49784" y="413309"/>
                      <a:pt x="39624" y="423062"/>
                    </a:cubicBezTo>
                    <a:cubicBezTo>
                      <a:pt x="29464" y="432816"/>
                      <a:pt x="22352" y="442163"/>
                      <a:pt x="18288" y="451104"/>
                    </a:cubicBezTo>
                    <a:cubicBezTo>
                      <a:pt x="12598" y="464109"/>
                      <a:pt x="8128" y="483616"/>
                      <a:pt x="4876" y="509626"/>
                    </a:cubicBezTo>
                    <a:cubicBezTo>
                      <a:pt x="1625" y="535635"/>
                      <a:pt x="0" y="564490"/>
                      <a:pt x="0" y="596189"/>
                    </a:cubicBezTo>
                    <a:cubicBezTo>
                      <a:pt x="0" y="618947"/>
                      <a:pt x="406" y="636422"/>
                      <a:pt x="1219" y="648614"/>
                    </a:cubicBezTo>
                    <a:cubicBezTo>
                      <a:pt x="3657" y="693318"/>
                      <a:pt x="9347" y="731520"/>
                      <a:pt x="18288" y="763219"/>
                    </a:cubicBezTo>
                    <a:cubicBezTo>
                      <a:pt x="26416" y="790854"/>
                      <a:pt x="32512" y="809752"/>
                      <a:pt x="36576" y="819912"/>
                    </a:cubicBezTo>
                    <a:cubicBezTo>
                      <a:pt x="40640" y="830072"/>
                      <a:pt x="45923" y="840435"/>
                      <a:pt x="52425" y="851002"/>
                    </a:cubicBezTo>
                    <a:cubicBezTo>
                      <a:pt x="58115" y="859942"/>
                      <a:pt x="61772" y="866851"/>
                      <a:pt x="63398" y="871728"/>
                    </a:cubicBezTo>
                    <a:cubicBezTo>
                      <a:pt x="64211" y="875792"/>
                      <a:pt x="69088" y="883920"/>
                      <a:pt x="78028" y="896112"/>
                    </a:cubicBezTo>
                    <a:cubicBezTo>
                      <a:pt x="86156" y="905866"/>
                      <a:pt x="90220" y="912368"/>
                      <a:pt x="90220" y="915619"/>
                    </a:cubicBezTo>
                    <a:lnTo>
                      <a:pt x="91439" y="921715"/>
                    </a:lnTo>
                    <a:lnTo>
                      <a:pt x="124358" y="919277"/>
                    </a:lnTo>
                    <a:lnTo>
                      <a:pt x="148742" y="916838"/>
                    </a:lnTo>
                    <a:cubicBezTo>
                      <a:pt x="156057" y="916838"/>
                      <a:pt x="162153" y="919683"/>
                      <a:pt x="167030" y="925373"/>
                    </a:cubicBezTo>
                    <a:cubicBezTo>
                      <a:pt x="170281" y="928624"/>
                      <a:pt x="173939" y="930250"/>
                      <a:pt x="178003" y="930250"/>
                    </a:cubicBezTo>
                    <a:cubicBezTo>
                      <a:pt x="181254" y="930250"/>
                      <a:pt x="184505" y="928624"/>
                      <a:pt x="187756" y="925373"/>
                    </a:cubicBezTo>
                    <a:cubicBezTo>
                      <a:pt x="190195" y="922122"/>
                      <a:pt x="191007" y="920090"/>
                      <a:pt x="190195" y="919277"/>
                    </a:cubicBezTo>
                    <a:lnTo>
                      <a:pt x="188975" y="916838"/>
                    </a:lnTo>
                    <a:cubicBezTo>
                      <a:pt x="188975" y="915213"/>
                      <a:pt x="190398" y="913181"/>
                      <a:pt x="193243" y="910742"/>
                    </a:cubicBezTo>
                    <a:cubicBezTo>
                      <a:pt x="196087" y="908304"/>
                      <a:pt x="199542" y="906678"/>
                      <a:pt x="203606" y="905866"/>
                    </a:cubicBezTo>
                    <a:cubicBezTo>
                      <a:pt x="212547" y="904240"/>
                      <a:pt x="217423" y="902208"/>
                      <a:pt x="218236" y="899770"/>
                    </a:cubicBezTo>
                    <a:cubicBezTo>
                      <a:pt x="221487" y="896518"/>
                      <a:pt x="228193" y="892454"/>
                      <a:pt x="238353" y="887578"/>
                    </a:cubicBezTo>
                    <a:cubicBezTo>
                      <a:pt x="248513" y="882701"/>
                      <a:pt x="254812" y="880262"/>
                      <a:pt x="257251" y="880262"/>
                    </a:cubicBezTo>
                    <a:cubicBezTo>
                      <a:pt x="259689" y="880262"/>
                      <a:pt x="263347" y="877824"/>
                      <a:pt x="268223" y="872947"/>
                    </a:cubicBezTo>
                    <a:cubicBezTo>
                      <a:pt x="273100" y="868883"/>
                      <a:pt x="278383" y="866038"/>
                      <a:pt x="284073" y="864413"/>
                    </a:cubicBezTo>
                    <a:cubicBezTo>
                      <a:pt x="290575" y="862787"/>
                      <a:pt x="294233" y="860349"/>
                      <a:pt x="295046" y="857098"/>
                    </a:cubicBezTo>
                    <a:cubicBezTo>
                      <a:pt x="299110" y="851408"/>
                      <a:pt x="303987" y="847344"/>
                      <a:pt x="309676" y="844906"/>
                    </a:cubicBezTo>
                    <a:cubicBezTo>
                      <a:pt x="315366" y="840842"/>
                      <a:pt x="324713" y="832714"/>
                      <a:pt x="337718" y="820522"/>
                    </a:cubicBezTo>
                    <a:cubicBezTo>
                      <a:pt x="343407" y="814019"/>
                      <a:pt x="348284" y="809346"/>
                      <a:pt x="352348" y="806501"/>
                    </a:cubicBezTo>
                    <a:cubicBezTo>
                      <a:pt x="356412" y="803656"/>
                      <a:pt x="360476" y="801421"/>
                      <a:pt x="364540" y="799795"/>
                    </a:cubicBezTo>
                    <a:cubicBezTo>
                      <a:pt x="371043" y="798170"/>
                      <a:pt x="375513" y="794918"/>
                      <a:pt x="377951" y="790042"/>
                    </a:cubicBezTo>
                    <a:cubicBezTo>
                      <a:pt x="379577" y="785978"/>
                      <a:pt x="382422" y="783946"/>
                      <a:pt x="386486" y="783946"/>
                    </a:cubicBezTo>
                    <a:cubicBezTo>
                      <a:pt x="389737" y="783946"/>
                      <a:pt x="394207" y="785571"/>
                      <a:pt x="399897" y="788822"/>
                    </a:cubicBezTo>
                    <a:cubicBezTo>
                      <a:pt x="407212" y="795325"/>
                      <a:pt x="422655" y="798576"/>
                      <a:pt x="446227" y="798576"/>
                    </a:cubicBezTo>
                    <a:cubicBezTo>
                      <a:pt x="454355" y="798576"/>
                      <a:pt x="461670" y="798170"/>
                      <a:pt x="468172" y="797357"/>
                    </a:cubicBezTo>
                    <a:cubicBezTo>
                      <a:pt x="474675" y="796544"/>
                      <a:pt x="479145" y="795731"/>
                      <a:pt x="481583" y="794918"/>
                    </a:cubicBezTo>
                    <a:lnTo>
                      <a:pt x="468172" y="781507"/>
                    </a:lnTo>
                    <a:cubicBezTo>
                      <a:pt x="459231" y="774192"/>
                      <a:pt x="454761" y="769315"/>
                      <a:pt x="454761" y="766877"/>
                    </a:cubicBezTo>
                    <a:cubicBezTo>
                      <a:pt x="454761" y="765251"/>
                      <a:pt x="456793" y="763626"/>
                      <a:pt x="460857" y="762000"/>
                    </a:cubicBezTo>
                    <a:cubicBezTo>
                      <a:pt x="466547" y="759562"/>
                      <a:pt x="472439" y="753466"/>
                      <a:pt x="478535" y="743712"/>
                    </a:cubicBezTo>
                    <a:cubicBezTo>
                      <a:pt x="484631" y="733958"/>
                      <a:pt x="489305" y="722579"/>
                      <a:pt x="492556" y="709574"/>
                    </a:cubicBezTo>
                    <a:cubicBezTo>
                      <a:pt x="496620" y="698195"/>
                      <a:pt x="499465" y="691693"/>
                      <a:pt x="501091" y="690067"/>
                    </a:cubicBezTo>
                    <a:cubicBezTo>
                      <a:pt x="501903" y="688442"/>
                      <a:pt x="502310" y="685597"/>
                      <a:pt x="502310" y="681533"/>
                    </a:cubicBezTo>
                    <a:cubicBezTo>
                      <a:pt x="502310" y="677469"/>
                      <a:pt x="503529" y="675030"/>
                      <a:pt x="505967" y="674218"/>
                    </a:cubicBezTo>
                    <a:cubicBezTo>
                      <a:pt x="507593" y="673405"/>
                      <a:pt x="508406" y="670560"/>
                      <a:pt x="508406" y="665683"/>
                    </a:cubicBezTo>
                    <a:cubicBezTo>
                      <a:pt x="508406" y="661619"/>
                      <a:pt x="510235" y="654304"/>
                      <a:pt x="513892" y="643738"/>
                    </a:cubicBezTo>
                    <a:cubicBezTo>
                      <a:pt x="517550" y="633171"/>
                      <a:pt x="521004" y="625450"/>
                      <a:pt x="524255" y="620573"/>
                    </a:cubicBezTo>
                    <a:cubicBezTo>
                      <a:pt x="527507" y="612445"/>
                      <a:pt x="528726" y="606755"/>
                      <a:pt x="527913" y="603504"/>
                    </a:cubicBezTo>
                    <a:cubicBezTo>
                      <a:pt x="527913" y="599440"/>
                      <a:pt x="527303" y="596798"/>
                      <a:pt x="526084" y="595579"/>
                    </a:cubicBezTo>
                    <a:cubicBezTo>
                      <a:pt x="524865" y="594360"/>
                      <a:pt x="521004" y="592938"/>
                      <a:pt x="514502" y="591312"/>
                    </a:cubicBezTo>
                    <a:cubicBezTo>
                      <a:pt x="506374" y="589686"/>
                      <a:pt x="499465" y="589280"/>
                      <a:pt x="493775" y="590093"/>
                    </a:cubicBezTo>
                    <a:cubicBezTo>
                      <a:pt x="492150" y="590906"/>
                      <a:pt x="490118" y="591312"/>
                      <a:pt x="487679" y="591312"/>
                    </a:cubicBezTo>
                    <a:cubicBezTo>
                      <a:pt x="485241" y="591312"/>
                      <a:pt x="479958" y="587654"/>
                      <a:pt x="471830" y="580339"/>
                    </a:cubicBezTo>
                    <a:cubicBezTo>
                      <a:pt x="454761" y="563270"/>
                      <a:pt x="433628" y="549046"/>
                      <a:pt x="408431" y="537667"/>
                    </a:cubicBezTo>
                    <a:cubicBezTo>
                      <a:pt x="392988" y="530352"/>
                      <a:pt x="378764" y="525475"/>
                      <a:pt x="365759" y="523037"/>
                    </a:cubicBezTo>
                    <a:cubicBezTo>
                      <a:pt x="352755" y="520598"/>
                      <a:pt x="334467" y="518973"/>
                      <a:pt x="310895" y="518160"/>
                    </a:cubicBezTo>
                    <a:lnTo>
                      <a:pt x="269443" y="516941"/>
                    </a:lnTo>
                    <a:lnTo>
                      <a:pt x="254812" y="524256"/>
                    </a:lnTo>
                    <a:cubicBezTo>
                      <a:pt x="245871" y="529133"/>
                      <a:pt x="239775" y="533197"/>
                      <a:pt x="236524" y="536448"/>
                    </a:cubicBezTo>
                    <a:cubicBezTo>
                      <a:pt x="233273" y="539699"/>
                      <a:pt x="229615" y="545389"/>
                      <a:pt x="225551" y="553517"/>
                    </a:cubicBezTo>
                    <a:cubicBezTo>
                      <a:pt x="221487" y="563270"/>
                      <a:pt x="219455" y="573837"/>
                      <a:pt x="219455" y="585216"/>
                    </a:cubicBezTo>
                    <a:cubicBezTo>
                      <a:pt x="219455" y="592531"/>
                      <a:pt x="220675" y="598221"/>
                      <a:pt x="223113" y="602285"/>
                    </a:cubicBezTo>
                    <a:cubicBezTo>
                      <a:pt x="223926" y="605536"/>
                      <a:pt x="230428" y="613258"/>
                      <a:pt x="242620" y="625450"/>
                    </a:cubicBezTo>
                    <a:lnTo>
                      <a:pt x="259689" y="642518"/>
                    </a:lnTo>
                    <a:lnTo>
                      <a:pt x="252374" y="646176"/>
                    </a:lnTo>
                    <a:cubicBezTo>
                      <a:pt x="249123" y="647802"/>
                      <a:pt x="244652" y="651459"/>
                      <a:pt x="238963" y="657149"/>
                    </a:cubicBezTo>
                    <a:cubicBezTo>
                      <a:pt x="234086" y="662026"/>
                      <a:pt x="231647" y="668934"/>
                      <a:pt x="231647" y="677875"/>
                    </a:cubicBezTo>
                    <a:cubicBezTo>
                      <a:pt x="231647" y="686003"/>
                      <a:pt x="234086" y="693318"/>
                      <a:pt x="238963" y="699821"/>
                    </a:cubicBezTo>
                    <a:cubicBezTo>
                      <a:pt x="242214" y="704698"/>
                      <a:pt x="244652" y="707136"/>
                      <a:pt x="246278" y="707136"/>
                    </a:cubicBezTo>
                    <a:cubicBezTo>
                      <a:pt x="247903" y="707136"/>
                      <a:pt x="250342" y="708762"/>
                      <a:pt x="253593" y="712013"/>
                    </a:cubicBezTo>
                    <a:cubicBezTo>
                      <a:pt x="256031" y="714451"/>
                      <a:pt x="262127" y="717296"/>
                      <a:pt x="271881" y="720547"/>
                    </a:cubicBezTo>
                    <a:cubicBezTo>
                      <a:pt x="288137" y="725424"/>
                      <a:pt x="301142" y="732739"/>
                      <a:pt x="310895" y="742493"/>
                    </a:cubicBezTo>
                    <a:cubicBezTo>
                      <a:pt x="313334" y="745744"/>
                      <a:pt x="315569" y="748182"/>
                      <a:pt x="317601" y="749808"/>
                    </a:cubicBezTo>
                    <a:cubicBezTo>
                      <a:pt x="319633" y="751434"/>
                      <a:pt x="321462" y="752246"/>
                      <a:pt x="323087" y="752246"/>
                    </a:cubicBezTo>
                    <a:cubicBezTo>
                      <a:pt x="326339" y="752246"/>
                      <a:pt x="339750" y="759562"/>
                      <a:pt x="363321" y="774192"/>
                    </a:cubicBezTo>
                    <a:lnTo>
                      <a:pt x="373075" y="780288"/>
                    </a:lnTo>
                    <a:lnTo>
                      <a:pt x="365759" y="783946"/>
                    </a:lnTo>
                    <a:cubicBezTo>
                      <a:pt x="359257" y="785571"/>
                      <a:pt x="333247" y="786384"/>
                      <a:pt x="287731" y="786384"/>
                    </a:cubicBezTo>
                    <a:cubicBezTo>
                      <a:pt x="243839" y="785571"/>
                      <a:pt x="212547" y="784555"/>
                      <a:pt x="193852" y="783336"/>
                    </a:cubicBezTo>
                    <a:cubicBezTo>
                      <a:pt x="175158" y="782117"/>
                      <a:pt x="163779" y="779882"/>
                      <a:pt x="159715" y="776630"/>
                    </a:cubicBezTo>
                    <a:cubicBezTo>
                      <a:pt x="155651" y="774192"/>
                      <a:pt x="149758" y="765861"/>
                      <a:pt x="142036" y="751637"/>
                    </a:cubicBezTo>
                    <a:cubicBezTo>
                      <a:pt x="134315" y="737413"/>
                      <a:pt x="129641" y="726237"/>
                      <a:pt x="128015" y="718109"/>
                    </a:cubicBezTo>
                    <a:lnTo>
                      <a:pt x="123139" y="703478"/>
                    </a:lnTo>
                    <a:cubicBezTo>
                      <a:pt x="122326" y="701853"/>
                      <a:pt x="117855" y="677469"/>
                      <a:pt x="109727" y="630326"/>
                    </a:cubicBezTo>
                    <a:lnTo>
                      <a:pt x="108508" y="582778"/>
                    </a:lnTo>
                    <a:cubicBezTo>
                      <a:pt x="107695" y="559206"/>
                      <a:pt x="108102" y="536651"/>
                      <a:pt x="109727" y="515112"/>
                    </a:cubicBezTo>
                    <a:cubicBezTo>
                      <a:pt x="111353" y="493573"/>
                      <a:pt x="114198" y="480365"/>
                      <a:pt x="118262" y="475488"/>
                    </a:cubicBezTo>
                    <a:cubicBezTo>
                      <a:pt x="123139" y="468986"/>
                      <a:pt x="130454" y="461670"/>
                      <a:pt x="140207" y="453542"/>
                    </a:cubicBezTo>
                    <a:cubicBezTo>
                      <a:pt x="149961" y="445414"/>
                      <a:pt x="158495" y="439318"/>
                      <a:pt x="165811" y="435254"/>
                    </a:cubicBezTo>
                    <a:cubicBezTo>
                      <a:pt x="174751" y="431190"/>
                      <a:pt x="182879" y="429158"/>
                      <a:pt x="190195" y="429158"/>
                    </a:cubicBezTo>
                    <a:cubicBezTo>
                      <a:pt x="220268" y="429158"/>
                      <a:pt x="254406" y="436067"/>
                      <a:pt x="292607" y="449885"/>
                    </a:cubicBezTo>
                    <a:cubicBezTo>
                      <a:pt x="313740" y="457200"/>
                      <a:pt x="330199" y="463296"/>
                      <a:pt x="341985" y="468173"/>
                    </a:cubicBezTo>
                    <a:cubicBezTo>
                      <a:pt x="353771" y="473050"/>
                      <a:pt x="362915" y="477520"/>
                      <a:pt x="369417" y="481584"/>
                    </a:cubicBezTo>
                    <a:cubicBezTo>
                      <a:pt x="379171" y="486461"/>
                      <a:pt x="384860" y="488899"/>
                      <a:pt x="386486" y="488899"/>
                    </a:cubicBezTo>
                    <a:cubicBezTo>
                      <a:pt x="388924" y="488899"/>
                      <a:pt x="393395" y="490118"/>
                      <a:pt x="399897" y="492557"/>
                    </a:cubicBezTo>
                    <a:cubicBezTo>
                      <a:pt x="411276" y="495808"/>
                      <a:pt x="427939" y="497434"/>
                      <a:pt x="449884" y="497434"/>
                    </a:cubicBezTo>
                    <a:cubicBezTo>
                      <a:pt x="462076" y="497434"/>
                      <a:pt x="470611" y="496621"/>
                      <a:pt x="475487" y="494995"/>
                    </a:cubicBezTo>
                    <a:cubicBezTo>
                      <a:pt x="481177" y="491744"/>
                      <a:pt x="484835" y="490931"/>
                      <a:pt x="486460" y="492557"/>
                    </a:cubicBezTo>
                    <a:lnTo>
                      <a:pt x="494995" y="507187"/>
                    </a:lnTo>
                    <a:cubicBezTo>
                      <a:pt x="504748" y="528320"/>
                      <a:pt x="514908" y="548234"/>
                      <a:pt x="525475" y="566928"/>
                    </a:cubicBezTo>
                    <a:cubicBezTo>
                      <a:pt x="531977" y="578307"/>
                      <a:pt x="535228" y="585622"/>
                      <a:pt x="535228" y="588874"/>
                    </a:cubicBezTo>
                    <a:cubicBezTo>
                      <a:pt x="535228" y="589686"/>
                      <a:pt x="537260" y="593344"/>
                      <a:pt x="541324" y="599846"/>
                    </a:cubicBezTo>
                    <a:cubicBezTo>
                      <a:pt x="543763" y="602285"/>
                      <a:pt x="547827" y="608381"/>
                      <a:pt x="553516" y="618134"/>
                    </a:cubicBezTo>
                    <a:cubicBezTo>
                      <a:pt x="556767" y="623824"/>
                      <a:pt x="564692" y="634390"/>
                      <a:pt x="577291" y="649834"/>
                    </a:cubicBezTo>
                    <a:cubicBezTo>
                      <a:pt x="589889" y="665277"/>
                      <a:pt x="597407" y="673405"/>
                      <a:pt x="599846" y="674218"/>
                    </a:cubicBezTo>
                    <a:lnTo>
                      <a:pt x="612038" y="690067"/>
                    </a:lnTo>
                    <a:lnTo>
                      <a:pt x="631545" y="716890"/>
                    </a:lnTo>
                    <a:cubicBezTo>
                      <a:pt x="633983" y="720141"/>
                      <a:pt x="639267" y="728675"/>
                      <a:pt x="647395" y="742493"/>
                    </a:cubicBezTo>
                    <a:cubicBezTo>
                      <a:pt x="653084" y="753059"/>
                      <a:pt x="657148" y="758749"/>
                      <a:pt x="659587" y="759562"/>
                    </a:cubicBezTo>
                    <a:cubicBezTo>
                      <a:pt x="661212" y="760374"/>
                      <a:pt x="663651" y="765251"/>
                      <a:pt x="666902" y="774192"/>
                    </a:cubicBezTo>
                    <a:cubicBezTo>
                      <a:pt x="668527" y="783133"/>
                      <a:pt x="670559" y="787197"/>
                      <a:pt x="672998" y="786384"/>
                    </a:cubicBezTo>
                    <a:lnTo>
                      <a:pt x="674217" y="786384"/>
                    </a:lnTo>
                    <a:cubicBezTo>
                      <a:pt x="677468" y="786384"/>
                      <a:pt x="682142" y="787603"/>
                      <a:pt x="688238" y="790042"/>
                    </a:cubicBezTo>
                    <a:cubicBezTo>
                      <a:pt x="694334" y="792480"/>
                      <a:pt x="697788" y="794918"/>
                      <a:pt x="698601" y="797357"/>
                    </a:cubicBezTo>
                    <a:cubicBezTo>
                      <a:pt x="700227" y="799795"/>
                      <a:pt x="703071" y="801421"/>
                      <a:pt x="707135" y="802234"/>
                    </a:cubicBezTo>
                    <a:cubicBezTo>
                      <a:pt x="711199" y="803046"/>
                      <a:pt x="715263" y="802640"/>
                      <a:pt x="719327" y="801014"/>
                    </a:cubicBezTo>
                    <a:cubicBezTo>
                      <a:pt x="724204" y="798576"/>
                      <a:pt x="727659" y="795325"/>
                      <a:pt x="729691" y="791261"/>
                    </a:cubicBezTo>
                    <a:cubicBezTo>
                      <a:pt x="731723" y="787197"/>
                      <a:pt x="733145" y="781101"/>
                      <a:pt x="733958" y="772973"/>
                    </a:cubicBezTo>
                    <a:cubicBezTo>
                      <a:pt x="733958" y="764032"/>
                      <a:pt x="735583" y="757123"/>
                      <a:pt x="738835" y="752246"/>
                    </a:cubicBezTo>
                    <a:cubicBezTo>
                      <a:pt x="740460" y="749808"/>
                      <a:pt x="741273" y="742899"/>
                      <a:pt x="741273" y="731520"/>
                    </a:cubicBezTo>
                    <a:cubicBezTo>
                      <a:pt x="739647" y="720141"/>
                      <a:pt x="739647" y="712419"/>
                      <a:pt x="741273" y="708355"/>
                    </a:cubicBezTo>
                    <a:cubicBezTo>
                      <a:pt x="742086" y="706730"/>
                      <a:pt x="742492" y="703478"/>
                      <a:pt x="742492" y="698602"/>
                    </a:cubicBezTo>
                    <a:cubicBezTo>
                      <a:pt x="742492" y="692912"/>
                      <a:pt x="741883" y="687019"/>
                      <a:pt x="740663" y="680923"/>
                    </a:cubicBezTo>
                    <a:cubicBezTo>
                      <a:pt x="739444" y="674827"/>
                      <a:pt x="738428" y="671373"/>
                      <a:pt x="737615" y="670560"/>
                    </a:cubicBezTo>
                    <a:cubicBezTo>
                      <a:pt x="735990" y="668934"/>
                      <a:pt x="733145" y="670154"/>
                      <a:pt x="729081" y="674218"/>
                    </a:cubicBezTo>
                    <a:cubicBezTo>
                      <a:pt x="723391" y="678282"/>
                      <a:pt x="719327" y="680720"/>
                      <a:pt x="716889" y="681533"/>
                    </a:cubicBezTo>
                    <a:cubicBezTo>
                      <a:pt x="714451" y="682346"/>
                      <a:pt x="711606" y="681126"/>
                      <a:pt x="708355" y="677875"/>
                    </a:cubicBezTo>
                    <a:cubicBezTo>
                      <a:pt x="703478" y="674624"/>
                      <a:pt x="690067" y="658978"/>
                      <a:pt x="668121" y="630936"/>
                    </a:cubicBezTo>
                    <a:cubicBezTo>
                      <a:pt x="646175" y="602894"/>
                      <a:pt x="635203" y="587654"/>
                      <a:pt x="635203" y="585216"/>
                    </a:cubicBezTo>
                    <a:cubicBezTo>
                      <a:pt x="635203" y="583590"/>
                      <a:pt x="633577" y="581152"/>
                      <a:pt x="630326" y="577901"/>
                    </a:cubicBezTo>
                    <a:cubicBezTo>
                      <a:pt x="627075" y="574650"/>
                      <a:pt x="617524" y="560222"/>
                      <a:pt x="601675" y="534619"/>
                    </a:cubicBezTo>
                    <a:cubicBezTo>
                      <a:pt x="585825" y="509016"/>
                      <a:pt x="577900" y="494995"/>
                      <a:pt x="577900" y="492557"/>
                    </a:cubicBezTo>
                    <a:cubicBezTo>
                      <a:pt x="577900" y="489306"/>
                      <a:pt x="576275" y="486054"/>
                      <a:pt x="573023" y="482803"/>
                    </a:cubicBezTo>
                    <a:cubicBezTo>
                      <a:pt x="565708" y="470611"/>
                      <a:pt x="555548" y="447853"/>
                      <a:pt x="542543" y="414528"/>
                    </a:cubicBezTo>
                    <a:cubicBezTo>
                      <a:pt x="536041" y="395021"/>
                      <a:pt x="532790" y="385267"/>
                      <a:pt x="532790" y="385267"/>
                    </a:cubicBezTo>
                    <a:cubicBezTo>
                      <a:pt x="528726" y="376326"/>
                      <a:pt x="523443" y="359461"/>
                      <a:pt x="516940" y="334670"/>
                    </a:cubicBezTo>
                    <a:cubicBezTo>
                      <a:pt x="510438" y="309880"/>
                      <a:pt x="505967" y="290169"/>
                      <a:pt x="503529" y="275539"/>
                    </a:cubicBezTo>
                    <a:cubicBezTo>
                      <a:pt x="501091" y="253593"/>
                      <a:pt x="499871" y="241808"/>
                      <a:pt x="499871" y="240182"/>
                    </a:cubicBezTo>
                    <a:cubicBezTo>
                      <a:pt x="499871" y="233680"/>
                      <a:pt x="500481" y="229006"/>
                      <a:pt x="501700" y="226161"/>
                    </a:cubicBezTo>
                    <a:cubicBezTo>
                      <a:pt x="502919" y="223317"/>
                      <a:pt x="505561" y="219456"/>
                      <a:pt x="509625" y="214579"/>
                    </a:cubicBezTo>
                    <a:cubicBezTo>
                      <a:pt x="513689" y="208077"/>
                      <a:pt x="516534" y="202387"/>
                      <a:pt x="518159" y="197510"/>
                    </a:cubicBezTo>
                    <a:cubicBezTo>
                      <a:pt x="519785" y="192633"/>
                      <a:pt x="518972" y="190195"/>
                      <a:pt x="515721" y="190195"/>
                    </a:cubicBezTo>
                    <a:cubicBezTo>
                      <a:pt x="514095" y="190195"/>
                      <a:pt x="507593" y="193446"/>
                      <a:pt x="496214" y="199949"/>
                    </a:cubicBezTo>
                    <a:cubicBezTo>
                      <a:pt x="481583" y="208077"/>
                      <a:pt x="467359" y="221081"/>
                      <a:pt x="453542" y="238963"/>
                    </a:cubicBezTo>
                    <a:cubicBezTo>
                      <a:pt x="451916" y="242214"/>
                      <a:pt x="450291" y="244043"/>
                      <a:pt x="448665" y="244450"/>
                    </a:cubicBezTo>
                    <a:cubicBezTo>
                      <a:pt x="447039" y="244856"/>
                      <a:pt x="444601" y="244246"/>
                      <a:pt x="441350" y="242621"/>
                    </a:cubicBezTo>
                    <a:cubicBezTo>
                      <a:pt x="436473" y="241808"/>
                      <a:pt x="424281" y="237337"/>
                      <a:pt x="404774" y="229210"/>
                    </a:cubicBezTo>
                    <a:cubicBezTo>
                      <a:pt x="385267" y="221081"/>
                      <a:pt x="370636" y="214579"/>
                      <a:pt x="360883" y="209702"/>
                    </a:cubicBezTo>
                    <a:cubicBezTo>
                      <a:pt x="356819" y="208077"/>
                      <a:pt x="348691" y="201574"/>
                      <a:pt x="336499" y="190195"/>
                    </a:cubicBezTo>
                    <a:cubicBezTo>
                      <a:pt x="324307" y="178816"/>
                      <a:pt x="315366" y="169469"/>
                      <a:pt x="309676" y="162153"/>
                    </a:cubicBezTo>
                    <a:cubicBezTo>
                      <a:pt x="303174" y="152400"/>
                      <a:pt x="293827" y="141021"/>
                      <a:pt x="281635" y="128016"/>
                    </a:cubicBezTo>
                    <a:cubicBezTo>
                      <a:pt x="267817" y="110947"/>
                      <a:pt x="261721" y="102413"/>
                      <a:pt x="263347" y="102413"/>
                    </a:cubicBezTo>
                    <a:lnTo>
                      <a:pt x="286511" y="107289"/>
                    </a:lnTo>
                    <a:cubicBezTo>
                      <a:pt x="297891" y="109728"/>
                      <a:pt x="309879" y="113385"/>
                      <a:pt x="322478" y="118262"/>
                    </a:cubicBezTo>
                    <a:cubicBezTo>
                      <a:pt x="335076" y="123139"/>
                      <a:pt x="354380" y="132080"/>
                      <a:pt x="380390" y="145085"/>
                    </a:cubicBezTo>
                    <a:cubicBezTo>
                      <a:pt x="405587" y="157277"/>
                      <a:pt x="422046" y="164795"/>
                      <a:pt x="429767" y="167640"/>
                    </a:cubicBezTo>
                    <a:cubicBezTo>
                      <a:pt x="437489" y="170485"/>
                      <a:pt x="445007" y="171501"/>
                      <a:pt x="452323" y="170688"/>
                    </a:cubicBezTo>
                    <a:cubicBezTo>
                      <a:pt x="462076" y="169062"/>
                      <a:pt x="467359" y="167843"/>
                      <a:pt x="468172" y="167030"/>
                    </a:cubicBezTo>
                    <a:lnTo>
                      <a:pt x="488899" y="158496"/>
                    </a:lnTo>
                    <a:cubicBezTo>
                      <a:pt x="504342" y="151181"/>
                      <a:pt x="512063" y="145491"/>
                      <a:pt x="512063" y="141427"/>
                    </a:cubicBezTo>
                    <a:cubicBezTo>
                      <a:pt x="512063" y="138989"/>
                      <a:pt x="514908" y="135737"/>
                      <a:pt x="520598" y="131673"/>
                    </a:cubicBezTo>
                    <a:cubicBezTo>
                      <a:pt x="526287" y="125984"/>
                      <a:pt x="529132" y="122326"/>
                      <a:pt x="529132" y="120701"/>
                    </a:cubicBezTo>
                    <a:cubicBezTo>
                      <a:pt x="529132" y="119075"/>
                      <a:pt x="534415" y="112166"/>
                      <a:pt x="544982" y="99974"/>
                    </a:cubicBezTo>
                    <a:cubicBezTo>
                      <a:pt x="549859" y="95910"/>
                      <a:pt x="553719" y="92253"/>
                      <a:pt x="556564" y="89001"/>
                    </a:cubicBezTo>
                    <a:cubicBezTo>
                      <a:pt x="559409" y="85750"/>
                      <a:pt x="560831" y="83312"/>
                      <a:pt x="560831" y="81686"/>
                    </a:cubicBezTo>
                    <a:cubicBezTo>
                      <a:pt x="560831" y="80873"/>
                      <a:pt x="551078" y="79654"/>
                      <a:pt x="531571" y="78029"/>
                    </a:cubicBezTo>
                    <a:cubicBezTo>
                      <a:pt x="511251" y="76403"/>
                      <a:pt x="488289" y="72136"/>
                      <a:pt x="462686" y="65227"/>
                    </a:cubicBezTo>
                    <a:cubicBezTo>
                      <a:pt x="437083" y="58318"/>
                      <a:pt x="413308" y="49581"/>
                      <a:pt x="391363" y="39014"/>
                    </a:cubicBezTo>
                    <a:lnTo>
                      <a:pt x="371855" y="31699"/>
                    </a:lnTo>
                    <a:cubicBezTo>
                      <a:pt x="367791" y="31699"/>
                      <a:pt x="340563" y="22758"/>
                      <a:pt x="290169" y="4877"/>
                    </a:cubicBezTo>
                    <a:cubicBezTo>
                      <a:pt x="282854" y="1625"/>
                      <a:pt x="270255" y="0"/>
                      <a:pt x="252374" y="0"/>
                    </a:cubicBezTo>
                    <a:close/>
                    <a:moveTo>
                      <a:pt x="356006" y="574243"/>
                    </a:moveTo>
                    <a:cubicBezTo>
                      <a:pt x="377139" y="574243"/>
                      <a:pt x="391769" y="575056"/>
                      <a:pt x="399897" y="576682"/>
                    </a:cubicBezTo>
                    <a:cubicBezTo>
                      <a:pt x="405587" y="578307"/>
                      <a:pt x="411683" y="582371"/>
                      <a:pt x="418185" y="588874"/>
                    </a:cubicBezTo>
                    <a:cubicBezTo>
                      <a:pt x="424687" y="595376"/>
                      <a:pt x="429564" y="602691"/>
                      <a:pt x="432815" y="610819"/>
                    </a:cubicBezTo>
                    <a:cubicBezTo>
                      <a:pt x="437692" y="621386"/>
                      <a:pt x="440131" y="631139"/>
                      <a:pt x="440131" y="640080"/>
                    </a:cubicBezTo>
                    <a:cubicBezTo>
                      <a:pt x="440131" y="657149"/>
                      <a:pt x="438099" y="665683"/>
                      <a:pt x="434035" y="665683"/>
                    </a:cubicBezTo>
                    <a:cubicBezTo>
                      <a:pt x="431596" y="665683"/>
                      <a:pt x="429158" y="663245"/>
                      <a:pt x="426719" y="658368"/>
                    </a:cubicBezTo>
                    <a:cubicBezTo>
                      <a:pt x="424281" y="654304"/>
                      <a:pt x="422655" y="652272"/>
                      <a:pt x="421843" y="652272"/>
                    </a:cubicBezTo>
                    <a:cubicBezTo>
                      <a:pt x="420217" y="652272"/>
                      <a:pt x="419404" y="650646"/>
                      <a:pt x="419404" y="647395"/>
                    </a:cubicBezTo>
                    <a:cubicBezTo>
                      <a:pt x="417779" y="644144"/>
                      <a:pt x="415340" y="642518"/>
                      <a:pt x="412089" y="642518"/>
                    </a:cubicBezTo>
                    <a:cubicBezTo>
                      <a:pt x="408025" y="642518"/>
                      <a:pt x="404774" y="641299"/>
                      <a:pt x="402335" y="638861"/>
                    </a:cubicBezTo>
                    <a:cubicBezTo>
                      <a:pt x="399897" y="635610"/>
                      <a:pt x="397052" y="633984"/>
                      <a:pt x="393801" y="633984"/>
                    </a:cubicBezTo>
                    <a:cubicBezTo>
                      <a:pt x="390550" y="633984"/>
                      <a:pt x="384657" y="631342"/>
                      <a:pt x="376123" y="626059"/>
                    </a:cubicBezTo>
                    <a:cubicBezTo>
                      <a:pt x="367588" y="620776"/>
                      <a:pt x="360070" y="615290"/>
                      <a:pt x="353567" y="609600"/>
                    </a:cubicBezTo>
                    <a:cubicBezTo>
                      <a:pt x="347065" y="603098"/>
                      <a:pt x="341375" y="596595"/>
                      <a:pt x="336499" y="590093"/>
                    </a:cubicBezTo>
                    <a:cubicBezTo>
                      <a:pt x="331622" y="583590"/>
                      <a:pt x="329183" y="579120"/>
                      <a:pt x="329183" y="576682"/>
                    </a:cubicBezTo>
                    <a:cubicBezTo>
                      <a:pt x="329183" y="575056"/>
                      <a:pt x="338124" y="574243"/>
                      <a:pt x="356006" y="57424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0DF6810-6C98-AD10-3F18-D9A1729E3D36}"/>
                  </a:ext>
                </a:extLst>
              </p:cNvPr>
              <p:cNvSpPr txBox="1"/>
              <p:nvPr/>
            </p:nvSpPr>
            <p:spPr>
              <a:xfrm flipH="1">
                <a:off x="4719770" y="1728324"/>
                <a:ext cx="147523" cy="129844"/>
              </a:xfrm>
              <a:custGeom>
                <a:avLst/>
                <a:gdLst/>
                <a:ahLst/>
                <a:cxnLst/>
                <a:rect l="l" t="t" r="r" b="b"/>
                <a:pathLst>
                  <a:path w="147523" h="129844">
                    <a:moveTo>
                      <a:pt x="97536" y="0"/>
                    </a:moveTo>
                    <a:cubicBezTo>
                      <a:pt x="82905" y="0"/>
                      <a:pt x="69494" y="3251"/>
                      <a:pt x="57302" y="9754"/>
                    </a:cubicBezTo>
                    <a:cubicBezTo>
                      <a:pt x="45110" y="15443"/>
                      <a:pt x="35560" y="21742"/>
                      <a:pt x="28651" y="28651"/>
                    </a:cubicBezTo>
                    <a:cubicBezTo>
                      <a:pt x="21742" y="35560"/>
                      <a:pt x="14630" y="46330"/>
                      <a:pt x="7315" y="60960"/>
                    </a:cubicBezTo>
                    <a:cubicBezTo>
                      <a:pt x="2438" y="70714"/>
                      <a:pt x="0" y="77622"/>
                      <a:pt x="0" y="81686"/>
                    </a:cubicBezTo>
                    <a:lnTo>
                      <a:pt x="1219" y="96317"/>
                    </a:lnTo>
                    <a:cubicBezTo>
                      <a:pt x="-407" y="98755"/>
                      <a:pt x="406" y="100787"/>
                      <a:pt x="3657" y="102413"/>
                    </a:cubicBezTo>
                    <a:cubicBezTo>
                      <a:pt x="6096" y="104038"/>
                      <a:pt x="10566" y="105664"/>
                      <a:pt x="17069" y="107290"/>
                    </a:cubicBezTo>
                    <a:cubicBezTo>
                      <a:pt x="23571" y="108915"/>
                      <a:pt x="29667" y="109728"/>
                      <a:pt x="35357" y="109728"/>
                    </a:cubicBezTo>
                    <a:cubicBezTo>
                      <a:pt x="40233" y="109728"/>
                      <a:pt x="45517" y="111760"/>
                      <a:pt x="51206" y="115824"/>
                    </a:cubicBezTo>
                    <a:cubicBezTo>
                      <a:pt x="54457" y="118262"/>
                      <a:pt x="57099" y="119482"/>
                      <a:pt x="59131" y="119482"/>
                    </a:cubicBezTo>
                    <a:cubicBezTo>
                      <a:pt x="61163" y="119482"/>
                      <a:pt x="63398" y="119075"/>
                      <a:pt x="65837" y="118262"/>
                    </a:cubicBezTo>
                    <a:cubicBezTo>
                      <a:pt x="70713" y="115011"/>
                      <a:pt x="75184" y="114199"/>
                      <a:pt x="79248" y="115824"/>
                    </a:cubicBezTo>
                    <a:lnTo>
                      <a:pt x="98755" y="118262"/>
                    </a:lnTo>
                    <a:cubicBezTo>
                      <a:pt x="104445" y="118262"/>
                      <a:pt x="112573" y="120295"/>
                      <a:pt x="123139" y="124358"/>
                    </a:cubicBezTo>
                    <a:cubicBezTo>
                      <a:pt x="128829" y="126797"/>
                      <a:pt x="134315" y="128422"/>
                      <a:pt x="139598" y="129235"/>
                    </a:cubicBezTo>
                    <a:cubicBezTo>
                      <a:pt x="144881" y="130048"/>
                      <a:pt x="147523" y="130048"/>
                      <a:pt x="147523" y="129235"/>
                    </a:cubicBezTo>
                    <a:cubicBezTo>
                      <a:pt x="147523" y="128422"/>
                      <a:pt x="144678" y="123952"/>
                      <a:pt x="138989" y="115824"/>
                    </a:cubicBezTo>
                    <a:cubicBezTo>
                      <a:pt x="133299" y="108509"/>
                      <a:pt x="127000" y="98349"/>
                      <a:pt x="120091" y="85344"/>
                    </a:cubicBezTo>
                    <a:cubicBezTo>
                      <a:pt x="113182" y="72339"/>
                      <a:pt x="108509" y="61773"/>
                      <a:pt x="106070" y="53645"/>
                    </a:cubicBezTo>
                    <a:cubicBezTo>
                      <a:pt x="103632" y="46330"/>
                      <a:pt x="102413" y="41859"/>
                      <a:pt x="102413" y="40234"/>
                    </a:cubicBezTo>
                    <a:cubicBezTo>
                      <a:pt x="102413" y="38608"/>
                      <a:pt x="103632" y="35357"/>
                      <a:pt x="106070" y="30480"/>
                    </a:cubicBezTo>
                    <a:cubicBezTo>
                      <a:pt x="108509" y="26416"/>
                      <a:pt x="109728" y="23165"/>
                      <a:pt x="109728" y="20726"/>
                    </a:cubicBezTo>
                    <a:cubicBezTo>
                      <a:pt x="109728" y="18288"/>
                      <a:pt x="108915" y="15850"/>
                      <a:pt x="107289" y="13411"/>
                    </a:cubicBezTo>
                    <a:lnTo>
                      <a:pt x="104851" y="7315"/>
                    </a:lnTo>
                    <a:lnTo>
                      <a:pt x="104851" y="1219"/>
                    </a:lnTo>
                    <a:cubicBezTo>
                      <a:pt x="104851" y="406"/>
                      <a:pt x="102413" y="0"/>
                      <a:pt x="975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A7015D-BE69-CEB1-8532-5AD528158CED}"/>
                  </a:ext>
                </a:extLst>
              </p:cNvPr>
              <p:cNvSpPr txBox="1"/>
              <p:nvPr/>
            </p:nvSpPr>
            <p:spPr>
              <a:xfrm flipH="1">
                <a:off x="5540114" y="1763466"/>
                <a:ext cx="833933" cy="835423"/>
              </a:xfrm>
              <a:custGeom>
                <a:avLst/>
                <a:gdLst/>
                <a:ahLst/>
                <a:cxnLst/>
                <a:rect l="l" t="t" r="r" b="b"/>
                <a:pathLst>
                  <a:path w="833933" h="835423">
                    <a:moveTo>
                      <a:pt x="312115" y="0"/>
                    </a:moveTo>
                    <a:cubicBezTo>
                      <a:pt x="303174" y="0"/>
                      <a:pt x="294234" y="1625"/>
                      <a:pt x="285293" y="4877"/>
                    </a:cubicBezTo>
                    <a:cubicBezTo>
                      <a:pt x="275539" y="8128"/>
                      <a:pt x="269443" y="12598"/>
                      <a:pt x="267005" y="18288"/>
                    </a:cubicBezTo>
                    <a:cubicBezTo>
                      <a:pt x="262128" y="25603"/>
                      <a:pt x="255626" y="33325"/>
                      <a:pt x="247498" y="41453"/>
                    </a:cubicBezTo>
                    <a:cubicBezTo>
                      <a:pt x="240995" y="48768"/>
                      <a:pt x="236525" y="55270"/>
                      <a:pt x="234086" y="60960"/>
                    </a:cubicBezTo>
                    <a:cubicBezTo>
                      <a:pt x="231648" y="66650"/>
                      <a:pt x="230429" y="73152"/>
                      <a:pt x="230429" y="80467"/>
                    </a:cubicBezTo>
                    <a:cubicBezTo>
                      <a:pt x="230429" y="85344"/>
                      <a:pt x="230632" y="90627"/>
                      <a:pt x="231038" y="96317"/>
                    </a:cubicBezTo>
                    <a:cubicBezTo>
                      <a:pt x="231445" y="102006"/>
                      <a:pt x="230429" y="105257"/>
                      <a:pt x="227990" y="106070"/>
                    </a:cubicBezTo>
                    <a:cubicBezTo>
                      <a:pt x="226365" y="109322"/>
                      <a:pt x="223520" y="110134"/>
                      <a:pt x="219456" y="108509"/>
                    </a:cubicBezTo>
                    <a:cubicBezTo>
                      <a:pt x="217830" y="107696"/>
                      <a:pt x="207670" y="107289"/>
                      <a:pt x="188976" y="107289"/>
                    </a:cubicBezTo>
                    <a:cubicBezTo>
                      <a:pt x="149962" y="107289"/>
                      <a:pt x="125578" y="108509"/>
                      <a:pt x="115824" y="110947"/>
                    </a:cubicBezTo>
                    <a:cubicBezTo>
                      <a:pt x="105258" y="112573"/>
                      <a:pt x="98349" y="114605"/>
                      <a:pt x="95098" y="117043"/>
                    </a:cubicBezTo>
                    <a:cubicBezTo>
                      <a:pt x="93472" y="117856"/>
                      <a:pt x="86970" y="120294"/>
                      <a:pt x="75590" y="124358"/>
                    </a:cubicBezTo>
                    <a:cubicBezTo>
                      <a:pt x="56896" y="128422"/>
                      <a:pt x="45110" y="132893"/>
                      <a:pt x="40234" y="137770"/>
                    </a:cubicBezTo>
                    <a:lnTo>
                      <a:pt x="23165" y="148742"/>
                    </a:lnTo>
                    <a:cubicBezTo>
                      <a:pt x="16662" y="151994"/>
                      <a:pt x="12802" y="154432"/>
                      <a:pt x="11582" y="156058"/>
                    </a:cubicBezTo>
                    <a:cubicBezTo>
                      <a:pt x="10363" y="157683"/>
                      <a:pt x="8941" y="161341"/>
                      <a:pt x="7315" y="167030"/>
                    </a:cubicBezTo>
                    <a:cubicBezTo>
                      <a:pt x="7315" y="173533"/>
                      <a:pt x="5690" y="180035"/>
                      <a:pt x="2438" y="186538"/>
                    </a:cubicBezTo>
                    <a:cubicBezTo>
                      <a:pt x="813" y="190601"/>
                      <a:pt x="0" y="196291"/>
                      <a:pt x="0" y="203606"/>
                    </a:cubicBezTo>
                    <a:cubicBezTo>
                      <a:pt x="0" y="211734"/>
                      <a:pt x="2032" y="218237"/>
                      <a:pt x="6096" y="223114"/>
                    </a:cubicBezTo>
                    <a:cubicBezTo>
                      <a:pt x="8534" y="226365"/>
                      <a:pt x="10566" y="228193"/>
                      <a:pt x="12192" y="228600"/>
                    </a:cubicBezTo>
                    <a:cubicBezTo>
                      <a:pt x="13818" y="229006"/>
                      <a:pt x="15443" y="227990"/>
                      <a:pt x="17069" y="225552"/>
                    </a:cubicBezTo>
                    <a:cubicBezTo>
                      <a:pt x="17882" y="223926"/>
                      <a:pt x="19304" y="223114"/>
                      <a:pt x="21336" y="223114"/>
                    </a:cubicBezTo>
                    <a:cubicBezTo>
                      <a:pt x="23368" y="223114"/>
                      <a:pt x="26416" y="223520"/>
                      <a:pt x="30480" y="224333"/>
                    </a:cubicBezTo>
                    <a:cubicBezTo>
                      <a:pt x="36170" y="225958"/>
                      <a:pt x="40234" y="227990"/>
                      <a:pt x="42672" y="230429"/>
                    </a:cubicBezTo>
                    <a:cubicBezTo>
                      <a:pt x="43485" y="232054"/>
                      <a:pt x="47142" y="233070"/>
                      <a:pt x="53645" y="233477"/>
                    </a:cubicBezTo>
                    <a:cubicBezTo>
                      <a:pt x="60147" y="233883"/>
                      <a:pt x="62992" y="233274"/>
                      <a:pt x="62179" y="231648"/>
                    </a:cubicBezTo>
                    <a:lnTo>
                      <a:pt x="62179" y="230429"/>
                    </a:lnTo>
                    <a:cubicBezTo>
                      <a:pt x="62179" y="228803"/>
                      <a:pt x="65024" y="227990"/>
                      <a:pt x="70714" y="227990"/>
                    </a:cubicBezTo>
                    <a:cubicBezTo>
                      <a:pt x="78029" y="227990"/>
                      <a:pt x="84531" y="228397"/>
                      <a:pt x="90221" y="229210"/>
                    </a:cubicBezTo>
                    <a:cubicBezTo>
                      <a:pt x="95910" y="230022"/>
                      <a:pt x="102006" y="230429"/>
                      <a:pt x="108509" y="230429"/>
                    </a:cubicBezTo>
                    <a:cubicBezTo>
                      <a:pt x="112573" y="230429"/>
                      <a:pt x="118262" y="229210"/>
                      <a:pt x="125578" y="226771"/>
                    </a:cubicBezTo>
                    <a:cubicBezTo>
                      <a:pt x="164592" y="212953"/>
                      <a:pt x="188976" y="205638"/>
                      <a:pt x="198730" y="204825"/>
                    </a:cubicBezTo>
                    <a:lnTo>
                      <a:pt x="212141" y="204825"/>
                    </a:lnTo>
                    <a:lnTo>
                      <a:pt x="213360" y="262128"/>
                    </a:lnTo>
                    <a:lnTo>
                      <a:pt x="215798" y="326746"/>
                    </a:lnTo>
                    <a:lnTo>
                      <a:pt x="213360" y="373075"/>
                    </a:lnTo>
                    <a:cubicBezTo>
                      <a:pt x="212547" y="386893"/>
                      <a:pt x="212141" y="410058"/>
                      <a:pt x="212141" y="442570"/>
                    </a:cubicBezTo>
                    <a:cubicBezTo>
                      <a:pt x="212141" y="503530"/>
                      <a:pt x="213766" y="537667"/>
                      <a:pt x="217018" y="544982"/>
                    </a:cubicBezTo>
                    <a:cubicBezTo>
                      <a:pt x="218643" y="549859"/>
                      <a:pt x="219456" y="559206"/>
                      <a:pt x="219456" y="573024"/>
                    </a:cubicBezTo>
                    <a:cubicBezTo>
                      <a:pt x="218643" y="581152"/>
                      <a:pt x="219253" y="596392"/>
                      <a:pt x="221285" y="618744"/>
                    </a:cubicBezTo>
                    <a:cubicBezTo>
                      <a:pt x="223317" y="641096"/>
                      <a:pt x="225958" y="657962"/>
                      <a:pt x="229210" y="669341"/>
                    </a:cubicBezTo>
                    <a:cubicBezTo>
                      <a:pt x="230835" y="675843"/>
                      <a:pt x="231648" y="681939"/>
                      <a:pt x="231648" y="687629"/>
                    </a:cubicBezTo>
                    <a:cubicBezTo>
                      <a:pt x="231648" y="691693"/>
                      <a:pt x="232258" y="694944"/>
                      <a:pt x="233477" y="697382"/>
                    </a:cubicBezTo>
                    <a:cubicBezTo>
                      <a:pt x="234696" y="699821"/>
                      <a:pt x="237338" y="702666"/>
                      <a:pt x="241402" y="705917"/>
                    </a:cubicBezTo>
                    <a:cubicBezTo>
                      <a:pt x="245466" y="709981"/>
                      <a:pt x="248107" y="713232"/>
                      <a:pt x="249326" y="715670"/>
                    </a:cubicBezTo>
                    <a:cubicBezTo>
                      <a:pt x="250546" y="718109"/>
                      <a:pt x="251968" y="722986"/>
                      <a:pt x="253594" y="730301"/>
                    </a:cubicBezTo>
                    <a:cubicBezTo>
                      <a:pt x="256845" y="752246"/>
                      <a:pt x="260909" y="767283"/>
                      <a:pt x="265786" y="775411"/>
                    </a:cubicBezTo>
                    <a:lnTo>
                      <a:pt x="267005" y="782726"/>
                    </a:lnTo>
                    <a:cubicBezTo>
                      <a:pt x="267005" y="785978"/>
                      <a:pt x="268427" y="789026"/>
                      <a:pt x="271272" y="791870"/>
                    </a:cubicBezTo>
                    <a:cubicBezTo>
                      <a:pt x="274117" y="794715"/>
                      <a:pt x="276758" y="796138"/>
                      <a:pt x="279197" y="796138"/>
                    </a:cubicBezTo>
                    <a:cubicBezTo>
                      <a:pt x="281635" y="796138"/>
                      <a:pt x="285902" y="798779"/>
                      <a:pt x="291998" y="804062"/>
                    </a:cubicBezTo>
                    <a:cubicBezTo>
                      <a:pt x="298094" y="809346"/>
                      <a:pt x="303174" y="815238"/>
                      <a:pt x="307238" y="821741"/>
                    </a:cubicBezTo>
                    <a:cubicBezTo>
                      <a:pt x="310490" y="825805"/>
                      <a:pt x="314147" y="829259"/>
                      <a:pt x="318211" y="832104"/>
                    </a:cubicBezTo>
                    <a:cubicBezTo>
                      <a:pt x="322275" y="834949"/>
                      <a:pt x="324714" y="835965"/>
                      <a:pt x="325526" y="835152"/>
                    </a:cubicBezTo>
                    <a:cubicBezTo>
                      <a:pt x="326339" y="835152"/>
                      <a:pt x="325933" y="832307"/>
                      <a:pt x="324307" y="826618"/>
                    </a:cubicBezTo>
                    <a:cubicBezTo>
                      <a:pt x="323494" y="824992"/>
                      <a:pt x="323088" y="813206"/>
                      <a:pt x="323088" y="791261"/>
                    </a:cubicBezTo>
                    <a:cubicBezTo>
                      <a:pt x="323088" y="750621"/>
                      <a:pt x="323901" y="727862"/>
                      <a:pt x="325526" y="722986"/>
                    </a:cubicBezTo>
                    <a:lnTo>
                      <a:pt x="327965" y="669341"/>
                    </a:lnTo>
                    <a:lnTo>
                      <a:pt x="331622" y="576682"/>
                    </a:lnTo>
                    <a:cubicBezTo>
                      <a:pt x="332435" y="561238"/>
                      <a:pt x="332842" y="543357"/>
                      <a:pt x="332842" y="523037"/>
                    </a:cubicBezTo>
                    <a:cubicBezTo>
                      <a:pt x="332029" y="520598"/>
                      <a:pt x="331622" y="502717"/>
                      <a:pt x="331622" y="469392"/>
                    </a:cubicBezTo>
                    <a:lnTo>
                      <a:pt x="330403" y="409651"/>
                    </a:lnTo>
                    <a:cubicBezTo>
                      <a:pt x="328778" y="334061"/>
                      <a:pt x="327558" y="291795"/>
                      <a:pt x="326746" y="282854"/>
                    </a:cubicBezTo>
                    <a:cubicBezTo>
                      <a:pt x="322682" y="243840"/>
                      <a:pt x="321869" y="223926"/>
                      <a:pt x="324307" y="223114"/>
                    </a:cubicBezTo>
                    <a:cubicBezTo>
                      <a:pt x="325933" y="222301"/>
                      <a:pt x="339344" y="225958"/>
                      <a:pt x="364541" y="234086"/>
                    </a:cubicBezTo>
                    <a:cubicBezTo>
                      <a:pt x="389738" y="242214"/>
                      <a:pt x="404368" y="247498"/>
                      <a:pt x="408432" y="249936"/>
                    </a:cubicBezTo>
                    <a:cubicBezTo>
                      <a:pt x="410870" y="250749"/>
                      <a:pt x="412496" y="254406"/>
                      <a:pt x="413309" y="260909"/>
                    </a:cubicBezTo>
                    <a:cubicBezTo>
                      <a:pt x="414122" y="267411"/>
                      <a:pt x="414934" y="277571"/>
                      <a:pt x="415747" y="291389"/>
                    </a:cubicBezTo>
                    <a:cubicBezTo>
                      <a:pt x="415747" y="317398"/>
                      <a:pt x="416560" y="332842"/>
                      <a:pt x="418186" y="337718"/>
                    </a:cubicBezTo>
                    <a:lnTo>
                      <a:pt x="420624" y="358445"/>
                    </a:lnTo>
                    <a:cubicBezTo>
                      <a:pt x="421437" y="376326"/>
                      <a:pt x="428346" y="396240"/>
                      <a:pt x="441350" y="418186"/>
                    </a:cubicBezTo>
                    <a:cubicBezTo>
                      <a:pt x="450291" y="435254"/>
                      <a:pt x="457403" y="447446"/>
                      <a:pt x="462686" y="454762"/>
                    </a:cubicBezTo>
                    <a:cubicBezTo>
                      <a:pt x="467970" y="462077"/>
                      <a:pt x="473862" y="467766"/>
                      <a:pt x="480365" y="471830"/>
                    </a:cubicBezTo>
                    <a:cubicBezTo>
                      <a:pt x="488493" y="476707"/>
                      <a:pt x="493776" y="480365"/>
                      <a:pt x="496214" y="482803"/>
                    </a:cubicBezTo>
                    <a:cubicBezTo>
                      <a:pt x="499466" y="486054"/>
                      <a:pt x="508406" y="491338"/>
                      <a:pt x="523037" y="498653"/>
                    </a:cubicBezTo>
                    <a:cubicBezTo>
                      <a:pt x="537667" y="507594"/>
                      <a:pt x="547014" y="511251"/>
                      <a:pt x="551078" y="509626"/>
                    </a:cubicBezTo>
                    <a:cubicBezTo>
                      <a:pt x="555142" y="507187"/>
                      <a:pt x="558394" y="506781"/>
                      <a:pt x="560832" y="508406"/>
                    </a:cubicBezTo>
                    <a:lnTo>
                      <a:pt x="594970" y="508406"/>
                    </a:lnTo>
                    <a:lnTo>
                      <a:pt x="646176" y="510845"/>
                    </a:lnTo>
                    <a:cubicBezTo>
                      <a:pt x="653491" y="511658"/>
                      <a:pt x="661213" y="512064"/>
                      <a:pt x="669341" y="512064"/>
                    </a:cubicBezTo>
                    <a:cubicBezTo>
                      <a:pt x="674218" y="512064"/>
                      <a:pt x="677266" y="511454"/>
                      <a:pt x="678485" y="510235"/>
                    </a:cubicBezTo>
                    <a:cubicBezTo>
                      <a:pt x="679704" y="509016"/>
                      <a:pt x="680314" y="506781"/>
                      <a:pt x="680314" y="503530"/>
                    </a:cubicBezTo>
                    <a:cubicBezTo>
                      <a:pt x="680314" y="500278"/>
                      <a:pt x="679501" y="498450"/>
                      <a:pt x="677875" y="498043"/>
                    </a:cubicBezTo>
                    <a:cubicBezTo>
                      <a:pt x="676250" y="497637"/>
                      <a:pt x="673405" y="497434"/>
                      <a:pt x="669341" y="497434"/>
                    </a:cubicBezTo>
                    <a:cubicBezTo>
                      <a:pt x="667715" y="497434"/>
                      <a:pt x="662026" y="496214"/>
                      <a:pt x="652272" y="493776"/>
                    </a:cubicBezTo>
                    <a:cubicBezTo>
                      <a:pt x="649834" y="491338"/>
                      <a:pt x="646582" y="490118"/>
                      <a:pt x="642518" y="490118"/>
                    </a:cubicBezTo>
                    <a:cubicBezTo>
                      <a:pt x="639267" y="490118"/>
                      <a:pt x="630326" y="486054"/>
                      <a:pt x="615696" y="477926"/>
                    </a:cubicBezTo>
                    <a:cubicBezTo>
                      <a:pt x="601066" y="469798"/>
                      <a:pt x="591312" y="463296"/>
                      <a:pt x="586435" y="458419"/>
                    </a:cubicBezTo>
                    <a:cubicBezTo>
                      <a:pt x="574243" y="446227"/>
                      <a:pt x="559206" y="423062"/>
                      <a:pt x="541325" y="388925"/>
                    </a:cubicBezTo>
                    <a:cubicBezTo>
                      <a:pt x="532384" y="371043"/>
                      <a:pt x="526491" y="357632"/>
                      <a:pt x="523646" y="348691"/>
                    </a:cubicBezTo>
                    <a:cubicBezTo>
                      <a:pt x="520802" y="339750"/>
                      <a:pt x="519379" y="330810"/>
                      <a:pt x="519379" y="321869"/>
                    </a:cubicBezTo>
                    <a:cubicBezTo>
                      <a:pt x="519379" y="312928"/>
                      <a:pt x="518566" y="305206"/>
                      <a:pt x="516941" y="298704"/>
                    </a:cubicBezTo>
                    <a:cubicBezTo>
                      <a:pt x="516128" y="295453"/>
                      <a:pt x="516331" y="293217"/>
                      <a:pt x="517550" y="291998"/>
                    </a:cubicBezTo>
                    <a:cubicBezTo>
                      <a:pt x="518770" y="290779"/>
                      <a:pt x="520192" y="290982"/>
                      <a:pt x="521818" y="292608"/>
                    </a:cubicBezTo>
                    <a:cubicBezTo>
                      <a:pt x="523443" y="294234"/>
                      <a:pt x="533603" y="298704"/>
                      <a:pt x="552298" y="306019"/>
                    </a:cubicBezTo>
                    <a:cubicBezTo>
                      <a:pt x="571805" y="314147"/>
                      <a:pt x="582778" y="319024"/>
                      <a:pt x="585216" y="320650"/>
                    </a:cubicBezTo>
                    <a:cubicBezTo>
                      <a:pt x="598221" y="327152"/>
                      <a:pt x="614274" y="334467"/>
                      <a:pt x="633374" y="342595"/>
                    </a:cubicBezTo>
                    <a:cubicBezTo>
                      <a:pt x="652475" y="350723"/>
                      <a:pt x="664870" y="355194"/>
                      <a:pt x="670560" y="356006"/>
                    </a:cubicBezTo>
                    <a:cubicBezTo>
                      <a:pt x="680314" y="358445"/>
                      <a:pt x="690880" y="359664"/>
                      <a:pt x="702259" y="359664"/>
                    </a:cubicBezTo>
                    <a:cubicBezTo>
                      <a:pt x="711200" y="359664"/>
                      <a:pt x="717296" y="358851"/>
                      <a:pt x="720547" y="357226"/>
                    </a:cubicBezTo>
                    <a:cubicBezTo>
                      <a:pt x="722986" y="355600"/>
                      <a:pt x="729691" y="353162"/>
                      <a:pt x="740664" y="349910"/>
                    </a:cubicBezTo>
                    <a:cubicBezTo>
                      <a:pt x="751637" y="346659"/>
                      <a:pt x="762406" y="344221"/>
                      <a:pt x="772973" y="342595"/>
                    </a:cubicBezTo>
                    <a:cubicBezTo>
                      <a:pt x="780288" y="341782"/>
                      <a:pt x="788822" y="339344"/>
                      <a:pt x="798576" y="335280"/>
                    </a:cubicBezTo>
                    <a:cubicBezTo>
                      <a:pt x="803453" y="332842"/>
                      <a:pt x="807923" y="331622"/>
                      <a:pt x="811987" y="331622"/>
                    </a:cubicBezTo>
                    <a:cubicBezTo>
                      <a:pt x="812800" y="331622"/>
                      <a:pt x="816458" y="328371"/>
                      <a:pt x="822960" y="321869"/>
                    </a:cubicBezTo>
                    <a:cubicBezTo>
                      <a:pt x="826211" y="317805"/>
                      <a:pt x="828650" y="313944"/>
                      <a:pt x="830275" y="310286"/>
                    </a:cubicBezTo>
                    <a:cubicBezTo>
                      <a:pt x="831901" y="306629"/>
                      <a:pt x="832714" y="301955"/>
                      <a:pt x="832714" y="296265"/>
                    </a:cubicBezTo>
                    <a:lnTo>
                      <a:pt x="833933" y="285293"/>
                    </a:lnTo>
                    <a:cubicBezTo>
                      <a:pt x="833933" y="282042"/>
                      <a:pt x="833120" y="278790"/>
                      <a:pt x="831494" y="275539"/>
                    </a:cubicBezTo>
                    <a:cubicBezTo>
                      <a:pt x="828243" y="270662"/>
                      <a:pt x="827430" y="267005"/>
                      <a:pt x="829056" y="264566"/>
                    </a:cubicBezTo>
                    <a:cubicBezTo>
                      <a:pt x="829056" y="260502"/>
                      <a:pt x="826618" y="256845"/>
                      <a:pt x="821741" y="253594"/>
                    </a:cubicBezTo>
                    <a:cubicBezTo>
                      <a:pt x="816864" y="248717"/>
                      <a:pt x="814426" y="245466"/>
                      <a:pt x="814426" y="243840"/>
                    </a:cubicBezTo>
                    <a:cubicBezTo>
                      <a:pt x="814426" y="240589"/>
                      <a:pt x="804672" y="230226"/>
                      <a:pt x="785165" y="212750"/>
                    </a:cubicBezTo>
                    <a:cubicBezTo>
                      <a:pt x="765658" y="195275"/>
                      <a:pt x="747370" y="180442"/>
                      <a:pt x="730301" y="168250"/>
                    </a:cubicBezTo>
                    <a:lnTo>
                      <a:pt x="701040" y="147523"/>
                    </a:lnTo>
                    <a:cubicBezTo>
                      <a:pt x="692912" y="141021"/>
                      <a:pt x="683565" y="134925"/>
                      <a:pt x="672998" y="129235"/>
                    </a:cubicBezTo>
                    <a:cubicBezTo>
                      <a:pt x="662432" y="123545"/>
                      <a:pt x="655930" y="120701"/>
                      <a:pt x="653491" y="120701"/>
                    </a:cubicBezTo>
                    <a:cubicBezTo>
                      <a:pt x="651053" y="120701"/>
                      <a:pt x="658978" y="128626"/>
                      <a:pt x="677266" y="144475"/>
                    </a:cubicBezTo>
                    <a:cubicBezTo>
                      <a:pt x="695554" y="160325"/>
                      <a:pt x="715670" y="176784"/>
                      <a:pt x="737616" y="193853"/>
                    </a:cubicBezTo>
                    <a:cubicBezTo>
                      <a:pt x="760374" y="210921"/>
                      <a:pt x="775411" y="223723"/>
                      <a:pt x="782726" y="232258"/>
                    </a:cubicBezTo>
                    <a:cubicBezTo>
                      <a:pt x="790042" y="240792"/>
                      <a:pt x="794512" y="249530"/>
                      <a:pt x="796138" y="258470"/>
                    </a:cubicBezTo>
                    <a:lnTo>
                      <a:pt x="797357" y="269443"/>
                    </a:lnTo>
                    <a:lnTo>
                      <a:pt x="786384" y="273101"/>
                    </a:lnTo>
                    <a:cubicBezTo>
                      <a:pt x="779069" y="275539"/>
                      <a:pt x="772566" y="276758"/>
                      <a:pt x="766877" y="276758"/>
                    </a:cubicBezTo>
                    <a:cubicBezTo>
                      <a:pt x="762000" y="276758"/>
                      <a:pt x="756514" y="275742"/>
                      <a:pt x="750418" y="273710"/>
                    </a:cubicBezTo>
                    <a:cubicBezTo>
                      <a:pt x="744322" y="271678"/>
                      <a:pt x="741274" y="270256"/>
                      <a:pt x="741274" y="269443"/>
                    </a:cubicBezTo>
                    <a:cubicBezTo>
                      <a:pt x="741274" y="268630"/>
                      <a:pt x="738429" y="267411"/>
                      <a:pt x="732739" y="265786"/>
                    </a:cubicBezTo>
                    <a:cubicBezTo>
                      <a:pt x="727862" y="265786"/>
                      <a:pt x="718109" y="262534"/>
                      <a:pt x="703478" y="256032"/>
                    </a:cubicBezTo>
                    <a:cubicBezTo>
                      <a:pt x="654710" y="235712"/>
                      <a:pt x="610413" y="219862"/>
                      <a:pt x="570586" y="208483"/>
                    </a:cubicBezTo>
                    <a:lnTo>
                      <a:pt x="523037" y="192633"/>
                    </a:lnTo>
                    <a:lnTo>
                      <a:pt x="498653" y="185318"/>
                    </a:lnTo>
                    <a:lnTo>
                      <a:pt x="498653" y="149962"/>
                    </a:lnTo>
                    <a:cubicBezTo>
                      <a:pt x="498653" y="136144"/>
                      <a:pt x="498856" y="126593"/>
                      <a:pt x="499262" y="121310"/>
                    </a:cubicBezTo>
                    <a:cubicBezTo>
                      <a:pt x="499669" y="116027"/>
                      <a:pt x="501091" y="112979"/>
                      <a:pt x="503530" y="112166"/>
                    </a:cubicBezTo>
                    <a:cubicBezTo>
                      <a:pt x="506781" y="110541"/>
                      <a:pt x="511251" y="107086"/>
                      <a:pt x="516941" y="101803"/>
                    </a:cubicBezTo>
                    <a:cubicBezTo>
                      <a:pt x="522630" y="96520"/>
                      <a:pt x="525475" y="93065"/>
                      <a:pt x="525475" y="91440"/>
                    </a:cubicBezTo>
                    <a:cubicBezTo>
                      <a:pt x="525475" y="90627"/>
                      <a:pt x="521005" y="90221"/>
                      <a:pt x="512064" y="90221"/>
                    </a:cubicBezTo>
                    <a:lnTo>
                      <a:pt x="498653" y="92659"/>
                    </a:lnTo>
                    <a:lnTo>
                      <a:pt x="502310" y="87782"/>
                    </a:lnTo>
                    <a:cubicBezTo>
                      <a:pt x="503936" y="86157"/>
                      <a:pt x="504749" y="84937"/>
                      <a:pt x="504749" y="84125"/>
                    </a:cubicBezTo>
                    <a:cubicBezTo>
                      <a:pt x="504749" y="83312"/>
                      <a:pt x="503936" y="82905"/>
                      <a:pt x="502310" y="82905"/>
                    </a:cubicBezTo>
                    <a:cubicBezTo>
                      <a:pt x="498246" y="84531"/>
                      <a:pt x="490118" y="86157"/>
                      <a:pt x="477926" y="87782"/>
                    </a:cubicBezTo>
                    <a:cubicBezTo>
                      <a:pt x="464922" y="91033"/>
                      <a:pt x="456794" y="94285"/>
                      <a:pt x="453542" y="97536"/>
                    </a:cubicBezTo>
                    <a:cubicBezTo>
                      <a:pt x="449478" y="101600"/>
                      <a:pt x="446634" y="103632"/>
                      <a:pt x="445008" y="103632"/>
                    </a:cubicBezTo>
                    <a:cubicBezTo>
                      <a:pt x="443382" y="103632"/>
                      <a:pt x="441350" y="108305"/>
                      <a:pt x="438912" y="117653"/>
                    </a:cubicBezTo>
                    <a:cubicBezTo>
                      <a:pt x="436474" y="127000"/>
                      <a:pt x="434848" y="135331"/>
                      <a:pt x="434035" y="142646"/>
                    </a:cubicBezTo>
                    <a:cubicBezTo>
                      <a:pt x="433222" y="149149"/>
                      <a:pt x="432410" y="153619"/>
                      <a:pt x="431597" y="156058"/>
                    </a:cubicBezTo>
                    <a:cubicBezTo>
                      <a:pt x="430784" y="158496"/>
                      <a:pt x="428752" y="159309"/>
                      <a:pt x="425501" y="158496"/>
                    </a:cubicBezTo>
                    <a:cubicBezTo>
                      <a:pt x="422250" y="158496"/>
                      <a:pt x="412496" y="156058"/>
                      <a:pt x="396240" y="151181"/>
                    </a:cubicBezTo>
                    <a:cubicBezTo>
                      <a:pt x="384048" y="146304"/>
                      <a:pt x="361290" y="139395"/>
                      <a:pt x="327965" y="130454"/>
                    </a:cubicBezTo>
                    <a:lnTo>
                      <a:pt x="321869" y="129235"/>
                    </a:lnTo>
                    <a:lnTo>
                      <a:pt x="321869" y="80467"/>
                    </a:lnTo>
                    <a:cubicBezTo>
                      <a:pt x="321869" y="47142"/>
                      <a:pt x="323088" y="27635"/>
                      <a:pt x="325526" y="21945"/>
                    </a:cubicBezTo>
                    <a:cubicBezTo>
                      <a:pt x="327965" y="16256"/>
                      <a:pt x="328981" y="11989"/>
                      <a:pt x="328574" y="9144"/>
                    </a:cubicBezTo>
                    <a:cubicBezTo>
                      <a:pt x="328168" y="6299"/>
                      <a:pt x="326746" y="4064"/>
                      <a:pt x="324307" y="2438"/>
                    </a:cubicBezTo>
                    <a:cubicBezTo>
                      <a:pt x="322682" y="813"/>
                      <a:pt x="318618" y="0"/>
                      <a:pt x="3121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0909113-62EF-B34E-B098-F167E8223A3B}"/>
                  </a:ext>
                </a:extLst>
              </p:cNvPr>
              <p:cNvSpPr txBox="1"/>
              <p:nvPr/>
            </p:nvSpPr>
            <p:spPr>
              <a:xfrm flipH="1">
                <a:off x="4116678" y="1834014"/>
                <a:ext cx="595884" cy="394335"/>
              </a:xfrm>
              <a:custGeom>
                <a:avLst/>
                <a:gdLst/>
                <a:ahLst/>
                <a:cxnLst/>
                <a:rect l="l" t="t" r="r" b="b"/>
                <a:pathLst>
                  <a:path w="595884" h="394335">
                    <a:moveTo>
                      <a:pt x="592378" y="0"/>
                    </a:moveTo>
                    <a:cubicBezTo>
                      <a:pt x="588873" y="0"/>
                      <a:pt x="583031" y="2336"/>
                      <a:pt x="574852" y="7010"/>
                    </a:cubicBezTo>
                    <a:cubicBezTo>
                      <a:pt x="565505" y="12852"/>
                      <a:pt x="556742" y="15773"/>
                      <a:pt x="548563" y="15773"/>
                    </a:cubicBezTo>
                    <a:cubicBezTo>
                      <a:pt x="541553" y="15773"/>
                      <a:pt x="533374" y="18110"/>
                      <a:pt x="524027" y="22783"/>
                    </a:cubicBezTo>
                    <a:cubicBezTo>
                      <a:pt x="517017" y="26289"/>
                      <a:pt x="508254" y="28041"/>
                      <a:pt x="497738" y="28041"/>
                    </a:cubicBezTo>
                    <a:cubicBezTo>
                      <a:pt x="490728" y="28041"/>
                      <a:pt x="470573" y="33299"/>
                      <a:pt x="437273" y="43815"/>
                    </a:cubicBezTo>
                    <a:cubicBezTo>
                      <a:pt x="403974" y="54330"/>
                      <a:pt x="382650" y="62509"/>
                      <a:pt x="373303" y="68351"/>
                    </a:cubicBezTo>
                    <a:cubicBezTo>
                      <a:pt x="370967" y="69520"/>
                      <a:pt x="358114" y="74777"/>
                      <a:pt x="334746" y="84125"/>
                    </a:cubicBezTo>
                    <a:cubicBezTo>
                      <a:pt x="296189" y="94640"/>
                      <a:pt x="249453" y="112750"/>
                      <a:pt x="194538" y="138455"/>
                    </a:cubicBezTo>
                    <a:cubicBezTo>
                      <a:pt x="161823" y="155981"/>
                      <a:pt x="132321" y="175260"/>
                      <a:pt x="106032" y="196291"/>
                    </a:cubicBezTo>
                    <a:cubicBezTo>
                      <a:pt x="79743" y="217322"/>
                      <a:pt x="51409" y="244780"/>
                      <a:pt x="21031" y="278663"/>
                    </a:cubicBezTo>
                    <a:lnTo>
                      <a:pt x="0" y="301447"/>
                    </a:lnTo>
                    <a:lnTo>
                      <a:pt x="3505" y="320726"/>
                    </a:lnTo>
                    <a:cubicBezTo>
                      <a:pt x="3505" y="332410"/>
                      <a:pt x="4673" y="339420"/>
                      <a:pt x="7010" y="341757"/>
                    </a:cubicBezTo>
                    <a:cubicBezTo>
                      <a:pt x="8178" y="342925"/>
                      <a:pt x="8763" y="350520"/>
                      <a:pt x="8763" y="364541"/>
                    </a:cubicBezTo>
                    <a:cubicBezTo>
                      <a:pt x="8763" y="376225"/>
                      <a:pt x="11099" y="383819"/>
                      <a:pt x="15773" y="387324"/>
                    </a:cubicBezTo>
                    <a:cubicBezTo>
                      <a:pt x="20447" y="391998"/>
                      <a:pt x="29794" y="394335"/>
                      <a:pt x="43815" y="394335"/>
                    </a:cubicBezTo>
                    <a:cubicBezTo>
                      <a:pt x="48488" y="394335"/>
                      <a:pt x="57835" y="393166"/>
                      <a:pt x="71856" y="390830"/>
                    </a:cubicBezTo>
                    <a:cubicBezTo>
                      <a:pt x="82372" y="387324"/>
                      <a:pt x="92887" y="385572"/>
                      <a:pt x="103403" y="385572"/>
                    </a:cubicBezTo>
                    <a:cubicBezTo>
                      <a:pt x="109245" y="385572"/>
                      <a:pt x="114503" y="384403"/>
                      <a:pt x="119176" y="382067"/>
                    </a:cubicBezTo>
                    <a:cubicBezTo>
                      <a:pt x="123850" y="379730"/>
                      <a:pt x="129108" y="375056"/>
                      <a:pt x="134950" y="368046"/>
                    </a:cubicBezTo>
                    <a:cubicBezTo>
                      <a:pt x="150139" y="355193"/>
                      <a:pt x="160070" y="348767"/>
                      <a:pt x="164744" y="348767"/>
                    </a:cubicBezTo>
                    <a:cubicBezTo>
                      <a:pt x="170586" y="346430"/>
                      <a:pt x="173507" y="344094"/>
                      <a:pt x="173507" y="341757"/>
                    </a:cubicBezTo>
                    <a:cubicBezTo>
                      <a:pt x="173507" y="334746"/>
                      <a:pt x="184023" y="330657"/>
                      <a:pt x="205054" y="329489"/>
                    </a:cubicBezTo>
                    <a:cubicBezTo>
                      <a:pt x="219075" y="327152"/>
                      <a:pt x="226085" y="325399"/>
                      <a:pt x="226085" y="324231"/>
                    </a:cubicBezTo>
                    <a:cubicBezTo>
                      <a:pt x="226085" y="321894"/>
                      <a:pt x="224916" y="320726"/>
                      <a:pt x="222580" y="320726"/>
                    </a:cubicBezTo>
                    <a:cubicBezTo>
                      <a:pt x="220243" y="320726"/>
                      <a:pt x="219075" y="320141"/>
                      <a:pt x="219075" y="318973"/>
                    </a:cubicBezTo>
                    <a:cubicBezTo>
                      <a:pt x="219075" y="315468"/>
                      <a:pt x="224332" y="311963"/>
                      <a:pt x="234848" y="308457"/>
                    </a:cubicBezTo>
                    <a:cubicBezTo>
                      <a:pt x="244195" y="306121"/>
                      <a:pt x="251206" y="302615"/>
                      <a:pt x="255879" y="297942"/>
                    </a:cubicBezTo>
                    <a:cubicBezTo>
                      <a:pt x="264058" y="292100"/>
                      <a:pt x="272821" y="286842"/>
                      <a:pt x="282168" y="282168"/>
                    </a:cubicBezTo>
                    <a:cubicBezTo>
                      <a:pt x="291515" y="277495"/>
                      <a:pt x="298526" y="275742"/>
                      <a:pt x="303199" y="276911"/>
                    </a:cubicBezTo>
                    <a:cubicBezTo>
                      <a:pt x="310210" y="276911"/>
                      <a:pt x="314007" y="275742"/>
                      <a:pt x="314591" y="273405"/>
                    </a:cubicBezTo>
                    <a:cubicBezTo>
                      <a:pt x="315175" y="271069"/>
                      <a:pt x="312546" y="269316"/>
                      <a:pt x="306705" y="268148"/>
                    </a:cubicBezTo>
                    <a:cubicBezTo>
                      <a:pt x="290347" y="265811"/>
                      <a:pt x="278371" y="263474"/>
                      <a:pt x="270776" y="261137"/>
                    </a:cubicBezTo>
                    <a:cubicBezTo>
                      <a:pt x="263182" y="258800"/>
                      <a:pt x="260553" y="256464"/>
                      <a:pt x="262890" y="254127"/>
                    </a:cubicBezTo>
                    <a:cubicBezTo>
                      <a:pt x="264058" y="251790"/>
                      <a:pt x="271945" y="246532"/>
                      <a:pt x="286550" y="238353"/>
                    </a:cubicBezTo>
                    <a:cubicBezTo>
                      <a:pt x="301155" y="230175"/>
                      <a:pt x="309626" y="226085"/>
                      <a:pt x="311962" y="226085"/>
                    </a:cubicBezTo>
                    <a:cubicBezTo>
                      <a:pt x="315467" y="226085"/>
                      <a:pt x="326859" y="221412"/>
                      <a:pt x="346138" y="212064"/>
                    </a:cubicBezTo>
                    <a:cubicBezTo>
                      <a:pt x="365417" y="202717"/>
                      <a:pt x="377977" y="195707"/>
                      <a:pt x="383819" y="191033"/>
                    </a:cubicBezTo>
                    <a:lnTo>
                      <a:pt x="411861" y="173507"/>
                    </a:lnTo>
                    <a:lnTo>
                      <a:pt x="469696" y="136702"/>
                    </a:lnTo>
                    <a:cubicBezTo>
                      <a:pt x="484886" y="126187"/>
                      <a:pt x="497154" y="116548"/>
                      <a:pt x="506501" y="107785"/>
                    </a:cubicBezTo>
                    <a:cubicBezTo>
                      <a:pt x="515848" y="99022"/>
                      <a:pt x="524611" y="89382"/>
                      <a:pt x="532790" y="78867"/>
                    </a:cubicBezTo>
                    <a:cubicBezTo>
                      <a:pt x="537464" y="71856"/>
                      <a:pt x="549148" y="59004"/>
                      <a:pt x="567842" y="40310"/>
                    </a:cubicBezTo>
                    <a:cubicBezTo>
                      <a:pt x="586536" y="23952"/>
                      <a:pt x="595884" y="12852"/>
                      <a:pt x="595884" y="7010"/>
                    </a:cubicBezTo>
                    <a:cubicBezTo>
                      <a:pt x="595884" y="2336"/>
                      <a:pt x="594715" y="0"/>
                      <a:pt x="5923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E18B848-E5F5-AD87-98DB-788EE65A8BB2}"/>
                  </a:ext>
                </a:extLst>
              </p:cNvPr>
              <p:cNvSpPr txBox="1"/>
              <p:nvPr/>
            </p:nvSpPr>
            <p:spPr>
              <a:xfrm flipH="1">
                <a:off x="4738058" y="2005082"/>
                <a:ext cx="799795" cy="460858"/>
              </a:xfrm>
              <a:custGeom>
                <a:avLst/>
                <a:gdLst/>
                <a:ahLst/>
                <a:cxnLst/>
                <a:rect l="l" t="t" r="r" b="b"/>
                <a:pathLst>
                  <a:path w="799795" h="460858">
                    <a:moveTo>
                      <a:pt x="770534" y="0"/>
                    </a:moveTo>
                    <a:lnTo>
                      <a:pt x="758342" y="10973"/>
                    </a:lnTo>
                    <a:cubicBezTo>
                      <a:pt x="752653" y="16663"/>
                      <a:pt x="749401" y="20727"/>
                      <a:pt x="748589" y="23165"/>
                    </a:cubicBezTo>
                    <a:cubicBezTo>
                      <a:pt x="747776" y="25604"/>
                      <a:pt x="746963" y="30481"/>
                      <a:pt x="746150" y="37796"/>
                    </a:cubicBezTo>
                    <a:lnTo>
                      <a:pt x="746150" y="45111"/>
                    </a:lnTo>
                    <a:cubicBezTo>
                      <a:pt x="746150" y="49175"/>
                      <a:pt x="746963" y="55271"/>
                      <a:pt x="748589" y="63399"/>
                    </a:cubicBezTo>
                    <a:cubicBezTo>
                      <a:pt x="750214" y="66650"/>
                      <a:pt x="751027" y="72340"/>
                      <a:pt x="751027" y="80468"/>
                    </a:cubicBezTo>
                    <a:cubicBezTo>
                      <a:pt x="751027" y="90221"/>
                      <a:pt x="750621" y="99569"/>
                      <a:pt x="749808" y="108509"/>
                    </a:cubicBezTo>
                    <a:cubicBezTo>
                      <a:pt x="748182" y="134519"/>
                      <a:pt x="746150" y="152807"/>
                      <a:pt x="743712" y="163373"/>
                    </a:cubicBezTo>
                    <a:cubicBezTo>
                      <a:pt x="741273" y="173940"/>
                      <a:pt x="736803" y="184913"/>
                      <a:pt x="730301" y="196292"/>
                    </a:cubicBezTo>
                    <a:cubicBezTo>
                      <a:pt x="718109" y="217425"/>
                      <a:pt x="694537" y="239370"/>
                      <a:pt x="659587" y="262129"/>
                    </a:cubicBezTo>
                    <a:cubicBezTo>
                      <a:pt x="624637" y="284887"/>
                      <a:pt x="592125" y="299111"/>
                      <a:pt x="562051" y="304801"/>
                    </a:cubicBezTo>
                    <a:cubicBezTo>
                      <a:pt x="541731" y="308052"/>
                      <a:pt x="519785" y="313335"/>
                      <a:pt x="496214" y="320650"/>
                    </a:cubicBezTo>
                    <a:cubicBezTo>
                      <a:pt x="479958" y="324714"/>
                      <a:pt x="468173" y="327153"/>
                      <a:pt x="460857" y="327965"/>
                    </a:cubicBezTo>
                    <a:cubicBezTo>
                      <a:pt x="444601" y="329591"/>
                      <a:pt x="427533" y="330404"/>
                      <a:pt x="409651" y="330404"/>
                    </a:cubicBezTo>
                    <a:cubicBezTo>
                      <a:pt x="391769" y="330404"/>
                      <a:pt x="373888" y="329591"/>
                      <a:pt x="356006" y="327965"/>
                    </a:cubicBezTo>
                    <a:lnTo>
                      <a:pt x="310896" y="324308"/>
                    </a:lnTo>
                    <a:cubicBezTo>
                      <a:pt x="297078" y="324308"/>
                      <a:pt x="275539" y="321869"/>
                      <a:pt x="246278" y="316993"/>
                    </a:cubicBezTo>
                    <a:cubicBezTo>
                      <a:pt x="221894" y="312929"/>
                      <a:pt x="199949" y="310084"/>
                      <a:pt x="180441" y="308458"/>
                    </a:cubicBezTo>
                    <a:cubicBezTo>
                      <a:pt x="172313" y="308458"/>
                      <a:pt x="156057" y="307239"/>
                      <a:pt x="131673" y="304801"/>
                    </a:cubicBezTo>
                    <a:cubicBezTo>
                      <a:pt x="119481" y="302362"/>
                      <a:pt x="108102" y="301143"/>
                      <a:pt x="97536" y="301143"/>
                    </a:cubicBezTo>
                    <a:cubicBezTo>
                      <a:pt x="91033" y="301143"/>
                      <a:pt x="86157" y="300330"/>
                      <a:pt x="82905" y="298705"/>
                    </a:cubicBezTo>
                    <a:cubicBezTo>
                      <a:pt x="82093" y="297892"/>
                      <a:pt x="79654" y="297485"/>
                      <a:pt x="75590" y="297485"/>
                    </a:cubicBezTo>
                    <a:cubicBezTo>
                      <a:pt x="60960" y="297485"/>
                      <a:pt x="51816" y="297892"/>
                      <a:pt x="48158" y="298705"/>
                    </a:cubicBezTo>
                    <a:cubicBezTo>
                      <a:pt x="44501" y="299517"/>
                      <a:pt x="39421" y="302769"/>
                      <a:pt x="32918" y="308458"/>
                    </a:cubicBezTo>
                    <a:cubicBezTo>
                      <a:pt x="15849" y="321463"/>
                      <a:pt x="5283" y="335281"/>
                      <a:pt x="1219" y="349911"/>
                    </a:cubicBezTo>
                    <a:cubicBezTo>
                      <a:pt x="406" y="352349"/>
                      <a:pt x="0" y="355601"/>
                      <a:pt x="0" y="359665"/>
                    </a:cubicBezTo>
                    <a:cubicBezTo>
                      <a:pt x="0" y="363729"/>
                      <a:pt x="813" y="366573"/>
                      <a:pt x="2438" y="368199"/>
                    </a:cubicBezTo>
                    <a:cubicBezTo>
                      <a:pt x="4064" y="369825"/>
                      <a:pt x="7315" y="371450"/>
                      <a:pt x="12192" y="373076"/>
                    </a:cubicBezTo>
                    <a:lnTo>
                      <a:pt x="25603" y="377953"/>
                    </a:lnTo>
                    <a:lnTo>
                      <a:pt x="37795" y="381610"/>
                    </a:lnTo>
                    <a:cubicBezTo>
                      <a:pt x="54864" y="383236"/>
                      <a:pt x="69901" y="387706"/>
                      <a:pt x="82905" y="395021"/>
                    </a:cubicBezTo>
                    <a:cubicBezTo>
                      <a:pt x="91033" y="400711"/>
                      <a:pt x="98349" y="403556"/>
                      <a:pt x="104851" y="403556"/>
                    </a:cubicBezTo>
                    <a:cubicBezTo>
                      <a:pt x="108915" y="403556"/>
                      <a:pt x="113385" y="404775"/>
                      <a:pt x="118262" y="407213"/>
                    </a:cubicBezTo>
                    <a:lnTo>
                      <a:pt x="135331" y="412090"/>
                    </a:lnTo>
                    <a:cubicBezTo>
                      <a:pt x="141833" y="413716"/>
                      <a:pt x="150368" y="416967"/>
                      <a:pt x="160934" y="421844"/>
                    </a:cubicBezTo>
                    <a:cubicBezTo>
                      <a:pt x="178816" y="429972"/>
                      <a:pt x="193853" y="434849"/>
                      <a:pt x="206045" y="436474"/>
                    </a:cubicBezTo>
                    <a:cubicBezTo>
                      <a:pt x="210109" y="436474"/>
                      <a:pt x="216001" y="437490"/>
                      <a:pt x="223723" y="439522"/>
                    </a:cubicBezTo>
                    <a:cubicBezTo>
                      <a:pt x="231445" y="441554"/>
                      <a:pt x="238150" y="443789"/>
                      <a:pt x="243840" y="446228"/>
                    </a:cubicBezTo>
                    <a:cubicBezTo>
                      <a:pt x="247091" y="448666"/>
                      <a:pt x="251155" y="449885"/>
                      <a:pt x="256032" y="449885"/>
                    </a:cubicBezTo>
                    <a:cubicBezTo>
                      <a:pt x="259283" y="449885"/>
                      <a:pt x="261721" y="450698"/>
                      <a:pt x="263347" y="452324"/>
                    </a:cubicBezTo>
                    <a:cubicBezTo>
                      <a:pt x="264973" y="453949"/>
                      <a:pt x="269849" y="455981"/>
                      <a:pt x="277977" y="458420"/>
                    </a:cubicBezTo>
                    <a:cubicBezTo>
                      <a:pt x="282041" y="460045"/>
                      <a:pt x="285089" y="460858"/>
                      <a:pt x="287121" y="460858"/>
                    </a:cubicBezTo>
                    <a:cubicBezTo>
                      <a:pt x="289153" y="460858"/>
                      <a:pt x="291389" y="459639"/>
                      <a:pt x="293827" y="457201"/>
                    </a:cubicBezTo>
                    <a:cubicBezTo>
                      <a:pt x="297078" y="453949"/>
                      <a:pt x="297891" y="452324"/>
                      <a:pt x="296265" y="452324"/>
                    </a:cubicBezTo>
                    <a:cubicBezTo>
                      <a:pt x="293827" y="452324"/>
                      <a:pt x="285293" y="447650"/>
                      <a:pt x="270662" y="438303"/>
                    </a:cubicBezTo>
                    <a:cubicBezTo>
                      <a:pt x="256032" y="428956"/>
                      <a:pt x="248717" y="423469"/>
                      <a:pt x="248717" y="421844"/>
                    </a:cubicBezTo>
                    <a:cubicBezTo>
                      <a:pt x="248717" y="420218"/>
                      <a:pt x="250342" y="419405"/>
                      <a:pt x="253593" y="419405"/>
                    </a:cubicBezTo>
                    <a:lnTo>
                      <a:pt x="282854" y="423063"/>
                    </a:lnTo>
                    <a:cubicBezTo>
                      <a:pt x="312928" y="427940"/>
                      <a:pt x="340157" y="430378"/>
                      <a:pt x="364541" y="430378"/>
                    </a:cubicBezTo>
                    <a:cubicBezTo>
                      <a:pt x="395427" y="430378"/>
                      <a:pt x="417373" y="429769"/>
                      <a:pt x="430377" y="428549"/>
                    </a:cubicBezTo>
                    <a:cubicBezTo>
                      <a:pt x="443382" y="427330"/>
                      <a:pt x="455168" y="425095"/>
                      <a:pt x="465734" y="421844"/>
                    </a:cubicBezTo>
                    <a:cubicBezTo>
                      <a:pt x="473049" y="420218"/>
                      <a:pt x="485648" y="416154"/>
                      <a:pt x="503529" y="409652"/>
                    </a:cubicBezTo>
                    <a:cubicBezTo>
                      <a:pt x="513283" y="405588"/>
                      <a:pt x="524053" y="401524"/>
                      <a:pt x="535838" y="397460"/>
                    </a:cubicBezTo>
                    <a:cubicBezTo>
                      <a:pt x="547624" y="393396"/>
                      <a:pt x="556361" y="390551"/>
                      <a:pt x="562051" y="388925"/>
                    </a:cubicBezTo>
                    <a:cubicBezTo>
                      <a:pt x="563677" y="388925"/>
                      <a:pt x="571805" y="385268"/>
                      <a:pt x="586435" y="377953"/>
                    </a:cubicBezTo>
                    <a:cubicBezTo>
                      <a:pt x="601065" y="370637"/>
                      <a:pt x="613257" y="364135"/>
                      <a:pt x="623011" y="358445"/>
                    </a:cubicBezTo>
                    <a:lnTo>
                      <a:pt x="648614" y="338938"/>
                    </a:lnTo>
                    <a:cubicBezTo>
                      <a:pt x="657555" y="331623"/>
                      <a:pt x="667309" y="324714"/>
                      <a:pt x="677875" y="318212"/>
                    </a:cubicBezTo>
                    <a:cubicBezTo>
                      <a:pt x="689254" y="310897"/>
                      <a:pt x="704901" y="297282"/>
                      <a:pt x="724814" y="277369"/>
                    </a:cubicBezTo>
                    <a:cubicBezTo>
                      <a:pt x="744728" y="257455"/>
                      <a:pt x="757936" y="242215"/>
                      <a:pt x="764438" y="231649"/>
                    </a:cubicBezTo>
                    <a:cubicBezTo>
                      <a:pt x="776630" y="212141"/>
                      <a:pt x="784758" y="193853"/>
                      <a:pt x="788822" y="176785"/>
                    </a:cubicBezTo>
                    <a:cubicBezTo>
                      <a:pt x="792886" y="162154"/>
                      <a:pt x="795325" y="152807"/>
                      <a:pt x="796137" y="148743"/>
                    </a:cubicBezTo>
                    <a:cubicBezTo>
                      <a:pt x="798576" y="138989"/>
                      <a:pt x="799795" y="121108"/>
                      <a:pt x="799795" y="95098"/>
                    </a:cubicBezTo>
                    <a:cubicBezTo>
                      <a:pt x="799795" y="52020"/>
                      <a:pt x="792886" y="23165"/>
                      <a:pt x="779069" y="8535"/>
                    </a:cubicBezTo>
                    <a:cubicBezTo>
                      <a:pt x="775005" y="2845"/>
                      <a:pt x="772160" y="0"/>
                      <a:pt x="7705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73BEEFD-06CB-EB50-BEF8-2D2A6C3EABC8}"/>
                  </a:ext>
                </a:extLst>
              </p:cNvPr>
              <p:cNvSpPr txBox="1"/>
              <p:nvPr/>
            </p:nvSpPr>
            <p:spPr>
              <a:xfrm flipH="1">
                <a:off x="3755643" y="2096903"/>
                <a:ext cx="667740" cy="551290"/>
              </a:xfrm>
              <a:custGeom>
                <a:avLst/>
                <a:gdLst/>
                <a:ahLst/>
                <a:cxnLst/>
                <a:rect l="l" t="t" r="r" b="b"/>
                <a:pathLst>
                  <a:path w="667740" h="551290">
                    <a:moveTo>
                      <a:pt x="313715" y="0"/>
                    </a:moveTo>
                    <a:cubicBezTo>
                      <a:pt x="285673" y="0"/>
                      <a:pt x="248285" y="6426"/>
                      <a:pt x="201549" y="19278"/>
                    </a:cubicBezTo>
                    <a:cubicBezTo>
                      <a:pt x="166497" y="27457"/>
                      <a:pt x="141960" y="35344"/>
                      <a:pt x="127939" y="42939"/>
                    </a:cubicBezTo>
                    <a:cubicBezTo>
                      <a:pt x="113919" y="50533"/>
                      <a:pt x="97561" y="63093"/>
                      <a:pt x="78867" y="80619"/>
                    </a:cubicBezTo>
                    <a:cubicBezTo>
                      <a:pt x="64846" y="95809"/>
                      <a:pt x="49949" y="113043"/>
                      <a:pt x="34175" y="132321"/>
                    </a:cubicBezTo>
                    <a:cubicBezTo>
                      <a:pt x="18402" y="151600"/>
                      <a:pt x="10515" y="162407"/>
                      <a:pt x="10515" y="164744"/>
                    </a:cubicBezTo>
                    <a:lnTo>
                      <a:pt x="7010" y="175260"/>
                    </a:lnTo>
                    <a:cubicBezTo>
                      <a:pt x="2336" y="181102"/>
                      <a:pt x="0" y="195123"/>
                      <a:pt x="0" y="217322"/>
                    </a:cubicBezTo>
                    <a:cubicBezTo>
                      <a:pt x="0" y="232511"/>
                      <a:pt x="1752" y="248869"/>
                      <a:pt x="5257" y="266395"/>
                    </a:cubicBezTo>
                    <a:cubicBezTo>
                      <a:pt x="16941" y="336499"/>
                      <a:pt x="26873" y="374472"/>
                      <a:pt x="35052" y="380314"/>
                    </a:cubicBezTo>
                    <a:cubicBezTo>
                      <a:pt x="37388" y="381482"/>
                      <a:pt x="40894" y="387909"/>
                      <a:pt x="45567" y="399593"/>
                    </a:cubicBezTo>
                    <a:cubicBezTo>
                      <a:pt x="50241" y="412445"/>
                      <a:pt x="54914" y="422376"/>
                      <a:pt x="59588" y="429387"/>
                    </a:cubicBezTo>
                    <a:cubicBezTo>
                      <a:pt x="65430" y="437566"/>
                      <a:pt x="75361" y="448665"/>
                      <a:pt x="89382" y="462686"/>
                    </a:cubicBezTo>
                    <a:cubicBezTo>
                      <a:pt x="103403" y="476707"/>
                      <a:pt x="111582" y="483717"/>
                      <a:pt x="113919" y="483717"/>
                    </a:cubicBezTo>
                    <a:cubicBezTo>
                      <a:pt x="115087" y="483717"/>
                      <a:pt x="119176" y="487223"/>
                      <a:pt x="126187" y="494233"/>
                    </a:cubicBezTo>
                    <a:cubicBezTo>
                      <a:pt x="132029" y="500075"/>
                      <a:pt x="139039" y="505625"/>
                      <a:pt x="147218" y="510883"/>
                    </a:cubicBezTo>
                    <a:cubicBezTo>
                      <a:pt x="155397" y="516140"/>
                      <a:pt x="161239" y="518769"/>
                      <a:pt x="164744" y="518769"/>
                    </a:cubicBezTo>
                    <a:lnTo>
                      <a:pt x="180517" y="527532"/>
                    </a:lnTo>
                    <a:cubicBezTo>
                      <a:pt x="182854" y="528701"/>
                      <a:pt x="189280" y="532206"/>
                      <a:pt x="199796" y="538048"/>
                    </a:cubicBezTo>
                    <a:cubicBezTo>
                      <a:pt x="204470" y="538048"/>
                      <a:pt x="207975" y="539216"/>
                      <a:pt x="210312" y="541553"/>
                    </a:cubicBezTo>
                    <a:cubicBezTo>
                      <a:pt x="212648" y="543890"/>
                      <a:pt x="221703" y="545643"/>
                      <a:pt x="237477" y="546811"/>
                    </a:cubicBezTo>
                    <a:cubicBezTo>
                      <a:pt x="253250" y="547979"/>
                      <a:pt x="261721" y="547979"/>
                      <a:pt x="262890" y="546811"/>
                    </a:cubicBezTo>
                    <a:cubicBezTo>
                      <a:pt x="264058" y="545643"/>
                      <a:pt x="265811" y="544474"/>
                      <a:pt x="268147" y="543306"/>
                    </a:cubicBezTo>
                    <a:cubicBezTo>
                      <a:pt x="270484" y="542137"/>
                      <a:pt x="273405" y="541553"/>
                      <a:pt x="276910" y="541553"/>
                    </a:cubicBezTo>
                    <a:lnTo>
                      <a:pt x="287426" y="539801"/>
                    </a:lnTo>
                    <a:cubicBezTo>
                      <a:pt x="290931" y="539801"/>
                      <a:pt x="295605" y="541553"/>
                      <a:pt x="301447" y="545058"/>
                    </a:cubicBezTo>
                    <a:cubicBezTo>
                      <a:pt x="308457" y="549732"/>
                      <a:pt x="312547" y="551777"/>
                      <a:pt x="313715" y="551193"/>
                    </a:cubicBezTo>
                    <a:cubicBezTo>
                      <a:pt x="314883" y="550608"/>
                      <a:pt x="316052" y="547395"/>
                      <a:pt x="317220" y="541553"/>
                    </a:cubicBezTo>
                    <a:cubicBezTo>
                      <a:pt x="318389" y="536880"/>
                      <a:pt x="319849" y="534251"/>
                      <a:pt x="321602" y="533666"/>
                    </a:cubicBezTo>
                    <a:cubicBezTo>
                      <a:pt x="323354" y="533082"/>
                      <a:pt x="326567" y="532790"/>
                      <a:pt x="331241" y="532790"/>
                    </a:cubicBezTo>
                    <a:lnTo>
                      <a:pt x="359283" y="529285"/>
                    </a:lnTo>
                    <a:cubicBezTo>
                      <a:pt x="362788" y="528117"/>
                      <a:pt x="367461" y="527532"/>
                      <a:pt x="373303" y="527532"/>
                    </a:cubicBezTo>
                    <a:cubicBezTo>
                      <a:pt x="377977" y="527532"/>
                      <a:pt x="400761" y="530453"/>
                      <a:pt x="441655" y="536295"/>
                    </a:cubicBezTo>
                    <a:cubicBezTo>
                      <a:pt x="453339" y="537464"/>
                      <a:pt x="461518" y="540385"/>
                      <a:pt x="466191" y="545058"/>
                    </a:cubicBezTo>
                    <a:cubicBezTo>
                      <a:pt x="468528" y="547395"/>
                      <a:pt x="470573" y="548856"/>
                      <a:pt x="472325" y="549440"/>
                    </a:cubicBezTo>
                    <a:cubicBezTo>
                      <a:pt x="474078" y="550024"/>
                      <a:pt x="476123" y="549732"/>
                      <a:pt x="478459" y="548564"/>
                    </a:cubicBezTo>
                    <a:cubicBezTo>
                      <a:pt x="483133" y="546227"/>
                      <a:pt x="488975" y="545058"/>
                      <a:pt x="495985" y="545058"/>
                    </a:cubicBezTo>
                    <a:cubicBezTo>
                      <a:pt x="502996" y="545058"/>
                      <a:pt x="508254" y="543598"/>
                      <a:pt x="511759" y="540677"/>
                    </a:cubicBezTo>
                    <a:cubicBezTo>
                      <a:pt x="515264" y="537756"/>
                      <a:pt x="520522" y="530453"/>
                      <a:pt x="527532" y="518769"/>
                    </a:cubicBezTo>
                    <a:cubicBezTo>
                      <a:pt x="533374" y="507085"/>
                      <a:pt x="540385" y="497738"/>
                      <a:pt x="548563" y="490728"/>
                    </a:cubicBezTo>
                    <a:cubicBezTo>
                      <a:pt x="556742" y="483717"/>
                      <a:pt x="563753" y="480212"/>
                      <a:pt x="569595" y="480212"/>
                    </a:cubicBezTo>
                    <a:cubicBezTo>
                      <a:pt x="582447" y="480212"/>
                      <a:pt x="597052" y="472033"/>
                      <a:pt x="613410" y="455676"/>
                    </a:cubicBezTo>
                    <a:cubicBezTo>
                      <a:pt x="622757" y="445160"/>
                      <a:pt x="631812" y="430263"/>
                      <a:pt x="640575" y="410985"/>
                    </a:cubicBezTo>
                    <a:cubicBezTo>
                      <a:pt x="649338" y="391706"/>
                      <a:pt x="653135" y="379730"/>
                      <a:pt x="651967" y="375056"/>
                    </a:cubicBezTo>
                    <a:lnTo>
                      <a:pt x="651967" y="373304"/>
                    </a:lnTo>
                    <a:cubicBezTo>
                      <a:pt x="651967" y="367462"/>
                      <a:pt x="653427" y="361035"/>
                      <a:pt x="656348" y="354025"/>
                    </a:cubicBezTo>
                    <a:cubicBezTo>
                      <a:pt x="659269" y="347015"/>
                      <a:pt x="661898" y="342925"/>
                      <a:pt x="664235" y="341757"/>
                    </a:cubicBezTo>
                    <a:cubicBezTo>
                      <a:pt x="666572" y="341757"/>
                      <a:pt x="667740" y="328904"/>
                      <a:pt x="667740" y="303200"/>
                    </a:cubicBezTo>
                    <a:cubicBezTo>
                      <a:pt x="667740" y="263474"/>
                      <a:pt x="665988" y="236601"/>
                      <a:pt x="662482" y="222580"/>
                    </a:cubicBezTo>
                    <a:cubicBezTo>
                      <a:pt x="656640" y="203886"/>
                      <a:pt x="647001" y="183147"/>
                      <a:pt x="633565" y="160363"/>
                    </a:cubicBezTo>
                    <a:cubicBezTo>
                      <a:pt x="620128" y="137579"/>
                      <a:pt x="610489" y="126187"/>
                      <a:pt x="604647" y="126187"/>
                    </a:cubicBezTo>
                    <a:cubicBezTo>
                      <a:pt x="599973" y="127355"/>
                      <a:pt x="597636" y="130276"/>
                      <a:pt x="597636" y="134950"/>
                    </a:cubicBezTo>
                    <a:lnTo>
                      <a:pt x="597636" y="138455"/>
                    </a:lnTo>
                    <a:cubicBezTo>
                      <a:pt x="597636" y="139624"/>
                      <a:pt x="597052" y="140208"/>
                      <a:pt x="595884" y="140208"/>
                    </a:cubicBezTo>
                    <a:cubicBezTo>
                      <a:pt x="594715" y="140208"/>
                      <a:pt x="590626" y="136703"/>
                      <a:pt x="583615" y="129692"/>
                    </a:cubicBezTo>
                    <a:cubicBezTo>
                      <a:pt x="569595" y="119177"/>
                      <a:pt x="558495" y="111582"/>
                      <a:pt x="550316" y="106908"/>
                    </a:cubicBezTo>
                    <a:lnTo>
                      <a:pt x="522274" y="89382"/>
                    </a:lnTo>
                    <a:cubicBezTo>
                      <a:pt x="511759" y="81204"/>
                      <a:pt x="489851" y="68643"/>
                      <a:pt x="456552" y="51702"/>
                    </a:cubicBezTo>
                    <a:cubicBezTo>
                      <a:pt x="423253" y="34760"/>
                      <a:pt x="396671" y="22199"/>
                      <a:pt x="376809" y="14021"/>
                    </a:cubicBezTo>
                    <a:cubicBezTo>
                      <a:pt x="363956" y="8179"/>
                      <a:pt x="350520" y="4089"/>
                      <a:pt x="336499" y="1752"/>
                    </a:cubicBezTo>
                    <a:lnTo>
                      <a:pt x="313715" y="0"/>
                    </a:lnTo>
                    <a:close/>
                    <a:moveTo>
                      <a:pt x="310210" y="68351"/>
                    </a:moveTo>
                    <a:cubicBezTo>
                      <a:pt x="326567" y="68351"/>
                      <a:pt x="338836" y="69228"/>
                      <a:pt x="347014" y="70980"/>
                    </a:cubicBezTo>
                    <a:cubicBezTo>
                      <a:pt x="355193" y="72733"/>
                      <a:pt x="370382" y="78283"/>
                      <a:pt x="392582" y="87630"/>
                    </a:cubicBezTo>
                    <a:lnTo>
                      <a:pt x="401345" y="91135"/>
                    </a:lnTo>
                    <a:lnTo>
                      <a:pt x="394335" y="101651"/>
                    </a:lnTo>
                    <a:cubicBezTo>
                      <a:pt x="387324" y="112166"/>
                      <a:pt x="376224" y="135534"/>
                      <a:pt x="361035" y="171755"/>
                    </a:cubicBezTo>
                    <a:cubicBezTo>
                      <a:pt x="356362" y="186944"/>
                      <a:pt x="352564" y="195707"/>
                      <a:pt x="349643" y="198044"/>
                    </a:cubicBezTo>
                    <a:cubicBezTo>
                      <a:pt x="346722" y="200380"/>
                      <a:pt x="340588" y="200380"/>
                      <a:pt x="331241" y="198044"/>
                    </a:cubicBezTo>
                    <a:lnTo>
                      <a:pt x="308457" y="194538"/>
                    </a:lnTo>
                    <a:lnTo>
                      <a:pt x="290931" y="194538"/>
                    </a:lnTo>
                    <a:lnTo>
                      <a:pt x="273405" y="194538"/>
                    </a:lnTo>
                    <a:lnTo>
                      <a:pt x="245364" y="194538"/>
                    </a:lnTo>
                    <a:cubicBezTo>
                      <a:pt x="231343" y="194538"/>
                      <a:pt x="219659" y="196875"/>
                      <a:pt x="210312" y="201549"/>
                    </a:cubicBezTo>
                    <a:cubicBezTo>
                      <a:pt x="202133" y="207391"/>
                      <a:pt x="196875" y="210312"/>
                      <a:pt x="194538" y="210312"/>
                    </a:cubicBezTo>
                    <a:cubicBezTo>
                      <a:pt x="191033" y="210312"/>
                      <a:pt x="189280" y="212064"/>
                      <a:pt x="189280" y="215570"/>
                    </a:cubicBezTo>
                    <a:cubicBezTo>
                      <a:pt x="189280" y="219075"/>
                      <a:pt x="186067" y="222872"/>
                      <a:pt x="179641" y="226961"/>
                    </a:cubicBezTo>
                    <a:cubicBezTo>
                      <a:pt x="173215" y="231051"/>
                      <a:pt x="169418" y="231927"/>
                      <a:pt x="168249" y="229590"/>
                    </a:cubicBezTo>
                    <a:cubicBezTo>
                      <a:pt x="165912" y="223748"/>
                      <a:pt x="162991" y="214985"/>
                      <a:pt x="159486" y="203301"/>
                    </a:cubicBezTo>
                    <a:cubicBezTo>
                      <a:pt x="155981" y="191617"/>
                      <a:pt x="153644" y="180518"/>
                      <a:pt x="152476" y="170002"/>
                    </a:cubicBezTo>
                    <a:lnTo>
                      <a:pt x="152476" y="161239"/>
                    </a:lnTo>
                    <a:cubicBezTo>
                      <a:pt x="152476" y="154229"/>
                      <a:pt x="155981" y="144881"/>
                      <a:pt x="162991" y="133197"/>
                    </a:cubicBezTo>
                    <a:cubicBezTo>
                      <a:pt x="172339" y="118008"/>
                      <a:pt x="178765" y="109245"/>
                      <a:pt x="182270" y="106908"/>
                    </a:cubicBezTo>
                    <a:cubicBezTo>
                      <a:pt x="183438" y="104572"/>
                      <a:pt x="200380" y="97561"/>
                      <a:pt x="233095" y="85877"/>
                    </a:cubicBezTo>
                    <a:cubicBezTo>
                      <a:pt x="265811" y="75362"/>
                      <a:pt x="291515" y="69520"/>
                      <a:pt x="310210" y="68351"/>
                    </a:cubicBezTo>
                    <a:close/>
                    <a:moveTo>
                      <a:pt x="508254" y="148971"/>
                    </a:moveTo>
                    <a:lnTo>
                      <a:pt x="534543" y="162992"/>
                    </a:lnTo>
                    <a:cubicBezTo>
                      <a:pt x="556742" y="175844"/>
                      <a:pt x="573100" y="187528"/>
                      <a:pt x="583615" y="198044"/>
                    </a:cubicBezTo>
                    <a:cubicBezTo>
                      <a:pt x="594131" y="208559"/>
                      <a:pt x="601726" y="221412"/>
                      <a:pt x="606399" y="236601"/>
                    </a:cubicBezTo>
                    <a:cubicBezTo>
                      <a:pt x="607568" y="238938"/>
                      <a:pt x="608152" y="243027"/>
                      <a:pt x="608152" y="248869"/>
                    </a:cubicBezTo>
                    <a:cubicBezTo>
                      <a:pt x="608152" y="258216"/>
                      <a:pt x="606399" y="267563"/>
                      <a:pt x="602894" y="276911"/>
                    </a:cubicBezTo>
                    <a:cubicBezTo>
                      <a:pt x="599389" y="286258"/>
                      <a:pt x="594715" y="293268"/>
                      <a:pt x="588873" y="297942"/>
                    </a:cubicBezTo>
                    <a:cubicBezTo>
                      <a:pt x="583031" y="302615"/>
                      <a:pt x="578650" y="304368"/>
                      <a:pt x="575729" y="303200"/>
                    </a:cubicBezTo>
                    <a:cubicBezTo>
                      <a:pt x="572808" y="302031"/>
                      <a:pt x="574268" y="298526"/>
                      <a:pt x="580110" y="292684"/>
                    </a:cubicBezTo>
                    <a:cubicBezTo>
                      <a:pt x="584784" y="288010"/>
                      <a:pt x="587121" y="284505"/>
                      <a:pt x="587121" y="282168"/>
                    </a:cubicBezTo>
                    <a:cubicBezTo>
                      <a:pt x="587121" y="279832"/>
                      <a:pt x="584200" y="280416"/>
                      <a:pt x="578358" y="283921"/>
                    </a:cubicBezTo>
                    <a:cubicBezTo>
                      <a:pt x="572516" y="287426"/>
                      <a:pt x="569303" y="288887"/>
                      <a:pt x="568718" y="288302"/>
                    </a:cubicBezTo>
                    <a:cubicBezTo>
                      <a:pt x="568134" y="287718"/>
                      <a:pt x="567842" y="283337"/>
                      <a:pt x="567842" y="275158"/>
                    </a:cubicBezTo>
                    <a:cubicBezTo>
                      <a:pt x="567842" y="266979"/>
                      <a:pt x="566674" y="261721"/>
                      <a:pt x="564337" y="259385"/>
                    </a:cubicBezTo>
                    <a:cubicBezTo>
                      <a:pt x="562000" y="257048"/>
                      <a:pt x="559663" y="258216"/>
                      <a:pt x="557326" y="262890"/>
                    </a:cubicBezTo>
                    <a:cubicBezTo>
                      <a:pt x="553821" y="268732"/>
                      <a:pt x="547395" y="271653"/>
                      <a:pt x="538048" y="271653"/>
                    </a:cubicBezTo>
                    <a:cubicBezTo>
                      <a:pt x="529869" y="271653"/>
                      <a:pt x="519938" y="269900"/>
                      <a:pt x="508254" y="266395"/>
                    </a:cubicBezTo>
                    <a:cubicBezTo>
                      <a:pt x="491896" y="260553"/>
                      <a:pt x="482257" y="256464"/>
                      <a:pt x="479336" y="254127"/>
                    </a:cubicBezTo>
                    <a:cubicBezTo>
                      <a:pt x="476415" y="251790"/>
                      <a:pt x="475538" y="245364"/>
                      <a:pt x="476707" y="234848"/>
                    </a:cubicBezTo>
                    <a:cubicBezTo>
                      <a:pt x="479044" y="221996"/>
                      <a:pt x="482549" y="207975"/>
                      <a:pt x="487222" y="192786"/>
                    </a:cubicBezTo>
                    <a:cubicBezTo>
                      <a:pt x="491896" y="177597"/>
                      <a:pt x="495985" y="165328"/>
                      <a:pt x="499491" y="155981"/>
                    </a:cubicBezTo>
                    <a:cubicBezTo>
                      <a:pt x="504164" y="151308"/>
                      <a:pt x="507085" y="148971"/>
                      <a:pt x="508254" y="148971"/>
                    </a:cubicBezTo>
                    <a:close/>
                    <a:moveTo>
                      <a:pt x="177012" y="250622"/>
                    </a:moveTo>
                    <a:cubicBezTo>
                      <a:pt x="179349" y="250622"/>
                      <a:pt x="184023" y="252374"/>
                      <a:pt x="191033" y="255879"/>
                    </a:cubicBezTo>
                    <a:cubicBezTo>
                      <a:pt x="196875" y="258216"/>
                      <a:pt x="202133" y="262890"/>
                      <a:pt x="206806" y="269900"/>
                    </a:cubicBezTo>
                    <a:cubicBezTo>
                      <a:pt x="210312" y="274574"/>
                      <a:pt x="215569" y="278079"/>
                      <a:pt x="222580" y="280416"/>
                    </a:cubicBezTo>
                    <a:cubicBezTo>
                      <a:pt x="285673" y="293268"/>
                      <a:pt x="318389" y="302615"/>
                      <a:pt x="320725" y="308457"/>
                    </a:cubicBezTo>
                    <a:cubicBezTo>
                      <a:pt x="325399" y="328320"/>
                      <a:pt x="328904" y="349351"/>
                      <a:pt x="331241" y="371551"/>
                    </a:cubicBezTo>
                    <a:lnTo>
                      <a:pt x="331241" y="376809"/>
                    </a:lnTo>
                    <a:cubicBezTo>
                      <a:pt x="331241" y="387324"/>
                      <a:pt x="325983" y="392582"/>
                      <a:pt x="315468" y="392582"/>
                    </a:cubicBezTo>
                    <a:cubicBezTo>
                      <a:pt x="308457" y="392582"/>
                      <a:pt x="302907" y="392290"/>
                      <a:pt x="298818" y="391706"/>
                    </a:cubicBezTo>
                    <a:cubicBezTo>
                      <a:pt x="294729" y="391122"/>
                      <a:pt x="291515" y="390830"/>
                      <a:pt x="289179" y="390830"/>
                    </a:cubicBezTo>
                    <a:cubicBezTo>
                      <a:pt x="284505" y="390830"/>
                      <a:pt x="279247" y="393751"/>
                      <a:pt x="273405" y="399593"/>
                    </a:cubicBezTo>
                    <a:cubicBezTo>
                      <a:pt x="267563" y="405435"/>
                      <a:pt x="262305" y="408356"/>
                      <a:pt x="257632" y="408356"/>
                    </a:cubicBezTo>
                    <a:cubicBezTo>
                      <a:pt x="254127" y="408356"/>
                      <a:pt x="249453" y="405727"/>
                      <a:pt x="243611" y="400469"/>
                    </a:cubicBezTo>
                    <a:cubicBezTo>
                      <a:pt x="237769" y="395211"/>
                      <a:pt x="234848" y="390830"/>
                      <a:pt x="234848" y="387324"/>
                    </a:cubicBezTo>
                    <a:lnTo>
                      <a:pt x="210312" y="334746"/>
                    </a:lnTo>
                    <a:cubicBezTo>
                      <a:pt x="191617" y="297358"/>
                      <a:pt x="180517" y="272237"/>
                      <a:pt x="177012" y="259385"/>
                    </a:cubicBezTo>
                    <a:lnTo>
                      <a:pt x="175259" y="252374"/>
                    </a:lnTo>
                    <a:cubicBezTo>
                      <a:pt x="175259" y="251206"/>
                      <a:pt x="175844" y="250622"/>
                      <a:pt x="177012" y="250622"/>
                    </a:cubicBezTo>
                    <a:close/>
                    <a:moveTo>
                      <a:pt x="487222" y="340004"/>
                    </a:moveTo>
                    <a:cubicBezTo>
                      <a:pt x="490728" y="341173"/>
                      <a:pt x="495109" y="343217"/>
                      <a:pt x="500367" y="346138"/>
                    </a:cubicBezTo>
                    <a:cubicBezTo>
                      <a:pt x="505625" y="349059"/>
                      <a:pt x="510006" y="351688"/>
                      <a:pt x="513511" y="354025"/>
                    </a:cubicBezTo>
                    <a:cubicBezTo>
                      <a:pt x="513511" y="356362"/>
                      <a:pt x="521690" y="357530"/>
                      <a:pt x="538048" y="357530"/>
                    </a:cubicBezTo>
                    <a:cubicBezTo>
                      <a:pt x="553237" y="357530"/>
                      <a:pt x="560832" y="358114"/>
                      <a:pt x="560832" y="359283"/>
                    </a:cubicBezTo>
                    <a:cubicBezTo>
                      <a:pt x="560832" y="361620"/>
                      <a:pt x="554990" y="368630"/>
                      <a:pt x="543306" y="380314"/>
                    </a:cubicBezTo>
                    <a:cubicBezTo>
                      <a:pt x="528116" y="395503"/>
                      <a:pt x="518477" y="403974"/>
                      <a:pt x="514388" y="405727"/>
                    </a:cubicBezTo>
                    <a:cubicBezTo>
                      <a:pt x="510298" y="407479"/>
                      <a:pt x="507085" y="404850"/>
                      <a:pt x="504748" y="397840"/>
                    </a:cubicBezTo>
                    <a:cubicBezTo>
                      <a:pt x="503580" y="393166"/>
                      <a:pt x="500659" y="389661"/>
                      <a:pt x="495985" y="387324"/>
                    </a:cubicBezTo>
                    <a:cubicBezTo>
                      <a:pt x="493649" y="386156"/>
                      <a:pt x="490728" y="379730"/>
                      <a:pt x="487222" y="368046"/>
                    </a:cubicBezTo>
                    <a:cubicBezTo>
                      <a:pt x="483717" y="356362"/>
                      <a:pt x="482549" y="348767"/>
                      <a:pt x="483717" y="345262"/>
                    </a:cubicBezTo>
                    <a:cubicBezTo>
                      <a:pt x="483717" y="341757"/>
                      <a:pt x="484886" y="340004"/>
                      <a:pt x="487222" y="3400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29C7186-9726-615E-40B0-AFAE89BC9519}"/>
                  </a:ext>
                </a:extLst>
              </p:cNvPr>
              <p:cNvSpPr txBox="1"/>
              <p:nvPr/>
            </p:nvSpPr>
            <p:spPr>
              <a:xfrm flipH="1">
                <a:off x="6450095" y="2357700"/>
                <a:ext cx="107493" cy="220828"/>
              </a:xfrm>
              <a:custGeom>
                <a:avLst/>
                <a:gdLst/>
                <a:ahLst/>
                <a:cxnLst/>
                <a:rect l="l" t="t" r="r" b="b"/>
                <a:pathLst>
                  <a:path w="107493" h="220828">
                    <a:moveTo>
                      <a:pt x="64846" y="0"/>
                    </a:moveTo>
                    <a:lnTo>
                      <a:pt x="64846" y="26289"/>
                    </a:lnTo>
                    <a:cubicBezTo>
                      <a:pt x="67183" y="43815"/>
                      <a:pt x="67183" y="52578"/>
                      <a:pt x="64846" y="52578"/>
                    </a:cubicBezTo>
                    <a:cubicBezTo>
                      <a:pt x="62510" y="51410"/>
                      <a:pt x="59296" y="49365"/>
                      <a:pt x="55207" y="46444"/>
                    </a:cubicBezTo>
                    <a:cubicBezTo>
                      <a:pt x="51118" y="43523"/>
                      <a:pt x="45568" y="39726"/>
                      <a:pt x="38557" y="35052"/>
                    </a:cubicBezTo>
                    <a:cubicBezTo>
                      <a:pt x="25705" y="25705"/>
                      <a:pt x="16942" y="21032"/>
                      <a:pt x="12268" y="21032"/>
                    </a:cubicBezTo>
                    <a:cubicBezTo>
                      <a:pt x="4090" y="21032"/>
                      <a:pt x="0" y="25121"/>
                      <a:pt x="0" y="33300"/>
                    </a:cubicBezTo>
                    <a:cubicBezTo>
                      <a:pt x="0" y="39142"/>
                      <a:pt x="1753" y="44984"/>
                      <a:pt x="5258" y="50826"/>
                    </a:cubicBezTo>
                    <a:cubicBezTo>
                      <a:pt x="8763" y="55499"/>
                      <a:pt x="10516" y="63678"/>
                      <a:pt x="10516" y="75362"/>
                    </a:cubicBezTo>
                    <a:cubicBezTo>
                      <a:pt x="10516" y="82373"/>
                      <a:pt x="13437" y="91720"/>
                      <a:pt x="19279" y="103404"/>
                    </a:cubicBezTo>
                    <a:cubicBezTo>
                      <a:pt x="25121" y="109246"/>
                      <a:pt x="28042" y="116840"/>
                      <a:pt x="28042" y="126188"/>
                    </a:cubicBezTo>
                    <a:cubicBezTo>
                      <a:pt x="28042" y="129693"/>
                      <a:pt x="26873" y="136119"/>
                      <a:pt x="24537" y="145466"/>
                    </a:cubicBezTo>
                    <a:cubicBezTo>
                      <a:pt x="23368" y="148971"/>
                      <a:pt x="22784" y="153645"/>
                      <a:pt x="22784" y="159487"/>
                    </a:cubicBezTo>
                    <a:cubicBezTo>
                      <a:pt x="22784" y="179350"/>
                      <a:pt x="24829" y="194539"/>
                      <a:pt x="28918" y="205055"/>
                    </a:cubicBezTo>
                    <a:cubicBezTo>
                      <a:pt x="33008" y="215570"/>
                      <a:pt x="37973" y="220828"/>
                      <a:pt x="43815" y="220828"/>
                    </a:cubicBezTo>
                    <a:cubicBezTo>
                      <a:pt x="49657" y="220828"/>
                      <a:pt x="57252" y="216154"/>
                      <a:pt x="66599" y="206807"/>
                    </a:cubicBezTo>
                    <a:cubicBezTo>
                      <a:pt x="74778" y="198628"/>
                      <a:pt x="80036" y="190450"/>
                      <a:pt x="82372" y="182271"/>
                    </a:cubicBezTo>
                    <a:cubicBezTo>
                      <a:pt x="83541" y="176429"/>
                      <a:pt x="87046" y="169418"/>
                      <a:pt x="92888" y="161240"/>
                    </a:cubicBezTo>
                    <a:cubicBezTo>
                      <a:pt x="104572" y="140208"/>
                      <a:pt x="109246" y="120930"/>
                      <a:pt x="106909" y="103404"/>
                    </a:cubicBezTo>
                    <a:cubicBezTo>
                      <a:pt x="103404" y="70689"/>
                      <a:pt x="94641" y="44984"/>
                      <a:pt x="80620" y="26289"/>
                    </a:cubicBezTo>
                    <a:cubicBezTo>
                      <a:pt x="78283" y="23953"/>
                      <a:pt x="74778" y="18111"/>
                      <a:pt x="70104" y="8763"/>
                    </a:cubicBezTo>
                    <a:cubicBezTo>
                      <a:pt x="67767" y="2921"/>
                      <a:pt x="66015" y="0"/>
                      <a:pt x="648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51ADA70-C338-696B-84CC-3ECC64251B32}"/>
                  </a:ext>
                </a:extLst>
              </p:cNvPr>
              <p:cNvSpPr txBox="1"/>
              <p:nvPr/>
            </p:nvSpPr>
            <p:spPr>
              <a:xfrm flipH="1">
                <a:off x="6806457" y="1610041"/>
                <a:ext cx="12268" cy="8063"/>
              </a:xfrm>
              <a:custGeom>
                <a:avLst/>
                <a:gdLst/>
                <a:ahLst/>
                <a:cxnLst/>
                <a:rect l="l" t="t" r="r" b="b"/>
                <a:pathLst>
                  <a:path w="12268" h="8063">
                    <a:moveTo>
                      <a:pt x="6134" y="176"/>
                    </a:moveTo>
                    <a:cubicBezTo>
                      <a:pt x="2044" y="761"/>
                      <a:pt x="0" y="2805"/>
                      <a:pt x="0" y="6311"/>
                    </a:cubicBezTo>
                    <a:lnTo>
                      <a:pt x="3505" y="8063"/>
                    </a:lnTo>
                    <a:cubicBezTo>
                      <a:pt x="9347" y="8063"/>
                      <a:pt x="12268" y="6311"/>
                      <a:pt x="12268" y="2805"/>
                    </a:cubicBezTo>
                    <a:cubicBezTo>
                      <a:pt x="12268" y="469"/>
                      <a:pt x="10223" y="-408"/>
                      <a:pt x="6134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1864E67-FF2C-3C8D-6BDA-01DFC7ED7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9263" y="957240"/>
              <a:ext cx="1826226" cy="165059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059D9A3-0B0A-4C8D-94D8-D8430E3D5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8073">
              <a:off x="7153183" y="1920276"/>
              <a:ext cx="1304697" cy="1363219"/>
            </a:xfrm>
            <a:prstGeom prst="rect">
              <a:avLst/>
            </a:prstGeom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12CD859E-6221-08E8-9228-9761971E86A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90583"/>
            <a:ext cx="12192000" cy="86995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A46F34-EBA7-75F3-26D5-ED70F4EFB435}"/>
              </a:ext>
            </a:extLst>
          </p:cNvPr>
          <p:cNvGrpSpPr/>
          <p:nvPr userDrawn="1"/>
        </p:nvGrpSpPr>
        <p:grpSpPr>
          <a:xfrm>
            <a:off x="10090040" y="5776698"/>
            <a:ext cx="1640602" cy="647698"/>
            <a:chOff x="4459978" y="6451596"/>
            <a:chExt cx="3272463" cy="1291945"/>
          </a:xfrm>
          <a:gradFill>
            <a:gsLst>
              <a:gs pos="100000">
                <a:srgbClr val="DC0A16">
                  <a:alpha val="0"/>
                </a:srgbClr>
              </a:gs>
              <a:gs pos="0">
                <a:srgbClr val="DC0A16"/>
              </a:gs>
            </a:gsLst>
            <a:lin ang="5400000" scaled="1"/>
          </a:gra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F485953-1A31-9128-44BB-4AF6CDD33361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E108021-5905-868B-2ECC-332F09634488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C39B2D1-8958-B6C2-F9A4-A80461C05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sp>
        <p:nvSpPr>
          <p:cNvPr id="24" name="图形 4">
            <a:extLst>
              <a:ext uri="{FF2B5EF4-FFF2-40B4-BE49-F238E27FC236}">
                <a16:creationId xmlns:a16="http://schemas.microsoft.com/office/drawing/2014/main" id="{A1146E6B-1869-3ADC-172C-74A5E851A0C3}"/>
              </a:ext>
            </a:extLst>
          </p:cNvPr>
          <p:cNvSpPr/>
          <p:nvPr userDrawn="1"/>
        </p:nvSpPr>
        <p:spPr>
          <a:xfrm>
            <a:off x="2088716" y="6078878"/>
            <a:ext cx="5164743" cy="779122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DC0A16">
                  <a:alpha val="31000"/>
                </a:srgbClr>
              </a:gs>
              <a:gs pos="97000">
                <a:srgbClr val="DC0A16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7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E4DA8-0BF8-4295-BC5F-41204B2EAD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EC8388A-C560-F46D-F6B6-595ECBF4F4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0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0E7E454-5EEF-5635-D929-F3106DFAA6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87"/>
          <a:stretch/>
        </p:blipFill>
        <p:spPr>
          <a:xfrm>
            <a:off x="789833" y="3170509"/>
            <a:ext cx="12192000" cy="36874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CE0849-24F1-EBB1-7FE3-2A342F7855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019550"/>
          </a:xfrm>
          <a:prstGeom prst="rect">
            <a:avLst/>
          </a:prstGeom>
        </p:spPr>
      </p:pic>
      <p:sp>
        <p:nvSpPr>
          <p:cNvPr id="27" name="图形 4">
            <a:extLst>
              <a:ext uri="{FF2B5EF4-FFF2-40B4-BE49-F238E27FC236}">
                <a16:creationId xmlns:a16="http://schemas.microsoft.com/office/drawing/2014/main" id="{0C9DA81B-F6F5-8F79-1186-2EDF7FC4B0D2}"/>
              </a:ext>
            </a:extLst>
          </p:cNvPr>
          <p:cNvSpPr/>
          <p:nvPr/>
        </p:nvSpPr>
        <p:spPr>
          <a:xfrm>
            <a:off x="-83922" y="2940420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DC0A16">
                  <a:alpha val="10000"/>
                </a:srgbClr>
              </a:gs>
              <a:gs pos="43000">
                <a:srgbClr val="DC0A16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DC0A16">
                    <a:alpha val="34000"/>
                  </a:srgbClr>
                </a:gs>
                <a:gs pos="100000">
                  <a:srgbClr val="DC0A16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D98DD1A-59F0-BBDC-52B8-5F22BC08BDF1}"/>
              </a:ext>
            </a:extLst>
          </p:cNvPr>
          <p:cNvSpPr/>
          <p:nvPr/>
        </p:nvSpPr>
        <p:spPr>
          <a:xfrm>
            <a:off x="3682929" y="3182397"/>
            <a:ext cx="4814052" cy="473283"/>
          </a:xfrm>
          <a:prstGeom prst="roundRect">
            <a:avLst>
              <a:gd name="adj" fmla="val 50000"/>
            </a:avLst>
          </a:prstGeom>
          <a:solidFill>
            <a:srgbClr val="DC0A16"/>
          </a:solidFill>
          <a:ln>
            <a:noFill/>
          </a:ln>
          <a:effectLst>
            <a:innerShdw dist="76200" dir="135000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935C1A6A-ED7B-18EE-40E2-42BED064CB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6" b="33372"/>
          <a:stretch/>
        </p:blipFill>
        <p:spPr>
          <a:xfrm>
            <a:off x="544506" y="4423812"/>
            <a:ext cx="11102988" cy="243418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F19FB86C-A4B0-09E7-DD3A-D8727DB3E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74" y="191521"/>
            <a:ext cx="3651303" cy="141913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068B1C-9071-9591-F8BF-329095D3E31E}"/>
              </a:ext>
            </a:extLst>
          </p:cNvPr>
          <p:cNvGrpSpPr/>
          <p:nvPr/>
        </p:nvGrpSpPr>
        <p:grpSpPr>
          <a:xfrm>
            <a:off x="2594714" y="700190"/>
            <a:ext cx="6695904" cy="2326255"/>
            <a:chOff x="2594714" y="957240"/>
            <a:chExt cx="6695904" cy="2326255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A7DCD3C-8519-0417-D316-150DA9FA6C0A}"/>
                </a:ext>
              </a:extLst>
            </p:cNvPr>
            <p:cNvGrpSpPr/>
            <p:nvPr/>
          </p:nvGrpSpPr>
          <p:grpSpPr>
            <a:xfrm>
              <a:off x="2594714" y="1380571"/>
              <a:ext cx="6695904" cy="1844926"/>
              <a:chOff x="3424401" y="1422153"/>
              <a:chExt cx="5036529" cy="1387718"/>
            </a:xfrm>
            <a:gradFill>
              <a:gsLst>
                <a:gs pos="100000">
                  <a:srgbClr val="C00000"/>
                </a:gs>
                <a:gs pos="0">
                  <a:srgbClr val="DC0A16"/>
                </a:gs>
              </a:gsLst>
              <a:lin ang="5400000" scaled="1"/>
            </a:gradFill>
            <a:effectLst>
              <a:outerShdw blurRad="101600" dist="203200" dir="396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7CEC217-9B02-4DB4-B7A0-1B36B2B11931}"/>
                  </a:ext>
                </a:extLst>
              </p:cNvPr>
              <p:cNvSpPr txBox="1"/>
              <p:nvPr/>
            </p:nvSpPr>
            <p:spPr>
              <a:xfrm flipH="1">
                <a:off x="3424401" y="1422153"/>
                <a:ext cx="864032" cy="781659"/>
              </a:xfrm>
              <a:custGeom>
                <a:avLst/>
                <a:gdLst/>
                <a:ahLst/>
                <a:cxnLst/>
                <a:rect l="l" t="t" r="r" b="b"/>
                <a:pathLst>
                  <a:path w="864032" h="781659">
                    <a:moveTo>
                      <a:pt x="296189" y="0"/>
                    </a:moveTo>
                    <a:cubicBezTo>
                      <a:pt x="279832" y="0"/>
                      <a:pt x="266979" y="2921"/>
                      <a:pt x="257632" y="8763"/>
                    </a:cubicBezTo>
                    <a:cubicBezTo>
                      <a:pt x="236601" y="22784"/>
                      <a:pt x="219659" y="41478"/>
                      <a:pt x="206807" y="64846"/>
                    </a:cubicBezTo>
                    <a:cubicBezTo>
                      <a:pt x="193954" y="88214"/>
                      <a:pt x="187528" y="112750"/>
                      <a:pt x="187528" y="138455"/>
                    </a:cubicBezTo>
                    <a:cubicBezTo>
                      <a:pt x="187528" y="154813"/>
                      <a:pt x="189865" y="174676"/>
                      <a:pt x="194538" y="198043"/>
                    </a:cubicBezTo>
                    <a:cubicBezTo>
                      <a:pt x="199212" y="221412"/>
                      <a:pt x="205638" y="243027"/>
                      <a:pt x="213817" y="262890"/>
                    </a:cubicBezTo>
                    <a:lnTo>
                      <a:pt x="220827" y="280416"/>
                    </a:lnTo>
                    <a:lnTo>
                      <a:pt x="203301" y="261137"/>
                    </a:lnTo>
                    <a:cubicBezTo>
                      <a:pt x="186944" y="244780"/>
                      <a:pt x="167081" y="218491"/>
                      <a:pt x="143713" y="182270"/>
                    </a:cubicBezTo>
                    <a:cubicBezTo>
                      <a:pt x="120345" y="146050"/>
                      <a:pt x="106324" y="120345"/>
                      <a:pt x="101651" y="105156"/>
                    </a:cubicBezTo>
                    <a:cubicBezTo>
                      <a:pt x="99314" y="100482"/>
                      <a:pt x="98145" y="94640"/>
                      <a:pt x="98145" y="87630"/>
                    </a:cubicBezTo>
                    <a:cubicBezTo>
                      <a:pt x="98145" y="81788"/>
                      <a:pt x="98730" y="76530"/>
                      <a:pt x="99898" y="71856"/>
                    </a:cubicBezTo>
                    <a:lnTo>
                      <a:pt x="106908" y="33299"/>
                    </a:lnTo>
                    <a:cubicBezTo>
                      <a:pt x="108077" y="25120"/>
                      <a:pt x="108661" y="18986"/>
                      <a:pt x="108661" y="14897"/>
                    </a:cubicBezTo>
                    <a:cubicBezTo>
                      <a:pt x="108661" y="10807"/>
                      <a:pt x="107493" y="7594"/>
                      <a:pt x="105156" y="5257"/>
                    </a:cubicBezTo>
                    <a:cubicBezTo>
                      <a:pt x="100482" y="2921"/>
                      <a:pt x="96393" y="1752"/>
                      <a:pt x="92888" y="1752"/>
                    </a:cubicBezTo>
                    <a:cubicBezTo>
                      <a:pt x="87046" y="1752"/>
                      <a:pt x="81204" y="6426"/>
                      <a:pt x="75362" y="15773"/>
                    </a:cubicBezTo>
                    <a:cubicBezTo>
                      <a:pt x="73025" y="23952"/>
                      <a:pt x="65430" y="34468"/>
                      <a:pt x="52578" y="47320"/>
                    </a:cubicBezTo>
                    <a:cubicBezTo>
                      <a:pt x="40894" y="61341"/>
                      <a:pt x="34468" y="70104"/>
                      <a:pt x="33299" y="73609"/>
                    </a:cubicBezTo>
                    <a:cubicBezTo>
                      <a:pt x="27457" y="86461"/>
                      <a:pt x="22784" y="94640"/>
                      <a:pt x="19278" y="98145"/>
                    </a:cubicBezTo>
                    <a:cubicBezTo>
                      <a:pt x="13436" y="106324"/>
                      <a:pt x="7594" y="115671"/>
                      <a:pt x="1752" y="126187"/>
                    </a:cubicBezTo>
                    <a:cubicBezTo>
                      <a:pt x="584" y="128524"/>
                      <a:pt x="0" y="131445"/>
                      <a:pt x="0" y="134950"/>
                    </a:cubicBezTo>
                    <a:cubicBezTo>
                      <a:pt x="0" y="136118"/>
                      <a:pt x="2921" y="144297"/>
                      <a:pt x="8763" y="159486"/>
                    </a:cubicBezTo>
                    <a:cubicBezTo>
                      <a:pt x="19278" y="185191"/>
                      <a:pt x="41478" y="219659"/>
                      <a:pt x="75362" y="262890"/>
                    </a:cubicBezTo>
                    <a:lnTo>
                      <a:pt x="108661" y="306705"/>
                    </a:lnTo>
                    <a:cubicBezTo>
                      <a:pt x="116840" y="318389"/>
                      <a:pt x="134366" y="337959"/>
                      <a:pt x="161239" y="365417"/>
                    </a:cubicBezTo>
                    <a:cubicBezTo>
                      <a:pt x="188112" y="392874"/>
                      <a:pt x="208559" y="411861"/>
                      <a:pt x="222580" y="422376"/>
                    </a:cubicBezTo>
                    <a:cubicBezTo>
                      <a:pt x="242443" y="436397"/>
                      <a:pt x="253543" y="445744"/>
                      <a:pt x="255879" y="450418"/>
                    </a:cubicBezTo>
                    <a:cubicBezTo>
                      <a:pt x="264058" y="457428"/>
                      <a:pt x="274282" y="465023"/>
                      <a:pt x="286550" y="473202"/>
                    </a:cubicBezTo>
                    <a:cubicBezTo>
                      <a:pt x="298818" y="481381"/>
                      <a:pt x="309042" y="487223"/>
                      <a:pt x="317220" y="490728"/>
                    </a:cubicBezTo>
                    <a:cubicBezTo>
                      <a:pt x="320726" y="491896"/>
                      <a:pt x="330365" y="504749"/>
                      <a:pt x="346138" y="529285"/>
                    </a:cubicBezTo>
                    <a:cubicBezTo>
                      <a:pt x="361912" y="553821"/>
                      <a:pt x="376225" y="577773"/>
                      <a:pt x="389077" y="601142"/>
                    </a:cubicBezTo>
                    <a:cubicBezTo>
                      <a:pt x="405435" y="630352"/>
                      <a:pt x="425297" y="655472"/>
                      <a:pt x="448665" y="676503"/>
                    </a:cubicBezTo>
                    <a:cubicBezTo>
                      <a:pt x="455676" y="683514"/>
                      <a:pt x="459181" y="688772"/>
                      <a:pt x="459181" y="692277"/>
                    </a:cubicBezTo>
                    <a:cubicBezTo>
                      <a:pt x="462686" y="701624"/>
                      <a:pt x="476999" y="714769"/>
                      <a:pt x="502120" y="731710"/>
                    </a:cubicBezTo>
                    <a:cubicBezTo>
                      <a:pt x="527240" y="748652"/>
                      <a:pt x="549148" y="760628"/>
                      <a:pt x="567842" y="767639"/>
                    </a:cubicBezTo>
                    <a:cubicBezTo>
                      <a:pt x="573684" y="769975"/>
                      <a:pt x="582155" y="772896"/>
                      <a:pt x="593255" y="776402"/>
                    </a:cubicBezTo>
                    <a:cubicBezTo>
                      <a:pt x="604355" y="779907"/>
                      <a:pt x="614578" y="781659"/>
                      <a:pt x="623925" y="781659"/>
                    </a:cubicBezTo>
                    <a:cubicBezTo>
                      <a:pt x="632104" y="781659"/>
                      <a:pt x="650214" y="779907"/>
                      <a:pt x="678256" y="776402"/>
                    </a:cubicBezTo>
                    <a:cubicBezTo>
                      <a:pt x="696950" y="775233"/>
                      <a:pt x="708050" y="771144"/>
                      <a:pt x="711555" y="764133"/>
                    </a:cubicBezTo>
                    <a:cubicBezTo>
                      <a:pt x="715061" y="759460"/>
                      <a:pt x="720903" y="755955"/>
                      <a:pt x="729081" y="753618"/>
                    </a:cubicBezTo>
                    <a:cubicBezTo>
                      <a:pt x="737260" y="752449"/>
                      <a:pt x="741350" y="748944"/>
                      <a:pt x="741350" y="743102"/>
                    </a:cubicBezTo>
                    <a:cubicBezTo>
                      <a:pt x="740181" y="741934"/>
                      <a:pt x="739889" y="740473"/>
                      <a:pt x="740473" y="738721"/>
                    </a:cubicBezTo>
                    <a:cubicBezTo>
                      <a:pt x="741058" y="736968"/>
                      <a:pt x="741934" y="736092"/>
                      <a:pt x="743102" y="736092"/>
                    </a:cubicBezTo>
                    <a:cubicBezTo>
                      <a:pt x="744271" y="736092"/>
                      <a:pt x="746023" y="732587"/>
                      <a:pt x="748360" y="725576"/>
                    </a:cubicBezTo>
                    <a:cubicBezTo>
                      <a:pt x="751865" y="708050"/>
                      <a:pt x="766470" y="693445"/>
                      <a:pt x="792175" y="681761"/>
                    </a:cubicBezTo>
                    <a:cubicBezTo>
                      <a:pt x="803859" y="675919"/>
                      <a:pt x="818464" y="665988"/>
                      <a:pt x="835990" y="651967"/>
                    </a:cubicBezTo>
                    <a:cubicBezTo>
                      <a:pt x="853516" y="637946"/>
                      <a:pt x="862863" y="628599"/>
                      <a:pt x="864032" y="623925"/>
                    </a:cubicBezTo>
                    <a:cubicBezTo>
                      <a:pt x="864032" y="621589"/>
                      <a:pt x="862863" y="620128"/>
                      <a:pt x="860526" y="619544"/>
                    </a:cubicBezTo>
                    <a:cubicBezTo>
                      <a:pt x="858190" y="618960"/>
                      <a:pt x="854100" y="619252"/>
                      <a:pt x="848258" y="620420"/>
                    </a:cubicBezTo>
                    <a:cubicBezTo>
                      <a:pt x="836574" y="622757"/>
                      <a:pt x="814959" y="623925"/>
                      <a:pt x="783412" y="623925"/>
                    </a:cubicBezTo>
                    <a:cubicBezTo>
                      <a:pt x="767054" y="623925"/>
                      <a:pt x="737844" y="625678"/>
                      <a:pt x="695782" y="629183"/>
                    </a:cubicBezTo>
                    <a:cubicBezTo>
                      <a:pt x="686435" y="630352"/>
                      <a:pt x="675335" y="630936"/>
                      <a:pt x="662483" y="630936"/>
                    </a:cubicBezTo>
                    <a:cubicBezTo>
                      <a:pt x="649630" y="630936"/>
                      <a:pt x="633857" y="627431"/>
                      <a:pt x="615162" y="620420"/>
                    </a:cubicBezTo>
                    <a:cubicBezTo>
                      <a:pt x="589458" y="611073"/>
                      <a:pt x="560832" y="595300"/>
                      <a:pt x="529285" y="573100"/>
                    </a:cubicBezTo>
                    <a:cubicBezTo>
                      <a:pt x="511759" y="559079"/>
                      <a:pt x="498907" y="544474"/>
                      <a:pt x="490728" y="529285"/>
                    </a:cubicBezTo>
                    <a:cubicBezTo>
                      <a:pt x="482549" y="514096"/>
                      <a:pt x="481965" y="502996"/>
                      <a:pt x="488975" y="495986"/>
                    </a:cubicBezTo>
                    <a:cubicBezTo>
                      <a:pt x="490144" y="494817"/>
                      <a:pt x="491312" y="493357"/>
                      <a:pt x="492480" y="491604"/>
                    </a:cubicBezTo>
                    <a:cubicBezTo>
                      <a:pt x="493649" y="489851"/>
                      <a:pt x="494233" y="487807"/>
                      <a:pt x="494233" y="485470"/>
                    </a:cubicBezTo>
                    <a:cubicBezTo>
                      <a:pt x="494233" y="481965"/>
                      <a:pt x="496570" y="477875"/>
                      <a:pt x="501243" y="473202"/>
                    </a:cubicBezTo>
                    <a:cubicBezTo>
                      <a:pt x="505917" y="468528"/>
                      <a:pt x="509422" y="466191"/>
                      <a:pt x="511759" y="466191"/>
                    </a:cubicBezTo>
                    <a:cubicBezTo>
                      <a:pt x="516433" y="466191"/>
                      <a:pt x="519938" y="465023"/>
                      <a:pt x="522275" y="462686"/>
                    </a:cubicBezTo>
                    <a:cubicBezTo>
                      <a:pt x="524611" y="458012"/>
                      <a:pt x="529285" y="455676"/>
                      <a:pt x="536295" y="455676"/>
                    </a:cubicBezTo>
                    <a:cubicBezTo>
                      <a:pt x="551485" y="447497"/>
                      <a:pt x="560248" y="442823"/>
                      <a:pt x="562584" y="441655"/>
                    </a:cubicBezTo>
                    <a:lnTo>
                      <a:pt x="583616" y="431139"/>
                    </a:lnTo>
                    <a:cubicBezTo>
                      <a:pt x="585952" y="431139"/>
                      <a:pt x="590918" y="427926"/>
                      <a:pt x="598513" y="421500"/>
                    </a:cubicBezTo>
                    <a:cubicBezTo>
                      <a:pt x="606107" y="415074"/>
                      <a:pt x="610489" y="409524"/>
                      <a:pt x="611657" y="404850"/>
                    </a:cubicBezTo>
                    <a:cubicBezTo>
                      <a:pt x="615162" y="399008"/>
                      <a:pt x="616915" y="385572"/>
                      <a:pt x="616915" y="364540"/>
                    </a:cubicBezTo>
                    <a:cubicBezTo>
                      <a:pt x="616915" y="355193"/>
                      <a:pt x="615747" y="343509"/>
                      <a:pt x="613410" y="329488"/>
                    </a:cubicBezTo>
                    <a:cubicBezTo>
                      <a:pt x="612241" y="320141"/>
                      <a:pt x="608152" y="309041"/>
                      <a:pt x="601142" y="296189"/>
                    </a:cubicBezTo>
                    <a:cubicBezTo>
                      <a:pt x="594131" y="286842"/>
                      <a:pt x="584200" y="270484"/>
                      <a:pt x="571347" y="247116"/>
                    </a:cubicBezTo>
                    <a:cubicBezTo>
                      <a:pt x="558495" y="226085"/>
                      <a:pt x="545351" y="207099"/>
                      <a:pt x="531914" y="190157"/>
                    </a:cubicBezTo>
                    <a:cubicBezTo>
                      <a:pt x="518477" y="173215"/>
                      <a:pt x="509422" y="164160"/>
                      <a:pt x="504749" y="162991"/>
                    </a:cubicBezTo>
                    <a:cubicBezTo>
                      <a:pt x="498907" y="160655"/>
                      <a:pt x="482549" y="146050"/>
                      <a:pt x="455676" y="119176"/>
                    </a:cubicBezTo>
                    <a:cubicBezTo>
                      <a:pt x="428803" y="91135"/>
                      <a:pt x="417119" y="76530"/>
                      <a:pt x="420624" y="75361"/>
                    </a:cubicBezTo>
                    <a:cubicBezTo>
                      <a:pt x="420624" y="75361"/>
                      <a:pt x="420916" y="75069"/>
                      <a:pt x="421500" y="74485"/>
                    </a:cubicBezTo>
                    <a:cubicBezTo>
                      <a:pt x="422084" y="73901"/>
                      <a:pt x="422376" y="73609"/>
                      <a:pt x="422376" y="73609"/>
                    </a:cubicBezTo>
                    <a:cubicBezTo>
                      <a:pt x="422376" y="71272"/>
                      <a:pt x="414198" y="63677"/>
                      <a:pt x="397840" y="50825"/>
                    </a:cubicBezTo>
                    <a:cubicBezTo>
                      <a:pt x="380314" y="36804"/>
                      <a:pt x="366293" y="26289"/>
                      <a:pt x="355778" y="19278"/>
                    </a:cubicBezTo>
                    <a:cubicBezTo>
                      <a:pt x="345262" y="12268"/>
                      <a:pt x="335915" y="7594"/>
                      <a:pt x="327736" y="5257"/>
                    </a:cubicBezTo>
                    <a:cubicBezTo>
                      <a:pt x="318389" y="1752"/>
                      <a:pt x="307873" y="0"/>
                      <a:pt x="296189" y="0"/>
                    </a:cubicBezTo>
                    <a:close/>
                    <a:moveTo>
                      <a:pt x="336499" y="47320"/>
                    </a:moveTo>
                    <a:cubicBezTo>
                      <a:pt x="338836" y="47320"/>
                      <a:pt x="347599" y="51701"/>
                      <a:pt x="362788" y="60464"/>
                    </a:cubicBezTo>
                    <a:cubicBezTo>
                      <a:pt x="377977" y="69227"/>
                      <a:pt x="391998" y="78282"/>
                      <a:pt x="404850" y="87630"/>
                    </a:cubicBezTo>
                    <a:cubicBezTo>
                      <a:pt x="422376" y="101651"/>
                      <a:pt x="442239" y="119761"/>
                      <a:pt x="464439" y="141960"/>
                    </a:cubicBezTo>
                    <a:cubicBezTo>
                      <a:pt x="486638" y="164160"/>
                      <a:pt x="503580" y="183439"/>
                      <a:pt x="515264" y="199796"/>
                    </a:cubicBezTo>
                    <a:cubicBezTo>
                      <a:pt x="542137" y="236017"/>
                      <a:pt x="562000" y="272237"/>
                      <a:pt x="574853" y="308457"/>
                    </a:cubicBezTo>
                    <a:cubicBezTo>
                      <a:pt x="580695" y="322478"/>
                      <a:pt x="583616" y="338252"/>
                      <a:pt x="583616" y="355778"/>
                    </a:cubicBezTo>
                    <a:cubicBezTo>
                      <a:pt x="583616" y="367462"/>
                      <a:pt x="582447" y="375640"/>
                      <a:pt x="580110" y="380314"/>
                    </a:cubicBezTo>
                    <a:cubicBezTo>
                      <a:pt x="577774" y="386156"/>
                      <a:pt x="575437" y="390245"/>
                      <a:pt x="573100" y="392582"/>
                    </a:cubicBezTo>
                    <a:cubicBezTo>
                      <a:pt x="570763" y="394919"/>
                      <a:pt x="566674" y="396671"/>
                      <a:pt x="560832" y="397840"/>
                    </a:cubicBezTo>
                    <a:lnTo>
                      <a:pt x="525780" y="404850"/>
                    </a:lnTo>
                    <a:cubicBezTo>
                      <a:pt x="519938" y="406019"/>
                      <a:pt x="514388" y="407187"/>
                      <a:pt x="509130" y="408356"/>
                    </a:cubicBezTo>
                    <a:cubicBezTo>
                      <a:pt x="503872" y="409524"/>
                      <a:pt x="499491" y="410108"/>
                      <a:pt x="495986" y="410108"/>
                    </a:cubicBezTo>
                    <a:cubicBezTo>
                      <a:pt x="481965" y="412445"/>
                      <a:pt x="462686" y="413613"/>
                      <a:pt x="438150" y="413613"/>
                    </a:cubicBezTo>
                    <a:cubicBezTo>
                      <a:pt x="421792" y="413613"/>
                      <a:pt x="411861" y="413029"/>
                      <a:pt x="408356" y="411861"/>
                    </a:cubicBezTo>
                    <a:cubicBezTo>
                      <a:pt x="402514" y="409524"/>
                      <a:pt x="397548" y="405727"/>
                      <a:pt x="393459" y="400469"/>
                    </a:cubicBezTo>
                    <a:cubicBezTo>
                      <a:pt x="389369" y="395211"/>
                      <a:pt x="381483" y="380314"/>
                      <a:pt x="369798" y="355778"/>
                    </a:cubicBezTo>
                    <a:cubicBezTo>
                      <a:pt x="352272" y="318389"/>
                      <a:pt x="341757" y="294437"/>
                      <a:pt x="338252" y="283921"/>
                    </a:cubicBezTo>
                    <a:cubicBezTo>
                      <a:pt x="337083" y="278079"/>
                      <a:pt x="334162" y="270484"/>
                      <a:pt x="329489" y="261137"/>
                    </a:cubicBezTo>
                    <a:cubicBezTo>
                      <a:pt x="329489" y="259969"/>
                      <a:pt x="329197" y="258508"/>
                      <a:pt x="328612" y="256756"/>
                    </a:cubicBezTo>
                    <a:cubicBezTo>
                      <a:pt x="328028" y="255003"/>
                      <a:pt x="328320" y="253543"/>
                      <a:pt x="329489" y="252374"/>
                    </a:cubicBezTo>
                    <a:cubicBezTo>
                      <a:pt x="329489" y="247700"/>
                      <a:pt x="328320" y="244195"/>
                      <a:pt x="325983" y="241859"/>
                    </a:cubicBezTo>
                    <a:lnTo>
                      <a:pt x="322478" y="231343"/>
                    </a:lnTo>
                    <a:lnTo>
                      <a:pt x="322478" y="227838"/>
                    </a:lnTo>
                    <a:lnTo>
                      <a:pt x="318973" y="203301"/>
                    </a:lnTo>
                    <a:cubicBezTo>
                      <a:pt x="310794" y="170586"/>
                      <a:pt x="306705" y="140208"/>
                      <a:pt x="306705" y="112166"/>
                    </a:cubicBezTo>
                    <a:cubicBezTo>
                      <a:pt x="306705" y="85293"/>
                      <a:pt x="312547" y="66598"/>
                      <a:pt x="324231" y="56083"/>
                    </a:cubicBezTo>
                    <a:lnTo>
                      <a:pt x="336499" y="4732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BB16951A-7F8B-C744-BA30-DEDA38CF71F5}"/>
                  </a:ext>
                </a:extLst>
              </p:cNvPr>
              <p:cNvSpPr txBox="1"/>
              <p:nvPr/>
            </p:nvSpPr>
            <p:spPr>
              <a:xfrm flipH="1">
                <a:off x="6405112" y="1448102"/>
                <a:ext cx="581863" cy="1158469"/>
              </a:xfrm>
              <a:custGeom>
                <a:avLst/>
                <a:gdLst/>
                <a:ahLst/>
                <a:cxnLst/>
                <a:rect l="l" t="t" r="r" b="b"/>
                <a:pathLst>
                  <a:path w="581863" h="1158469">
                    <a:moveTo>
                      <a:pt x="287427" y="0"/>
                    </a:moveTo>
                    <a:cubicBezTo>
                      <a:pt x="279248" y="0"/>
                      <a:pt x="265811" y="2337"/>
                      <a:pt x="247117" y="7010"/>
                    </a:cubicBezTo>
                    <a:cubicBezTo>
                      <a:pt x="229591" y="10515"/>
                      <a:pt x="214402" y="12268"/>
                      <a:pt x="201549" y="12268"/>
                    </a:cubicBezTo>
                    <a:cubicBezTo>
                      <a:pt x="193370" y="12268"/>
                      <a:pt x="185776" y="14605"/>
                      <a:pt x="178765" y="19278"/>
                    </a:cubicBezTo>
                    <a:cubicBezTo>
                      <a:pt x="172923" y="21615"/>
                      <a:pt x="167958" y="23952"/>
                      <a:pt x="163868" y="26289"/>
                    </a:cubicBezTo>
                    <a:cubicBezTo>
                      <a:pt x="159779" y="28626"/>
                      <a:pt x="156566" y="30378"/>
                      <a:pt x="154229" y="31547"/>
                    </a:cubicBezTo>
                    <a:cubicBezTo>
                      <a:pt x="147219" y="35052"/>
                      <a:pt x="139624" y="40894"/>
                      <a:pt x="131445" y="49073"/>
                    </a:cubicBezTo>
                    <a:cubicBezTo>
                      <a:pt x="129108" y="52578"/>
                      <a:pt x="123851" y="58420"/>
                      <a:pt x="115672" y="66599"/>
                    </a:cubicBezTo>
                    <a:cubicBezTo>
                      <a:pt x="112167" y="70104"/>
                      <a:pt x="110122" y="73025"/>
                      <a:pt x="109538" y="75362"/>
                    </a:cubicBezTo>
                    <a:cubicBezTo>
                      <a:pt x="108953" y="77698"/>
                      <a:pt x="109830" y="81204"/>
                      <a:pt x="112167" y="85877"/>
                    </a:cubicBezTo>
                    <a:cubicBezTo>
                      <a:pt x="115672" y="90551"/>
                      <a:pt x="118593" y="99314"/>
                      <a:pt x="120930" y="112166"/>
                    </a:cubicBezTo>
                    <a:cubicBezTo>
                      <a:pt x="122098" y="123850"/>
                      <a:pt x="123559" y="131445"/>
                      <a:pt x="125311" y="134950"/>
                    </a:cubicBezTo>
                    <a:cubicBezTo>
                      <a:pt x="127064" y="138455"/>
                      <a:pt x="131445" y="142545"/>
                      <a:pt x="138456" y="147218"/>
                    </a:cubicBezTo>
                    <a:cubicBezTo>
                      <a:pt x="146634" y="153060"/>
                      <a:pt x="150724" y="157150"/>
                      <a:pt x="150724" y="159487"/>
                    </a:cubicBezTo>
                    <a:cubicBezTo>
                      <a:pt x="150724" y="162992"/>
                      <a:pt x="145466" y="165913"/>
                      <a:pt x="134950" y="168250"/>
                    </a:cubicBezTo>
                    <a:cubicBezTo>
                      <a:pt x="116256" y="174091"/>
                      <a:pt x="104572" y="179349"/>
                      <a:pt x="99898" y="184023"/>
                    </a:cubicBezTo>
                    <a:cubicBezTo>
                      <a:pt x="95225" y="188697"/>
                      <a:pt x="92888" y="198628"/>
                      <a:pt x="92888" y="213817"/>
                    </a:cubicBezTo>
                    <a:cubicBezTo>
                      <a:pt x="92888" y="225501"/>
                      <a:pt x="94349" y="232512"/>
                      <a:pt x="97270" y="234848"/>
                    </a:cubicBezTo>
                    <a:cubicBezTo>
                      <a:pt x="100190" y="237185"/>
                      <a:pt x="110414" y="241275"/>
                      <a:pt x="127940" y="247117"/>
                    </a:cubicBezTo>
                    <a:cubicBezTo>
                      <a:pt x="141961" y="251790"/>
                      <a:pt x="149847" y="255003"/>
                      <a:pt x="151600" y="256756"/>
                    </a:cubicBezTo>
                    <a:cubicBezTo>
                      <a:pt x="153353" y="258508"/>
                      <a:pt x="152476" y="262890"/>
                      <a:pt x="148971" y="269900"/>
                    </a:cubicBezTo>
                    <a:cubicBezTo>
                      <a:pt x="145466" y="280416"/>
                      <a:pt x="143713" y="292100"/>
                      <a:pt x="143713" y="304952"/>
                    </a:cubicBezTo>
                    <a:cubicBezTo>
                      <a:pt x="143713" y="329489"/>
                      <a:pt x="148971" y="355778"/>
                      <a:pt x="159487" y="383819"/>
                    </a:cubicBezTo>
                    <a:cubicBezTo>
                      <a:pt x="165329" y="399009"/>
                      <a:pt x="164160" y="406019"/>
                      <a:pt x="155982" y="404851"/>
                    </a:cubicBezTo>
                    <a:lnTo>
                      <a:pt x="152476" y="404851"/>
                    </a:lnTo>
                    <a:lnTo>
                      <a:pt x="131445" y="408356"/>
                    </a:lnTo>
                    <a:lnTo>
                      <a:pt x="103404" y="415366"/>
                    </a:lnTo>
                    <a:cubicBezTo>
                      <a:pt x="96393" y="415366"/>
                      <a:pt x="90551" y="418871"/>
                      <a:pt x="85878" y="425882"/>
                    </a:cubicBezTo>
                    <a:cubicBezTo>
                      <a:pt x="82372" y="429387"/>
                      <a:pt x="80328" y="436689"/>
                      <a:pt x="79743" y="447789"/>
                    </a:cubicBezTo>
                    <a:cubicBezTo>
                      <a:pt x="79159" y="458889"/>
                      <a:pt x="78867" y="473202"/>
                      <a:pt x="78867" y="490728"/>
                    </a:cubicBezTo>
                    <a:cubicBezTo>
                      <a:pt x="78867" y="493065"/>
                      <a:pt x="80036" y="494525"/>
                      <a:pt x="82372" y="495109"/>
                    </a:cubicBezTo>
                    <a:cubicBezTo>
                      <a:pt x="84709" y="495694"/>
                      <a:pt x="87630" y="495986"/>
                      <a:pt x="91135" y="495986"/>
                    </a:cubicBezTo>
                    <a:cubicBezTo>
                      <a:pt x="94641" y="495986"/>
                      <a:pt x="102819" y="500075"/>
                      <a:pt x="115672" y="508254"/>
                    </a:cubicBezTo>
                    <a:cubicBezTo>
                      <a:pt x="127356" y="517601"/>
                      <a:pt x="137287" y="522859"/>
                      <a:pt x="145466" y="524027"/>
                    </a:cubicBezTo>
                    <a:lnTo>
                      <a:pt x="177013" y="538048"/>
                    </a:lnTo>
                    <a:cubicBezTo>
                      <a:pt x="188697" y="542722"/>
                      <a:pt x="198628" y="545058"/>
                      <a:pt x="206807" y="545058"/>
                    </a:cubicBezTo>
                    <a:cubicBezTo>
                      <a:pt x="213817" y="545058"/>
                      <a:pt x="222580" y="547103"/>
                      <a:pt x="233096" y="551193"/>
                    </a:cubicBezTo>
                    <a:cubicBezTo>
                      <a:pt x="243612" y="555282"/>
                      <a:pt x="248869" y="558495"/>
                      <a:pt x="248869" y="560832"/>
                    </a:cubicBezTo>
                    <a:cubicBezTo>
                      <a:pt x="248869" y="563169"/>
                      <a:pt x="243612" y="569595"/>
                      <a:pt x="233096" y="580110"/>
                    </a:cubicBezTo>
                    <a:cubicBezTo>
                      <a:pt x="222580" y="589458"/>
                      <a:pt x="214402" y="599389"/>
                      <a:pt x="208560" y="609905"/>
                    </a:cubicBezTo>
                    <a:cubicBezTo>
                      <a:pt x="202718" y="621589"/>
                      <a:pt x="197460" y="627431"/>
                      <a:pt x="192786" y="627431"/>
                    </a:cubicBezTo>
                    <a:lnTo>
                      <a:pt x="177013" y="623926"/>
                    </a:lnTo>
                    <a:cubicBezTo>
                      <a:pt x="165329" y="619252"/>
                      <a:pt x="157150" y="616915"/>
                      <a:pt x="152476" y="616915"/>
                    </a:cubicBezTo>
                    <a:cubicBezTo>
                      <a:pt x="147803" y="616915"/>
                      <a:pt x="142545" y="613994"/>
                      <a:pt x="136703" y="608152"/>
                    </a:cubicBezTo>
                    <a:cubicBezTo>
                      <a:pt x="134366" y="604647"/>
                      <a:pt x="132614" y="602894"/>
                      <a:pt x="131445" y="602894"/>
                    </a:cubicBezTo>
                    <a:cubicBezTo>
                      <a:pt x="130277" y="602894"/>
                      <a:pt x="128524" y="604063"/>
                      <a:pt x="126187" y="606399"/>
                    </a:cubicBezTo>
                    <a:cubicBezTo>
                      <a:pt x="122682" y="611073"/>
                      <a:pt x="119761" y="611073"/>
                      <a:pt x="117424" y="606399"/>
                    </a:cubicBezTo>
                    <a:cubicBezTo>
                      <a:pt x="112751" y="599389"/>
                      <a:pt x="106909" y="598221"/>
                      <a:pt x="99898" y="602894"/>
                    </a:cubicBezTo>
                    <a:cubicBezTo>
                      <a:pt x="97562" y="604063"/>
                      <a:pt x="94056" y="605231"/>
                      <a:pt x="89383" y="606399"/>
                    </a:cubicBezTo>
                    <a:cubicBezTo>
                      <a:pt x="84709" y="607568"/>
                      <a:pt x="79451" y="608152"/>
                      <a:pt x="73609" y="608152"/>
                    </a:cubicBezTo>
                    <a:cubicBezTo>
                      <a:pt x="59589" y="609320"/>
                      <a:pt x="46152" y="611657"/>
                      <a:pt x="33300" y="615162"/>
                    </a:cubicBezTo>
                    <a:cubicBezTo>
                      <a:pt x="20447" y="618668"/>
                      <a:pt x="12268" y="622173"/>
                      <a:pt x="8763" y="625678"/>
                    </a:cubicBezTo>
                    <a:cubicBezTo>
                      <a:pt x="6426" y="628015"/>
                      <a:pt x="4090" y="637946"/>
                      <a:pt x="1753" y="655472"/>
                    </a:cubicBezTo>
                    <a:lnTo>
                      <a:pt x="0" y="676504"/>
                    </a:lnTo>
                    <a:cubicBezTo>
                      <a:pt x="0" y="681177"/>
                      <a:pt x="1753" y="687019"/>
                      <a:pt x="5258" y="694030"/>
                    </a:cubicBezTo>
                    <a:cubicBezTo>
                      <a:pt x="9932" y="701040"/>
                      <a:pt x="11100" y="704545"/>
                      <a:pt x="8763" y="704545"/>
                    </a:cubicBezTo>
                    <a:lnTo>
                      <a:pt x="10516" y="708050"/>
                    </a:lnTo>
                    <a:cubicBezTo>
                      <a:pt x="12853" y="710387"/>
                      <a:pt x="23368" y="712724"/>
                      <a:pt x="42063" y="715061"/>
                    </a:cubicBezTo>
                    <a:cubicBezTo>
                      <a:pt x="54915" y="716229"/>
                      <a:pt x="74778" y="720319"/>
                      <a:pt x="101651" y="727329"/>
                    </a:cubicBezTo>
                    <a:cubicBezTo>
                      <a:pt x="128524" y="734339"/>
                      <a:pt x="146634" y="740766"/>
                      <a:pt x="155982" y="746608"/>
                    </a:cubicBezTo>
                    <a:cubicBezTo>
                      <a:pt x="170002" y="753618"/>
                      <a:pt x="177889" y="758292"/>
                      <a:pt x="179642" y="760628"/>
                    </a:cubicBezTo>
                    <a:cubicBezTo>
                      <a:pt x="181394" y="762965"/>
                      <a:pt x="181686" y="769976"/>
                      <a:pt x="180518" y="781660"/>
                    </a:cubicBezTo>
                    <a:cubicBezTo>
                      <a:pt x="180518" y="798017"/>
                      <a:pt x="179934" y="806780"/>
                      <a:pt x="178765" y="807949"/>
                    </a:cubicBezTo>
                    <a:cubicBezTo>
                      <a:pt x="178765" y="810285"/>
                      <a:pt x="174092" y="812622"/>
                      <a:pt x="164745" y="814959"/>
                    </a:cubicBezTo>
                    <a:cubicBezTo>
                      <a:pt x="154229" y="817296"/>
                      <a:pt x="144882" y="821385"/>
                      <a:pt x="136703" y="827227"/>
                    </a:cubicBezTo>
                    <a:lnTo>
                      <a:pt x="99898" y="848258"/>
                    </a:lnTo>
                    <a:cubicBezTo>
                      <a:pt x="85878" y="855269"/>
                      <a:pt x="75946" y="860819"/>
                      <a:pt x="70104" y="864908"/>
                    </a:cubicBezTo>
                    <a:cubicBezTo>
                      <a:pt x="64262" y="868997"/>
                      <a:pt x="56668" y="877468"/>
                      <a:pt x="47320" y="890321"/>
                    </a:cubicBezTo>
                    <a:cubicBezTo>
                      <a:pt x="40310" y="899668"/>
                      <a:pt x="35344" y="907263"/>
                      <a:pt x="32423" y="913105"/>
                    </a:cubicBezTo>
                    <a:cubicBezTo>
                      <a:pt x="29502" y="918947"/>
                      <a:pt x="28042" y="925373"/>
                      <a:pt x="28042" y="932383"/>
                    </a:cubicBezTo>
                    <a:lnTo>
                      <a:pt x="31547" y="963930"/>
                    </a:lnTo>
                    <a:cubicBezTo>
                      <a:pt x="33884" y="979119"/>
                      <a:pt x="37973" y="994016"/>
                      <a:pt x="43815" y="1008621"/>
                    </a:cubicBezTo>
                    <a:cubicBezTo>
                      <a:pt x="49657" y="1023226"/>
                      <a:pt x="53747" y="1030529"/>
                      <a:pt x="56083" y="1030529"/>
                    </a:cubicBezTo>
                    <a:cubicBezTo>
                      <a:pt x="59589" y="1030529"/>
                      <a:pt x="64262" y="1028776"/>
                      <a:pt x="70104" y="1025271"/>
                    </a:cubicBezTo>
                    <a:cubicBezTo>
                      <a:pt x="75946" y="1021766"/>
                      <a:pt x="78867" y="1018845"/>
                      <a:pt x="78867" y="1016508"/>
                    </a:cubicBezTo>
                    <a:cubicBezTo>
                      <a:pt x="78867" y="1014171"/>
                      <a:pt x="82665" y="1009790"/>
                      <a:pt x="90259" y="1003364"/>
                    </a:cubicBezTo>
                    <a:cubicBezTo>
                      <a:pt x="97854" y="996937"/>
                      <a:pt x="102819" y="993724"/>
                      <a:pt x="105156" y="993724"/>
                    </a:cubicBezTo>
                    <a:cubicBezTo>
                      <a:pt x="106325" y="993724"/>
                      <a:pt x="109830" y="989051"/>
                      <a:pt x="115672" y="979703"/>
                    </a:cubicBezTo>
                    <a:cubicBezTo>
                      <a:pt x="120345" y="969188"/>
                      <a:pt x="126772" y="959256"/>
                      <a:pt x="134950" y="949909"/>
                    </a:cubicBezTo>
                    <a:cubicBezTo>
                      <a:pt x="140792" y="941730"/>
                      <a:pt x="145758" y="931799"/>
                      <a:pt x="149847" y="920115"/>
                    </a:cubicBezTo>
                    <a:cubicBezTo>
                      <a:pt x="153937" y="908431"/>
                      <a:pt x="154813" y="900252"/>
                      <a:pt x="152476" y="895579"/>
                    </a:cubicBezTo>
                    <a:lnTo>
                      <a:pt x="152476" y="893826"/>
                    </a:lnTo>
                    <a:cubicBezTo>
                      <a:pt x="152476" y="891489"/>
                      <a:pt x="155397" y="886231"/>
                      <a:pt x="161239" y="878053"/>
                    </a:cubicBezTo>
                    <a:lnTo>
                      <a:pt x="173508" y="865784"/>
                    </a:lnTo>
                    <a:lnTo>
                      <a:pt x="175260" y="914857"/>
                    </a:lnTo>
                    <a:cubicBezTo>
                      <a:pt x="175260" y="947572"/>
                      <a:pt x="177013" y="965683"/>
                      <a:pt x="180518" y="969188"/>
                    </a:cubicBezTo>
                    <a:cubicBezTo>
                      <a:pt x="182855" y="971525"/>
                      <a:pt x="184023" y="974446"/>
                      <a:pt x="184023" y="977951"/>
                    </a:cubicBezTo>
                    <a:cubicBezTo>
                      <a:pt x="184023" y="984961"/>
                      <a:pt x="186652" y="998106"/>
                      <a:pt x="191910" y="1017384"/>
                    </a:cubicBezTo>
                    <a:cubicBezTo>
                      <a:pt x="197168" y="1036663"/>
                      <a:pt x="201549" y="1048639"/>
                      <a:pt x="205054" y="1053313"/>
                    </a:cubicBezTo>
                    <a:cubicBezTo>
                      <a:pt x="209728" y="1062660"/>
                      <a:pt x="212065" y="1068502"/>
                      <a:pt x="212065" y="1070839"/>
                    </a:cubicBezTo>
                    <a:cubicBezTo>
                      <a:pt x="212065" y="1075512"/>
                      <a:pt x="216446" y="1084567"/>
                      <a:pt x="225209" y="1098004"/>
                    </a:cubicBezTo>
                    <a:cubicBezTo>
                      <a:pt x="233972" y="1111441"/>
                      <a:pt x="243027" y="1124001"/>
                      <a:pt x="252375" y="1135685"/>
                    </a:cubicBezTo>
                    <a:lnTo>
                      <a:pt x="273406" y="1158469"/>
                    </a:lnTo>
                    <a:lnTo>
                      <a:pt x="296190" y="1158469"/>
                    </a:lnTo>
                    <a:cubicBezTo>
                      <a:pt x="310210" y="1158469"/>
                      <a:pt x="318389" y="1157300"/>
                      <a:pt x="320726" y="1154963"/>
                    </a:cubicBezTo>
                    <a:cubicBezTo>
                      <a:pt x="321894" y="1153795"/>
                      <a:pt x="322479" y="1147369"/>
                      <a:pt x="322479" y="1135685"/>
                    </a:cubicBezTo>
                    <a:cubicBezTo>
                      <a:pt x="322479" y="1124001"/>
                      <a:pt x="324815" y="1116406"/>
                      <a:pt x="329489" y="1112901"/>
                    </a:cubicBezTo>
                    <a:cubicBezTo>
                      <a:pt x="334163" y="1108227"/>
                      <a:pt x="336499" y="1102970"/>
                      <a:pt x="336499" y="1097128"/>
                    </a:cubicBezTo>
                    <a:cubicBezTo>
                      <a:pt x="336499" y="1091286"/>
                      <a:pt x="338836" y="1082523"/>
                      <a:pt x="343510" y="1070839"/>
                    </a:cubicBezTo>
                    <a:cubicBezTo>
                      <a:pt x="349352" y="1063828"/>
                      <a:pt x="353441" y="1055065"/>
                      <a:pt x="355778" y="1044550"/>
                    </a:cubicBezTo>
                    <a:cubicBezTo>
                      <a:pt x="356946" y="1039876"/>
                      <a:pt x="359283" y="1034034"/>
                      <a:pt x="362788" y="1027024"/>
                    </a:cubicBezTo>
                    <a:cubicBezTo>
                      <a:pt x="363957" y="1024687"/>
                      <a:pt x="363957" y="1022934"/>
                      <a:pt x="362788" y="1021766"/>
                    </a:cubicBezTo>
                    <a:cubicBezTo>
                      <a:pt x="362788" y="1019429"/>
                      <a:pt x="363957" y="1017092"/>
                      <a:pt x="366294" y="1014755"/>
                    </a:cubicBezTo>
                    <a:cubicBezTo>
                      <a:pt x="367462" y="1013587"/>
                      <a:pt x="369215" y="1007161"/>
                      <a:pt x="371551" y="995477"/>
                    </a:cubicBezTo>
                    <a:lnTo>
                      <a:pt x="373304" y="970940"/>
                    </a:lnTo>
                    <a:cubicBezTo>
                      <a:pt x="373304" y="968604"/>
                      <a:pt x="372720" y="966851"/>
                      <a:pt x="371551" y="965683"/>
                    </a:cubicBezTo>
                    <a:cubicBezTo>
                      <a:pt x="370383" y="964514"/>
                      <a:pt x="368630" y="963930"/>
                      <a:pt x="366294" y="963930"/>
                    </a:cubicBezTo>
                    <a:cubicBezTo>
                      <a:pt x="353441" y="963930"/>
                      <a:pt x="343510" y="966851"/>
                      <a:pt x="336499" y="972693"/>
                    </a:cubicBezTo>
                    <a:cubicBezTo>
                      <a:pt x="329489" y="978535"/>
                      <a:pt x="323647" y="980872"/>
                      <a:pt x="318973" y="979703"/>
                    </a:cubicBezTo>
                    <a:cubicBezTo>
                      <a:pt x="306121" y="979703"/>
                      <a:pt x="296774" y="962762"/>
                      <a:pt x="290932" y="928878"/>
                    </a:cubicBezTo>
                    <a:cubicBezTo>
                      <a:pt x="288595" y="914857"/>
                      <a:pt x="287427" y="897331"/>
                      <a:pt x="287427" y="876300"/>
                    </a:cubicBezTo>
                    <a:cubicBezTo>
                      <a:pt x="287427" y="838911"/>
                      <a:pt x="289179" y="818464"/>
                      <a:pt x="292684" y="814959"/>
                    </a:cubicBezTo>
                    <a:cubicBezTo>
                      <a:pt x="296190" y="811454"/>
                      <a:pt x="318973" y="820217"/>
                      <a:pt x="361036" y="841248"/>
                    </a:cubicBezTo>
                    <a:cubicBezTo>
                      <a:pt x="390246" y="855269"/>
                      <a:pt x="407188" y="863448"/>
                      <a:pt x="411861" y="865784"/>
                    </a:cubicBezTo>
                    <a:cubicBezTo>
                      <a:pt x="428219" y="871626"/>
                      <a:pt x="440487" y="874547"/>
                      <a:pt x="448666" y="874547"/>
                    </a:cubicBezTo>
                    <a:cubicBezTo>
                      <a:pt x="472034" y="874547"/>
                      <a:pt x="488976" y="872795"/>
                      <a:pt x="499491" y="869290"/>
                    </a:cubicBezTo>
                    <a:cubicBezTo>
                      <a:pt x="510007" y="865784"/>
                      <a:pt x="519938" y="859358"/>
                      <a:pt x="529285" y="850011"/>
                    </a:cubicBezTo>
                    <a:cubicBezTo>
                      <a:pt x="552653" y="823138"/>
                      <a:pt x="565506" y="804443"/>
                      <a:pt x="567843" y="793928"/>
                    </a:cubicBezTo>
                    <a:cubicBezTo>
                      <a:pt x="570179" y="786917"/>
                      <a:pt x="573685" y="781075"/>
                      <a:pt x="578358" y="776402"/>
                    </a:cubicBezTo>
                    <a:cubicBezTo>
                      <a:pt x="580695" y="772897"/>
                      <a:pt x="581863" y="769391"/>
                      <a:pt x="581863" y="765886"/>
                    </a:cubicBezTo>
                    <a:cubicBezTo>
                      <a:pt x="581863" y="762381"/>
                      <a:pt x="581279" y="758292"/>
                      <a:pt x="580111" y="753618"/>
                    </a:cubicBezTo>
                    <a:cubicBezTo>
                      <a:pt x="577774" y="747776"/>
                      <a:pt x="574561" y="742518"/>
                      <a:pt x="570471" y="737845"/>
                    </a:cubicBezTo>
                    <a:cubicBezTo>
                      <a:pt x="566382" y="733171"/>
                      <a:pt x="562585" y="730834"/>
                      <a:pt x="559080" y="730834"/>
                    </a:cubicBezTo>
                    <a:cubicBezTo>
                      <a:pt x="557911" y="730834"/>
                      <a:pt x="557327" y="734924"/>
                      <a:pt x="557327" y="743102"/>
                    </a:cubicBezTo>
                    <a:cubicBezTo>
                      <a:pt x="557327" y="750113"/>
                      <a:pt x="555282" y="756831"/>
                      <a:pt x="551193" y="763257"/>
                    </a:cubicBezTo>
                    <a:cubicBezTo>
                      <a:pt x="547103" y="769683"/>
                      <a:pt x="542722" y="772897"/>
                      <a:pt x="538048" y="772897"/>
                    </a:cubicBezTo>
                    <a:cubicBezTo>
                      <a:pt x="533375" y="772897"/>
                      <a:pt x="524028" y="770268"/>
                      <a:pt x="510007" y="765010"/>
                    </a:cubicBezTo>
                    <a:cubicBezTo>
                      <a:pt x="495986" y="759752"/>
                      <a:pt x="481381" y="753034"/>
                      <a:pt x="466192" y="744855"/>
                    </a:cubicBezTo>
                    <a:cubicBezTo>
                      <a:pt x="432308" y="729666"/>
                      <a:pt x="406603" y="719150"/>
                      <a:pt x="389077" y="713308"/>
                    </a:cubicBezTo>
                    <a:cubicBezTo>
                      <a:pt x="377393" y="708635"/>
                      <a:pt x="367462" y="703377"/>
                      <a:pt x="359283" y="697535"/>
                    </a:cubicBezTo>
                    <a:cubicBezTo>
                      <a:pt x="358115" y="696366"/>
                      <a:pt x="345847" y="690524"/>
                      <a:pt x="322479" y="680009"/>
                    </a:cubicBezTo>
                    <a:lnTo>
                      <a:pt x="290932" y="669493"/>
                    </a:lnTo>
                    <a:lnTo>
                      <a:pt x="292684" y="655472"/>
                    </a:lnTo>
                    <a:cubicBezTo>
                      <a:pt x="296190" y="626262"/>
                      <a:pt x="303784" y="607568"/>
                      <a:pt x="315468" y="599389"/>
                    </a:cubicBezTo>
                    <a:cubicBezTo>
                      <a:pt x="323647" y="593547"/>
                      <a:pt x="329489" y="590626"/>
                      <a:pt x="332994" y="590626"/>
                    </a:cubicBezTo>
                    <a:cubicBezTo>
                      <a:pt x="336499" y="590626"/>
                      <a:pt x="340297" y="591502"/>
                      <a:pt x="344386" y="593255"/>
                    </a:cubicBezTo>
                    <a:cubicBezTo>
                      <a:pt x="348475" y="595008"/>
                      <a:pt x="353441" y="596468"/>
                      <a:pt x="359283" y="597637"/>
                    </a:cubicBezTo>
                    <a:cubicBezTo>
                      <a:pt x="370967" y="601142"/>
                      <a:pt x="383235" y="602894"/>
                      <a:pt x="396088" y="602894"/>
                    </a:cubicBezTo>
                    <a:cubicBezTo>
                      <a:pt x="420624" y="602894"/>
                      <a:pt x="438150" y="597637"/>
                      <a:pt x="448666" y="587121"/>
                    </a:cubicBezTo>
                    <a:cubicBezTo>
                      <a:pt x="453339" y="581279"/>
                      <a:pt x="458305" y="574561"/>
                      <a:pt x="463563" y="566966"/>
                    </a:cubicBezTo>
                    <a:cubicBezTo>
                      <a:pt x="468821" y="559371"/>
                      <a:pt x="472034" y="553237"/>
                      <a:pt x="473202" y="548564"/>
                    </a:cubicBezTo>
                    <a:cubicBezTo>
                      <a:pt x="473202" y="545058"/>
                      <a:pt x="477876" y="538632"/>
                      <a:pt x="487223" y="529285"/>
                    </a:cubicBezTo>
                    <a:cubicBezTo>
                      <a:pt x="494233" y="522275"/>
                      <a:pt x="498615" y="516725"/>
                      <a:pt x="500367" y="512635"/>
                    </a:cubicBezTo>
                    <a:cubicBezTo>
                      <a:pt x="502120" y="508546"/>
                      <a:pt x="501828" y="504749"/>
                      <a:pt x="499491" y="501244"/>
                    </a:cubicBezTo>
                    <a:cubicBezTo>
                      <a:pt x="497154" y="498907"/>
                      <a:pt x="495986" y="497738"/>
                      <a:pt x="495986" y="497738"/>
                    </a:cubicBezTo>
                    <a:cubicBezTo>
                      <a:pt x="493649" y="497738"/>
                      <a:pt x="491312" y="498615"/>
                      <a:pt x="488976" y="500367"/>
                    </a:cubicBezTo>
                    <a:cubicBezTo>
                      <a:pt x="486639" y="502120"/>
                      <a:pt x="484302" y="503580"/>
                      <a:pt x="481965" y="504749"/>
                    </a:cubicBezTo>
                    <a:cubicBezTo>
                      <a:pt x="473786" y="509422"/>
                      <a:pt x="465608" y="511759"/>
                      <a:pt x="457429" y="511759"/>
                    </a:cubicBezTo>
                    <a:cubicBezTo>
                      <a:pt x="450418" y="511759"/>
                      <a:pt x="436982" y="508838"/>
                      <a:pt x="417119" y="502996"/>
                    </a:cubicBezTo>
                    <a:cubicBezTo>
                      <a:pt x="404267" y="498323"/>
                      <a:pt x="397840" y="493065"/>
                      <a:pt x="397840" y="487223"/>
                    </a:cubicBezTo>
                    <a:cubicBezTo>
                      <a:pt x="397840" y="483718"/>
                      <a:pt x="399593" y="478460"/>
                      <a:pt x="403098" y="471449"/>
                    </a:cubicBezTo>
                    <a:cubicBezTo>
                      <a:pt x="405435" y="466776"/>
                      <a:pt x="406603" y="461518"/>
                      <a:pt x="406603" y="455676"/>
                    </a:cubicBezTo>
                    <a:cubicBezTo>
                      <a:pt x="406603" y="441655"/>
                      <a:pt x="403974" y="424129"/>
                      <a:pt x="398717" y="403098"/>
                    </a:cubicBezTo>
                    <a:cubicBezTo>
                      <a:pt x="393459" y="382067"/>
                      <a:pt x="386741" y="363372"/>
                      <a:pt x="378562" y="347015"/>
                    </a:cubicBezTo>
                    <a:lnTo>
                      <a:pt x="364541" y="318973"/>
                    </a:lnTo>
                    <a:lnTo>
                      <a:pt x="385572" y="297942"/>
                    </a:lnTo>
                    <a:cubicBezTo>
                      <a:pt x="394919" y="288595"/>
                      <a:pt x="401930" y="280416"/>
                      <a:pt x="406603" y="273406"/>
                    </a:cubicBezTo>
                    <a:cubicBezTo>
                      <a:pt x="411277" y="266395"/>
                      <a:pt x="415951" y="257048"/>
                      <a:pt x="420624" y="245364"/>
                    </a:cubicBezTo>
                    <a:cubicBezTo>
                      <a:pt x="421793" y="243027"/>
                      <a:pt x="422961" y="240690"/>
                      <a:pt x="424129" y="238354"/>
                    </a:cubicBezTo>
                    <a:cubicBezTo>
                      <a:pt x="425298" y="236017"/>
                      <a:pt x="426466" y="234264"/>
                      <a:pt x="427635" y="233096"/>
                    </a:cubicBezTo>
                    <a:cubicBezTo>
                      <a:pt x="427635" y="231927"/>
                      <a:pt x="427050" y="231343"/>
                      <a:pt x="425882" y="231343"/>
                    </a:cubicBezTo>
                    <a:cubicBezTo>
                      <a:pt x="425882" y="231343"/>
                      <a:pt x="421793" y="234264"/>
                      <a:pt x="413614" y="240106"/>
                    </a:cubicBezTo>
                    <a:lnTo>
                      <a:pt x="399593" y="250622"/>
                    </a:lnTo>
                    <a:lnTo>
                      <a:pt x="376809" y="247117"/>
                    </a:lnTo>
                    <a:cubicBezTo>
                      <a:pt x="347599" y="241275"/>
                      <a:pt x="312547" y="228422"/>
                      <a:pt x="271653" y="208559"/>
                    </a:cubicBezTo>
                    <a:cubicBezTo>
                      <a:pt x="255296" y="199212"/>
                      <a:pt x="244780" y="194539"/>
                      <a:pt x="240106" y="194539"/>
                    </a:cubicBezTo>
                    <a:cubicBezTo>
                      <a:pt x="237770" y="194539"/>
                      <a:pt x="234849" y="192494"/>
                      <a:pt x="231343" y="188404"/>
                    </a:cubicBezTo>
                    <a:cubicBezTo>
                      <a:pt x="227838" y="184315"/>
                      <a:pt x="226086" y="180518"/>
                      <a:pt x="226086" y="177013"/>
                    </a:cubicBezTo>
                    <a:cubicBezTo>
                      <a:pt x="226086" y="172339"/>
                      <a:pt x="230175" y="168250"/>
                      <a:pt x="238354" y="164744"/>
                    </a:cubicBezTo>
                    <a:cubicBezTo>
                      <a:pt x="246533" y="161239"/>
                      <a:pt x="255880" y="157734"/>
                      <a:pt x="266395" y="154229"/>
                    </a:cubicBezTo>
                    <a:cubicBezTo>
                      <a:pt x="276911" y="150724"/>
                      <a:pt x="285674" y="148971"/>
                      <a:pt x="292684" y="148971"/>
                    </a:cubicBezTo>
                    <a:cubicBezTo>
                      <a:pt x="296190" y="148971"/>
                      <a:pt x="297942" y="148387"/>
                      <a:pt x="297942" y="147218"/>
                    </a:cubicBezTo>
                    <a:cubicBezTo>
                      <a:pt x="297942" y="146050"/>
                      <a:pt x="293269" y="140792"/>
                      <a:pt x="283921" y="131445"/>
                    </a:cubicBezTo>
                    <a:cubicBezTo>
                      <a:pt x="274574" y="123266"/>
                      <a:pt x="268440" y="115672"/>
                      <a:pt x="265519" y="108661"/>
                    </a:cubicBezTo>
                    <a:cubicBezTo>
                      <a:pt x="262598" y="101651"/>
                      <a:pt x="259969" y="91135"/>
                      <a:pt x="257632" y="77114"/>
                    </a:cubicBezTo>
                    <a:lnTo>
                      <a:pt x="255880" y="66599"/>
                    </a:lnTo>
                    <a:cubicBezTo>
                      <a:pt x="255880" y="61925"/>
                      <a:pt x="258801" y="53746"/>
                      <a:pt x="264643" y="42062"/>
                    </a:cubicBezTo>
                    <a:cubicBezTo>
                      <a:pt x="270485" y="29210"/>
                      <a:pt x="273990" y="22784"/>
                      <a:pt x="275158" y="22784"/>
                    </a:cubicBezTo>
                    <a:cubicBezTo>
                      <a:pt x="278664" y="21615"/>
                      <a:pt x="282461" y="18986"/>
                      <a:pt x="286550" y="14897"/>
                    </a:cubicBezTo>
                    <a:cubicBezTo>
                      <a:pt x="290640" y="10808"/>
                      <a:pt x="293269" y="7010"/>
                      <a:pt x="294437" y="3505"/>
                    </a:cubicBezTo>
                    <a:cubicBezTo>
                      <a:pt x="294437" y="1168"/>
                      <a:pt x="292100" y="0"/>
                      <a:pt x="287427" y="0"/>
                    </a:cubicBezTo>
                    <a:close/>
                    <a:moveTo>
                      <a:pt x="174384" y="162115"/>
                    </a:moveTo>
                    <a:cubicBezTo>
                      <a:pt x="178473" y="161531"/>
                      <a:pt x="180518" y="162408"/>
                      <a:pt x="180518" y="164744"/>
                    </a:cubicBezTo>
                    <a:cubicBezTo>
                      <a:pt x="180518" y="168250"/>
                      <a:pt x="177597" y="170002"/>
                      <a:pt x="171755" y="170002"/>
                    </a:cubicBezTo>
                    <a:lnTo>
                      <a:pt x="168250" y="168250"/>
                    </a:lnTo>
                    <a:cubicBezTo>
                      <a:pt x="168250" y="164744"/>
                      <a:pt x="170294" y="162700"/>
                      <a:pt x="174384" y="162115"/>
                    </a:cubicBezTo>
                    <a:close/>
                    <a:moveTo>
                      <a:pt x="252375" y="315468"/>
                    </a:moveTo>
                    <a:cubicBezTo>
                      <a:pt x="258217" y="315468"/>
                      <a:pt x="266688" y="318681"/>
                      <a:pt x="277787" y="325107"/>
                    </a:cubicBezTo>
                    <a:cubicBezTo>
                      <a:pt x="288887" y="331533"/>
                      <a:pt x="297358" y="338252"/>
                      <a:pt x="303200" y="345262"/>
                    </a:cubicBezTo>
                    <a:cubicBezTo>
                      <a:pt x="314884" y="356946"/>
                      <a:pt x="323063" y="368338"/>
                      <a:pt x="327736" y="379438"/>
                    </a:cubicBezTo>
                    <a:cubicBezTo>
                      <a:pt x="332410" y="390538"/>
                      <a:pt x="336499" y="406019"/>
                      <a:pt x="340005" y="425882"/>
                    </a:cubicBezTo>
                    <a:lnTo>
                      <a:pt x="343510" y="464439"/>
                    </a:lnTo>
                    <a:lnTo>
                      <a:pt x="340005" y="464439"/>
                    </a:lnTo>
                    <a:lnTo>
                      <a:pt x="320726" y="460934"/>
                    </a:lnTo>
                    <a:cubicBezTo>
                      <a:pt x="312547" y="458597"/>
                      <a:pt x="306413" y="455384"/>
                      <a:pt x="302324" y="451294"/>
                    </a:cubicBezTo>
                    <a:cubicBezTo>
                      <a:pt x="298234" y="447205"/>
                      <a:pt x="293269" y="441071"/>
                      <a:pt x="287427" y="432892"/>
                    </a:cubicBezTo>
                    <a:cubicBezTo>
                      <a:pt x="264059" y="395503"/>
                      <a:pt x="251790" y="364541"/>
                      <a:pt x="250622" y="340004"/>
                    </a:cubicBezTo>
                    <a:cubicBezTo>
                      <a:pt x="249454" y="323647"/>
                      <a:pt x="250038" y="315468"/>
                      <a:pt x="252375" y="31546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48FDF203-FA0F-F807-EA71-FAEF68E86A27}"/>
                  </a:ext>
                </a:extLst>
              </p:cNvPr>
              <p:cNvSpPr txBox="1"/>
              <p:nvPr/>
            </p:nvSpPr>
            <p:spPr>
              <a:xfrm flipH="1">
                <a:off x="7053574" y="1546247"/>
                <a:ext cx="671245" cy="1263624"/>
              </a:xfrm>
              <a:custGeom>
                <a:avLst/>
                <a:gdLst/>
                <a:ahLst/>
                <a:cxnLst/>
                <a:rect l="l" t="t" r="r" b="b"/>
                <a:pathLst>
                  <a:path w="671245" h="1263624">
                    <a:moveTo>
                      <a:pt x="376809" y="0"/>
                    </a:moveTo>
                    <a:cubicBezTo>
                      <a:pt x="340588" y="0"/>
                      <a:pt x="318389" y="2336"/>
                      <a:pt x="310210" y="7010"/>
                    </a:cubicBezTo>
                    <a:cubicBezTo>
                      <a:pt x="298526" y="14020"/>
                      <a:pt x="290347" y="21615"/>
                      <a:pt x="285673" y="29794"/>
                    </a:cubicBezTo>
                    <a:cubicBezTo>
                      <a:pt x="278663" y="37973"/>
                      <a:pt x="274574" y="44107"/>
                      <a:pt x="273405" y="48196"/>
                    </a:cubicBezTo>
                    <a:cubicBezTo>
                      <a:pt x="272237" y="52285"/>
                      <a:pt x="271653" y="60756"/>
                      <a:pt x="271653" y="73609"/>
                    </a:cubicBezTo>
                    <a:cubicBezTo>
                      <a:pt x="271653" y="82956"/>
                      <a:pt x="271068" y="89966"/>
                      <a:pt x="269900" y="94640"/>
                    </a:cubicBezTo>
                    <a:cubicBezTo>
                      <a:pt x="268731" y="99314"/>
                      <a:pt x="266979" y="102819"/>
                      <a:pt x="264642" y="105156"/>
                    </a:cubicBezTo>
                    <a:cubicBezTo>
                      <a:pt x="257632" y="109829"/>
                      <a:pt x="257632" y="116255"/>
                      <a:pt x="264642" y="124434"/>
                    </a:cubicBezTo>
                    <a:cubicBezTo>
                      <a:pt x="266979" y="126771"/>
                      <a:pt x="269900" y="131445"/>
                      <a:pt x="273405" y="138455"/>
                    </a:cubicBezTo>
                    <a:cubicBezTo>
                      <a:pt x="275742" y="141960"/>
                      <a:pt x="276910" y="141376"/>
                      <a:pt x="276910" y="136702"/>
                    </a:cubicBezTo>
                    <a:cubicBezTo>
                      <a:pt x="278079" y="133197"/>
                      <a:pt x="280415" y="129984"/>
                      <a:pt x="283921" y="127063"/>
                    </a:cubicBezTo>
                    <a:cubicBezTo>
                      <a:pt x="287426" y="124142"/>
                      <a:pt x="289763" y="123266"/>
                      <a:pt x="290931" y="124434"/>
                    </a:cubicBezTo>
                    <a:lnTo>
                      <a:pt x="296189" y="136702"/>
                    </a:lnTo>
                    <a:cubicBezTo>
                      <a:pt x="297357" y="143713"/>
                      <a:pt x="301447" y="147218"/>
                      <a:pt x="308457" y="147218"/>
                    </a:cubicBezTo>
                    <a:lnTo>
                      <a:pt x="320725" y="150723"/>
                    </a:lnTo>
                    <a:cubicBezTo>
                      <a:pt x="321894" y="151892"/>
                      <a:pt x="332409" y="152476"/>
                      <a:pt x="352272" y="152476"/>
                    </a:cubicBezTo>
                    <a:lnTo>
                      <a:pt x="364540" y="152476"/>
                    </a:lnTo>
                    <a:cubicBezTo>
                      <a:pt x="373888" y="152476"/>
                      <a:pt x="379145" y="153060"/>
                      <a:pt x="380314" y="154228"/>
                    </a:cubicBezTo>
                    <a:cubicBezTo>
                      <a:pt x="381482" y="156565"/>
                      <a:pt x="384403" y="157733"/>
                      <a:pt x="389077" y="157733"/>
                    </a:cubicBezTo>
                    <a:cubicBezTo>
                      <a:pt x="401929" y="156565"/>
                      <a:pt x="413613" y="160070"/>
                      <a:pt x="424129" y="168249"/>
                    </a:cubicBezTo>
                    <a:cubicBezTo>
                      <a:pt x="434644" y="176428"/>
                      <a:pt x="439902" y="186359"/>
                      <a:pt x="439902" y="198043"/>
                    </a:cubicBezTo>
                    <a:cubicBezTo>
                      <a:pt x="439902" y="203885"/>
                      <a:pt x="442823" y="213525"/>
                      <a:pt x="448665" y="226961"/>
                    </a:cubicBezTo>
                    <a:cubicBezTo>
                      <a:pt x="454507" y="240398"/>
                      <a:pt x="460933" y="251205"/>
                      <a:pt x="467944" y="259384"/>
                    </a:cubicBezTo>
                    <a:cubicBezTo>
                      <a:pt x="474954" y="269900"/>
                      <a:pt x="482549" y="279247"/>
                      <a:pt x="490728" y="287426"/>
                    </a:cubicBezTo>
                    <a:cubicBezTo>
                      <a:pt x="515264" y="315468"/>
                      <a:pt x="531037" y="352272"/>
                      <a:pt x="538048" y="397840"/>
                    </a:cubicBezTo>
                    <a:lnTo>
                      <a:pt x="548563" y="455676"/>
                    </a:lnTo>
                    <a:cubicBezTo>
                      <a:pt x="555574" y="477875"/>
                      <a:pt x="557911" y="488975"/>
                      <a:pt x="555574" y="488975"/>
                    </a:cubicBezTo>
                    <a:cubicBezTo>
                      <a:pt x="555574" y="490143"/>
                      <a:pt x="552069" y="488391"/>
                      <a:pt x="545058" y="483717"/>
                    </a:cubicBezTo>
                    <a:lnTo>
                      <a:pt x="531037" y="474954"/>
                    </a:lnTo>
                    <a:cubicBezTo>
                      <a:pt x="527532" y="474954"/>
                      <a:pt x="518185" y="469696"/>
                      <a:pt x="502996" y="459181"/>
                    </a:cubicBezTo>
                    <a:cubicBezTo>
                      <a:pt x="470281" y="440486"/>
                      <a:pt x="452755" y="430555"/>
                      <a:pt x="450418" y="429387"/>
                    </a:cubicBezTo>
                    <a:cubicBezTo>
                      <a:pt x="427050" y="417703"/>
                      <a:pt x="414197" y="410108"/>
                      <a:pt x="411861" y="406603"/>
                    </a:cubicBezTo>
                    <a:cubicBezTo>
                      <a:pt x="396671" y="392582"/>
                      <a:pt x="348183" y="377393"/>
                      <a:pt x="266395" y="361035"/>
                    </a:cubicBezTo>
                    <a:cubicBezTo>
                      <a:pt x="246532" y="356362"/>
                      <a:pt x="229298" y="353148"/>
                      <a:pt x="214693" y="351396"/>
                    </a:cubicBezTo>
                    <a:cubicBezTo>
                      <a:pt x="200088" y="349643"/>
                      <a:pt x="181686" y="348767"/>
                      <a:pt x="159486" y="348767"/>
                    </a:cubicBezTo>
                    <a:cubicBezTo>
                      <a:pt x="130276" y="348767"/>
                      <a:pt x="109245" y="349935"/>
                      <a:pt x="96393" y="352272"/>
                    </a:cubicBezTo>
                    <a:cubicBezTo>
                      <a:pt x="83540" y="354609"/>
                      <a:pt x="67767" y="360451"/>
                      <a:pt x="49072" y="369798"/>
                    </a:cubicBezTo>
                    <a:lnTo>
                      <a:pt x="24536" y="378561"/>
                    </a:lnTo>
                    <a:cubicBezTo>
                      <a:pt x="19862" y="378561"/>
                      <a:pt x="14605" y="382651"/>
                      <a:pt x="8763" y="390829"/>
                    </a:cubicBezTo>
                    <a:cubicBezTo>
                      <a:pt x="2921" y="397840"/>
                      <a:pt x="0" y="404266"/>
                      <a:pt x="0" y="410108"/>
                    </a:cubicBezTo>
                    <a:cubicBezTo>
                      <a:pt x="0" y="425297"/>
                      <a:pt x="876" y="436105"/>
                      <a:pt x="2629" y="442531"/>
                    </a:cubicBezTo>
                    <a:cubicBezTo>
                      <a:pt x="4381" y="448957"/>
                      <a:pt x="8178" y="456844"/>
                      <a:pt x="14020" y="466191"/>
                    </a:cubicBezTo>
                    <a:cubicBezTo>
                      <a:pt x="22199" y="479043"/>
                      <a:pt x="28625" y="486054"/>
                      <a:pt x="33299" y="487222"/>
                    </a:cubicBezTo>
                    <a:cubicBezTo>
                      <a:pt x="36804" y="488391"/>
                      <a:pt x="44107" y="486930"/>
                      <a:pt x="55206" y="482841"/>
                    </a:cubicBezTo>
                    <a:cubicBezTo>
                      <a:pt x="66306" y="478751"/>
                      <a:pt x="83540" y="470865"/>
                      <a:pt x="106908" y="459181"/>
                    </a:cubicBezTo>
                    <a:cubicBezTo>
                      <a:pt x="111582" y="455676"/>
                      <a:pt x="120929" y="453923"/>
                      <a:pt x="134950" y="453923"/>
                    </a:cubicBezTo>
                    <a:cubicBezTo>
                      <a:pt x="152476" y="453923"/>
                      <a:pt x="175260" y="456260"/>
                      <a:pt x="203301" y="460933"/>
                    </a:cubicBezTo>
                    <a:cubicBezTo>
                      <a:pt x="229006" y="463270"/>
                      <a:pt x="250329" y="466775"/>
                      <a:pt x="267271" y="471449"/>
                    </a:cubicBezTo>
                    <a:cubicBezTo>
                      <a:pt x="284213" y="476122"/>
                      <a:pt x="293852" y="480796"/>
                      <a:pt x="296189" y="485470"/>
                    </a:cubicBezTo>
                    <a:cubicBezTo>
                      <a:pt x="297357" y="486638"/>
                      <a:pt x="294436" y="495985"/>
                      <a:pt x="287426" y="513511"/>
                    </a:cubicBezTo>
                    <a:cubicBezTo>
                      <a:pt x="279247" y="529869"/>
                      <a:pt x="272821" y="545350"/>
                      <a:pt x="268147" y="559955"/>
                    </a:cubicBezTo>
                    <a:cubicBezTo>
                      <a:pt x="263474" y="574560"/>
                      <a:pt x="259968" y="592963"/>
                      <a:pt x="257632" y="615162"/>
                    </a:cubicBezTo>
                    <a:cubicBezTo>
                      <a:pt x="250621" y="657225"/>
                      <a:pt x="244779" y="685850"/>
                      <a:pt x="240106" y="701040"/>
                    </a:cubicBezTo>
                    <a:cubicBezTo>
                      <a:pt x="235432" y="711555"/>
                      <a:pt x="233095" y="734339"/>
                      <a:pt x="233095" y="769391"/>
                    </a:cubicBezTo>
                    <a:cubicBezTo>
                      <a:pt x="233095" y="789254"/>
                      <a:pt x="234264" y="805027"/>
                      <a:pt x="236601" y="816711"/>
                    </a:cubicBezTo>
                    <a:cubicBezTo>
                      <a:pt x="240106" y="826058"/>
                      <a:pt x="243027" y="841832"/>
                      <a:pt x="245364" y="864031"/>
                    </a:cubicBezTo>
                    <a:cubicBezTo>
                      <a:pt x="247700" y="883894"/>
                      <a:pt x="251206" y="899668"/>
                      <a:pt x="255879" y="911352"/>
                    </a:cubicBezTo>
                    <a:cubicBezTo>
                      <a:pt x="259384" y="921867"/>
                      <a:pt x="261137" y="932383"/>
                      <a:pt x="261137" y="942898"/>
                    </a:cubicBezTo>
                    <a:cubicBezTo>
                      <a:pt x="261137" y="953414"/>
                      <a:pt x="266395" y="970940"/>
                      <a:pt x="276910" y="995476"/>
                    </a:cubicBezTo>
                    <a:cubicBezTo>
                      <a:pt x="280415" y="1005992"/>
                      <a:pt x="282168" y="1011250"/>
                      <a:pt x="282168" y="1011250"/>
                    </a:cubicBezTo>
                    <a:lnTo>
                      <a:pt x="285673" y="1018260"/>
                    </a:lnTo>
                    <a:cubicBezTo>
                      <a:pt x="286842" y="1019429"/>
                      <a:pt x="289763" y="1027023"/>
                      <a:pt x="294436" y="1041044"/>
                    </a:cubicBezTo>
                    <a:cubicBezTo>
                      <a:pt x="297942" y="1057402"/>
                      <a:pt x="304368" y="1074928"/>
                      <a:pt x="313715" y="1093622"/>
                    </a:cubicBezTo>
                    <a:cubicBezTo>
                      <a:pt x="323062" y="1112316"/>
                      <a:pt x="329488" y="1120495"/>
                      <a:pt x="332994" y="1118158"/>
                    </a:cubicBezTo>
                    <a:cubicBezTo>
                      <a:pt x="336499" y="1118158"/>
                      <a:pt x="346430" y="1126337"/>
                      <a:pt x="362788" y="1142695"/>
                    </a:cubicBezTo>
                    <a:cubicBezTo>
                      <a:pt x="382651" y="1160221"/>
                      <a:pt x="393750" y="1168984"/>
                      <a:pt x="396087" y="1168984"/>
                    </a:cubicBezTo>
                    <a:cubicBezTo>
                      <a:pt x="398424" y="1168984"/>
                      <a:pt x="400761" y="1170152"/>
                      <a:pt x="403098" y="1172489"/>
                    </a:cubicBezTo>
                    <a:cubicBezTo>
                      <a:pt x="406603" y="1175994"/>
                      <a:pt x="412737" y="1180668"/>
                      <a:pt x="421500" y="1186510"/>
                    </a:cubicBezTo>
                    <a:cubicBezTo>
                      <a:pt x="430263" y="1192352"/>
                      <a:pt x="435813" y="1195273"/>
                      <a:pt x="438150" y="1195273"/>
                    </a:cubicBezTo>
                    <a:lnTo>
                      <a:pt x="452170" y="1202283"/>
                    </a:lnTo>
                    <a:lnTo>
                      <a:pt x="464439" y="1211046"/>
                    </a:lnTo>
                    <a:cubicBezTo>
                      <a:pt x="471449" y="1213383"/>
                      <a:pt x="478751" y="1216304"/>
                      <a:pt x="486346" y="1219809"/>
                    </a:cubicBezTo>
                    <a:cubicBezTo>
                      <a:pt x="493941" y="1223314"/>
                      <a:pt x="499491" y="1225651"/>
                      <a:pt x="502996" y="1226820"/>
                    </a:cubicBezTo>
                    <a:lnTo>
                      <a:pt x="527532" y="1240840"/>
                    </a:lnTo>
                    <a:cubicBezTo>
                      <a:pt x="545058" y="1249019"/>
                      <a:pt x="556158" y="1254277"/>
                      <a:pt x="560832" y="1256614"/>
                    </a:cubicBezTo>
                    <a:lnTo>
                      <a:pt x="578358" y="1263624"/>
                    </a:lnTo>
                    <a:cubicBezTo>
                      <a:pt x="579526" y="1263624"/>
                      <a:pt x="580110" y="1263040"/>
                      <a:pt x="580110" y="1261872"/>
                    </a:cubicBezTo>
                    <a:cubicBezTo>
                      <a:pt x="580110" y="1256030"/>
                      <a:pt x="571347" y="1242593"/>
                      <a:pt x="553821" y="1221562"/>
                    </a:cubicBezTo>
                    <a:cubicBezTo>
                      <a:pt x="528116" y="1192352"/>
                      <a:pt x="498906" y="1147953"/>
                      <a:pt x="466191" y="1088364"/>
                    </a:cubicBezTo>
                    <a:cubicBezTo>
                      <a:pt x="461518" y="1079017"/>
                      <a:pt x="450418" y="1059738"/>
                      <a:pt x="432892" y="1030528"/>
                    </a:cubicBezTo>
                    <a:cubicBezTo>
                      <a:pt x="406019" y="986129"/>
                      <a:pt x="389661" y="952830"/>
                      <a:pt x="383819" y="930630"/>
                    </a:cubicBezTo>
                    <a:cubicBezTo>
                      <a:pt x="369798" y="869873"/>
                      <a:pt x="360159" y="823722"/>
                      <a:pt x="354901" y="792175"/>
                    </a:cubicBezTo>
                    <a:cubicBezTo>
                      <a:pt x="349643" y="760628"/>
                      <a:pt x="347598" y="736092"/>
                      <a:pt x="348767" y="718566"/>
                    </a:cubicBezTo>
                    <a:lnTo>
                      <a:pt x="350519" y="690524"/>
                    </a:lnTo>
                    <a:cubicBezTo>
                      <a:pt x="351688" y="690524"/>
                      <a:pt x="353441" y="675335"/>
                      <a:pt x="355777" y="644956"/>
                    </a:cubicBezTo>
                    <a:cubicBezTo>
                      <a:pt x="358114" y="614578"/>
                      <a:pt x="361327" y="587121"/>
                      <a:pt x="365417" y="562584"/>
                    </a:cubicBezTo>
                    <a:cubicBezTo>
                      <a:pt x="369506" y="538048"/>
                      <a:pt x="372719" y="525780"/>
                      <a:pt x="375056" y="525780"/>
                    </a:cubicBezTo>
                    <a:cubicBezTo>
                      <a:pt x="380898" y="528116"/>
                      <a:pt x="389953" y="533666"/>
                      <a:pt x="402221" y="542429"/>
                    </a:cubicBezTo>
                    <a:cubicBezTo>
                      <a:pt x="414489" y="551192"/>
                      <a:pt x="427050" y="560832"/>
                      <a:pt x="439902" y="571347"/>
                    </a:cubicBezTo>
                    <a:cubicBezTo>
                      <a:pt x="467944" y="595884"/>
                      <a:pt x="481965" y="610489"/>
                      <a:pt x="481965" y="615162"/>
                    </a:cubicBezTo>
                    <a:cubicBezTo>
                      <a:pt x="481965" y="619836"/>
                      <a:pt x="484593" y="624509"/>
                      <a:pt x="489851" y="629183"/>
                    </a:cubicBezTo>
                    <a:cubicBezTo>
                      <a:pt x="495109" y="633857"/>
                      <a:pt x="500075" y="636193"/>
                      <a:pt x="504748" y="636193"/>
                    </a:cubicBezTo>
                    <a:cubicBezTo>
                      <a:pt x="511759" y="636193"/>
                      <a:pt x="519353" y="639407"/>
                      <a:pt x="527532" y="645833"/>
                    </a:cubicBezTo>
                    <a:cubicBezTo>
                      <a:pt x="535711" y="652259"/>
                      <a:pt x="540969" y="659561"/>
                      <a:pt x="543306" y="667740"/>
                    </a:cubicBezTo>
                    <a:cubicBezTo>
                      <a:pt x="546811" y="674751"/>
                      <a:pt x="548563" y="692861"/>
                      <a:pt x="548563" y="722071"/>
                    </a:cubicBezTo>
                    <a:cubicBezTo>
                      <a:pt x="549732" y="748944"/>
                      <a:pt x="552069" y="770559"/>
                      <a:pt x="555574" y="786917"/>
                    </a:cubicBezTo>
                    <a:cubicBezTo>
                      <a:pt x="559079" y="803275"/>
                      <a:pt x="563168" y="811453"/>
                      <a:pt x="567842" y="811453"/>
                    </a:cubicBezTo>
                    <a:cubicBezTo>
                      <a:pt x="573684" y="811453"/>
                      <a:pt x="582739" y="804151"/>
                      <a:pt x="595007" y="789546"/>
                    </a:cubicBezTo>
                    <a:cubicBezTo>
                      <a:pt x="607276" y="774941"/>
                      <a:pt x="615746" y="760628"/>
                      <a:pt x="620420" y="746607"/>
                    </a:cubicBezTo>
                    <a:cubicBezTo>
                      <a:pt x="626262" y="731418"/>
                      <a:pt x="633272" y="717981"/>
                      <a:pt x="641451" y="706297"/>
                    </a:cubicBezTo>
                    <a:cubicBezTo>
                      <a:pt x="649630" y="694613"/>
                      <a:pt x="656640" y="688187"/>
                      <a:pt x="662482" y="687019"/>
                    </a:cubicBezTo>
                    <a:cubicBezTo>
                      <a:pt x="664819" y="684682"/>
                      <a:pt x="666572" y="682053"/>
                      <a:pt x="667740" y="679132"/>
                    </a:cubicBezTo>
                    <a:cubicBezTo>
                      <a:pt x="668909" y="676211"/>
                      <a:pt x="667740" y="674751"/>
                      <a:pt x="664235" y="674751"/>
                    </a:cubicBezTo>
                    <a:cubicBezTo>
                      <a:pt x="661898" y="674751"/>
                      <a:pt x="660730" y="672706"/>
                      <a:pt x="660730" y="668617"/>
                    </a:cubicBezTo>
                    <a:cubicBezTo>
                      <a:pt x="660730" y="664527"/>
                      <a:pt x="661898" y="661898"/>
                      <a:pt x="664235" y="660730"/>
                    </a:cubicBezTo>
                    <a:cubicBezTo>
                      <a:pt x="666572" y="658393"/>
                      <a:pt x="667740" y="654304"/>
                      <a:pt x="667740" y="648462"/>
                    </a:cubicBezTo>
                    <a:cubicBezTo>
                      <a:pt x="667740" y="641451"/>
                      <a:pt x="668324" y="637362"/>
                      <a:pt x="669493" y="636193"/>
                    </a:cubicBezTo>
                    <a:cubicBezTo>
                      <a:pt x="670661" y="633857"/>
                      <a:pt x="671245" y="625678"/>
                      <a:pt x="671245" y="611657"/>
                    </a:cubicBezTo>
                    <a:cubicBezTo>
                      <a:pt x="671245" y="578942"/>
                      <a:pt x="669493" y="560247"/>
                      <a:pt x="665988" y="555574"/>
                    </a:cubicBezTo>
                    <a:cubicBezTo>
                      <a:pt x="663651" y="553237"/>
                      <a:pt x="662482" y="549732"/>
                      <a:pt x="662482" y="545058"/>
                    </a:cubicBezTo>
                    <a:cubicBezTo>
                      <a:pt x="663651" y="543890"/>
                      <a:pt x="663943" y="542429"/>
                      <a:pt x="663359" y="540677"/>
                    </a:cubicBezTo>
                    <a:cubicBezTo>
                      <a:pt x="662775" y="538924"/>
                      <a:pt x="661898" y="536879"/>
                      <a:pt x="660730" y="534543"/>
                    </a:cubicBezTo>
                    <a:cubicBezTo>
                      <a:pt x="658393" y="529869"/>
                      <a:pt x="657225" y="525780"/>
                      <a:pt x="657225" y="522274"/>
                    </a:cubicBezTo>
                    <a:cubicBezTo>
                      <a:pt x="656056" y="521106"/>
                      <a:pt x="653135" y="510590"/>
                      <a:pt x="648462" y="490728"/>
                    </a:cubicBezTo>
                    <a:cubicBezTo>
                      <a:pt x="644956" y="476707"/>
                      <a:pt x="643204" y="466191"/>
                      <a:pt x="643204" y="459181"/>
                    </a:cubicBezTo>
                    <a:cubicBezTo>
                      <a:pt x="645541" y="452170"/>
                      <a:pt x="626846" y="404266"/>
                      <a:pt x="587121" y="315468"/>
                    </a:cubicBezTo>
                    <a:cubicBezTo>
                      <a:pt x="564921" y="264058"/>
                      <a:pt x="546227" y="229590"/>
                      <a:pt x="531037" y="212064"/>
                    </a:cubicBezTo>
                    <a:lnTo>
                      <a:pt x="517017" y="191033"/>
                    </a:lnTo>
                    <a:cubicBezTo>
                      <a:pt x="514680" y="182854"/>
                      <a:pt x="511759" y="176428"/>
                      <a:pt x="508254" y="171754"/>
                    </a:cubicBezTo>
                    <a:lnTo>
                      <a:pt x="502996" y="159486"/>
                    </a:lnTo>
                    <a:lnTo>
                      <a:pt x="515264" y="155981"/>
                    </a:lnTo>
                    <a:cubicBezTo>
                      <a:pt x="519938" y="153644"/>
                      <a:pt x="525195" y="152476"/>
                      <a:pt x="531037" y="152476"/>
                    </a:cubicBezTo>
                    <a:cubicBezTo>
                      <a:pt x="533374" y="152476"/>
                      <a:pt x="539216" y="148971"/>
                      <a:pt x="548563" y="141960"/>
                    </a:cubicBezTo>
                    <a:cubicBezTo>
                      <a:pt x="568426" y="125603"/>
                      <a:pt x="583615" y="117424"/>
                      <a:pt x="594131" y="117424"/>
                    </a:cubicBezTo>
                    <a:cubicBezTo>
                      <a:pt x="597636" y="117424"/>
                      <a:pt x="601434" y="117424"/>
                      <a:pt x="605523" y="117424"/>
                    </a:cubicBezTo>
                    <a:cubicBezTo>
                      <a:pt x="609612" y="117424"/>
                      <a:pt x="612241" y="116840"/>
                      <a:pt x="613410" y="115671"/>
                    </a:cubicBezTo>
                    <a:cubicBezTo>
                      <a:pt x="614578" y="114503"/>
                      <a:pt x="615162" y="112750"/>
                      <a:pt x="615162" y="110413"/>
                    </a:cubicBezTo>
                    <a:cubicBezTo>
                      <a:pt x="615162" y="109245"/>
                      <a:pt x="616915" y="103403"/>
                      <a:pt x="620420" y="92887"/>
                    </a:cubicBezTo>
                    <a:cubicBezTo>
                      <a:pt x="623925" y="88214"/>
                      <a:pt x="625094" y="83832"/>
                      <a:pt x="623925" y="79743"/>
                    </a:cubicBezTo>
                    <a:cubicBezTo>
                      <a:pt x="622757" y="75653"/>
                      <a:pt x="620420" y="74777"/>
                      <a:pt x="616915" y="77114"/>
                    </a:cubicBezTo>
                    <a:lnTo>
                      <a:pt x="609904" y="80619"/>
                    </a:lnTo>
                    <a:cubicBezTo>
                      <a:pt x="602894" y="80619"/>
                      <a:pt x="589457" y="74777"/>
                      <a:pt x="569595" y="63093"/>
                    </a:cubicBezTo>
                    <a:cubicBezTo>
                      <a:pt x="548563" y="47904"/>
                      <a:pt x="523735" y="34759"/>
                      <a:pt x="495109" y="23660"/>
                    </a:cubicBezTo>
                    <a:cubicBezTo>
                      <a:pt x="466483" y="12560"/>
                      <a:pt x="439902" y="5257"/>
                      <a:pt x="415366" y="1752"/>
                    </a:cubicBezTo>
                    <a:cubicBezTo>
                      <a:pt x="408355" y="584"/>
                      <a:pt x="395503" y="0"/>
                      <a:pt x="37680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1F283EFF-460F-5DA0-7534-4A2EFFE3993F}"/>
                  </a:ext>
                </a:extLst>
              </p:cNvPr>
              <p:cNvSpPr txBox="1"/>
              <p:nvPr/>
            </p:nvSpPr>
            <p:spPr>
              <a:xfrm flipH="1">
                <a:off x="5805900" y="1595215"/>
                <a:ext cx="377952" cy="188976"/>
              </a:xfrm>
              <a:custGeom>
                <a:avLst/>
                <a:gdLst/>
                <a:ahLst/>
                <a:cxnLst/>
                <a:rect l="l" t="t" r="r" b="b"/>
                <a:pathLst>
                  <a:path w="377952" h="188976">
                    <a:moveTo>
                      <a:pt x="71933" y="0"/>
                    </a:moveTo>
                    <a:cubicBezTo>
                      <a:pt x="65431" y="0"/>
                      <a:pt x="61773" y="407"/>
                      <a:pt x="60960" y="1219"/>
                    </a:cubicBezTo>
                    <a:cubicBezTo>
                      <a:pt x="60147" y="2032"/>
                      <a:pt x="54458" y="4064"/>
                      <a:pt x="43891" y="7315"/>
                    </a:cubicBezTo>
                    <a:cubicBezTo>
                      <a:pt x="33325" y="10567"/>
                      <a:pt x="26416" y="13818"/>
                      <a:pt x="23165" y="17069"/>
                    </a:cubicBezTo>
                    <a:cubicBezTo>
                      <a:pt x="19101" y="21133"/>
                      <a:pt x="16256" y="23165"/>
                      <a:pt x="14631" y="23165"/>
                    </a:cubicBezTo>
                    <a:cubicBezTo>
                      <a:pt x="12192" y="23165"/>
                      <a:pt x="9144" y="25400"/>
                      <a:pt x="5487" y="29871"/>
                    </a:cubicBezTo>
                    <a:cubicBezTo>
                      <a:pt x="1829" y="34341"/>
                      <a:pt x="407" y="37389"/>
                      <a:pt x="1219" y="39015"/>
                    </a:cubicBezTo>
                    <a:cubicBezTo>
                      <a:pt x="2845" y="40640"/>
                      <a:pt x="2845" y="45111"/>
                      <a:pt x="1219" y="52426"/>
                    </a:cubicBezTo>
                    <a:cubicBezTo>
                      <a:pt x="407" y="55677"/>
                      <a:pt x="0" y="59335"/>
                      <a:pt x="0" y="63399"/>
                    </a:cubicBezTo>
                    <a:cubicBezTo>
                      <a:pt x="0" y="65024"/>
                      <a:pt x="1219" y="69088"/>
                      <a:pt x="3658" y="75591"/>
                    </a:cubicBezTo>
                    <a:cubicBezTo>
                      <a:pt x="6909" y="82906"/>
                      <a:pt x="9754" y="86563"/>
                      <a:pt x="12192" y="86563"/>
                    </a:cubicBezTo>
                    <a:cubicBezTo>
                      <a:pt x="13818" y="86563"/>
                      <a:pt x="19914" y="91847"/>
                      <a:pt x="30480" y="102413"/>
                    </a:cubicBezTo>
                    <a:cubicBezTo>
                      <a:pt x="41047" y="112979"/>
                      <a:pt x="47955" y="118263"/>
                      <a:pt x="51207" y="118263"/>
                    </a:cubicBezTo>
                    <a:cubicBezTo>
                      <a:pt x="53645" y="118263"/>
                      <a:pt x="55677" y="119076"/>
                      <a:pt x="57303" y="120701"/>
                    </a:cubicBezTo>
                    <a:cubicBezTo>
                      <a:pt x="60554" y="122327"/>
                      <a:pt x="64618" y="123139"/>
                      <a:pt x="69495" y="123139"/>
                    </a:cubicBezTo>
                    <a:lnTo>
                      <a:pt x="74371" y="123139"/>
                    </a:lnTo>
                    <a:cubicBezTo>
                      <a:pt x="80061" y="123139"/>
                      <a:pt x="85751" y="125578"/>
                      <a:pt x="91440" y="130455"/>
                    </a:cubicBezTo>
                    <a:cubicBezTo>
                      <a:pt x="102819" y="139395"/>
                      <a:pt x="112370" y="145288"/>
                      <a:pt x="120091" y="148133"/>
                    </a:cubicBezTo>
                    <a:cubicBezTo>
                      <a:pt x="127813" y="150978"/>
                      <a:pt x="137363" y="152400"/>
                      <a:pt x="148743" y="152400"/>
                    </a:cubicBezTo>
                    <a:cubicBezTo>
                      <a:pt x="168250" y="152400"/>
                      <a:pt x="188976" y="157683"/>
                      <a:pt x="210922" y="168250"/>
                    </a:cubicBezTo>
                    <a:cubicBezTo>
                      <a:pt x="221488" y="173127"/>
                      <a:pt x="232664" y="177800"/>
                      <a:pt x="244450" y="182271"/>
                    </a:cubicBezTo>
                    <a:cubicBezTo>
                      <a:pt x="256235" y="186741"/>
                      <a:pt x="264160" y="188976"/>
                      <a:pt x="268224" y="188976"/>
                    </a:cubicBezTo>
                    <a:cubicBezTo>
                      <a:pt x="269037" y="188976"/>
                      <a:pt x="269443" y="188570"/>
                      <a:pt x="269443" y="187757"/>
                    </a:cubicBezTo>
                    <a:cubicBezTo>
                      <a:pt x="268631" y="186944"/>
                      <a:pt x="267005" y="185522"/>
                      <a:pt x="264567" y="183490"/>
                    </a:cubicBezTo>
                    <a:cubicBezTo>
                      <a:pt x="262128" y="181458"/>
                      <a:pt x="258877" y="179629"/>
                      <a:pt x="254813" y="178003"/>
                    </a:cubicBezTo>
                    <a:cubicBezTo>
                      <a:pt x="244247" y="172314"/>
                      <a:pt x="233883" y="165405"/>
                      <a:pt x="223723" y="157277"/>
                    </a:cubicBezTo>
                    <a:cubicBezTo>
                      <a:pt x="213563" y="149149"/>
                      <a:pt x="209296" y="144272"/>
                      <a:pt x="210922" y="142647"/>
                    </a:cubicBezTo>
                    <a:lnTo>
                      <a:pt x="225552" y="145085"/>
                    </a:lnTo>
                    <a:cubicBezTo>
                      <a:pt x="232055" y="146711"/>
                      <a:pt x="243840" y="147524"/>
                      <a:pt x="260909" y="147524"/>
                    </a:cubicBezTo>
                    <a:cubicBezTo>
                      <a:pt x="272288" y="145898"/>
                      <a:pt x="281635" y="143866"/>
                      <a:pt x="288951" y="141427"/>
                    </a:cubicBezTo>
                    <a:cubicBezTo>
                      <a:pt x="296266" y="138989"/>
                      <a:pt x="302768" y="135331"/>
                      <a:pt x="308458" y="130455"/>
                    </a:cubicBezTo>
                    <a:cubicBezTo>
                      <a:pt x="310083" y="128829"/>
                      <a:pt x="313335" y="126187"/>
                      <a:pt x="318211" y="122530"/>
                    </a:cubicBezTo>
                    <a:cubicBezTo>
                      <a:pt x="323088" y="118872"/>
                      <a:pt x="329184" y="114199"/>
                      <a:pt x="336499" y="108509"/>
                    </a:cubicBezTo>
                    <a:cubicBezTo>
                      <a:pt x="349504" y="97943"/>
                      <a:pt x="360071" y="86563"/>
                      <a:pt x="368199" y="74372"/>
                    </a:cubicBezTo>
                    <a:cubicBezTo>
                      <a:pt x="374701" y="62992"/>
                      <a:pt x="377952" y="55677"/>
                      <a:pt x="377952" y="52426"/>
                    </a:cubicBezTo>
                    <a:cubicBezTo>
                      <a:pt x="377952" y="48362"/>
                      <a:pt x="375920" y="45111"/>
                      <a:pt x="371856" y="42672"/>
                    </a:cubicBezTo>
                    <a:cubicBezTo>
                      <a:pt x="368605" y="41047"/>
                      <a:pt x="365760" y="40234"/>
                      <a:pt x="363322" y="40234"/>
                    </a:cubicBezTo>
                    <a:cubicBezTo>
                      <a:pt x="356007" y="40234"/>
                      <a:pt x="349098" y="43079"/>
                      <a:pt x="342595" y="48768"/>
                    </a:cubicBezTo>
                    <a:cubicBezTo>
                      <a:pt x="330403" y="58522"/>
                      <a:pt x="315367" y="63399"/>
                      <a:pt x="297485" y="63399"/>
                    </a:cubicBezTo>
                    <a:cubicBezTo>
                      <a:pt x="289357" y="63399"/>
                      <a:pt x="280416" y="62179"/>
                      <a:pt x="270663" y="59741"/>
                    </a:cubicBezTo>
                    <a:cubicBezTo>
                      <a:pt x="258471" y="56490"/>
                      <a:pt x="244247" y="52223"/>
                      <a:pt x="227991" y="46939"/>
                    </a:cubicBezTo>
                    <a:cubicBezTo>
                      <a:pt x="211735" y="41656"/>
                      <a:pt x="198730" y="37389"/>
                      <a:pt x="188976" y="34138"/>
                    </a:cubicBezTo>
                    <a:lnTo>
                      <a:pt x="153619" y="21946"/>
                    </a:lnTo>
                    <a:lnTo>
                      <a:pt x="107290" y="4877"/>
                    </a:lnTo>
                    <a:cubicBezTo>
                      <a:pt x="97536" y="1626"/>
                      <a:pt x="85751" y="0"/>
                      <a:pt x="719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5CF3073D-A053-96FB-520C-DE8A32C0D8C2}"/>
                  </a:ext>
                </a:extLst>
              </p:cNvPr>
              <p:cNvSpPr txBox="1"/>
              <p:nvPr/>
            </p:nvSpPr>
            <p:spPr>
              <a:xfrm flipH="1">
                <a:off x="4905088" y="1605592"/>
                <a:ext cx="527914" cy="704779"/>
              </a:xfrm>
              <a:custGeom>
                <a:avLst/>
                <a:gdLst/>
                <a:ahLst/>
                <a:cxnLst/>
                <a:rect l="l" t="t" r="r" b="b"/>
                <a:pathLst>
                  <a:path w="527914" h="704779">
                    <a:moveTo>
                      <a:pt x="226162" y="203"/>
                    </a:moveTo>
                    <a:cubicBezTo>
                      <a:pt x="224942" y="-203"/>
                      <a:pt x="223926" y="0"/>
                      <a:pt x="223114" y="813"/>
                    </a:cubicBezTo>
                    <a:lnTo>
                      <a:pt x="212141" y="3251"/>
                    </a:lnTo>
                    <a:cubicBezTo>
                      <a:pt x="201574" y="4877"/>
                      <a:pt x="193853" y="9347"/>
                      <a:pt x="188976" y="16663"/>
                    </a:cubicBezTo>
                    <a:cubicBezTo>
                      <a:pt x="185725" y="23165"/>
                      <a:pt x="182067" y="26416"/>
                      <a:pt x="178003" y="26416"/>
                    </a:cubicBezTo>
                    <a:cubicBezTo>
                      <a:pt x="174752" y="28042"/>
                      <a:pt x="172110" y="30887"/>
                      <a:pt x="170078" y="34951"/>
                    </a:cubicBezTo>
                    <a:cubicBezTo>
                      <a:pt x="168046" y="39015"/>
                      <a:pt x="167437" y="43079"/>
                      <a:pt x="168250" y="47143"/>
                    </a:cubicBezTo>
                    <a:cubicBezTo>
                      <a:pt x="168250" y="50394"/>
                      <a:pt x="166624" y="54458"/>
                      <a:pt x="163373" y="59335"/>
                    </a:cubicBezTo>
                    <a:cubicBezTo>
                      <a:pt x="161747" y="63399"/>
                      <a:pt x="159309" y="72136"/>
                      <a:pt x="156058" y="85547"/>
                    </a:cubicBezTo>
                    <a:cubicBezTo>
                      <a:pt x="152806" y="98959"/>
                      <a:pt x="151587" y="107290"/>
                      <a:pt x="152400" y="110541"/>
                    </a:cubicBezTo>
                    <a:cubicBezTo>
                      <a:pt x="153213" y="112979"/>
                      <a:pt x="147930" y="114605"/>
                      <a:pt x="136550" y="115418"/>
                    </a:cubicBezTo>
                    <a:cubicBezTo>
                      <a:pt x="130861" y="115418"/>
                      <a:pt x="126187" y="115824"/>
                      <a:pt x="122530" y="116637"/>
                    </a:cubicBezTo>
                    <a:cubicBezTo>
                      <a:pt x="118872" y="117450"/>
                      <a:pt x="115824" y="119075"/>
                      <a:pt x="113386" y="121514"/>
                    </a:cubicBezTo>
                    <a:cubicBezTo>
                      <a:pt x="109322" y="125578"/>
                      <a:pt x="104445" y="128829"/>
                      <a:pt x="98755" y="131267"/>
                    </a:cubicBezTo>
                    <a:cubicBezTo>
                      <a:pt x="84125" y="138583"/>
                      <a:pt x="72746" y="147930"/>
                      <a:pt x="64618" y="159309"/>
                    </a:cubicBezTo>
                    <a:cubicBezTo>
                      <a:pt x="60554" y="164999"/>
                      <a:pt x="58522" y="170282"/>
                      <a:pt x="58522" y="175159"/>
                    </a:cubicBezTo>
                    <a:cubicBezTo>
                      <a:pt x="58522" y="184099"/>
                      <a:pt x="58725" y="190805"/>
                      <a:pt x="59131" y="195275"/>
                    </a:cubicBezTo>
                    <a:cubicBezTo>
                      <a:pt x="59538" y="199746"/>
                      <a:pt x="61366" y="203607"/>
                      <a:pt x="64618" y="206858"/>
                    </a:cubicBezTo>
                    <a:cubicBezTo>
                      <a:pt x="67869" y="210109"/>
                      <a:pt x="72746" y="213360"/>
                      <a:pt x="79248" y="216611"/>
                    </a:cubicBezTo>
                    <a:cubicBezTo>
                      <a:pt x="85750" y="219863"/>
                      <a:pt x="90627" y="221488"/>
                      <a:pt x="93878" y="221488"/>
                    </a:cubicBezTo>
                    <a:cubicBezTo>
                      <a:pt x="97130" y="221488"/>
                      <a:pt x="98755" y="222301"/>
                      <a:pt x="98755" y="223927"/>
                    </a:cubicBezTo>
                    <a:lnTo>
                      <a:pt x="108509" y="230023"/>
                    </a:lnTo>
                    <a:cubicBezTo>
                      <a:pt x="115011" y="231648"/>
                      <a:pt x="119075" y="233274"/>
                      <a:pt x="120701" y="234899"/>
                    </a:cubicBezTo>
                    <a:lnTo>
                      <a:pt x="134112" y="240995"/>
                    </a:lnTo>
                    <a:cubicBezTo>
                      <a:pt x="140614" y="245059"/>
                      <a:pt x="145491" y="248717"/>
                      <a:pt x="148742" y="251968"/>
                    </a:cubicBezTo>
                    <a:cubicBezTo>
                      <a:pt x="151994" y="255220"/>
                      <a:pt x="154026" y="259690"/>
                      <a:pt x="154838" y="265379"/>
                    </a:cubicBezTo>
                    <a:cubicBezTo>
                      <a:pt x="155651" y="267818"/>
                      <a:pt x="156058" y="273508"/>
                      <a:pt x="156058" y="282448"/>
                    </a:cubicBezTo>
                    <a:cubicBezTo>
                      <a:pt x="156058" y="303581"/>
                      <a:pt x="154838" y="320243"/>
                      <a:pt x="152400" y="332436"/>
                    </a:cubicBezTo>
                    <a:cubicBezTo>
                      <a:pt x="151587" y="334061"/>
                      <a:pt x="150368" y="335280"/>
                      <a:pt x="148742" y="336093"/>
                    </a:cubicBezTo>
                    <a:cubicBezTo>
                      <a:pt x="147117" y="336906"/>
                      <a:pt x="144678" y="336906"/>
                      <a:pt x="141427" y="336093"/>
                    </a:cubicBezTo>
                    <a:cubicBezTo>
                      <a:pt x="110541" y="330403"/>
                      <a:pt x="88595" y="327152"/>
                      <a:pt x="75590" y="326339"/>
                    </a:cubicBezTo>
                    <a:lnTo>
                      <a:pt x="63398" y="325120"/>
                    </a:lnTo>
                    <a:cubicBezTo>
                      <a:pt x="59334" y="325120"/>
                      <a:pt x="53238" y="327152"/>
                      <a:pt x="45110" y="331216"/>
                    </a:cubicBezTo>
                    <a:lnTo>
                      <a:pt x="32918" y="338532"/>
                    </a:lnTo>
                    <a:cubicBezTo>
                      <a:pt x="32918" y="340157"/>
                      <a:pt x="32106" y="340970"/>
                      <a:pt x="30480" y="340970"/>
                    </a:cubicBezTo>
                    <a:cubicBezTo>
                      <a:pt x="28042" y="340970"/>
                      <a:pt x="23165" y="344628"/>
                      <a:pt x="15850" y="351943"/>
                    </a:cubicBezTo>
                    <a:cubicBezTo>
                      <a:pt x="8534" y="359258"/>
                      <a:pt x="3658" y="367386"/>
                      <a:pt x="1219" y="376327"/>
                    </a:cubicBezTo>
                    <a:cubicBezTo>
                      <a:pt x="406" y="378765"/>
                      <a:pt x="0" y="382016"/>
                      <a:pt x="0" y="386080"/>
                    </a:cubicBezTo>
                    <a:cubicBezTo>
                      <a:pt x="0" y="391770"/>
                      <a:pt x="4064" y="397053"/>
                      <a:pt x="12192" y="401930"/>
                    </a:cubicBezTo>
                    <a:cubicBezTo>
                      <a:pt x="14630" y="404368"/>
                      <a:pt x="17882" y="405791"/>
                      <a:pt x="21946" y="406197"/>
                    </a:cubicBezTo>
                    <a:cubicBezTo>
                      <a:pt x="26010" y="406603"/>
                      <a:pt x="30480" y="406807"/>
                      <a:pt x="35357" y="406807"/>
                    </a:cubicBezTo>
                    <a:cubicBezTo>
                      <a:pt x="41046" y="406807"/>
                      <a:pt x="59741" y="405587"/>
                      <a:pt x="91440" y="403149"/>
                    </a:cubicBezTo>
                    <a:cubicBezTo>
                      <a:pt x="102819" y="401524"/>
                      <a:pt x="111760" y="401117"/>
                      <a:pt x="118262" y="401930"/>
                    </a:cubicBezTo>
                    <a:cubicBezTo>
                      <a:pt x="127203" y="401930"/>
                      <a:pt x="133096" y="403352"/>
                      <a:pt x="135941" y="406197"/>
                    </a:cubicBezTo>
                    <a:cubicBezTo>
                      <a:pt x="138786" y="409042"/>
                      <a:pt x="141427" y="416560"/>
                      <a:pt x="143866" y="428752"/>
                    </a:cubicBezTo>
                    <a:cubicBezTo>
                      <a:pt x="146304" y="436880"/>
                      <a:pt x="147523" y="445008"/>
                      <a:pt x="147523" y="453136"/>
                    </a:cubicBezTo>
                    <a:cubicBezTo>
                      <a:pt x="147523" y="462890"/>
                      <a:pt x="145898" y="471018"/>
                      <a:pt x="142646" y="477520"/>
                    </a:cubicBezTo>
                    <a:cubicBezTo>
                      <a:pt x="140208" y="482397"/>
                      <a:pt x="138989" y="497434"/>
                      <a:pt x="138989" y="522631"/>
                    </a:cubicBezTo>
                    <a:cubicBezTo>
                      <a:pt x="138989" y="534823"/>
                      <a:pt x="139192" y="545592"/>
                      <a:pt x="139598" y="554940"/>
                    </a:cubicBezTo>
                    <a:cubicBezTo>
                      <a:pt x="140005" y="564287"/>
                      <a:pt x="141427" y="572618"/>
                      <a:pt x="143866" y="579933"/>
                    </a:cubicBezTo>
                    <a:cubicBezTo>
                      <a:pt x="151994" y="607568"/>
                      <a:pt x="157277" y="623012"/>
                      <a:pt x="159715" y="626263"/>
                    </a:cubicBezTo>
                    <a:cubicBezTo>
                      <a:pt x="162966" y="628701"/>
                      <a:pt x="167843" y="632359"/>
                      <a:pt x="174346" y="637236"/>
                    </a:cubicBezTo>
                    <a:cubicBezTo>
                      <a:pt x="180848" y="642112"/>
                      <a:pt x="187350" y="646583"/>
                      <a:pt x="193853" y="650647"/>
                    </a:cubicBezTo>
                    <a:lnTo>
                      <a:pt x="219456" y="673812"/>
                    </a:lnTo>
                    <a:cubicBezTo>
                      <a:pt x="227584" y="682752"/>
                      <a:pt x="236118" y="690474"/>
                      <a:pt x="245059" y="696976"/>
                    </a:cubicBezTo>
                    <a:cubicBezTo>
                      <a:pt x="254000" y="703479"/>
                      <a:pt x="259283" y="705917"/>
                      <a:pt x="260909" y="704292"/>
                    </a:cubicBezTo>
                    <a:lnTo>
                      <a:pt x="254813" y="692100"/>
                    </a:lnTo>
                    <a:cubicBezTo>
                      <a:pt x="249936" y="684784"/>
                      <a:pt x="244856" y="675437"/>
                      <a:pt x="239573" y="664058"/>
                    </a:cubicBezTo>
                    <a:cubicBezTo>
                      <a:pt x="234290" y="652679"/>
                      <a:pt x="230022" y="642112"/>
                      <a:pt x="226771" y="632359"/>
                    </a:cubicBezTo>
                    <a:cubicBezTo>
                      <a:pt x="222707" y="620980"/>
                      <a:pt x="220066" y="607772"/>
                      <a:pt x="218846" y="592735"/>
                    </a:cubicBezTo>
                    <a:cubicBezTo>
                      <a:pt x="217627" y="577698"/>
                      <a:pt x="217018" y="555143"/>
                      <a:pt x="217018" y="525069"/>
                    </a:cubicBezTo>
                    <a:cubicBezTo>
                      <a:pt x="217018" y="456794"/>
                      <a:pt x="221082" y="426314"/>
                      <a:pt x="229210" y="433629"/>
                    </a:cubicBezTo>
                    <a:cubicBezTo>
                      <a:pt x="237338" y="437693"/>
                      <a:pt x="242621" y="440132"/>
                      <a:pt x="245059" y="440944"/>
                    </a:cubicBezTo>
                    <a:lnTo>
                      <a:pt x="269443" y="450698"/>
                    </a:lnTo>
                    <a:lnTo>
                      <a:pt x="280416" y="456794"/>
                    </a:lnTo>
                    <a:lnTo>
                      <a:pt x="280416" y="490931"/>
                    </a:lnTo>
                    <a:lnTo>
                      <a:pt x="277978" y="531165"/>
                    </a:lnTo>
                    <a:lnTo>
                      <a:pt x="277978" y="533604"/>
                    </a:lnTo>
                    <a:cubicBezTo>
                      <a:pt x="277978" y="538480"/>
                      <a:pt x="280416" y="545796"/>
                      <a:pt x="285293" y="555549"/>
                    </a:cubicBezTo>
                    <a:cubicBezTo>
                      <a:pt x="293421" y="575869"/>
                      <a:pt x="297485" y="589280"/>
                      <a:pt x="297485" y="595783"/>
                    </a:cubicBezTo>
                    <a:cubicBezTo>
                      <a:pt x="297485" y="601472"/>
                      <a:pt x="298704" y="605536"/>
                      <a:pt x="301142" y="607975"/>
                    </a:cubicBezTo>
                    <a:cubicBezTo>
                      <a:pt x="302768" y="609600"/>
                      <a:pt x="305410" y="610820"/>
                      <a:pt x="309067" y="611632"/>
                    </a:cubicBezTo>
                    <a:cubicBezTo>
                      <a:pt x="312725" y="612445"/>
                      <a:pt x="318211" y="612852"/>
                      <a:pt x="325526" y="612852"/>
                    </a:cubicBezTo>
                    <a:cubicBezTo>
                      <a:pt x="338531" y="612852"/>
                      <a:pt x="347878" y="612039"/>
                      <a:pt x="353568" y="610413"/>
                    </a:cubicBezTo>
                    <a:cubicBezTo>
                      <a:pt x="359258" y="608788"/>
                      <a:pt x="363728" y="605943"/>
                      <a:pt x="366979" y="601879"/>
                    </a:cubicBezTo>
                    <a:cubicBezTo>
                      <a:pt x="370230" y="595376"/>
                      <a:pt x="371856" y="590906"/>
                      <a:pt x="371856" y="588468"/>
                    </a:cubicBezTo>
                    <a:cubicBezTo>
                      <a:pt x="371856" y="586842"/>
                      <a:pt x="373482" y="581965"/>
                      <a:pt x="376733" y="573837"/>
                    </a:cubicBezTo>
                    <a:cubicBezTo>
                      <a:pt x="380797" y="567335"/>
                      <a:pt x="382829" y="562458"/>
                      <a:pt x="382829" y="559207"/>
                    </a:cubicBezTo>
                    <a:cubicBezTo>
                      <a:pt x="382829" y="557581"/>
                      <a:pt x="383642" y="555752"/>
                      <a:pt x="385267" y="553720"/>
                    </a:cubicBezTo>
                    <a:cubicBezTo>
                      <a:pt x="386893" y="551688"/>
                      <a:pt x="389331" y="549453"/>
                      <a:pt x="392582" y="547015"/>
                    </a:cubicBezTo>
                    <a:lnTo>
                      <a:pt x="401117" y="538480"/>
                    </a:lnTo>
                    <a:lnTo>
                      <a:pt x="396240" y="531165"/>
                    </a:lnTo>
                    <a:cubicBezTo>
                      <a:pt x="394614" y="527101"/>
                      <a:pt x="393802" y="524053"/>
                      <a:pt x="393802" y="522021"/>
                    </a:cubicBezTo>
                    <a:cubicBezTo>
                      <a:pt x="393802" y="519989"/>
                      <a:pt x="394614" y="517348"/>
                      <a:pt x="396240" y="514096"/>
                    </a:cubicBezTo>
                    <a:cubicBezTo>
                      <a:pt x="397866" y="507594"/>
                      <a:pt x="399491" y="504343"/>
                      <a:pt x="401117" y="504343"/>
                    </a:cubicBezTo>
                    <a:lnTo>
                      <a:pt x="418186" y="509220"/>
                    </a:lnTo>
                    <a:cubicBezTo>
                      <a:pt x="442570" y="518160"/>
                      <a:pt x="467766" y="522224"/>
                      <a:pt x="493776" y="521412"/>
                    </a:cubicBezTo>
                    <a:lnTo>
                      <a:pt x="520598" y="518973"/>
                    </a:lnTo>
                    <a:cubicBezTo>
                      <a:pt x="521411" y="518160"/>
                      <a:pt x="521818" y="516535"/>
                      <a:pt x="521818" y="514096"/>
                    </a:cubicBezTo>
                    <a:cubicBezTo>
                      <a:pt x="521818" y="506781"/>
                      <a:pt x="521005" y="499466"/>
                      <a:pt x="519379" y="492151"/>
                    </a:cubicBezTo>
                    <a:lnTo>
                      <a:pt x="519379" y="488493"/>
                    </a:lnTo>
                    <a:cubicBezTo>
                      <a:pt x="519379" y="485242"/>
                      <a:pt x="520192" y="481178"/>
                      <a:pt x="521818" y="476301"/>
                    </a:cubicBezTo>
                    <a:cubicBezTo>
                      <a:pt x="524256" y="470611"/>
                      <a:pt x="525069" y="466548"/>
                      <a:pt x="524256" y="464109"/>
                    </a:cubicBezTo>
                    <a:lnTo>
                      <a:pt x="524256" y="461671"/>
                    </a:lnTo>
                    <a:cubicBezTo>
                      <a:pt x="524256" y="458420"/>
                      <a:pt x="525069" y="455168"/>
                      <a:pt x="526694" y="451917"/>
                    </a:cubicBezTo>
                    <a:cubicBezTo>
                      <a:pt x="527507" y="450292"/>
                      <a:pt x="527914" y="447447"/>
                      <a:pt x="527914" y="443383"/>
                    </a:cubicBezTo>
                    <a:cubicBezTo>
                      <a:pt x="527914" y="436880"/>
                      <a:pt x="526288" y="433629"/>
                      <a:pt x="523037" y="433629"/>
                    </a:cubicBezTo>
                    <a:cubicBezTo>
                      <a:pt x="522224" y="433629"/>
                      <a:pt x="521005" y="431597"/>
                      <a:pt x="519379" y="427533"/>
                    </a:cubicBezTo>
                    <a:cubicBezTo>
                      <a:pt x="516941" y="422656"/>
                      <a:pt x="511251" y="418186"/>
                      <a:pt x="502310" y="414122"/>
                    </a:cubicBezTo>
                    <a:cubicBezTo>
                      <a:pt x="491744" y="409245"/>
                      <a:pt x="483210" y="403962"/>
                      <a:pt x="476707" y="398272"/>
                    </a:cubicBezTo>
                    <a:lnTo>
                      <a:pt x="449885" y="379984"/>
                    </a:lnTo>
                    <a:lnTo>
                      <a:pt x="429158" y="365354"/>
                    </a:lnTo>
                    <a:lnTo>
                      <a:pt x="414528" y="351943"/>
                    </a:lnTo>
                    <a:cubicBezTo>
                      <a:pt x="407213" y="347066"/>
                      <a:pt x="402133" y="340157"/>
                      <a:pt x="399288" y="331216"/>
                    </a:cubicBezTo>
                    <a:cubicBezTo>
                      <a:pt x="396443" y="322276"/>
                      <a:pt x="392176" y="303175"/>
                      <a:pt x="386486" y="273914"/>
                    </a:cubicBezTo>
                    <a:lnTo>
                      <a:pt x="382829" y="255626"/>
                    </a:lnTo>
                    <a:lnTo>
                      <a:pt x="395021" y="243434"/>
                    </a:lnTo>
                    <a:lnTo>
                      <a:pt x="415747" y="225146"/>
                    </a:lnTo>
                    <a:cubicBezTo>
                      <a:pt x="419811" y="221082"/>
                      <a:pt x="423469" y="219050"/>
                      <a:pt x="426720" y="219050"/>
                    </a:cubicBezTo>
                    <a:cubicBezTo>
                      <a:pt x="429158" y="219050"/>
                      <a:pt x="433629" y="214579"/>
                      <a:pt x="440131" y="205639"/>
                    </a:cubicBezTo>
                    <a:cubicBezTo>
                      <a:pt x="445008" y="199949"/>
                      <a:pt x="448056" y="195682"/>
                      <a:pt x="449275" y="192837"/>
                    </a:cubicBezTo>
                    <a:cubicBezTo>
                      <a:pt x="450494" y="189992"/>
                      <a:pt x="450291" y="186944"/>
                      <a:pt x="448666" y="183693"/>
                    </a:cubicBezTo>
                    <a:lnTo>
                      <a:pt x="443789" y="172720"/>
                    </a:lnTo>
                    <a:cubicBezTo>
                      <a:pt x="442163" y="168656"/>
                      <a:pt x="439725" y="166624"/>
                      <a:pt x="436474" y="166624"/>
                    </a:cubicBezTo>
                    <a:cubicBezTo>
                      <a:pt x="433222" y="166624"/>
                      <a:pt x="426720" y="168656"/>
                      <a:pt x="416966" y="172720"/>
                    </a:cubicBezTo>
                    <a:cubicBezTo>
                      <a:pt x="408026" y="176784"/>
                      <a:pt x="395834" y="178816"/>
                      <a:pt x="380390" y="178816"/>
                    </a:cubicBezTo>
                    <a:lnTo>
                      <a:pt x="358445" y="178816"/>
                    </a:lnTo>
                    <a:lnTo>
                      <a:pt x="353568" y="164186"/>
                    </a:lnTo>
                    <a:cubicBezTo>
                      <a:pt x="351130" y="157684"/>
                      <a:pt x="349098" y="148743"/>
                      <a:pt x="347472" y="137363"/>
                    </a:cubicBezTo>
                    <a:cubicBezTo>
                      <a:pt x="344221" y="124359"/>
                      <a:pt x="340360" y="111760"/>
                      <a:pt x="335890" y="99568"/>
                    </a:cubicBezTo>
                    <a:cubicBezTo>
                      <a:pt x="331419" y="87376"/>
                      <a:pt x="328371" y="81687"/>
                      <a:pt x="326746" y="82499"/>
                    </a:cubicBezTo>
                    <a:cubicBezTo>
                      <a:pt x="325120" y="82499"/>
                      <a:pt x="323494" y="80467"/>
                      <a:pt x="321869" y="76403"/>
                    </a:cubicBezTo>
                    <a:cubicBezTo>
                      <a:pt x="321869" y="72339"/>
                      <a:pt x="321462" y="70307"/>
                      <a:pt x="320650" y="70307"/>
                    </a:cubicBezTo>
                    <a:cubicBezTo>
                      <a:pt x="319024" y="70307"/>
                      <a:pt x="313131" y="74371"/>
                      <a:pt x="302971" y="82499"/>
                    </a:cubicBezTo>
                    <a:cubicBezTo>
                      <a:pt x="292811" y="90628"/>
                      <a:pt x="287325" y="95504"/>
                      <a:pt x="286512" y="97130"/>
                    </a:cubicBezTo>
                    <a:cubicBezTo>
                      <a:pt x="285699" y="99568"/>
                      <a:pt x="285293" y="103226"/>
                      <a:pt x="285293" y="108103"/>
                    </a:cubicBezTo>
                    <a:cubicBezTo>
                      <a:pt x="285293" y="112979"/>
                      <a:pt x="288138" y="119482"/>
                      <a:pt x="293827" y="127610"/>
                    </a:cubicBezTo>
                    <a:cubicBezTo>
                      <a:pt x="298704" y="134925"/>
                      <a:pt x="301549" y="142647"/>
                      <a:pt x="302362" y="150775"/>
                    </a:cubicBezTo>
                    <a:cubicBezTo>
                      <a:pt x="303174" y="153213"/>
                      <a:pt x="303581" y="156058"/>
                      <a:pt x="303581" y="159309"/>
                    </a:cubicBezTo>
                    <a:cubicBezTo>
                      <a:pt x="303581" y="160935"/>
                      <a:pt x="302768" y="161747"/>
                      <a:pt x="301142" y="161747"/>
                    </a:cubicBezTo>
                    <a:cubicBezTo>
                      <a:pt x="297891" y="161747"/>
                      <a:pt x="293827" y="160732"/>
                      <a:pt x="288950" y="158699"/>
                    </a:cubicBezTo>
                    <a:cubicBezTo>
                      <a:pt x="284074" y="156667"/>
                      <a:pt x="278384" y="154432"/>
                      <a:pt x="271882" y="151994"/>
                    </a:cubicBezTo>
                    <a:lnTo>
                      <a:pt x="230429" y="136144"/>
                    </a:lnTo>
                    <a:lnTo>
                      <a:pt x="212141" y="130048"/>
                    </a:lnTo>
                    <a:lnTo>
                      <a:pt x="212141" y="119075"/>
                    </a:lnTo>
                    <a:lnTo>
                      <a:pt x="212141" y="114199"/>
                    </a:lnTo>
                    <a:cubicBezTo>
                      <a:pt x="212141" y="105258"/>
                      <a:pt x="213360" y="94691"/>
                      <a:pt x="215798" y="82499"/>
                    </a:cubicBezTo>
                    <a:lnTo>
                      <a:pt x="220675" y="50800"/>
                    </a:lnTo>
                    <a:cubicBezTo>
                      <a:pt x="220675" y="47549"/>
                      <a:pt x="222707" y="43485"/>
                      <a:pt x="226771" y="38608"/>
                    </a:cubicBezTo>
                    <a:cubicBezTo>
                      <a:pt x="230835" y="33731"/>
                      <a:pt x="234493" y="31293"/>
                      <a:pt x="237744" y="31293"/>
                    </a:cubicBezTo>
                    <a:cubicBezTo>
                      <a:pt x="240995" y="31293"/>
                      <a:pt x="243027" y="30480"/>
                      <a:pt x="243840" y="28855"/>
                    </a:cubicBezTo>
                    <a:cubicBezTo>
                      <a:pt x="244653" y="27229"/>
                      <a:pt x="243840" y="26010"/>
                      <a:pt x="241402" y="25197"/>
                    </a:cubicBezTo>
                    <a:cubicBezTo>
                      <a:pt x="237338" y="25197"/>
                      <a:pt x="236118" y="24384"/>
                      <a:pt x="237744" y="22759"/>
                    </a:cubicBezTo>
                    <a:cubicBezTo>
                      <a:pt x="237744" y="21946"/>
                      <a:pt x="236118" y="19914"/>
                      <a:pt x="232867" y="16663"/>
                    </a:cubicBezTo>
                    <a:cubicBezTo>
                      <a:pt x="228803" y="15037"/>
                      <a:pt x="227584" y="12599"/>
                      <a:pt x="229210" y="9347"/>
                    </a:cubicBezTo>
                    <a:cubicBezTo>
                      <a:pt x="231648" y="7722"/>
                      <a:pt x="231648" y="5690"/>
                      <a:pt x="229210" y="3251"/>
                    </a:cubicBezTo>
                    <a:cubicBezTo>
                      <a:pt x="228397" y="1626"/>
                      <a:pt x="227381" y="610"/>
                      <a:pt x="226162" y="203"/>
                    </a:cubicBezTo>
                    <a:close/>
                    <a:moveTo>
                      <a:pt x="312115" y="264160"/>
                    </a:moveTo>
                    <a:cubicBezTo>
                      <a:pt x="316179" y="264160"/>
                      <a:pt x="319430" y="264567"/>
                      <a:pt x="321869" y="265379"/>
                    </a:cubicBezTo>
                    <a:cubicBezTo>
                      <a:pt x="327558" y="266192"/>
                      <a:pt x="332435" y="269443"/>
                      <a:pt x="336499" y="275133"/>
                    </a:cubicBezTo>
                    <a:cubicBezTo>
                      <a:pt x="339750" y="280010"/>
                      <a:pt x="342798" y="285090"/>
                      <a:pt x="345643" y="290373"/>
                    </a:cubicBezTo>
                    <a:cubicBezTo>
                      <a:pt x="348488" y="295656"/>
                      <a:pt x="349504" y="298704"/>
                      <a:pt x="348691" y="299517"/>
                    </a:cubicBezTo>
                    <a:cubicBezTo>
                      <a:pt x="347878" y="300330"/>
                      <a:pt x="340563" y="295656"/>
                      <a:pt x="326746" y="285496"/>
                    </a:cubicBezTo>
                    <a:cubicBezTo>
                      <a:pt x="312928" y="275336"/>
                      <a:pt x="305613" y="269037"/>
                      <a:pt x="304800" y="266599"/>
                    </a:cubicBezTo>
                    <a:cubicBezTo>
                      <a:pt x="303987" y="265786"/>
                      <a:pt x="304394" y="265176"/>
                      <a:pt x="306019" y="264770"/>
                    </a:cubicBezTo>
                    <a:cubicBezTo>
                      <a:pt x="307645" y="264363"/>
                      <a:pt x="309677" y="264160"/>
                      <a:pt x="312115" y="264160"/>
                    </a:cubicBezTo>
                    <a:close/>
                    <a:moveTo>
                      <a:pt x="226771" y="275133"/>
                    </a:moveTo>
                    <a:lnTo>
                      <a:pt x="235306" y="280010"/>
                    </a:lnTo>
                    <a:cubicBezTo>
                      <a:pt x="240182" y="283261"/>
                      <a:pt x="244653" y="284887"/>
                      <a:pt x="248717" y="284887"/>
                    </a:cubicBezTo>
                    <a:cubicBezTo>
                      <a:pt x="253594" y="285699"/>
                      <a:pt x="261315" y="289357"/>
                      <a:pt x="271882" y="295859"/>
                    </a:cubicBezTo>
                    <a:lnTo>
                      <a:pt x="288950" y="305613"/>
                    </a:lnTo>
                    <a:cubicBezTo>
                      <a:pt x="290576" y="305613"/>
                      <a:pt x="300330" y="310490"/>
                      <a:pt x="318211" y="320243"/>
                    </a:cubicBezTo>
                    <a:cubicBezTo>
                      <a:pt x="336093" y="329997"/>
                      <a:pt x="347066" y="337109"/>
                      <a:pt x="351130" y="341580"/>
                    </a:cubicBezTo>
                    <a:cubicBezTo>
                      <a:pt x="355194" y="346050"/>
                      <a:pt x="357226" y="353975"/>
                      <a:pt x="357226" y="365354"/>
                    </a:cubicBezTo>
                    <a:lnTo>
                      <a:pt x="357226" y="379984"/>
                    </a:lnTo>
                    <a:cubicBezTo>
                      <a:pt x="357226" y="386487"/>
                      <a:pt x="356819" y="391363"/>
                      <a:pt x="356006" y="394615"/>
                    </a:cubicBezTo>
                    <a:cubicBezTo>
                      <a:pt x="355194" y="397866"/>
                      <a:pt x="353568" y="399491"/>
                      <a:pt x="351130" y="399491"/>
                    </a:cubicBezTo>
                    <a:cubicBezTo>
                      <a:pt x="347066" y="399491"/>
                      <a:pt x="340563" y="397866"/>
                      <a:pt x="331622" y="394615"/>
                    </a:cubicBezTo>
                    <a:cubicBezTo>
                      <a:pt x="324307" y="392989"/>
                      <a:pt x="319430" y="391363"/>
                      <a:pt x="316992" y="389738"/>
                    </a:cubicBezTo>
                    <a:cubicBezTo>
                      <a:pt x="314554" y="388112"/>
                      <a:pt x="312928" y="385674"/>
                      <a:pt x="312115" y="382423"/>
                    </a:cubicBezTo>
                    <a:cubicBezTo>
                      <a:pt x="309677" y="375920"/>
                      <a:pt x="306832" y="369215"/>
                      <a:pt x="303581" y="362306"/>
                    </a:cubicBezTo>
                    <a:cubicBezTo>
                      <a:pt x="300330" y="355397"/>
                      <a:pt x="298298" y="351943"/>
                      <a:pt x="297485" y="351943"/>
                    </a:cubicBezTo>
                    <a:cubicBezTo>
                      <a:pt x="296672" y="351943"/>
                      <a:pt x="294640" y="355194"/>
                      <a:pt x="291389" y="361696"/>
                    </a:cubicBezTo>
                    <a:cubicBezTo>
                      <a:pt x="288138" y="369012"/>
                      <a:pt x="285293" y="373076"/>
                      <a:pt x="282854" y="373888"/>
                    </a:cubicBezTo>
                    <a:cubicBezTo>
                      <a:pt x="281229" y="375514"/>
                      <a:pt x="279603" y="376327"/>
                      <a:pt x="277978" y="376327"/>
                    </a:cubicBezTo>
                    <a:cubicBezTo>
                      <a:pt x="274726" y="376327"/>
                      <a:pt x="269443" y="374701"/>
                      <a:pt x="262128" y="371450"/>
                    </a:cubicBezTo>
                    <a:lnTo>
                      <a:pt x="235306" y="361696"/>
                    </a:lnTo>
                    <a:cubicBezTo>
                      <a:pt x="229616" y="360071"/>
                      <a:pt x="225755" y="357226"/>
                      <a:pt x="223723" y="353162"/>
                    </a:cubicBezTo>
                    <a:cubicBezTo>
                      <a:pt x="221691" y="349098"/>
                      <a:pt x="220675" y="343002"/>
                      <a:pt x="220675" y="334874"/>
                    </a:cubicBezTo>
                    <a:cubicBezTo>
                      <a:pt x="220675" y="317805"/>
                      <a:pt x="221894" y="301955"/>
                      <a:pt x="224333" y="287325"/>
                    </a:cubicBezTo>
                    <a:cubicBezTo>
                      <a:pt x="224333" y="279197"/>
                      <a:pt x="225146" y="275133"/>
                      <a:pt x="226771" y="275133"/>
                    </a:cubicBezTo>
                    <a:close/>
                    <a:moveTo>
                      <a:pt x="408432" y="381204"/>
                    </a:moveTo>
                    <a:cubicBezTo>
                      <a:pt x="410058" y="381204"/>
                      <a:pt x="418186" y="388112"/>
                      <a:pt x="432816" y="401930"/>
                    </a:cubicBezTo>
                    <a:cubicBezTo>
                      <a:pt x="447446" y="416560"/>
                      <a:pt x="454762" y="424688"/>
                      <a:pt x="454762" y="426314"/>
                    </a:cubicBezTo>
                    <a:cubicBezTo>
                      <a:pt x="454762" y="427940"/>
                      <a:pt x="453136" y="428752"/>
                      <a:pt x="449885" y="428752"/>
                    </a:cubicBezTo>
                    <a:cubicBezTo>
                      <a:pt x="446634" y="428752"/>
                      <a:pt x="437693" y="426720"/>
                      <a:pt x="423062" y="422656"/>
                    </a:cubicBezTo>
                    <a:cubicBezTo>
                      <a:pt x="414934" y="421031"/>
                      <a:pt x="409651" y="418796"/>
                      <a:pt x="407213" y="415951"/>
                    </a:cubicBezTo>
                    <a:cubicBezTo>
                      <a:pt x="404774" y="413106"/>
                      <a:pt x="403555" y="407619"/>
                      <a:pt x="403555" y="399491"/>
                    </a:cubicBezTo>
                    <a:cubicBezTo>
                      <a:pt x="403555" y="392176"/>
                      <a:pt x="404368" y="386893"/>
                      <a:pt x="405994" y="383642"/>
                    </a:cubicBezTo>
                    <a:cubicBezTo>
                      <a:pt x="407619" y="382016"/>
                      <a:pt x="408432" y="381204"/>
                      <a:pt x="408432" y="3812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6AF5DAA-2753-312D-D4CA-AAAC4599FEEC}"/>
                  </a:ext>
                </a:extLst>
              </p:cNvPr>
              <p:cNvSpPr txBox="1"/>
              <p:nvPr/>
            </p:nvSpPr>
            <p:spPr>
              <a:xfrm flipH="1">
                <a:off x="7718438" y="1638321"/>
                <a:ext cx="742492" cy="930250"/>
              </a:xfrm>
              <a:custGeom>
                <a:avLst/>
                <a:gdLst/>
                <a:ahLst/>
                <a:cxnLst/>
                <a:rect l="l" t="t" r="r" b="b"/>
                <a:pathLst>
                  <a:path w="742492" h="930250">
                    <a:moveTo>
                      <a:pt x="252374" y="0"/>
                    </a:moveTo>
                    <a:cubicBezTo>
                      <a:pt x="235305" y="0"/>
                      <a:pt x="220675" y="1625"/>
                      <a:pt x="208483" y="4877"/>
                    </a:cubicBezTo>
                    <a:cubicBezTo>
                      <a:pt x="181660" y="11379"/>
                      <a:pt x="162153" y="17881"/>
                      <a:pt x="149961" y="24384"/>
                    </a:cubicBezTo>
                    <a:cubicBezTo>
                      <a:pt x="137769" y="30886"/>
                      <a:pt x="127609" y="39827"/>
                      <a:pt x="119481" y="51206"/>
                    </a:cubicBezTo>
                    <a:cubicBezTo>
                      <a:pt x="101599" y="77216"/>
                      <a:pt x="92659" y="92659"/>
                      <a:pt x="92659" y="97536"/>
                    </a:cubicBezTo>
                    <a:cubicBezTo>
                      <a:pt x="92659" y="103225"/>
                      <a:pt x="94487" y="111150"/>
                      <a:pt x="98145" y="121310"/>
                    </a:cubicBezTo>
                    <a:cubicBezTo>
                      <a:pt x="101803" y="131470"/>
                      <a:pt x="105663" y="139802"/>
                      <a:pt x="109727" y="146304"/>
                    </a:cubicBezTo>
                    <a:lnTo>
                      <a:pt x="125577" y="169469"/>
                    </a:lnTo>
                    <a:cubicBezTo>
                      <a:pt x="132892" y="181661"/>
                      <a:pt x="144678" y="195275"/>
                      <a:pt x="160934" y="210312"/>
                    </a:cubicBezTo>
                    <a:cubicBezTo>
                      <a:pt x="177190" y="225349"/>
                      <a:pt x="189382" y="234086"/>
                      <a:pt x="197510" y="236525"/>
                    </a:cubicBezTo>
                    <a:cubicBezTo>
                      <a:pt x="201574" y="236525"/>
                      <a:pt x="207263" y="241401"/>
                      <a:pt x="214579" y="251155"/>
                    </a:cubicBezTo>
                    <a:cubicBezTo>
                      <a:pt x="226771" y="265785"/>
                      <a:pt x="235711" y="275945"/>
                      <a:pt x="241401" y="281635"/>
                    </a:cubicBezTo>
                    <a:lnTo>
                      <a:pt x="257251" y="298704"/>
                    </a:lnTo>
                    <a:lnTo>
                      <a:pt x="280415" y="299923"/>
                    </a:lnTo>
                    <a:cubicBezTo>
                      <a:pt x="292607" y="300736"/>
                      <a:pt x="307847" y="303581"/>
                      <a:pt x="326135" y="308458"/>
                    </a:cubicBezTo>
                    <a:cubicBezTo>
                      <a:pt x="344423" y="313334"/>
                      <a:pt x="360070" y="319024"/>
                      <a:pt x="373075" y="325526"/>
                    </a:cubicBezTo>
                    <a:cubicBezTo>
                      <a:pt x="383641" y="330403"/>
                      <a:pt x="394614" y="337109"/>
                      <a:pt x="405993" y="345643"/>
                    </a:cubicBezTo>
                    <a:cubicBezTo>
                      <a:pt x="417372" y="354178"/>
                      <a:pt x="424687" y="360883"/>
                      <a:pt x="427939" y="365760"/>
                    </a:cubicBezTo>
                    <a:cubicBezTo>
                      <a:pt x="432815" y="370637"/>
                      <a:pt x="437286" y="373481"/>
                      <a:pt x="441350" y="374294"/>
                    </a:cubicBezTo>
                    <a:cubicBezTo>
                      <a:pt x="444601" y="374294"/>
                      <a:pt x="447852" y="375920"/>
                      <a:pt x="451103" y="379171"/>
                    </a:cubicBezTo>
                    <a:cubicBezTo>
                      <a:pt x="453542" y="382422"/>
                      <a:pt x="455980" y="388112"/>
                      <a:pt x="458419" y="396240"/>
                    </a:cubicBezTo>
                    <a:cubicBezTo>
                      <a:pt x="460857" y="404368"/>
                      <a:pt x="462483" y="412496"/>
                      <a:pt x="463295" y="420624"/>
                    </a:cubicBezTo>
                    <a:lnTo>
                      <a:pt x="465734" y="435254"/>
                    </a:lnTo>
                    <a:lnTo>
                      <a:pt x="458419" y="434035"/>
                    </a:lnTo>
                    <a:lnTo>
                      <a:pt x="416966" y="419405"/>
                    </a:lnTo>
                    <a:cubicBezTo>
                      <a:pt x="408838" y="416154"/>
                      <a:pt x="392582" y="410464"/>
                      <a:pt x="368198" y="402336"/>
                    </a:cubicBezTo>
                    <a:lnTo>
                      <a:pt x="331622" y="391363"/>
                    </a:lnTo>
                    <a:cubicBezTo>
                      <a:pt x="318617" y="387299"/>
                      <a:pt x="307238" y="384454"/>
                      <a:pt x="297484" y="382829"/>
                    </a:cubicBezTo>
                    <a:lnTo>
                      <a:pt x="269443" y="375513"/>
                    </a:lnTo>
                    <a:cubicBezTo>
                      <a:pt x="261315" y="372262"/>
                      <a:pt x="244246" y="369417"/>
                      <a:pt x="218236" y="366979"/>
                    </a:cubicBezTo>
                    <a:cubicBezTo>
                      <a:pt x="211734" y="366166"/>
                      <a:pt x="202387" y="365760"/>
                      <a:pt x="190195" y="365760"/>
                    </a:cubicBezTo>
                    <a:cubicBezTo>
                      <a:pt x="172313" y="365760"/>
                      <a:pt x="155447" y="368198"/>
                      <a:pt x="139598" y="373075"/>
                    </a:cubicBezTo>
                    <a:cubicBezTo>
                      <a:pt x="123748" y="377952"/>
                      <a:pt x="100380" y="387299"/>
                      <a:pt x="69494" y="401117"/>
                    </a:cubicBezTo>
                    <a:cubicBezTo>
                      <a:pt x="59740" y="405994"/>
                      <a:pt x="49784" y="413309"/>
                      <a:pt x="39624" y="423062"/>
                    </a:cubicBezTo>
                    <a:cubicBezTo>
                      <a:pt x="29464" y="432816"/>
                      <a:pt x="22352" y="442163"/>
                      <a:pt x="18288" y="451104"/>
                    </a:cubicBezTo>
                    <a:cubicBezTo>
                      <a:pt x="12598" y="464109"/>
                      <a:pt x="8128" y="483616"/>
                      <a:pt x="4876" y="509626"/>
                    </a:cubicBezTo>
                    <a:cubicBezTo>
                      <a:pt x="1625" y="535635"/>
                      <a:pt x="0" y="564490"/>
                      <a:pt x="0" y="596189"/>
                    </a:cubicBezTo>
                    <a:cubicBezTo>
                      <a:pt x="0" y="618947"/>
                      <a:pt x="406" y="636422"/>
                      <a:pt x="1219" y="648614"/>
                    </a:cubicBezTo>
                    <a:cubicBezTo>
                      <a:pt x="3657" y="693318"/>
                      <a:pt x="9347" y="731520"/>
                      <a:pt x="18288" y="763219"/>
                    </a:cubicBezTo>
                    <a:cubicBezTo>
                      <a:pt x="26416" y="790854"/>
                      <a:pt x="32512" y="809752"/>
                      <a:pt x="36576" y="819912"/>
                    </a:cubicBezTo>
                    <a:cubicBezTo>
                      <a:pt x="40640" y="830072"/>
                      <a:pt x="45923" y="840435"/>
                      <a:pt x="52425" y="851002"/>
                    </a:cubicBezTo>
                    <a:cubicBezTo>
                      <a:pt x="58115" y="859942"/>
                      <a:pt x="61772" y="866851"/>
                      <a:pt x="63398" y="871728"/>
                    </a:cubicBezTo>
                    <a:cubicBezTo>
                      <a:pt x="64211" y="875792"/>
                      <a:pt x="69088" y="883920"/>
                      <a:pt x="78028" y="896112"/>
                    </a:cubicBezTo>
                    <a:cubicBezTo>
                      <a:pt x="86156" y="905866"/>
                      <a:pt x="90220" y="912368"/>
                      <a:pt x="90220" y="915619"/>
                    </a:cubicBezTo>
                    <a:lnTo>
                      <a:pt x="91439" y="921715"/>
                    </a:lnTo>
                    <a:lnTo>
                      <a:pt x="124358" y="919277"/>
                    </a:lnTo>
                    <a:lnTo>
                      <a:pt x="148742" y="916838"/>
                    </a:lnTo>
                    <a:cubicBezTo>
                      <a:pt x="156057" y="916838"/>
                      <a:pt x="162153" y="919683"/>
                      <a:pt x="167030" y="925373"/>
                    </a:cubicBezTo>
                    <a:cubicBezTo>
                      <a:pt x="170281" y="928624"/>
                      <a:pt x="173939" y="930250"/>
                      <a:pt x="178003" y="930250"/>
                    </a:cubicBezTo>
                    <a:cubicBezTo>
                      <a:pt x="181254" y="930250"/>
                      <a:pt x="184505" y="928624"/>
                      <a:pt x="187756" y="925373"/>
                    </a:cubicBezTo>
                    <a:cubicBezTo>
                      <a:pt x="190195" y="922122"/>
                      <a:pt x="191007" y="920090"/>
                      <a:pt x="190195" y="919277"/>
                    </a:cubicBezTo>
                    <a:lnTo>
                      <a:pt x="188975" y="916838"/>
                    </a:lnTo>
                    <a:cubicBezTo>
                      <a:pt x="188975" y="915213"/>
                      <a:pt x="190398" y="913181"/>
                      <a:pt x="193243" y="910742"/>
                    </a:cubicBezTo>
                    <a:cubicBezTo>
                      <a:pt x="196087" y="908304"/>
                      <a:pt x="199542" y="906678"/>
                      <a:pt x="203606" y="905866"/>
                    </a:cubicBezTo>
                    <a:cubicBezTo>
                      <a:pt x="212547" y="904240"/>
                      <a:pt x="217423" y="902208"/>
                      <a:pt x="218236" y="899770"/>
                    </a:cubicBezTo>
                    <a:cubicBezTo>
                      <a:pt x="221487" y="896518"/>
                      <a:pt x="228193" y="892454"/>
                      <a:pt x="238353" y="887578"/>
                    </a:cubicBezTo>
                    <a:cubicBezTo>
                      <a:pt x="248513" y="882701"/>
                      <a:pt x="254812" y="880262"/>
                      <a:pt x="257251" y="880262"/>
                    </a:cubicBezTo>
                    <a:cubicBezTo>
                      <a:pt x="259689" y="880262"/>
                      <a:pt x="263347" y="877824"/>
                      <a:pt x="268223" y="872947"/>
                    </a:cubicBezTo>
                    <a:cubicBezTo>
                      <a:pt x="273100" y="868883"/>
                      <a:pt x="278383" y="866038"/>
                      <a:pt x="284073" y="864413"/>
                    </a:cubicBezTo>
                    <a:cubicBezTo>
                      <a:pt x="290575" y="862787"/>
                      <a:pt x="294233" y="860349"/>
                      <a:pt x="295046" y="857098"/>
                    </a:cubicBezTo>
                    <a:cubicBezTo>
                      <a:pt x="299110" y="851408"/>
                      <a:pt x="303987" y="847344"/>
                      <a:pt x="309676" y="844906"/>
                    </a:cubicBezTo>
                    <a:cubicBezTo>
                      <a:pt x="315366" y="840842"/>
                      <a:pt x="324713" y="832714"/>
                      <a:pt x="337718" y="820522"/>
                    </a:cubicBezTo>
                    <a:cubicBezTo>
                      <a:pt x="343407" y="814019"/>
                      <a:pt x="348284" y="809346"/>
                      <a:pt x="352348" y="806501"/>
                    </a:cubicBezTo>
                    <a:cubicBezTo>
                      <a:pt x="356412" y="803656"/>
                      <a:pt x="360476" y="801421"/>
                      <a:pt x="364540" y="799795"/>
                    </a:cubicBezTo>
                    <a:cubicBezTo>
                      <a:pt x="371043" y="798170"/>
                      <a:pt x="375513" y="794918"/>
                      <a:pt x="377951" y="790042"/>
                    </a:cubicBezTo>
                    <a:cubicBezTo>
                      <a:pt x="379577" y="785978"/>
                      <a:pt x="382422" y="783946"/>
                      <a:pt x="386486" y="783946"/>
                    </a:cubicBezTo>
                    <a:cubicBezTo>
                      <a:pt x="389737" y="783946"/>
                      <a:pt x="394207" y="785571"/>
                      <a:pt x="399897" y="788822"/>
                    </a:cubicBezTo>
                    <a:cubicBezTo>
                      <a:pt x="407212" y="795325"/>
                      <a:pt x="422655" y="798576"/>
                      <a:pt x="446227" y="798576"/>
                    </a:cubicBezTo>
                    <a:cubicBezTo>
                      <a:pt x="454355" y="798576"/>
                      <a:pt x="461670" y="798170"/>
                      <a:pt x="468172" y="797357"/>
                    </a:cubicBezTo>
                    <a:cubicBezTo>
                      <a:pt x="474675" y="796544"/>
                      <a:pt x="479145" y="795731"/>
                      <a:pt x="481583" y="794918"/>
                    </a:cubicBezTo>
                    <a:lnTo>
                      <a:pt x="468172" y="781507"/>
                    </a:lnTo>
                    <a:cubicBezTo>
                      <a:pt x="459231" y="774192"/>
                      <a:pt x="454761" y="769315"/>
                      <a:pt x="454761" y="766877"/>
                    </a:cubicBezTo>
                    <a:cubicBezTo>
                      <a:pt x="454761" y="765251"/>
                      <a:pt x="456793" y="763626"/>
                      <a:pt x="460857" y="762000"/>
                    </a:cubicBezTo>
                    <a:cubicBezTo>
                      <a:pt x="466547" y="759562"/>
                      <a:pt x="472439" y="753466"/>
                      <a:pt x="478535" y="743712"/>
                    </a:cubicBezTo>
                    <a:cubicBezTo>
                      <a:pt x="484631" y="733958"/>
                      <a:pt x="489305" y="722579"/>
                      <a:pt x="492556" y="709574"/>
                    </a:cubicBezTo>
                    <a:cubicBezTo>
                      <a:pt x="496620" y="698195"/>
                      <a:pt x="499465" y="691693"/>
                      <a:pt x="501091" y="690067"/>
                    </a:cubicBezTo>
                    <a:cubicBezTo>
                      <a:pt x="501903" y="688442"/>
                      <a:pt x="502310" y="685597"/>
                      <a:pt x="502310" y="681533"/>
                    </a:cubicBezTo>
                    <a:cubicBezTo>
                      <a:pt x="502310" y="677469"/>
                      <a:pt x="503529" y="675030"/>
                      <a:pt x="505967" y="674218"/>
                    </a:cubicBezTo>
                    <a:cubicBezTo>
                      <a:pt x="507593" y="673405"/>
                      <a:pt x="508406" y="670560"/>
                      <a:pt x="508406" y="665683"/>
                    </a:cubicBezTo>
                    <a:cubicBezTo>
                      <a:pt x="508406" y="661619"/>
                      <a:pt x="510235" y="654304"/>
                      <a:pt x="513892" y="643738"/>
                    </a:cubicBezTo>
                    <a:cubicBezTo>
                      <a:pt x="517550" y="633171"/>
                      <a:pt x="521004" y="625450"/>
                      <a:pt x="524255" y="620573"/>
                    </a:cubicBezTo>
                    <a:cubicBezTo>
                      <a:pt x="527507" y="612445"/>
                      <a:pt x="528726" y="606755"/>
                      <a:pt x="527913" y="603504"/>
                    </a:cubicBezTo>
                    <a:cubicBezTo>
                      <a:pt x="527913" y="599440"/>
                      <a:pt x="527303" y="596798"/>
                      <a:pt x="526084" y="595579"/>
                    </a:cubicBezTo>
                    <a:cubicBezTo>
                      <a:pt x="524865" y="594360"/>
                      <a:pt x="521004" y="592938"/>
                      <a:pt x="514502" y="591312"/>
                    </a:cubicBezTo>
                    <a:cubicBezTo>
                      <a:pt x="506374" y="589686"/>
                      <a:pt x="499465" y="589280"/>
                      <a:pt x="493775" y="590093"/>
                    </a:cubicBezTo>
                    <a:cubicBezTo>
                      <a:pt x="492150" y="590906"/>
                      <a:pt x="490118" y="591312"/>
                      <a:pt x="487679" y="591312"/>
                    </a:cubicBezTo>
                    <a:cubicBezTo>
                      <a:pt x="485241" y="591312"/>
                      <a:pt x="479958" y="587654"/>
                      <a:pt x="471830" y="580339"/>
                    </a:cubicBezTo>
                    <a:cubicBezTo>
                      <a:pt x="454761" y="563270"/>
                      <a:pt x="433628" y="549046"/>
                      <a:pt x="408431" y="537667"/>
                    </a:cubicBezTo>
                    <a:cubicBezTo>
                      <a:pt x="392988" y="530352"/>
                      <a:pt x="378764" y="525475"/>
                      <a:pt x="365759" y="523037"/>
                    </a:cubicBezTo>
                    <a:cubicBezTo>
                      <a:pt x="352755" y="520598"/>
                      <a:pt x="334467" y="518973"/>
                      <a:pt x="310895" y="518160"/>
                    </a:cubicBezTo>
                    <a:lnTo>
                      <a:pt x="269443" y="516941"/>
                    </a:lnTo>
                    <a:lnTo>
                      <a:pt x="254812" y="524256"/>
                    </a:lnTo>
                    <a:cubicBezTo>
                      <a:pt x="245871" y="529133"/>
                      <a:pt x="239775" y="533197"/>
                      <a:pt x="236524" y="536448"/>
                    </a:cubicBezTo>
                    <a:cubicBezTo>
                      <a:pt x="233273" y="539699"/>
                      <a:pt x="229615" y="545389"/>
                      <a:pt x="225551" y="553517"/>
                    </a:cubicBezTo>
                    <a:cubicBezTo>
                      <a:pt x="221487" y="563270"/>
                      <a:pt x="219455" y="573837"/>
                      <a:pt x="219455" y="585216"/>
                    </a:cubicBezTo>
                    <a:cubicBezTo>
                      <a:pt x="219455" y="592531"/>
                      <a:pt x="220675" y="598221"/>
                      <a:pt x="223113" y="602285"/>
                    </a:cubicBezTo>
                    <a:cubicBezTo>
                      <a:pt x="223926" y="605536"/>
                      <a:pt x="230428" y="613258"/>
                      <a:pt x="242620" y="625450"/>
                    </a:cubicBezTo>
                    <a:lnTo>
                      <a:pt x="259689" y="642518"/>
                    </a:lnTo>
                    <a:lnTo>
                      <a:pt x="252374" y="646176"/>
                    </a:lnTo>
                    <a:cubicBezTo>
                      <a:pt x="249123" y="647802"/>
                      <a:pt x="244652" y="651459"/>
                      <a:pt x="238963" y="657149"/>
                    </a:cubicBezTo>
                    <a:cubicBezTo>
                      <a:pt x="234086" y="662026"/>
                      <a:pt x="231647" y="668934"/>
                      <a:pt x="231647" y="677875"/>
                    </a:cubicBezTo>
                    <a:cubicBezTo>
                      <a:pt x="231647" y="686003"/>
                      <a:pt x="234086" y="693318"/>
                      <a:pt x="238963" y="699821"/>
                    </a:cubicBezTo>
                    <a:cubicBezTo>
                      <a:pt x="242214" y="704698"/>
                      <a:pt x="244652" y="707136"/>
                      <a:pt x="246278" y="707136"/>
                    </a:cubicBezTo>
                    <a:cubicBezTo>
                      <a:pt x="247903" y="707136"/>
                      <a:pt x="250342" y="708762"/>
                      <a:pt x="253593" y="712013"/>
                    </a:cubicBezTo>
                    <a:cubicBezTo>
                      <a:pt x="256031" y="714451"/>
                      <a:pt x="262127" y="717296"/>
                      <a:pt x="271881" y="720547"/>
                    </a:cubicBezTo>
                    <a:cubicBezTo>
                      <a:pt x="288137" y="725424"/>
                      <a:pt x="301142" y="732739"/>
                      <a:pt x="310895" y="742493"/>
                    </a:cubicBezTo>
                    <a:cubicBezTo>
                      <a:pt x="313334" y="745744"/>
                      <a:pt x="315569" y="748182"/>
                      <a:pt x="317601" y="749808"/>
                    </a:cubicBezTo>
                    <a:cubicBezTo>
                      <a:pt x="319633" y="751434"/>
                      <a:pt x="321462" y="752246"/>
                      <a:pt x="323087" y="752246"/>
                    </a:cubicBezTo>
                    <a:cubicBezTo>
                      <a:pt x="326339" y="752246"/>
                      <a:pt x="339750" y="759562"/>
                      <a:pt x="363321" y="774192"/>
                    </a:cubicBezTo>
                    <a:lnTo>
                      <a:pt x="373075" y="780288"/>
                    </a:lnTo>
                    <a:lnTo>
                      <a:pt x="365759" y="783946"/>
                    </a:lnTo>
                    <a:cubicBezTo>
                      <a:pt x="359257" y="785571"/>
                      <a:pt x="333247" y="786384"/>
                      <a:pt x="287731" y="786384"/>
                    </a:cubicBezTo>
                    <a:cubicBezTo>
                      <a:pt x="243839" y="785571"/>
                      <a:pt x="212547" y="784555"/>
                      <a:pt x="193852" y="783336"/>
                    </a:cubicBezTo>
                    <a:cubicBezTo>
                      <a:pt x="175158" y="782117"/>
                      <a:pt x="163779" y="779882"/>
                      <a:pt x="159715" y="776630"/>
                    </a:cubicBezTo>
                    <a:cubicBezTo>
                      <a:pt x="155651" y="774192"/>
                      <a:pt x="149758" y="765861"/>
                      <a:pt x="142036" y="751637"/>
                    </a:cubicBezTo>
                    <a:cubicBezTo>
                      <a:pt x="134315" y="737413"/>
                      <a:pt x="129641" y="726237"/>
                      <a:pt x="128015" y="718109"/>
                    </a:cubicBezTo>
                    <a:lnTo>
                      <a:pt x="123139" y="703478"/>
                    </a:lnTo>
                    <a:cubicBezTo>
                      <a:pt x="122326" y="701853"/>
                      <a:pt x="117855" y="677469"/>
                      <a:pt x="109727" y="630326"/>
                    </a:cubicBezTo>
                    <a:lnTo>
                      <a:pt x="108508" y="582778"/>
                    </a:lnTo>
                    <a:cubicBezTo>
                      <a:pt x="107695" y="559206"/>
                      <a:pt x="108102" y="536651"/>
                      <a:pt x="109727" y="515112"/>
                    </a:cubicBezTo>
                    <a:cubicBezTo>
                      <a:pt x="111353" y="493573"/>
                      <a:pt x="114198" y="480365"/>
                      <a:pt x="118262" y="475488"/>
                    </a:cubicBezTo>
                    <a:cubicBezTo>
                      <a:pt x="123139" y="468986"/>
                      <a:pt x="130454" y="461670"/>
                      <a:pt x="140207" y="453542"/>
                    </a:cubicBezTo>
                    <a:cubicBezTo>
                      <a:pt x="149961" y="445414"/>
                      <a:pt x="158495" y="439318"/>
                      <a:pt x="165811" y="435254"/>
                    </a:cubicBezTo>
                    <a:cubicBezTo>
                      <a:pt x="174751" y="431190"/>
                      <a:pt x="182879" y="429158"/>
                      <a:pt x="190195" y="429158"/>
                    </a:cubicBezTo>
                    <a:cubicBezTo>
                      <a:pt x="220268" y="429158"/>
                      <a:pt x="254406" y="436067"/>
                      <a:pt x="292607" y="449885"/>
                    </a:cubicBezTo>
                    <a:cubicBezTo>
                      <a:pt x="313740" y="457200"/>
                      <a:pt x="330199" y="463296"/>
                      <a:pt x="341985" y="468173"/>
                    </a:cubicBezTo>
                    <a:cubicBezTo>
                      <a:pt x="353771" y="473050"/>
                      <a:pt x="362915" y="477520"/>
                      <a:pt x="369417" y="481584"/>
                    </a:cubicBezTo>
                    <a:cubicBezTo>
                      <a:pt x="379171" y="486461"/>
                      <a:pt x="384860" y="488899"/>
                      <a:pt x="386486" y="488899"/>
                    </a:cubicBezTo>
                    <a:cubicBezTo>
                      <a:pt x="388924" y="488899"/>
                      <a:pt x="393395" y="490118"/>
                      <a:pt x="399897" y="492557"/>
                    </a:cubicBezTo>
                    <a:cubicBezTo>
                      <a:pt x="411276" y="495808"/>
                      <a:pt x="427939" y="497434"/>
                      <a:pt x="449884" y="497434"/>
                    </a:cubicBezTo>
                    <a:cubicBezTo>
                      <a:pt x="462076" y="497434"/>
                      <a:pt x="470611" y="496621"/>
                      <a:pt x="475487" y="494995"/>
                    </a:cubicBezTo>
                    <a:cubicBezTo>
                      <a:pt x="481177" y="491744"/>
                      <a:pt x="484835" y="490931"/>
                      <a:pt x="486460" y="492557"/>
                    </a:cubicBezTo>
                    <a:lnTo>
                      <a:pt x="494995" y="507187"/>
                    </a:lnTo>
                    <a:cubicBezTo>
                      <a:pt x="504748" y="528320"/>
                      <a:pt x="514908" y="548234"/>
                      <a:pt x="525475" y="566928"/>
                    </a:cubicBezTo>
                    <a:cubicBezTo>
                      <a:pt x="531977" y="578307"/>
                      <a:pt x="535228" y="585622"/>
                      <a:pt x="535228" y="588874"/>
                    </a:cubicBezTo>
                    <a:cubicBezTo>
                      <a:pt x="535228" y="589686"/>
                      <a:pt x="537260" y="593344"/>
                      <a:pt x="541324" y="599846"/>
                    </a:cubicBezTo>
                    <a:cubicBezTo>
                      <a:pt x="543763" y="602285"/>
                      <a:pt x="547827" y="608381"/>
                      <a:pt x="553516" y="618134"/>
                    </a:cubicBezTo>
                    <a:cubicBezTo>
                      <a:pt x="556767" y="623824"/>
                      <a:pt x="564692" y="634390"/>
                      <a:pt x="577291" y="649834"/>
                    </a:cubicBezTo>
                    <a:cubicBezTo>
                      <a:pt x="589889" y="665277"/>
                      <a:pt x="597407" y="673405"/>
                      <a:pt x="599846" y="674218"/>
                    </a:cubicBezTo>
                    <a:lnTo>
                      <a:pt x="612038" y="690067"/>
                    </a:lnTo>
                    <a:lnTo>
                      <a:pt x="631545" y="716890"/>
                    </a:lnTo>
                    <a:cubicBezTo>
                      <a:pt x="633983" y="720141"/>
                      <a:pt x="639267" y="728675"/>
                      <a:pt x="647395" y="742493"/>
                    </a:cubicBezTo>
                    <a:cubicBezTo>
                      <a:pt x="653084" y="753059"/>
                      <a:pt x="657148" y="758749"/>
                      <a:pt x="659587" y="759562"/>
                    </a:cubicBezTo>
                    <a:cubicBezTo>
                      <a:pt x="661212" y="760374"/>
                      <a:pt x="663651" y="765251"/>
                      <a:pt x="666902" y="774192"/>
                    </a:cubicBezTo>
                    <a:cubicBezTo>
                      <a:pt x="668527" y="783133"/>
                      <a:pt x="670559" y="787197"/>
                      <a:pt x="672998" y="786384"/>
                    </a:cubicBezTo>
                    <a:lnTo>
                      <a:pt x="674217" y="786384"/>
                    </a:lnTo>
                    <a:cubicBezTo>
                      <a:pt x="677468" y="786384"/>
                      <a:pt x="682142" y="787603"/>
                      <a:pt x="688238" y="790042"/>
                    </a:cubicBezTo>
                    <a:cubicBezTo>
                      <a:pt x="694334" y="792480"/>
                      <a:pt x="697788" y="794918"/>
                      <a:pt x="698601" y="797357"/>
                    </a:cubicBezTo>
                    <a:cubicBezTo>
                      <a:pt x="700227" y="799795"/>
                      <a:pt x="703071" y="801421"/>
                      <a:pt x="707135" y="802234"/>
                    </a:cubicBezTo>
                    <a:cubicBezTo>
                      <a:pt x="711199" y="803046"/>
                      <a:pt x="715263" y="802640"/>
                      <a:pt x="719327" y="801014"/>
                    </a:cubicBezTo>
                    <a:cubicBezTo>
                      <a:pt x="724204" y="798576"/>
                      <a:pt x="727659" y="795325"/>
                      <a:pt x="729691" y="791261"/>
                    </a:cubicBezTo>
                    <a:cubicBezTo>
                      <a:pt x="731723" y="787197"/>
                      <a:pt x="733145" y="781101"/>
                      <a:pt x="733958" y="772973"/>
                    </a:cubicBezTo>
                    <a:cubicBezTo>
                      <a:pt x="733958" y="764032"/>
                      <a:pt x="735583" y="757123"/>
                      <a:pt x="738835" y="752246"/>
                    </a:cubicBezTo>
                    <a:cubicBezTo>
                      <a:pt x="740460" y="749808"/>
                      <a:pt x="741273" y="742899"/>
                      <a:pt x="741273" y="731520"/>
                    </a:cubicBezTo>
                    <a:cubicBezTo>
                      <a:pt x="739647" y="720141"/>
                      <a:pt x="739647" y="712419"/>
                      <a:pt x="741273" y="708355"/>
                    </a:cubicBezTo>
                    <a:cubicBezTo>
                      <a:pt x="742086" y="706730"/>
                      <a:pt x="742492" y="703478"/>
                      <a:pt x="742492" y="698602"/>
                    </a:cubicBezTo>
                    <a:cubicBezTo>
                      <a:pt x="742492" y="692912"/>
                      <a:pt x="741883" y="687019"/>
                      <a:pt x="740663" y="680923"/>
                    </a:cubicBezTo>
                    <a:cubicBezTo>
                      <a:pt x="739444" y="674827"/>
                      <a:pt x="738428" y="671373"/>
                      <a:pt x="737615" y="670560"/>
                    </a:cubicBezTo>
                    <a:cubicBezTo>
                      <a:pt x="735990" y="668934"/>
                      <a:pt x="733145" y="670154"/>
                      <a:pt x="729081" y="674218"/>
                    </a:cubicBezTo>
                    <a:cubicBezTo>
                      <a:pt x="723391" y="678282"/>
                      <a:pt x="719327" y="680720"/>
                      <a:pt x="716889" y="681533"/>
                    </a:cubicBezTo>
                    <a:cubicBezTo>
                      <a:pt x="714451" y="682346"/>
                      <a:pt x="711606" y="681126"/>
                      <a:pt x="708355" y="677875"/>
                    </a:cubicBezTo>
                    <a:cubicBezTo>
                      <a:pt x="703478" y="674624"/>
                      <a:pt x="690067" y="658978"/>
                      <a:pt x="668121" y="630936"/>
                    </a:cubicBezTo>
                    <a:cubicBezTo>
                      <a:pt x="646175" y="602894"/>
                      <a:pt x="635203" y="587654"/>
                      <a:pt x="635203" y="585216"/>
                    </a:cubicBezTo>
                    <a:cubicBezTo>
                      <a:pt x="635203" y="583590"/>
                      <a:pt x="633577" y="581152"/>
                      <a:pt x="630326" y="577901"/>
                    </a:cubicBezTo>
                    <a:cubicBezTo>
                      <a:pt x="627075" y="574650"/>
                      <a:pt x="617524" y="560222"/>
                      <a:pt x="601675" y="534619"/>
                    </a:cubicBezTo>
                    <a:cubicBezTo>
                      <a:pt x="585825" y="509016"/>
                      <a:pt x="577900" y="494995"/>
                      <a:pt x="577900" y="492557"/>
                    </a:cubicBezTo>
                    <a:cubicBezTo>
                      <a:pt x="577900" y="489306"/>
                      <a:pt x="576275" y="486054"/>
                      <a:pt x="573023" y="482803"/>
                    </a:cubicBezTo>
                    <a:cubicBezTo>
                      <a:pt x="565708" y="470611"/>
                      <a:pt x="555548" y="447853"/>
                      <a:pt x="542543" y="414528"/>
                    </a:cubicBezTo>
                    <a:cubicBezTo>
                      <a:pt x="536041" y="395021"/>
                      <a:pt x="532790" y="385267"/>
                      <a:pt x="532790" y="385267"/>
                    </a:cubicBezTo>
                    <a:cubicBezTo>
                      <a:pt x="528726" y="376326"/>
                      <a:pt x="523443" y="359461"/>
                      <a:pt x="516940" y="334670"/>
                    </a:cubicBezTo>
                    <a:cubicBezTo>
                      <a:pt x="510438" y="309880"/>
                      <a:pt x="505967" y="290169"/>
                      <a:pt x="503529" y="275539"/>
                    </a:cubicBezTo>
                    <a:cubicBezTo>
                      <a:pt x="501091" y="253593"/>
                      <a:pt x="499871" y="241808"/>
                      <a:pt x="499871" y="240182"/>
                    </a:cubicBezTo>
                    <a:cubicBezTo>
                      <a:pt x="499871" y="233680"/>
                      <a:pt x="500481" y="229006"/>
                      <a:pt x="501700" y="226161"/>
                    </a:cubicBezTo>
                    <a:cubicBezTo>
                      <a:pt x="502919" y="223317"/>
                      <a:pt x="505561" y="219456"/>
                      <a:pt x="509625" y="214579"/>
                    </a:cubicBezTo>
                    <a:cubicBezTo>
                      <a:pt x="513689" y="208077"/>
                      <a:pt x="516534" y="202387"/>
                      <a:pt x="518159" y="197510"/>
                    </a:cubicBezTo>
                    <a:cubicBezTo>
                      <a:pt x="519785" y="192633"/>
                      <a:pt x="518972" y="190195"/>
                      <a:pt x="515721" y="190195"/>
                    </a:cubicBezTo>
                    <a:cubicBezTo>
                      <a:pt x="514095" y="190195"/>
                      <a:pt x="507593" y="193446"/>
                      <a:pt x="496214" y="199949"/>
                    </a:cubicBezTo>
                    <a:cubicBezTo>
                      <a:pt x="481583" y="208077"/>
                      <a:pt x="467359" y="221081"/>
                      <a:pt x="453542" y="238963"/>
                    </a:cubicBezTo>
                    <a:cubicBezTo>
                      <a:pt x="451916" y="242214"/>
                      <a:pt x="450291" y="244043"/>
                      <a:pt x="448665" y="244450"/>
                    </a:cubicBezTo>
                    <a:cubicBezTo>
                      <a:pt x="447039" y="244856"/>
                      <a:pt x="444601" y="244246"/>
                      <a:pt x="441350" y="242621"/>
                    </a:cubicBezTo>
                    <a:cubicBezTo>
                      <a:pt x="436473" y="241808"/>
                      <a:pt x="424281" y="237337"/>
                      <a:pt x="404774" y="229210"/>
                    </a:cubicBezTo>
                    <a:cubicBezTo>
                      <a:pt x="385267" y="221081"/>
                      <a:pt x="370636" y="214579"/>
                      <a:pt x="360883" y="209702"/>
                    </a:cubicBezTo>
                    <a:cubicBezTo>
                      <a:pt x="356819" y="208077"/>
                      <a:pt x="348691" y="201574"/>
                      <a:pt x="336499" y="190195"/>
                    </a:cubicBezTo>
                    <a:cubicBezTo>
                      <a:pt x="324307" y="178816"/>
                      <a:pt x="315366" y="169469"/>
                      <a:pt x="309676" y="162153"/>
                    </a:cubicBezTo>
                    <a:cubicBezTo>
                      <a:pt x="303174" y="152400"/>
                      <a:pt x="293827" y="141021"/>
                      <a:pt x="281635" y="128016"/>
                    </a:cubicBezTo>
                    <a:cubicBezTo>
                      <a:pt x="267817" y="110947"/>
                      <a:pt x="261721" y="102413"/>
                      <a:pt x="263347" y="102413"/>
                    </a:cubicBezTo>
                    <a:lnTo>
                      <a:pt x="286511" y="107289"/>
                    </a:lnTo>
                    <a:cubicBezTo>
                      <a:pt x="297891" y="109728"/>
                      <a:pt x="309879" y="113385"/>
                      <a:pt x="322478" y="118262"/>
                    </a:cubicBezTo>
                    <a:cubicBezTo>
                      <a:pt x="335076" y="123139"/>
                      <a:pt x="354380" y="132080"/>
                      <a:pt x="380390" y="145085"/>
                    </a:cubicBezTo>
                    <a:cubicBezTo>
                      <a:pt x="405587" y="157277"/>
                      <a:pt x="422046" y="164795"/>
                      <a:pt x="429767" y="167640"/>
                    </a:cubicBezTo>
                    <a:cubicBezTo>
                      <a:pt x="437489" y="170485"/>
                      <a:pt x="445007" y="171501"/>
                      <a:pt x="452323" y="170688"/>
                    </a:cubicBezTo>
                    <a:cubicBezTo>
                      <a:pt x="462076" y="169062"/>
                      <a:pt x="467359" y="167843"/>
                      <a:pt x="468172" y="167030"/>
                    </a:cubicBezTo>
                    <a:lnTo>
                      <a:pt x="488899" y="158496"/>
                    </a:lnTo>
                    <a:cubicBezTo>
                      <a:pt x="504342" y="151181"/>
                      <a:pt x="512063" y="145491"/>
                      <a:pt x="512063" y="141427"/>
                    </a:cubicBezTo>
                    <a:cubicBezTo>
                      <a:pt x="512063" y="138989"/>
                      <a:pt x="514908" y="135737"/>
                      <a:pt x="520598" y="131673"/>
                    </a:cubicBezTo>
                    <a:cubicBezTo>
                      <a:pt x="526287" y="125984"/>
                      <a:pt x="529132" y="122326"/>
                      <a:pt x="529132" y="120701"/>
                    </a:cubicBezTo>
                    <a:cubicBezTo>
                      <a:pt x="529132" y="119075"/>
                      <a:pt x="534415" y="112166"/>
                      <a:pt x="544982" y="99974"/>
                    </a:cubicBezTo>
                    <a:cubicBezTo>
                      <a:pt x="549859" y="95910"/>
                      <a:pt x="553719" y="92253"/>
                      <a:pt x="556564" y="89001"/>
                    </a:cubicBezTo>
                    <a:cubicBezTo>
                      <a:pt x="559409" y="85750"/>
                      <a:pt x="560831" y="83312"/>
                      <a:pt x="560831" y="81686"/>
                    </a:cubicBezTo>
                    <a:cubicBezTo>
                      <a:pt x="560831" y="80873"/>
                      <a:pt x="551078" y="79654"/>
                      <a:pt x="531571" y="78029"/>
                    </a:cubicBezTo>
                    <a:cubicBezTo>
                      <a:pt x="511251" y="76403"/>
                      <a:pt x="488289" y="72136"/>
                      <a:pt x="462686" y="65227"/>
                    </a:cubicBezTo>
                    <a:cubicBezTo>
                      <a:pt x="437083" y="58318"/>
                      <a:pt x="413308" y="49581"/>
                      <a:pt x="391363" y="39014"/>
                    </a:cubicBezTo>
                    <a:lnTo>
                      <a:pt x="371855" y="31699"/>
                    </a:lnTo>
                    <a:cubicBezTo>
                      <a:pt x="367791" y="31699"/>
                      <a:pt x="340563" y="22758"/>
                      <a:pt x="290169" y="4877"/>
                    </a:cubicBezTo>
                    <a:cubicBezTo>
                      <a:pt x="282854" y="1625"/>
                      <a:pt x="270255" y="0"/>
                      <a:pt x="252374" y="0"/>
                    </a:cubicBezTo>
                    <a:close/>
                    <a:moveTo>
                      <a:pt x="356006" y="574243"/>
                    </a:moveTo>
                    <a:cubicBezTo>
                      <a:pt x="377139" y="574243"/>
                      <a:pt x="391769" y="575056"/>
                      <a:pt x="399897" y="576682"/>
                    </a:cubicBezTo>
                    <a:cubicBezTo>
                      <a:pt x="405587" y="578307"/>
                      <a:pt x="411683" y="582371"/>
                      <a:pt x="418185" y="588874"/>
                    </a:cubicBezTo>
                    <a:cubicBezTo>
                      <a:pt x="424687" y="595376"/>
                      <a:pt x="429564" y="602691"/>
                      <a:pt x="432815" y="610819"/>
                    </a:cubicBezTo>
                    <a:cubicBezTo>
                      <a:pt x="437692" y="621386"/>
                      <a:pt x="440131" y="631139"/>
                      <a:pt x="440131" y="640080"/>
                    </a:cubicBezTo>
                    <a:cubicBezTo>
                      <a:pt x="440131" y="657149"/>
                      <a:pt x="438099" y="665683"/>
                      <a:pt x="434035" y="665683"/>
                    </a:cubicBezTo>
                    <a:cubicBezTo>
                      <a:pt x="431596" y="665683"/>
                      <a:pt x="429158" y="663245"/>
                      <a:pt x="426719" y="658368"/>
                    </a:cubicBezTo>
                    <a:cubicBezTo>
                      <a:pt x="424281" y="654304"/>
                      <a:pt x="422655" y="652272"/>
                      <a:pt x="421843" y="652272"/>
                    </a:cubicBezTo>
                    <a:cubicBezTo>
                      <a:pt x="420217" y="652272"/>
                      <a:pt x="419404" y="650646"/>
                      <a:pt x="419404" y="647395"/>
                    </a:cubicBezTo>
                    <a:cubicBezTo>
                      <a:pt x="417779" y="644144"/>
                      <a:pt x="415340" y="642518"/>
                      <a:pt x="412089" y="642518"/>
                    </a:cubicBezTo>
                    <a:cubicBezTo>
                      <a:pt x="408025" y="642518"/>
                      <a:pt x="404774" y="641299"/>
                      <a:pt x="402335" y="638861"/>
                    </a:cubicBezTo>
                    <a:cubicBezTo>
                      <a:pt x="399897" y="635610"/>
                      <a:pt x="397052" y="633984"/>
                      <a:pt x="393801" y="633984"/>
                    </a:cubicBezTo>
                    <a:cubicBezTo>
                      <a:pt x="390550" y="633984"/>
                      <a:pt x="384657" y="631342"/>
                      <a:pt x="376123" y="626059"/>
                    </a:cubicBezTo>
                    <a:cubicBezTo>
                      <a:pt x="367588" y="620776"/>
                      <a:pt x="360070" y="615290"/>
                      <a:pt x="353567" y="609600"/>
                    </a:cubicBezTo>
                    <a:cubicBezTo>
                      <a:pt x="347065" y="603098"/>
                      <a:pt x="341375" y="596595"/>
                      <a:pt x="336499" y="590093"/>
                    </a:cubicBezTo>
                    <a:cubicBezTo>
                      <a:pt x="331622" y="583590"/>
                      <a:pt x="329183" y="579120"/>
                      <a:pt x="329183" y="576682"/>
                    </a:cubicBezTo>
                    <a:cubicBezTo>
                      <a:pt x="329183" y="575056"/>
                      <a:pt x="338124" y="574243"/>
                      <a:pt x="356006" y="57424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C72B77D-B237-E0C5-7E16-D845A62AA6A6}"/>
                  </a:ext>
                </a:extLst>
              </p:cNvPr>
              <p:cNvSpPr txBox="1"/>
              <p:nvPr/>
            </p:nvSpPr>
            <p:spPr>
              <a:xfrm flipH="1">
                <a:off x="4719770" y="1728324"/>
                <a:ext cx="147523" cy="129844"/>
              </a:xfrm>
              <a:custGeom>
                <a:avLst/>
                <a:gdLst/>
                <a:ahLst/>
                <a:cxnLst/>
                <a:rect l="l" t="t" r="r" b="b"/>
                <a:pathLst>
                  <a:path w="147523" h="129844">
                    <a:moveTo>
                      <a:pt x="97536" y="0"/>
                    </a:moveTo>
                    <a:cubicBezTo>
                      <a:pt x="82905" y="0"/>
                      <a:pt x="69494" y="3251"/>
                      <a:pt x="57302" y="9754"/>
                    </a:cubicBezTo>
                    <a:cubicBezTo>
                      <a:pt x="45110" y="15443"/>
                      <a:pt x="35560" y="21742"/>
                      <a:pt x="28651" y="28651"/>
                    </a:cubicBezTo>
                    <a:cubicBezTo>
                      <a:pt x="21742" y="35560"/>
                      <a:pt x="14630" y="46330"/>
                      <a:pt x="7315" y="60960"/>
                    </a:cubicBezTo>
                    <a:cubicBezTo>
                      <a:pt x="2438" y="70714"/>
                      <a:pt x="0" y="77622"/>
                      <a:pt x="0" y="81686"/>
                    </a:cubicBezTo>
                    <a:lnTo>
                      <a:pt x="1219" y="96317"/>
                    </a:lnTo>
                    <a:cubicBezTo>
                      <a:pt x="-407" y="98755"/>
                      <a:pt x="406" y="100787"/>
                      <a:pt x="3657" y="102413"/>
                    </a:cubicBezTo>
                    <a:cubicBezTo>
                      <a:pt x="6096" y="104038"/>
                      <a:pt x="10566" y="105664"/>
                      <a:pt x="17069" y="107290"/>
                    </a:cubicBezTo>
                    <a:cubicBezTo>
                      <a:pt x="23571" y="108915"/>
                      <a:pt x="29667" y="109728"/>
                      <a:pt x="35357" y="109728"/>
                    </a:cubicBezTo>
                    <a:cubicBezTo>
                      <a:pt x="40233" y="109728"/>
                      <a:pt x="45517" y="111760"/>
                      <a:pt x="51206" y="115824"/>
                    </a:cubicBezTo>
                    <a:cubicBezTo>
                      <a:pt x="54457" y="118262"/>
                      <a:pt x="57099" y="119482"/>
                      <a:pt x="59131" y="119482"/>
                    </a:cubicBezTo>
                    <a:cubicBezTo>
                      <a:pt x="61163" y="119482"/>
                      <a:pt x="63398" y="119075"/>
                      <a:pt x="65837" y="118262"/>
                    </a:cubicBezTo>
                    <a:cubicBezTo>
                      <a:pt x="70713" y="115011"/>
                      <a:pt x="75184" y="114199"/>
                      <a:pt x="79248" y="115824"/>
                    </a:cubicBezTo>
                    <a:lnTo>
                      <a:pt x="98755" y="118262"/>
                    </a:lnTo>
                    <a:cubicBezTo>
                      <a:pt x="104445" y="118262"/>
                      <a:pt x="112573" y="120295"/>
                      <a:pt x="123139" y="124358"/>
                    </a:cubicBezTo>
                    <a:cubicBezTo>
                      <a:pt x="128829" y="126797"/>
                      <a:pt x="134315" y="128422"/>
                      <a:pt x="139598" y="129235"/>
                    </a:cubicBezTo>
                    <a:cubicBezTo>
                      <a:pt x="144881" y="130048"/>
                      <a:pt x="147523" y="130048"/>
                      <a:pt x="147523" y="129235"/>
                    </a:cubicBezTo>
                    <a:cubicBezTo>
                      <a:pt x="147523" y="128422"/>
                      <a:pt x="144678" y="123952"/>
                      <a:pt x="138989" y="115824"/>
                    </a:cubicBezTo>
                    <a:cubicBezTo>
                      <a:pt x="133299" y="108509"/>
                      <a:pt x="127000" y="98349"/>
                      <a:pt x="120091" y="85344"/>
                    </a:cubicBezTo>
                    <a:cubicBezTo>
                      <a:pt x="113182" y="72339"/>
                      <a:pt x="108509" y="61773"/>
                      <a:pt x="106070" y="53645"/>
                    </a:cubicBezTo>
                    <a:cubicBezTo>
                      <a:pt x="103632" y="46330"/>
                      <a:pt x="102413" y="41859"/>
                      <a:pt x="102413" y="40234"/>
                    </a:cubicBezTo>
                    <a:cubicBezTo>
                      <a:pt x="102413" y="38608"/>
                      <a:pt x="103632" y="35357"/>
                      <a:pt x="106070" y="30480"/>
                    </a:cubicBezTo>
                    <a:cubicBezTo>
                      <a:pt x="108509" y="26416"/>
                      <a:pt x="109728" y="23165"/>
                      <a:pt x="109728" y="20726"/>
                    </a:cubicBezTo>
                    <a:cubicBezTo>
                      <a:pt x="109728" y="18288"/>
                      <a:pt x="108915" y="15850"/>
                      <a:pt x="107289" y="13411"/>
                    </a:cubicBezTo>
                    <a:lnTo>
                      <a:pt x="104851" y="7315"/>
                    </a:lnTo>
                    <a:lnTo>
                      <a:pt x="104851" y="1219"/>
                    </a:lnTo>
                    <a:cubicBezTo>
                      <a:pt x="104851" y="406"/>
                      <a:pt x="102413" y="0"/>
                      <a:pt x="975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AD64FC47-8905-EE82-4165-6833D5EAEC31}"/>
                  </a:ext>
                </a:extLst>
              </p:cNvPr>
              <p:cNvSpPr txBox="1"/>
              <p:nvPr/>
            </p:nvSpPr>
            <p:spPr>
              <a:xfrm flipH="1">
                <a:off x="5540114" y="1763466"/>
                <a:ext cx="833933" cy="835423"/>
              </a:xfrm>
              <a:custGeom>
                <a:avLst/>
                <a:gdLst/>
                <a:ahLst/>
                <a:cxnLst/>
                <a:rect l="l" t="t" r="r" b="b"/>
                <a:pathLst>
                  <a:path w="833933" h="835423">
                    <a:moveTo>
                      <a:pt x="312115" y="0"/>
                    </a:moveTo>
                    <a:cubicBezTo>
                      <a:pt x="303174" y="0"/>
                      <a:pt x="294234" y="1625"/>
                      <a:pt x="285293" y="4877"/>
                    </a:cubicBezTo>
                    <a:cubicBezTo>
                      <a:pt x="275539" y="8128"/>
                      <a:pt x="269443" y="12598"/>
                      <a:pt x="267005" y="18288"/>
                    </a:cubicBezTo>
                    <a:cubicBezTo>
                      <a:pt x="262128" y="25603"/>
                      <a:pt x="255626" y="33325"/>
                      <a:pt x="247498" y="41453"/>
                    </a:cubicBezTo>
                    <a:cubicBezTo>
                      <a:pt x="240995" y="48768"/>
                      <a:pt x="236525" y="55270"/>
                      <a:pt x="234086" y="60960"/>
                    </a:cubicBezTo>
                    <a:cubicBezTo>
                      <a:pt x="231648" y="66650"/>
                      <a:pt x="230429" y="73152"/>
                      <a:pt x="230429" y="80467"/>
                    </a:cubicBezTo>
                    <a:cubicBezTo>
                      <a:pt x="230429" y="85344"/>
                      <a:pt x="230632" y="90627"/>
                      <a:pt x="231038" y="96317"/>
                    </a:cubicBezTo>
                    <a:cubicBezTo>
                      <a:pt x="231445" y="102006"/>
                      <a:pt x="230429" y="105257"/>
                      <a:pt x="227990" y="106070"/>
                    </a:cubicBezTo>
                    <a:cubicBezTo>
                      <a:pt x="226365" y="109322"/>
                      <a:pt x="223520" y="110134"/>
                      <a:pt x="219456" y="108509"/>
                    </a:cubicBezTo>
                    <a:cubicBezTo>
                      <a:pt x="217830" y="107696"/>
                      <a:pt x="207670" y="107289"/>
                      <a:pt x="188976" y="107289"/>
                    </a:cubicBezTo>
                    <a:cubicBezTo>
                      <a:pt x="149962" y="107289"/>
                      <a:pt x="125578" y="108509"/>
                      <a:pt x="115824" y="110947"/>
                    </a:cubicBezTo>
                    <a:cubicBezTo>
                      <a:pt x="105258" y="112573"/>
                      <a:pt x="98349" y="114605"/>
                      <a:pt x="95098" y="117043"/>
                    </a:cubicBezTo>
                    <a:cubicBezTo>
                      <a:pt x="93472" y="117856"/>
                      <a:pt x="86970" y="120294"/>
                      <a:pt x="75590" y="124358"/>
                    </a:cubicBezTo>
                    <a:cubicBezTo>
                      <a:pt x="56896" y="128422"/>
                      <a:pt x="45110" y="132893"/>
                      <a:pt x="40234" y="137770"/>
                    </a:cubicBezTo>
                    <a:lnTo>
                      <a:pt x="23165" y="148742"/>
                    </a:lnTo>
                    <a:cubicBezTo>
                      <a:pt x="16662" y="151994"/>
                      <a:pt x="12802" y="154432"/>
                      <a:pt x="11582" y="156058"/>
                    </a:cubicBezTo>
                    <a:cubicBezTo>
                      <a:pt x="10363" y="157683"/>
                      <a:pt x="8941" y="161341"/>
                      <a:pt x="7315" y="167030"/>
                    </a:cubicBezTo>
                    <a:cubicBezTo>
                      <a:pt x="7315" y="173533"/>
                      <a:pt x="5690" y="180035"/>
                      <a:pt x="2438" y="186538"/>
                    </a:cubicBezTo>
                    <a:cubicBezTo>
                      <a:pt x="813" y="190601"/>
                      <a:pt x="0" y="196291"/>
                      <a:pt x="0" y="203606"/>
                    </a:cubicBezTo>
                    <a:cubicBezTo>
                      <a:pt x="0" y="211734"/>
                      <a:pt x="2032" y="218237"/>
                      <a:pt x="6096" y="223114"/>
                    </a:cubicBezTo>
                    <a:cubicBezTo>
                      <a:pt x="8534" y="226365"/>
                      <a:pt x="10566" y="228193"/>
                      <a:pt x="12192" y="228600"/>
                    </a:cubicBezTo>
                    <a:cubicBezTo>
                      <a:pt x="13818" y="229006"/>
                      <a:pt x="15443" y="227990"/>
                      <a:pt x="17069" y="225552"/>
                    </a:cubicBezTo>
                    <a:cubicBezTo>
                      <a:pt x="17882" y="223926"/>
                      <a:pt x="19304" y="223114"/>
                      <a:pt x="21336" y="223114"/>
                    </a:cubicBezTo>
                    <a:cubicBezTo>
                      <a:pt x="23368" y="223114"/>
                      <a:pt x="26416" y="223520"/>
                      <a:pt x="30480" y="224333"/>
                    </a:cubicBezTo>
                    <a:cubicBezTo>
                      <a:pt x="36170" y="225958"/>
                      <a:pt x="40234" y="227990"/>
                      <a:pt x="42672" y="230429"/>
                    </a:cubicBezTo>
                    <a:cubicBezTo>
                      <a:pt x="43485" y="232054"/>
                      <a:pt x="47142" y="233070"/>
                      <a:pt x="53645" y="233477"/>
                    </a:cubicBezTo>
                    <a:cubicBezTo>
                      <a:pt x="60147" y="233883"/>
                      <a:pt x="62992" y="233274"/>
                      <a:pt x="62179" y="231648"/>
                    </a:cubicBezTo>
                    <a:lnTo>
                      <a:pt x="62179" y="230429"/>
                    </a:lnTo>
                    <a:cubicBezTo>
                      <a:pt x="62179" y="228803"/>
                      <a:pt x="65024" y="227990"/>
                      <a:pt x="70714" y="227990"/>
                    </a:cubicBezTo>
                    <a:cubicBezTo>
                      <a:pt x="78029" y="227990"/>
                      <a:pt x="84531" y="228397"/>
                      <a:pt x="90221" y="229210"/>
                    </a:cubicBezTo>
                    <a:cubicBezTo>
                      <a:pt x="95910" y="230022"/>
                      <a:pt x="102006" y="230429"/>
                      <a:pt x="108509" y="230429"/>
                    </a:cubicBezTo>
                    <a:cubicBezTo>
                      <a:pt x="112573" y="230429"/>
                      <a:pt x="118262" y="229210"/>
                      <a:pt x="125578" y="226771"/>
                    </a:cubicBezTo>
                    <a:cubicBezTo>
                      <a:pt x="164592" y="212953"/>
                      <a:pt x="188976" y="205638"/>
                      <a:pt x="198730" y="204825"/>
                    </a:cubicBezTo>
                    <a:lnTo>
                      <a:pt x="212141" y="204825"/>
                    </a:lnTo>
                    <a:lnTo>
                      <a:pt x="213360" y="262128"/>
                    </a:lnTo>
                    <a:lnTo>
                      <a:pt x="215798" y="326746"/>
                    </a:lnTo>
                    <a:lnTo>
                      <a:pt x="213360" y="373075"/>
                    </a:lnTo>
                    <a:cubicBezTo>
                      <a:pt x="212547" y="386893"/>
                      <a:pt x="212141" y="410058"/>
                      <a:pt x="212141" y="442570"/>
                    </a:cubicBezTo>
                    <a:cubicBezTo>
                      <a:pt x="212141" y="503530"/>
                      <a:pt x="213766" y="537667"/>
                      <a:pt x="217018" y="544982"/>
                    </a:cubicBezTo>
                    <a:cubicBezTo>
                      <a:pt x="218643" y="549859"/>
                      <a:pt x="219456" y="559206"/>
                      <a:pt x="219456" y="573024"/>
                    </a:cubicBezTo>
                    <a:cubicBezTo>
                      <a:pt x="218643" y="581152"/>
                      <a:pt x="219253" y="596392"/>
                      <a:pt x="221285" y="618744"/>
                    </a:cubicBezTo>
                    <a:cubicBezTo>
                      <a:pt x="223317" y="641096"/>
                      <a:pt x="225958" y="657962"/>
                      <a:pt x="229210" y="669341"/>
                    </a:cubicBezTo>
                    <a:cubicBezTo>
                      <a:pt x="230835" y="675843"/>
                      <a:pt x="231648" y="681939"/>
                      <a:pt x="231648" y="687629"/>
                    </a:cubicBezTo>
                    <a:cubicBezTo>
                      <a:pt x="231648" y="691693"/>
                      <a:pt x="232258" y="694944"/>
                      <a:pt x="233477" y="697382"/>
                    </a:cubicBezTo>
                    <a:cubicBezTo>
                      <a:pt x="234696" y="699821"/>
                      <a:pt x="237338" y="702666"/>
                      <a:pt x="241402" y="705917"/>
                    </a:cubicBezTo>
                    <a:cubicBezTo>
                      <a:pt x="245466" y="709981"/>
                      <a:pt x="248107" y="713232"/>
                      <a:pt x="249326" y="715670"/>
                    </a:cubicBezTo>
                    <a:cubicBezTo>
                      <a:pt x="250546" y="718109"/>
                      <a:pt x="251968" y="722986"/>
                      <a:pt x="253594" y="730301"/>
                    </a:cubicBezTo>
                    <a:cubicBezTo>
                      <a:pt x="256845" y="752246"/>
                      <a:pt x="260909" y="767283"/>
                      <a:pt x="265786" y="775411"/>
                    </a:cubicBezTo>
                    <a:lnTo>
                      <a:pt x="267005" y="782726"/>
                    </a:lnTo>
                    <a:cubicBezTo>
                      <a:pt x="267005" y="785978"/>
                      <a:pt x="268427" y="789026"/>
                      <a:pt x="271272" y="791870"/>
                    </a:cubicBezTo>
                    <a:cubicBezTo>
                      <a:pt x="274117" y="794715"/>
                      <a:pt x="276758" y="796138"/>
                      <a:pt x="279197" y="796138"/>
                    </a:cubicBezTo>
                    <a:cubicBezTo>
                      <a:pt x="281635" y="796138"/>
                      <a:pt x="285902" y="798779"/>
                      <a:pt x="291998" y="804062"/>
                    </a:cubicBezTo>
                    <a:cubicBezTo>
                      <a:pt x="298094" y="809346"/>
                      <a:pt x="303174" y="815238"/>
                      <a:pt x="307238" y="821741"/>
                    </a:cubicBezTo>
                    <a:cubicBezTo>
                      <a:pt x="310490" y="825805"/>
                      <a:pt x="314147" y="829259"/>
                      <a:pt x="318211" y="832104"/>
                    </a:cubicBezTo>
                    <a:cubicBezTo>
                      <a:pt x="322275" y="834949"/>
                      <a:pt x="324714" y="835965"/>
                      <a:pt x="325526" y="835152"/>
                    </a:cubicBezTo>
                    <a:cubicBezTo>
                      <a:pt x="326339" y="835152"/>
                      <a:pt x="325933" y="832307"/>
                      <a:pt x="324307" y="826618"/>
                    </a:cubicBezTo>
                    <a:cubicBezTo>
                      <a:pt x="323494" y="824992"/>
                      <a:pt x="323088" y="813206"/>
                      <a:pt x="323088" y="791261"/>
                    </a:cubicBezTo>
                    <a:cubicBezTo>
                      <a:pt x="323088" y="750621"/>
                      <a:pt x="323901" y="727862"/>
                      <a:pt x="325526" y="722986"/>
                    </a:cubicBezTo>
                    <a:lnTo>
                      <a:pt x="327965" y="669341"/>
                    </a:lnTo>
                    <a:lnTo>
                      <a:pt x="331622" y="576682"/>
                    </a:lnTo>
                    <a:cubicBezTo>
                      <a:pt x="332435" y="561238"/>
                      <a:pt x="332842" y="543357"/>
                      <a:pt x="332842" y="523037"/>
                    </a:cubicBezTo>
                    <a:cubicBezTo>
                      <a:pt x="332029" y="520598"/>
                      <a:pt x="331622" y="502717"/>
                      <a:pt x="331622" y="469392"/>
                    </a:cubicBezTo>
                    <a:lnTo>
                      <a:pt x="330403" y="409651"/>
                    </a:lnTo>
                    <a:cubicBezTo>
                      <a:pt x="328778" y="334061"/>
                      <a:pt x="327558" y="291795"/>
                      <a:pt x="326746" y="282854"/>
                    </a:cubicBezTo>
                    <a:cubicBezTo>
                      <a:pt x="322682" y="243840"/>
                      <a:pt x="321869" y="223926"/>
                      <a:pt x="324307" y="223114"/>
                    </a:cubicBezTo>
                    <a:cubicBezTo>
                      <a:pt x="325933" y="222301"/>
                      <a:pt x="339344" y="225958"/>
                      <a:pt x="364541" y="234086"/>
                    </a:cubicBezTo>
                    <a:cubicBezTo>
                      <a:pt x="389738" y="242214"/>
                      <a:pt x="404368" y="247498"/>
                      <a:pt x="408432" y="249936"/>
                    </a:cubicBezTo>
                    <a:cubicBezTo>
                      <a:pt x="410870" y="250749"/>
                      <a:pt x="412496" y="254406"/>
                      <a:pt x="413309" y="260909"/>
                    </a:cubicBezTo>
                    <a:cubicBezTo>
                      <a:pt x="414122" y="267411"/>
                      <a:pt x="414934" y="277571"/>
                      <a:pt x="415747" y="291389"/>
                    </a:cubicBezTo>
                    <a:cubicBezTo>
                      <a:pt x="415747" y="317398"/>
                      <a:pt x="416560" y="332842"/>
                      <a:pt x="418186" y="337718"/>
                    </a:cubicBezTo>
                    <a:lnTo>
                      <a:pt x="420624" y="358445"/>
                    </a:lnTo>
                    <a:cubicBezTo>
                      <a:pt x="421437" y="376326"/>
                      <a:pt x="428346" y="396240"/>
                      <a:pt x="441350" y="418186"/>
                    </a:cubicBezTo>
                    <a:cubicBezTo>
                      <a:pt x="450291" y="435254"/>
                      <a:pt x="457403" y="447446"/>
                      <a:pt x="462686" y="454762"/>
                    </a:cubicBezTo>
                    <a:cubicBezTo>
                      <a:pt x="467970" y="462077"/>
                      <a:pt x="473862" y="467766"/>
                      <a:pt x="480365" y="471830"/>
                    </a:cubicBezTo>
                    <a:cubicBezTo>
                      <a:pt x="488493" y="476707"/>
                      <a:pt x="493776" y="480365"/>
                      <a:pt x="496214" y="482803"/>
                    </a:cubicBezTo>
                    <a:cubicBezTo>
                      <a:pt x="499466" y="486054"/>
                      <a:pt x="508406" y="491338"/>
                      <a:pt x="523037" y="498653"/>
                    </a:cubicBezTo>
                    <a:cubicBezTo>
                      <a:pt x="537667" y="507594"/>
                      <a:pt x="547014" y="511251"/>
                      <a:pt x="551078" y="509626"/>
                    </a:cubicBezTo>
                    <a:cubicBezTo>
                      <a:pt x="555142" y="507187"/>
                      <a:pt x="558394" y="506781"/>
                      <a:pt x="560832" y="508406"/>
                    </a:cubicBezTo>
                    <a:lnTo>
                      <a:pt x="594970" y="508406"/>
                    </a:lnTo>
                    <a:lnTo>
                      <a:pt x="646176" y="510845"/>
                    </a:lnTo>
                    <a:cubicBezTo>
                      <a:pt x="653491" y="511658"/>
                      <a:pt x="661213" y="512064"/>
                      <a:pt x="669341" y="512064"/>
                    </a:cubicBezTo>
                    <a:cubicBezTo>
                      <a:pt x="674218" y="512064"/>
                      <a:pt x="677266" y="511454"/>
                      <a:pt x="678485" y="510235"/>
                    </a:cubicBezTo>
                    <a:cubicBezTo>
                      <a:pt x="679704" y="509016"/>
                      <a:pt x="680314" y="506781"/>
                      <a:pt x="680314" y="503530"/>
                    </a:cubicBezTo>
                    <a:cubicBezTo>
                      <a:pt x="680314" y="500278"/>
                      <a:pt x="679501" y="498450"/>
                      <a:pt x="677875" y="498043"/>
                    </a:cubicBezTo>
                    <a:cubicBezTo>
                      <a:pt x="676250" y="497637"/>
                      <a:pt x="673405" y="497434"/>
                      <a:pt x="669341" y="497434"/>
                    </a:cubicBezTo>
                    <a:cubicBezTo>
                      <a:pt x="667715" y="497434"/>
                      <a:pt x="662026" y="496214"/>
                      <a:pt x="652272" y="493776"/>
                    </a:cubicBezTo>
                    <a:cubicBezTo>
                      <a:pt x="649834" y="491338"/>
                      <a:pt x="646582" y="490118"/>
                      <a:pt x="642518" y="490118"/>
                    </a:cubicBezTo>
                    <a:cubicBezTo>
                      <a:pt x="639267" y="490118"/>
                      <a:pt x="630326" y="486054"/>
                      <a:pt x="615696" y="477926"/>
                    </a:cubicBezTo>
                    <a:cubicBezTo>
                      <a:pt x="601066" y="469798"/>
                      <a:pt x="591312" y="463296"/>
                      <a:pt x="586435" y="458419"/>
                    </a:cubicBezTo>
                    <a:cubicBezTo>
                      <a:pt x="574243" y="446227"/>
                      <a:pt x="559206" y="423062"/>
                      <a:pt x="541325" y="388925"/>
                    </a:cubicBezTo>
                    <a:cubicBezTo>
                      <a:pt x="532384" y="371043"/>
                      <a:pt x="526491" y="357632"/>
                      <a:pt x="523646" y="348691"/>
                    </a:cubicBezTo>
                    <a:cubicBezTo>
                      <a:pt x="520802" y="339750"/>
                      <a:pt x="519379" y="330810"/>
                      <a:pt x="519379" y="321869"/>
                    </a:cubicBezTo>
                    <a:cubicBezTo>
                      <a:pt x="519379" y="312928"/>
                      <a:pt x="518566" y="305206"/>
                      <a:pt x="516941" y="298704"/>
                    </a:cubicBezTo>
                    <a:cubicBezTo>
                      <a:pt x="516128" y="295453"/>
                      <a:pt x="516331" y="293217"/>
                      <a:pt x="517550" y="291998"/>
                    </a:cubicBezTo>
                    <a:cubicBezTo>
                      <a:pt x="518770" y="290779"/>
                      <a:pt x="520192" y="290982"/>
                      <a:pt x="521818" y="292608"/>
                    </a:cubicBezTo>
                    <a:cubicBezTo>
                      <a:pt x="523443" y="294234"/>
                      <a:pt x="533603" y="298704"/>
                      <a:pt x="552298" y="306019"/>
                    </a:cubicBezTo>
                    <a:cubicBezTo>
                      <a:pt x="571805" y="314147"/>
                      <a:pt x="582778" y="319024"/>
                      <a:pt x="585216" y="320650"/>
                    </a:cubicBezTo>
                    <a:cubicBezTo>
                      <a:pt x="598221" y="327152"/>
                      <a:pt x="614274" y="334467"/>
                      <a:pt x="633374" y="342595"/>
                    </a:cubicBezTo>
                    <a:cubicBezTo>
                      <a:pt x="652475" y="350723"/>
                      <a:pt x="664870" y="355194"/>
                      <a:pt x="670560" y="356006"/>
                    </a:cubicBezTo>
                    <a:cubicBezTo>
                      <a:pt x="680314" y="358445"/>
                      <a:pt x="690880" y="359664"/>
                      <a:pt x="702259" y="359664"/>
                    </a:cubicBezTo>
                    <a:cubicBezTo>
                      <a:pt x="711200" y="359664"/>
                      <a:pt x="717296" y="358851"/>
                      <a:pt x="720547" y="357226"/>
                    </a:cubicBezTo>
                    <a:cubicBezTo>
                      <a:pt x="722986" y="355600"/>
                      <a:pt x="729691" y="353162"/>
                      <a:pt x="740664" y="349910"/>
                    </a:cubicBezTo>
                    <a:cubicBezTo>
                      <a:pt x="751637" y="346659"/>
                      <a:pt x="762406" y="344221"/>
                      <a:pt x="772973" y="342595"/>
                    </a:cubicBezTo>
                    <a:cubicBezTo>
                      <a:pt x="780288" y="341782"/>
                      <a:pt x="788822" y="339344"/>
                      <a:pt x="798576" y="335280"/>
                    </a:cubicBezTo>
                    <a:cubicBezTo>
                      <a:pt x="803453" y="332842"/>
                      <a:pt x="807923" y="331622"/>
                      <a:pt x="811987" y="331622"/>
                    </a:cubicBezTo>
                    <a:cubicBezTo>
                      <a:pt x="812800" y="331622"/>
                      <a:pt x="816458" y="328371"/>
                      <a:pt x="822960" y="321869"/>
                    </a:cubicBezTo>
                    <a:cubicBezTo>
                      <a:pt x="826211" y="317805"/>
                      <a:pt x="828650" y="313944"/>
                      <a:pt x="830275" y="310286"/>
                    </a:cubicBezTo>
                    <a:cubicBezTo>
                      <a:pt x="831901" y="306629"/>
                      <a:pt x="832714" y="301955"/>
                      <a:pt x="832714" y="296265"/>
                    </a:cubicBezTo>
                    <a:lnTo>
                      <a:pt x="833933" y="285293"/>
                    </a:lnTo>
                    <a:cubicBezTo>
                      <a:pt x="833933" y="282042"/>
                      <a:pt x="833120" y="278790"/>
                      <a:pt x="831494" y="275539"/>
                    </a:cubicBezTo>
                    <a:cubicBezTo>
                      <a:pt x="828243" y="270662"/>
                      <a:pt x="827430" y="267005"/>
                      <a:pt x="829056" y="264566"/>
                    </a:cubicBezTo>
                    <a:cubicBezTo>
                      <a:pt x="829056" y="260502"/>
                      <a:pt x="826618" y="256845"/>
                      <a:pt x="821741" y="253594"/>
                    </a:cubicBezTo>
                    <a:cubicBezTo>
                      <a:pt x="816864" y="248717"/>
                      <a:pt x="814426" y="245466"/>
                      <a:pt x="814426" y="243840"/>
                    </a:cubicBezTo>
                    <a:cubicBezTo>
                      <a:pt x="814426" y="240589"/>
                      <a:pt x="804672" y="230226"/>
                      <a:pt x="785165" y="212750"/>
                    </a:cubicBezTo>
                    <a:cubicBezTo>
                      <a:pt x="765658" y="195275"/>
                      <a:pt x="747370" y="180442"/>
                      <a:pt x="730301" y="168250"/>
                    </a:cubicBezTo>
                    <a:lnTo>
                      <a:pt x="701040" y="147523"/>
                    </a:lnTo>
                    <a:cubicBezTo>
                      <a:pt x="692912" y="141021"/>
                      <a:pt x="683565" y="134925"/>
                      <a:pt x="672998" y="129235"/>
                    </a:cubicBezTo>
                    <a:cubicBezTo>
                      <a:pt x="662432" y="123545"/>
                      <a:pt x="655930" y="120701"/>
                      <a:pt x="653491" y="120701"/>
                    </a:cubicBezTo>
                    <a:cubicBezTo>
                      <a:pt x="651053" y="120701"/>
                      <a:pt x="658978" y="128626"/>
                      <a:pt x="677266" y="144475"/>
                    </a:cubicBezTo>
                    <a:cubicBezTo>
                      <a:pt x="695554" y="160325"/>
                      <a:pt x="715670" y="176784"/>
                      <a:pt x="737616" y="193853"/>
                    </a:cubicBezTo>
                    <a:cubicBezTo>
                      <a:pt x="760374" y="210921"/>
                      <a:pt x="775411" y="223723"/>
                      <a:pt x="782726" y="232258"/>
                    </a:cubicBezTo>
                    <a:cubicBezTo>
                      <a:pt x="790042" y="240792"/>
                      <a:pt x="794512" y="249530"/>
                      <a:pt x="796138" y="258470"/>
                    </a:cubicBezTo>
                    <a:lnTo>
                      <a:pt x="797357" y="269443"/>
                    </a:lnTo>
                    <a:lnTo>
                      <a:pt x="786384" y="273101"/>
                    </a:lnTo>
                    <a:cubicBezTo>
                      <a:pt x="779069" y="275539"/>
                      <a:pt x="772566" y="276758"/>
                      <a:pt x="766877" y="276758"/>
                    </a:cubicBezTo>
                    <a:cubicBezTo>
                      <a:pt x="762000" y="276758"/>
                      <a:pt x="756514" y="275742"/>
                      <a:pt x="750418" y="273710"/>
                    </a:cubicBezTo>
                    <a:cubicBezTo>
                      <a:pt x="744322" y="271678"/>
                      <a:pt x="741274" y="270256"/>
                      <a:pt x="741274" y="269443"/>
                    </a:cubicBezTo>
                    <a:cubicBezTo>
                      <a:pt x="741274" y="268630"/>
                      <a:pt x="738429" y="267411"/>
                      <a:pt x="732739" y="265786"/>
                    </a:cubicBezTo>
                    <a:cubicBezTo>
                      <a:pt x="727862" y="265786"/>
                      <a:pt x="718109" y="262534"/>
                      <a:pt x="703478" y="256032"/>
                    </a:cubicBezTo>
                    <a:cubicBezTo>
                      <a:pt x="654710" y="235712"/>
                      <a:pt x="610413" y="219862"/>
                      <a:pt x="570586" y="208483"/>
                    </a:cubicBezTo>
                    <a:lnTo>
                      <a:pt x="523037" y="192633"/>
                    </a:lnTo>
                    <a:lnTo>
                      <a:pt x="498653" y="185318"/>
                    </a:lnTo>
                    <a:lnTo>
                      <a:pt x="498653" y="149962"/>
                    </a:lnTo>
                    <a:cubicBezTo>
                      <a:pt x="498653" y="136144"/>
                      <a:pt x="498856" y="126593"/>
                      <a:pt x="499262" y="121310"/>
                    </a:cubicBezTo>
                    <a:cubicBezTo>
                      <a:pt x="499669" y="116027"/>
                      <a:pt x="501091" y="112979"/>
                      <a:pt x="503530" y="112166"/>
                    </a:cubicBezTo>
                    <a:cubicBezTo>
                      <a:pt x="506781" y="110541"/>
                      <a:pt x="511251" y="107086"/>
                      <a:pt x="516941" y="101803"/>
                    </a:cubicBezTo>
                    <a:cubicBezTo>
                      <a:pt x="522630" y="96520"/>
                      <a:pt x="525475" y="93065"/>
                      <a:pt x="525475" y="91440"/>
                    </a:cubicBezTo>
                    <a:cubicBezTo>
                      <a:pt x="525475" y="90627"/>
                      <a:pt x="521005" y="90221"/>
                      <a:pt x="512064" y="90221"/>
                    </a:cubicBezTo>
                    <a:lnTo>
                      <a:pt x="498653" y="92659"/>
                    </a:lnTo>
                    <a:lnTo>
                      <a:pt x="502310" y="87782"/>
                    </a:lnTo>
                    <a:cubicBezTo>
                      <a:pt x="503936" y="86157"/>
                      <a:pt x="504749" y="84937"/>
                      <a:pt x="504749" y="84125"/>
                    </a:cubicBezTo>
                    <a:cubicBezTo>
                      <a:pt x="504749" y="83312"/>
                      <a:pt x="503936" y="82905"/>
                      <a:pt x="502310" y="82905"/>
                    </a:cubicBezTo>
                    <a:cubicBezTo>
                      <a:pt x="498246" y="84531"/>
                      <a:pt x="490118" y="86157"/>
                      <a:pt x="477926" y="87782"/>
                    </a:cubicBezTo>
                    <a:cubicBezTo>
                      <a:pt x="464922" y="91033"/>
                      <a:pt x="456794" y="94285"/>
                      <a:pt x="453542" y="97536"/>
                    </a:cubicBezTo>
                    <a:cubicBezTo>
                      <a:pt x="449478" y="101600"/>
                      <a:pt x="446634" y="103632"/>
                      <a:pt x="445008" y="103632"/>
                    </a:cubicBezTo>
                    <a:cubicBezTo>
                      <a:pt x="443382" y="103632"/>
                      <a:pt x="441350" y="108305"/>
                      <a:pt x="438912" y="117653"/>
                    </a:cubicBezTo>
                    <a:cubicBezTo>
                      <a:pt x="436474" y="127000"/>
                      <a:pt x="434848" y="135331"/>
                      <a:pt x="434035" y="142646"/>
                    </a:cubicBezTo>
                    <a:cubicBezTo>
                      <a:pt x="433222" y="149149"/>
                      <a:pt x="432410" y="153619"/>
                      <a:pt x="431597" y="156058"/>
                    </a:cubicBezTo>
                    <a:cubicBezTo>
                      <a:pt x="430784" y="158496"/>
                      <a:pt x="428752" y="159309"/>
                      <a:pt x="425501" y="158496"/>
                    </a:cubicBezTo>
                    <a:cubicBezTo>
                      <a:pt x="422250" y="158496"/>
                      <a:pt x="412496" y="156058"/>
                      <a:pt x="396240" y="151181"/>
                    </a:cubicBezTo>
                    <a:cubicBezTo>
                      <a:pt x="384048" y="146304"/>
                      <a:pt x="361290" y="139395"/>
                      <a:pt x="327965" y="130454"/>
                    </a:cubicBezTo>
                    <a:lnTo>
                      <a:pt x="321869" y="129235"/>
                    </a:lnTo>
                    <a:lnTo>
                      <a:pt x="321869" y="80467"/>
                    </a:lnTo>
                    <a:cubicBezTo>
                      <a:pt x="321869" y="47142"/>
                      <a:pt x="323088" y="27635"/>
                      <a:pt x="325526" y="21945"/>
                    </a:cubicBezTo>
                    <a:cubicBezTo>
                      <a:pt x="327965" y="16256"/>
                      <a:pt x="328981" y="11989"/>
                      <a:pt x="328574" y="9144"/>
                    </a:cubicBezTo>
                    <a:cubicBezTo>
                      <a:pt x="328168" y="6299"/>
                      <a:pt x="326746" y="4064"/>
                      <a:pt x="324307" y="2438"/>
                    </a:cubicBezTo>
                    <a:cubicBezTo>
                      <a:pt x="322682" y="813"/>
                      <a:pt x="318618" y="0"/>
                      <a:pt x="312115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0">
                    <a:srgbClr val="DC0A16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17C0DFE4-8BD1-77E1-2CB6-65CFE11E59A8}"/>
                  </a:ext>
                </a:extLst>
              </p:cNvPr>
              <p:cNvSpPr txBox="1"/>
              <p:nvPr/>
            </p:nvSpPr>
            <p:spPr>
              <a:xfrm flipH="1">
                <a:off x="4116678" y="1834014"/>
                <a:ext cx="595884" cy="394335"/>
              </a:xfrm>
              <a:custGeom>
                <a:avLst/>
                <a:gdLst/>
                <a:ahLst/>
                <a:cxnLst/>
                <a:rect l="l" t="t" r="r" b="b"/>
                <a:pathLst>
                  <a:path w="595884" h="394335">
                    <a:moveTo>
                      <a:pt x="592378" y="0"/>
                    </a:moveTo>
                    <a:cubicBezTo>
                      <a:pt x="588873" y="0"/>
                      <a:pt x="583031" y="2336"/>
                      <a:pt x="574852" y="7010"/>
                    </a:cubicBezTo>
                    <a:cubicBezTo>
                      <a:pt x="565505" y="12852"/>
                      <a:pt x="556742" y="15773"/>
                      <a:pt x="548563" y="15773"/>
                    </a:cubicBezTo>
                    <a:cubicBezTo>
                      <a:pt x="541553" y="15773"/>
                      <a:pt x="533374" y="18110"/>
                      <a:pt x="524027" y="22783"/>
                    </a:cubicBezTo>
                    <a:cubicBezTo>
                      <a:pt x="517017" y="26289"/>
                      <a:pt x="508254" y="28041"/>
                      <a:pt x="497738" y="28041"/>
                    </a:cubicBezTo>
                    <a:cubicBezTo>
                      <a:pt x="490728" y="28041"/>
                      <a:pt x="470573" y="33299"/>
                      <a:pt x="437273" y="43815"/>
                    </a:cubicBezTo>
                    <a:cubicBezTo>
                      <a:pt x="403974" y="54330"/>
                      <a:pt x="382650" y="62509"/>
                      <a:pt x="373303" y="68351"/>
                    </a:cubicBezTo>
                    <a:cubicBezTo>
                      <a:pt x="370967" y="69520"/>
                      <a:pt x="358114" y="74777"/>
                      <a:pt x="334746" y="84125"/>
                    </a:cubicBezTo>
                    <a:cubicBezTo>
                      <a:pt x="296189" y="94640"/>
                      <a:pt x="249453" y="112750"/>
                      <a:pt x="194538" y="138455"/>
                    </a:cubicBezTo>
                    <a:cubicBezTo>
                      <a:pt x="161823" y="155981"/>
                      <a:pt x="132321" y="175260"/>
                      <a:pt x="106032" y="196291"/>
                    </a:cubicBezTo>
                    <a:cubicBezTo>
                      <a:pt x="79743" y="217322"/>
                      <a:pt x="51409" y="244780"/>
                      <a:pt x="21031" y="278663"/>
                    </a:cubicBezTo>
                    <a:lnTo>
                      <a:pt x="0" y="301447"/>
                    </a:lnTo>
                    <a:lnTo>
                      <a:pt x="3505" y="320726"/>
                    </a:lnTo>
                    <a:cubicBezTo>
                      <a:pt x="3505" y="332410"/>
                      <a:pt x="4673" y="339420"/>
                      <a:pt x="7010" y="341757"/>
                    </a:cubicBezTo>
                    <a:cubicBezTo>
                      <a:pt x="8178" y="342925"/>
                      <a:pt x="8763" y="350520"/>
                      <a:pt x="8763" y="364541"/>
                    </a:cubicBezTo>
                    <a:cubicBezTo>
                      <a:pt x="8763" y="376225"/>
                      <a:pt x="11099" y="383819"/>
                      <a:pt x="15773" y="387324"/>
                    </a:cubicBezTo>
                    <a:cubicBezTo>
                      <a:pt x="20447" y="391998"/>
                      <a:pt x="29794" y="394335"/>
                      <a:pt x="43815" y="394335"/>
                    </a:cubicBezTo>
                    <a:cubicBezTo>
                      <a:pt x="48488" y="394335"/>
                      <a:pt x="57835" y="393166"/>
                      <a:pt x="71856" y="390830"/>
                    </a:cubicBezTo>
                    <a:cubicBezTo>
                      <a:pt x="82372" y="387324"/>
                      <a:pt x="92887" y="385572"/>
                      <a:pt x="103403" y="385572"/>
                    </a:cubicBezTo>
                    <a:cubicBezTo>
                      <a:pt x="109245" y="385572"/>
                      <a:pt x="114503" y="384403"/>
                      <a:pt x="119176" y="382067"/>
                    </a:cubicBezTo>
                    <a:cubicBezTo>
                      <a:pt x="123850" y="379730"/>
                      <a:pt x="129108" y="375056"/>
                      <a:pt x="134950" y="368046"/>
                    </a:cubicBezTo>
                    <a:cubicBezTo>
                      <a:pt x="150139" y="355193"/>
                      <a:pt x="160070" y="348767"/>
                      <a:pt x="164744" y="348767"/>
                    </a:cubicBezTo>
                    <a:cubicBezTo>
                      <a:pt x="170586" y="346430"/>
                      <a:pt x="173507" y="344094"/>
                      <a:pt x="173507" y="341757"/>
                    </a:cubicBezTo>
                    <a:cubicBezTo>
                      <a:pt x="173507" y="334746"/>
                      <a:pt x="184023" y="330657"/>
                      <a:pt x="205054" y="329489"/>
                    </a:cubicBezTo>
                    <a:cubicBezTo>
                      <a:pt x="219075" y="327152"/>
                      <a:pt x="226085" y="325399"/>
                      <a:pt x="226085" y="324231"/>
                    </a:cubicBezTo>
                    <a:cubicBezTo>
                      <a:pt x="226085" y="321894"/>
                      <a:pt x="224916" y="320726"/>
                      <a:pt x="222580" y="320726"/>
                    </a:cubicBezTo>
                    <a:cubicBezTo>
                      <a:pt x="220243" y="320726"/>
                      <a:pt x="219075" y="320141"/>
                      <a:pt x="219075" y="318973"/>
                    </a:cubicBezTo>
                    <a:cubicBezTo>
                      <a:pt x="219075" y="315468"/>
                      <a:pt x="224332" y="311963"/>
                      <a:pt x="234848" y="308457"/>
                    </a:cubicBezTo>
                    <a:cubicBezTo>
                      <a:pt x="244195" y="306121"/>
                      <a:pt x="251206" y="302615"/>
                      <a:pt x="255879" y="297942"/>
                    </a:cubicBezTo>
                    <a:cubicBezTo>
                      <a:pt x="264058" y="292100"/>
                      <a:pt x="272821" y="286842"/>
                      <a:pt x="282168" y="282168"/>
                    </a:cubicBezTo>
                    <a:cubicBezTo>
                      <a:pt x="291515" y="277495"/>
                      <a:pt x="298526" y="275742"/>
                      <a:pt x="303199" y="276911"/>
                    </a:cubicBezTo>
                    <a:cubicBezTo>
                      <a:pt x="310210" y="276911"/>
                      <a:pt x="314007" y="275742"/>
                      <a:pt x="314591" y="273405"/>
                    </a:cubicBezTo>
                    <a:cubicBezTo>
                      <a:pt x="315175" y="271069"/>
                      <a:pt x="312546" y="269316"/>
                      <a:pt x="306705" y="268148"/>
                    </a:cubicBezTo>
                    <a:cubicBezTo>
                      <a:pt x="290347" y="265811"/>
                      <a:pt x="278371" y="263474"/>
                      <a:pt x="270776" y="261137"/>
                    </a:cubicBezTo>
                    <a:cubicBezTo>
                      <a:pt x="263182" y="258800"/>
                      <a:pt x="260553" y="256464"/>
                      <a:pt x="262890" y="254127"/>
                    </a:cubicBezTo>
                    <a:cubicBezTo>
                      <a:pt x="264058" y="251790"/>
                      <a:pt x="271945" y="246532"/>
                      <a:pt x="286550" y="238353"/>
                    </a:cubicBezTo>
                    <a:cubicBezTo>
                      <a:pt x="301155" y="230175"/>
                      <a:pt x="309626" y="226085"/>
                      <a:pt x="311962" y="226085"/>
                    </a:cubicBezTo>
                    <a:cubicBezTo>
                      <a:pt x="315467" y="226085"/>
                      <a:pt x="326859" y="221412"/>
                      <a:pt x="346138" y="212064"/>
                    </a:cubicBezTo>
                    <a:cubicBezTo>
                      <a:pt x="365417" y="202717"/>
                      <a:pt x="377977" y="195707"/>
                      <a:pt x="383819" y="191033"/>
                    </a:cubicBezTo>
                    <a:lnTo>
                      <a:pt x="411861" y="173507"/>
                    </a:lnTo>
                    <a:lnTo>
                      <a:pt x="469696" y="136702"/>
                    </a:lnTo>
                    <a:cubicBezTo>
                      <a:pt x="484886" y="126187"/>
                      <a:pt x="497154" y="116548"/>
                      <a:pt x="506501" y="107785"/>
                    </a:cubicBezTo>
                    <a:cubicBezTo>
                      <a:pt x="515848" y="99022"/>
                      <a:pt x="524611" y="89382"/>
                      <a:pt x="532790" y="78867"/>
                    </a:cubicBezTo>
                    <a:cubicBezTo>
                      <a:pt x="537464" y="71856"/>
                      <a:pt x="549148" y="59004"/>
                      <a:pt x="567842" y="40310"/>
                    </a:cubicBezTo>
                    <a:cubicBezTo>
                      <a:pt x="586536" y="23952"/>
                      <a:pt x="595884" y="12852"/>
                      <a:pt x="595884" y="7010"/>
                    </a:cubicBezTo>
                    <a:cubicBezTo>
                      <a:pt x="595884" y="2336"/>
                      <a:pt x="594715" y="0"/>
                      <a:pt x="5923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DC6BE956-7CFB-1FA8-38EC-CAA58340FF1A}"/>
                  </a:ext>
                </a:extLst>
              </p:cNvPr>
              <p:cNvSpPr txBox="1"/>
              <p:nvPr/>
            </p:nvSpPr>
            <p:spPr>
              <a:xfrm flipH="1">
                <a:off x="4738058" y="2005082"/>
                <a:ext cx="799795" cy="460858"/>
              </a:xfrm>
              <a:custGeom>
                <a:avLst/>
                <a:gdLst/>
                <a:ahLst/>
                <a:cxnLst/>
                <a:rect l="l" t="t" r="r" b="b"/>
                <a:pathLst>
                  <a:path w="799795" h="460858">
                    <a:moveTo>
                      <a:pt x="770534" y="0"/>
                    </a:moveTo>
                    <a:lnTo>
                      <a:pt x="758342" y="10973"/>
                    </a:lnTo>
                    <a:cubicBezTo>
                      <a:pt x="752653" y="16663"/>
                      <a:pt x="749401" y="20727"/>
                      <a:pt x="748589" y="23165"/>
                    </a:cubicBezTo>
                    <a:cubicBezTo>
                      <a:pt x="747776" y="25604"/>
                      <a:pt x="746963" y="30481"/>
                      <a:pt x="746150" y="37796"/>
                    </a:cubicBezTo>
                    <a:lnTo>
                      <a:pt x="746150" y="45111"/>
                    </a:lnTo>
                    <a:cubicBezTo>
                      <a:pt x="746150" y="49175"/>
                      <a:pt x="746963" y="55271"/>
                      <a:pt x="748589" y="63399"/>
                    </a:cubicBezTo>
                    <a:cubicBezTo>
                      <a:pt x="750214" y="66650"/>
                      <a:pt x="751027" y="72340"/>
                      <a:pt x="751027" y="80468"/>
                    </a:cubicBezTo>
                    <a:cubicBezTo>
                      <a:pt x="751027" y="90221"/>
                      <a:pt x="750621" y="99569"/>
                      <a:pt x="749808" y="108509"/>
                    </a:cubicBezTo>
                    <a:cubicBezTo>
                      <a:pt x="748182" y="134519"/>
                      <a:pt x="746150" y="152807"/>
                      <a:pt x="743712" y="163373"/>
                    </a:cubicBezTo>
                    <a:cubicBezTo>
                      <a:pt x="741273" y="173940"/>
                      <a:pt x="736803" y="184913"/>
                      <a:pt x="730301" y="196292"/>
                    </a:cubicBezTo>
                    <a:cubicBezTo>
                      <a:pt x="718109" y="217425"/>
                      <a:pt x="694537" y="239370"/>
                      <a:pt x="659587" y="262129"/>
                    </a:cubicBezTo>
                    <a:cubicBezTo>
                      <a:pt x="624637" y="284887"/>
                      <a:pt x="592125" y="299111"/>
                      <a:pt x="562051" y="304801"/>
                    </a:cubicBezTo>
                    <a:cubicBezTo>
                      <a:pt x="541731" y="308052"/>
                      <a:pt x="519785" y="313335"/>
                      <a:pt x="496214" y="320650"/>
                    </a:cubicBezTo>
                    <a:cubicBezTo>
                      <a:pt x="479958" y="324714"/>
                      <a:pt x="468173" y="327153"/>
                      <a:pt x="460857" y="327965"/>
                    </a:cubicBezTo>
                    <a:cubicBezTo>
                      <a:pt x="444601" y="329591"/>
                      <a:pt x="427533" y="330404"/>
                      <a:pt x="409651" y="330404"/>
                    </a:cubicBezTo>
                    <a:cubicBezTo>
                      <a:pt x="391769" y="330404"/>
                      <a:pt x="373888" y="329591"/>
                      <a:pt x="356006" y="327965"/>
                    </a:cubicBezTo>
                    <a:lnTo>
                      <a:pt x="310896" y="324308"/>
                    </a:lnTo>
                    <a:cubicBezTo>
                      <a:pt x="297078" y="324308"/>
                      <a:pt x="275539" y="321869"/>
                      <a:pt x="246278" y="316993"/>
                    </a:cubicBezTo>
                    <a:cubicBezTo>
                      <a:pt x="221894" y="312929"/>
                      <a:pt x="199949" y="310084"/>
                      <a:pt x="180441" y="308458"/>
                    </a:cubicBezTo>
                    <a:cubicBezTo>
                      <a:pt x="172313" y="308458"/>
                      <a:pt x="156057" y="307239"/>
                      <a:pt x="131673" y="304801"/>
                    </a:cubicBezTo>
                    <a:cubicBezTo>
                      <a:pt x="119481" y="302362"/>
                      <a:pt x="108102" y="301143"/>
                      <a:pt x="97536" y="301143"/>
                    </a:cubicBezTo>
                    <a:cubicBezTo>
                      <a:pt x="91033" y="301143"/>
                      <a:pt x="86157" y="300330"/>
                      <a:pt x="82905" y="298705"/>
                    </a:cubicBezTo>
                    <a:cubicBezTo>
                      <a:pt x="82093" y="297892"/>
                      <a:pt x="79654" y="297485"/>
                      <a:pt x="75590" y="297485"/>
                    </a:cubicBezTo>
                    <a:cubicBezTo>
                      <a:pt x="60960" y="297485"/>
                      <a:pt x="51816" y="297892"/>
                      <a:pt x="48158" y="298705"/>
                    </a:cubicBezTo>
                    <a:cubicBezTo>
                      <a:pt x="44501" y="299517"/>
                      <a:pt x="39421" y="302769"/>
                      <a:pt x="32918" y="308458"/>
                    </a:cubicBezTo>
                    <a:cubicBezTo>
                      <a:pt x="15849" y="321463"/>
                      <a:pt x="5283" y="335281"/>
                      <a:pt x="1219" y="349911"/>
                    </a:cubicBezTo>
                    <a:cubicBezTo>
                      <a:pt x="406" y="352349"/>
                      <a:pt x="0" y="355601"/>
                      <a:pt x="0" y="359665"/>
                    </a:cubicBezTo>
                    <a:cubicBezTo>
                      <a:pt x="0" y="363729"/>
                      <a:pt x="813" y="366573"/>
                      <a:pt x="2438" y="368199"/>
                    </a:cubicBezTo>
                    <a:cubicBezTo>
                      <a:pt x="4064" y="369825"/>
                      <a:pt x="7315" y="371450"/>
                      <a:pt x="12192" y="373076"/>
                    </a:cubicBezTo>
                    <a:lnTo>
                      <a:pt x="25603" y="377953"/>
                    </a:lnTo>
                    <a:lnTo>
                      <a:pt x="37795" y="381610"/>
                    </a:lnTo>
                    <a:cubicBezTo>
                      <a:pt x="54864" y="383236"/>
                      <a:pt x="69901" y="387706"/>
                      <a:pt x="82905" y="395021"/>
                    </a:cubicBezTo>
                    <a:cubicBezTo>
                      <a:pt x="91033" y="400711"/>
                      <a:pt x="98349" y="403556"/>
                      <a:pt x="104851" y="403556"/>
                    </a:cubicBezTo>
                    <a:cubicBezTo>
                      <a:pt x="108915" y="403556"/>
                      <a:pt x="113385" y="404775"/>
                      <a:pt x="118262" y="407213"/>
                    </a:cubicBezTo>
                    <a:lnTo>
                      <a:pt x="135331" y="412090"/>
                    </a:lnTo>
                    <a:cubicBezTo>
                      <a:pt x="141833" y="413716"/>
                      <a:pt x="150368" y="416967"/>
                      <a:pt x="160934" y="421844"/>
                    </a:cubicBezTo>
                    <a:cubicBezTo>
                      <a:pt x="178816" y="429972"/>
                      <a:pt x="193853" y="434849"/>
                      <a:pt x="206045" y="436474"/>
                    </a:cubicBezTo>
                    <a:cubicBezTo>
                      <a:pt x="210109" y="436474"/>
                      <a:pt x="216001" y="437490"/>
                      <a:pt x="223723" y="439522"/>
                    </a:cubicBezTo>
                    <a:cubicBezTo>
                      <a:pt x="231445" y="441554"/>
                      <a:pt x="238150" y="443789"/>
                      <a:pt x="243840" y="446228"/>
                    </a:cubicBezTo>
                    <a:cubicBezTo>
                      <a:pt x="247091" y="448666"/>
                      <a:pt x="251155" y="449885"/>
                      <a:pt x="256032" y="449885"/>
                    </a:cubicBezTo>
                    <a:cubicBezTo>
                      <a:pt x="259283" y="449885"/>
                      <a:pt x="261721" y="450698"/>
                      <a:pt x="263347" y="452324"/>
                    </a:cubicBezTo>
                    <a:cubicBezTo>
                      <a:pt x="264973" y="453949"/>
                      <a:pt x="269849" y="455981"/>
                      <a:pt x="277977" y="458420"/>
                    </a:cubicBezTo>
                    <a:cubicBezTo>
                      <a:pt x="282041" y="460045"/>
                      <a:pt x="285089" y="460858"/>
                      <a:pt x="287121" y="460858"/>
                    </a:cubicBezTo>
                    <a:cubicBezTo>
                      <a:pt x="289153" y="460858"/>
                      <a:pt x="291389" y="459639"/>
                      <a:pt x="293827" y="457201"/>
                    </a:cubicBezTo>
                    <a:cubicBezTo>
                      <a:pt x="297078" y="453949"/>
                      <a:pt x="297891" y="452324"/>
                      <a:pt x="296265" y="452324"/>
                    </a:cubicBezTo>
                    <a:cubicBezTo>
                      <a:pt x="293827" y="452324"/>
                      <a:pt x="285293" y="447650"/>
                      <a:pt x="270662" y="438303"/>
                    </a:cubicBezTo>
                    <a:cubicBezTo>
                      <a:pt x="256032" y="428956"/>
                      <a:pt x="248717" y="423469"/>
                      <a:pt x="248717" y="421844"/>
                    </a:cubicBezTo>
                    <a:cubicBezTo>
                      <a:pt x="248717" y="420218"/>
                      <a:pt x="250342" y="419405"/>
                      <a:pt x="253593" y="419405"/>
                    </a:cubicBezTo>
                    <a:lnTo>
                      <a:pt x="282854" y="423063"/>
                    </a:lnTo>
                    <a:cubicBezTo>
                      <a:pt x="312928" y="427940"/>
                      <a:pt x="340157" y="430378"/>
                      <a:pt x="364541" y="430378"/>
                    </a:cubicBezTo>
                    <a:cubicBezTo>
                      <a:pt x="395427" y="430378"/>
                      <a:pt x="417373" y="429769"/>
                      <a:pt x="430377" y="428549"/>
                    </a:cubicBezTo>
                    <a:cubicBezTo>
                      <a:pt x="443382" y="427330"/>
                      <a:pt x="455168" y="425095"/>
                      <a:pt x="465734" y="421844"/>
                    </a:cubicBezTo>
                    <a:cubicBezTo>
                      <a:pt x="473049" y="420218"/>
                      <a:pt x="485648" y="416154"/>
                      <a:pt x="503529" y="409652"/>
                    </a:cubicBezTo>
                    <a:cubicBezTo>
                      <a:pt x="513283" y="405588"/>
                      <a:pt x="524053" y="401524"/>
                      <a:pt x="535838" y="397460"/>
                    </a:cubicBezTo>
                    <a:cubicBezTo>
                      <a:pt x="547624" y="393396"/>
                      <a:pt x="556361" y="390551"/>
                      <a:pt x="562051" y="388925"/>
                    </a:cubicBezTo>
                    <a:cubicBezTo>
                      <a:pt x="563677" y="388925"/>
                      <a:pt x="571805" y="385268"/>
                      <a:pt x="586435" y="377953"/>
                    </a:cubicBezTo>
                    <a:cubicBezTo>
                      <a:pt x="601065" y="370637"/>
                      <a:pt x="613257" y="364135"/>
                      <a:pt x="623011" y="358445"/>
                    </a:cubicBezTo>
                    <a:lnTo>
                      <a:pt x="648614" y="338938"/>
                    </a:lnTo>
                    <a:cubicBezTo>
                      <a:pt x="657555" y="331623"/>
                      <a:pt x="667309" y="324714"/>
                      <a:pt x="677875" y="318212"/>
                    </a:cubicBezTo>
                    <a:cubicBezTo>
                      <a:pt x="689254" y="310897"/>
                      <a:pt x="704901" y="297282"/>
                      <a:pt x="724814" y="277369"/>
                    </a:cubicBezTo>
                    <a:cubicBezTo>
                      <a:pt x="744728" y="257455"/>
                      <a:pt x="757936" y="242215"/>
                      <a:pt x="764438" y="231649"/>
                    </a:cubicBezTo>
                    <a:cubicBezTo>
                      <a:pt x="776630" y="212141"/>
                      <a:pt x="784758" y="193853"/>
                      <a:pt x="788822" y="176785"/>
                    </a:cubicBezTo>
                    <a:cubicBezTo>
                      <a:pt x="792886" y="162154"/>
                      <a:pt x="795325" y="152807"/>
                      <a:pt x="796137" y="148743"/>
                    </a:cubicBezTo>
                    <a:cubicBezTo>
                      <a:pt x="798576" y="138989"/>
                      <a:pt x="799795" y="121108"/>
                      <a:pt x="799795" y="95098"/>
                    </a:cubicBezTo>
                    <a:cubicBezTo>
                      <a:pt x="799795" y="52020"/>
                      <a:pt x="792886" y="23165"/>
                      <a:pt x="779069" y="8535"/>
                    </a:cubicBezTo>
                    <a:cubicBezTo>
                      <a:pt x="775005" y="2845"/>
                      <a:pt x="772160" y="0"/>
                      <a:pt x="7705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EFD12AF-4332-386C-F039-ABE756B58CE1}"/>
                  </a:ext>
                </a:extLst>
              </p:cNvPr>
              <p:cNvSpPr txBox="1"/>
              <p:nvPr/>
            </p:nvSpPr>
            <p:spPr>
              <a:xfrm flipH="1">
                <a:off x="3755643" y="2096903"/>
                <a:ext cx="667740" cy="551290"/>
              </a:xfrm>
              <a:custGeom>
                <a:avLst/>
                <a:gdLst/>
                <a:ahLst/>
                <a:cxnLst/>
                <a:rect l="l" t="t" r="r" b="b"/>
                <a:pathLst>
                  <a:path w="667740" h="551290">
                    <a:moveTo>
                      <a:pt x="313715" y="0"/>
                    </a:moveTo>
                    <a:cubicBezTo>
                      <a:pt x="285673" y="0"/>
                      <a:pt x="248285" y="6426"/>
                      <a:pt x="201549" y="19278"/>
                    </a:cubicBezTo>
                    <a:cubicBezTo>
                      <a:pt x="166497" y="27457"/>
                      <a:pt x="141960" y="35344"/>
                      <a:pt x="127939" y="42939"/>
                    </a:cubicBezTo>
                    <a:cubicBezTo>
                      <a:pt x="113919" y="50533"/>
                      <a:pt x="97561" y="63093"/>
                      <a:pt x="78867" y="80619"/>
                    </a:cubicBezTo>
                    <a:cubicBezTo>
                      <a:pt x="64846" y="95809"/>
                      <a:pt x="49949" y="113043"/>
                      <a:pt x="34175" y="132321"/>
                    </a:cubicBezTo>
                    <a:cubicBezTo>
                      <a:pt x="18402" y="151600"/>
                      <a:pt x="10515" y="162407"/>
                      <a:pt x="10515" y="164744"/>
                    </a:cubicBezTo>
                    <a:lnTo>
                      <a:pt x="7010" y="175260"/>
                    </a:lnTo>
                    <a:cubicBezTo>
                      <a:pt x="2336" y="181102"/>
                      <a:pt x="0" y="195123"/>
                      <a:pt x="0" y="217322"/>
                    </a:cubicBezTo>
                    <a:cubicBezTo>
                      <a:pt x="0" y="232511"/>
                      <a:pt x="1752" y="248869"/>
                      <a:pt x="5257" y="266395"/>
                    </a:cubicBezTo>
                    <a:cubicBezTo>
                      <a:pt x="16941" y="336499"/>
                      <a:pt x="26873" y="374472"/>
                      <a:pt x="35052" y="380314"/>
                    </a:cubicBezTo>
                    <a:cubicBezTo>
                      <a:pt x="37388" y="381482"/>
                      <a:pt x="40894" y="387909"/>
                      <a:pt x="45567" y="399593"/>
                    </a:cubicBezTo>
                    <a:cubicBezTo>
                      <a:pt x="50241" y="412445"/>
                      <a:pt x="54914" y="422376"/>
                      <a:pt x="59588" y="429387"/>
                    </a:cubicBezTo>
                    <a:cubicBezTo>
                      <a:pt x="65430" y="437566"/>
                      <a:pt x="75361" y="448665"/>
                      <a:pt x="89382" y="462686"/>
                    </a:cubicBezTo>
                    <a:cubicBezTo>
                      <a:pt x="103403" y="476707"/>
                      <a:pt x="111582" y="483717"/>
                      <a:pt x="113919" y="483717"/>
                    </a:cubicBezTo>
                    <a:cubicBezTo>
                      <a:pt x="115087" y="483717"/>
                      <a:pt x="119176" y="487223"/>
                      <a:pt x="126187" y="494233"/>
                    </a:cubicBezTo>
                    <a:cubicBezTo>
                      <a:pt x="132029" y="500075"/>
                      <a:pt x="139039" y="505625"/>
                      <a:pt x="147218" y="510883"/>
                    </a:cubicBezTo>
                    <a:cubicBezTo>
                      <a:pt x="155397" y="516140"/>
                      <a:pt x="161239" y="518769"/>
                      <a:pt x="164744" y="518769"/>
                    </a:cubicBezTo>
                    <a:lnTo>
                      <a:pt x="180517" y="527532"/>
                    </a:lnTo>
                    <a:cubicBezTo>
                      <a:pt x="182854" y="528701"/>
                      <a:pt x="189280" y="532206"/>
                      <a:pt x="199796" y="538048"/>
                    </a:cubicBezTo>
                    <a:cubicBezTo>
                      <a:pt x="204470" y="538048"/>
                      <a:pt x="207975" y="539216"/>
                      <a:pt x="210312" y="541553"/>
                    </a:cubicBezTo>
                    <a:cubicBezTo>
                      <a:pt x="212648" y="543890"/>
                      <a:pt x="221703" y="545643"/>
                      <a:pt x="237477" y="546811"/>
                    </a:cubicBezTo>
                    <a:cubicBezTo>
                      <a:pt x="253250" y="547979"/>
                      <a:pt x="261721" y="547979"/>
                      <a:pt x="262890" y="546811"/>
                    </a:cubicBezTo>
                    <a:cubicBezTo>
                      <a:pt x="264058" y="545643"/>
                      <a:pt x="265811" y="544474"/>
                      <a:pt x="268147" y="543306"/>
                    </a:cubicBezTo>
                    <a:cubicBezTo>
                      <a:pt x="270484" y="542137"/>
                      <a:pt x="273405" y="541553"/>
                      <a:pt x="276910" y="541553"/>
                    </a:cubicBezTo>
                    <a:lnTo>
                      <a:pt x="287426" y="539801"/>
                    </a:lnTo>
                    <a:cubicBezTo>
                      <a:pt x="290931" y="539801"/>
                      <a:pt x="295605" y="541553"/>
                      <a:pt x="301447" y="545058"/>
                    </a:cubicBezTo>
                    <a:cubicBezTo>
                      <a:pt x="308457" y="549732"/>
                      <a:pt x="312547" y="551777"/>
                      <a:pt x="313715" y="551193"/>
                    </a:cubicBezTo>
                    <a:cubicBezTo>
                      <a:pt x="314883" y="550608"/>
                      <a:pt x="316052" y="547395"/>
                      <a:pt x="317220" y="541553"/>
                    </a:cubicBezTo>
                    <a:cubicBezTo>
                      <a:pt x="318389" y="536880"/>
                      <a:pt x="319849" y="534251"/>
                      <a:pt x="321602" y="533666"/>
                    </a:cubicBezTo>
                    <a:cubicBezTo>
                      <a:pt x="323354" y="533082"/>
                      <a:pt x="326567" y="532790"/>
                      <a:pt x="331241" y="532790"/>
                    </a:cubicBezTo>
                    <a:lnTo>
                      <a:pt x="359283" y="529285"/>
                    </a:lnTo>
                    <a:cubicBezTo>
                      <a:pt x="362788" y="528117"/>
                      <a:pt x="367461" y="527532"/>
                      <a:pt x="373303" y="527532"/>
                    </a:cubicBezTo>
                    <a:cubicBezTo>
                      <a:pt x="377977" y="527532"/>
                      <a:pt x="400761" y="530453"/>
                      <a:pt x="441655" y="536295"/>
                    </a:cubicBezTo>
                    <a:cubicBezTo>
                      <a:pt x="453339" y="537464"/>
                      <a:pt x="461518" y="540385"/>
                      <a:pt x="466191" y="545058"/>
                    </a:cubicBezTo>
                    <a:cubicBezTo>
                      <a:pt x="468528" y="547395"/>
                      <a:pt x="470573" y="548856"/>
                      <a:pt x="472325" y="549440"/>
                    </a:cubicBezTo>
                    <a:cubicBezTo>
                      <a:pt x="474078" y="550024"/>
                      <a:pt x="476123" y="549732"/>
                      <a:pt x="478459" y="548564"/>
                    </a:cubicBezTo>
                    <a:cubicBezTo>
                      <a:pt x="483133" y="546227"/>
                      <a:pt x="488975" y="545058"/>
                      <a:pt x="495985" y="545058"/>
                    </a:cubicBezTo>
                    <a:cubicBezTo>
                      <a:pt x="502996" y="545058"/>
                      <a:pt x="508254" y="543598"/>
                      <a:pt x="511759" y="540677"/>
                    </a:cubicBezTo>
                    <a:cubicBezTo>
                      <a:pt x="515264" y="537756"/>
                      <a:pt x="520522" y="530453"/>
                      <a:pt x="527532" y="518769"/>
                    </a:cubicBezTo>
                    <a:cubicBezTo>
                      <a:pt x="533374" y="507085"/>
                      <a:pt x="540385" y="497738"/>
                      <a:pt x="548563" y="490728"/>
                    </a:cubicBezTo>
                    <a:cubicBezTo>
                      <a:pt x="556742" y="483717"/>
                      <a:pt x="563753" y="480212"/>
                      <a:pt x="569595" y="480212"/>
                    </a:cubicBezTo>
                    <a:cubicBezTo>
                      <a:pt x="582447" y="480212"/>
                      <a:pt x="597052" y="472033"/>
                      <a:pt x="613410" y="455676"/>
                    </a:cubicBezTo>
                    <a:cubicBezTo>
                      <a:pt x="622757" y="445160"/>
                      <a:pt x="631812" y="430263"/>
                      <a:pt x="640575" y="410985"/>
                    </a:cubicBezTo>
                    <a:cubicBezTo>
                      <a:pt x="649338" y="391706"/>
                      <a:pt x="653135" y="379730"/>
                      <a:pt x="651967" y="375056"/>
                    </a:cubicBezTo>
                    <a:lnTo>
                      <a:pt x="651967" y="373304"/>
                    </a:lnTo>
                    <a:cubicBezTo>
                      <a:pt x="651967" y="367462"/>
                      <a:pt x="653427" y="361035"/>
                      <a:pt x="656348" y="354025"/>
                    </a:cubicBezTo>
                    <a:cubicBezTo>
                      <a:pt x="659269" y="347015"/>
                      <a:pt x="661898" y="342925"/>
                      <a:pt x="664235" y="341757"/>
                    </a:cubicBezTo>
                    <a:cubicBezTo>
                      <a:pt x="666572" y="341757"/>
                      <a:pt x="667740" y="328904"/>
                      <a:pt x="667740" y="303200"/>
                    </a:cubicBezTo>
                    <a:cubicBezTo>
                      <a:pt x="667740" y="263474"/>
                      <a:pt x="665988" y="236601"/>
                      <a:pt x="662482" y="222580"/>
                    </a:cubicBezTo>
                    <a:cubicBezTo>
                      <a:pt x="656640" y="203886"/>
                      <a:pt x="647001" y="183147"/>
                      <a:pt x="633565" y="160363"/>
                    </a:cubicBezTo>
                    <a:cubicBezTo>
                      <a:pt x="620128" y="137579"/>
                      <a:pt x="610489" y="126187"/>
                      <a:pt x="604647" y="126187"/>
                    </a:cubicBezTo>
                    <a:cubicBezTo>
                      <a:pt x="599973" y="127355"/>
                      <a:pt x="597636" y="130276"/>
                      <a:pt x="597636" y="134950"/>
                    </a:cubicBezTo>
                    <a:lnTo>
                      <a:pt x="597636" y="138455"/>
                    </a:lnTo>
                    <a:cubicBezTo>
                      <a:pt x="597636" y="139624"/>
                      <a:pt x="597052" y="140208"/>
                      <a:pt x="595884" y="140208"/>
                    </a:cubicBezTo>
                    <a:cubicBezTo>
                      <a:pt x="594715" y="140208"/>
                      <a:pt x="590626" y="136703"/>
                      <a:pt x="583615" y="129692"/>
                    </a:cubicBezTo>
                    <a:cubicBezTo>
                      <a:pt x="569595" y="119177"/>
                      <a:pt x="558495" y="111582"/>
                      <a:pt x="550316" y="106908"/>
                    </a:cubicBezTo>
                    <a:lnTo>
                      <a:pt x="522274" y="89382"/>
                    </a:lnTo>
                    <a:cubicBezTo>
                      <a:pt x="511759" y="81204"/>
                      <a:pt x="489851" y="68643"/>
                      <a:pt x="456552" y="51702"/>
                    </a:cubicBezTo>
                    <a:cubicBezTo>
                      <a:pt x="423253" y="34760"/>
                      <a:pt x="396671" y="22199"/>
                      <a:pt x="376809" y="14021"/>
                    </a:cubicBezTo>
                    <a:cubicBezTo>
                      <a:pt x="363956" y="8179"/>
                      <a:pt x="350520" y="4089"/>
                      <a:pt x="336499" y="1752"/>
                    </a:cubicBezTo>
                    <a:lnTo>
                      <a:pt x="313715" y="0"/>
                    </a:lnTo>
                    <a:close/>
                    <a:moveTo>
                      <a:pt x="310210" y="68351"/>
                    </a:moveTo>
                    <a:cubicBezTo>
                      <a:pt x="326567" y="68351"/>
                      <a:pt x="338836" y="69228"/>
                      <a:pt x="347014" y="70980"/>
                    </a:cubicBezTo>
                    <a:cubicBezTo>
                      <a:pt x="355193" y="72733"/>
                      <a:pt x="370382" y="78283"/>
                      <a:pt x="392582" y="87630"/>
                    </a:cubicBezTo>
                    <a:lnTo>
                      <a:pt x="401345" y="91135"/>
                    </a:lnTo>
                    <a:lnTo>
                      <a:pt x="394335" y="101651"/>
                    </a:lnTo>
                    <a:cubicBezTo>
                      <a:pt x="387324" y="112166"/>
                      <a:pt x="376224" y="135534"/>
                      <a:pt x="361035" y="171755"/>
                    </a:cubicBezTo>
                    <a:cubicBezTo>
                      <a:pt x="356362" y="186944"/>
                      <a:pt x="352564" y="195707"/>
                      <a:pt x="349643" y="198044"/>
                    </a:cubicBezTo>
                    <a:cubicBezTo>
                      <a:pt x="346722" y="200380"/>
                      <a:pt x="340588" y="200380"/>
                      <a:pt x="331241" y="198044"/>
                    </a:cubicBezTo>
                    <a:lnTo>
                      <a:pt x="308457" y="194538"/>
                    </a:lnTo>
                    <a:lnTo>
                      <a:pt x="290931" y="194538"/>
                    </a:lnTo>
                    <a:lnTo>
                      <a:pt x="273405" y="194538"/>
                    </a:lnTo>
                    <a:lnTo>
                      <a:pt x="245364" y="194538"/>
                    </a:lnTo>
                    <a:cubicBezTo>
                      <a:pt x="231343" y="194538"/>
                      <a:pt x="219659" y="196875"/>
                      <a:pt x="210312" y="201549"/>
                    </a:cubicBezTo>
                    <a:cubicBezTo>
                      <a:pt x="202133" y="207391"/>
                      <a:pt x="196875" y="210312"/>
                      <a:pt x="194538" y="210312"/>
                    </a:cubicBezTo>
                    <a:cubicBezTo>
                      <a:pt x="191033" y="210312"/>
                      <a:pt x="189280" y="212064"/>
                      <a:pt x="189280" y="215570"/>
                    </a:cubicBezTo>
                    <a:cubicBezTo>
                      <a:pt x="189280" y="219075"/>
                      <a:pt x="186067" y="222872"/>
                      <a:pt x="179641" y="226961"/>
                    </a:cubicBezTo>
                    <a:cubicBezTo>
                      <a:pt x="173215" y="231051"/>
                      <a:pt x="169418" y="231927"/>
                      <a:pt x="168249" y="229590"/>
                    </a:cubicBezTo>
                    <a:cubicBezTo>
                      <a:pt x="165912" y="223748"/>
                      <a:pt x="162991" y="214985"/>
                      <a:pt x="159486" y="203301"/>
                    </a:cubicBezTo>
                    <a:cubicBezTo>
                      <a:pt x="155981" y="191617"/>
                      <a:pt x="153644" y="180518"/>
                      <a:pt x="152476" y="170002"/>
                    </a:cubicBezTo>
                    <a:lnTo>
                      <a:pt x="152476" y="161239"/>
                    </a:lnTo>
                    <a:cubicBezTo>
                      <a:pt x="152476" y="154229"/>
                      <a:pt x="155981" y="144881"/>
                      <a:pt x="162991" y="133197"/>
                    </a:cubicBezTo>
                    <a:cubicBezTo>
                      <a:pt x="172339" y="118008"/>
                      <a:pt x="178765" y="109245"/>
                      <a:pt x="182270" y="106908"/>
                    </a:cubicBezTo>
                    <a:cubicBezTo>
                      <a:pt x="183438" y="104572"/>
                      <a:pt x="200380" y="97561"/>
                      <a:pt x="233095" y="85877"/>
                    </a:cubicBezTo>
                    <a:cubicBezTo>
                      <a:pt x="265811" y="75362"/>
                      <a:pt x="291515" y="69520"/>
                      <a:pt x="310210" y="68351"/>
                    </a:cubicBezTo>
                    <a:close/>
                    <a:moveTo>
                      <a:pt x="508254" y="148971"/>
                    </a:moveTo>
                    <a:lnTo>
                      <a:pt x="534543" y="162992"/>
                    </a:lnTo>
                    <a:cubicBezTo>
                      <a:pt x="556742" y="175844"/>
                      <a:pt x="573100" y="187528"/>
                      <a:pt x="583615" y="198044"/>
                    </a:cubicBezTo>
                    <a:cubicBezTo>
                      <a:pt x="594131" y="208559"/>
                      <a:pt x="601726" y="221412"/>
                      <a:pt x="606399" y="236601"/>
                    </a:cubicBezTo>
                    <a:cubicBezTo>
                      <a:pt x="607568" y="238938"/>
                      <a:pt x="608152" y="243027"/>
                      <a:pt x="608152" y="248869"/>
                    </a:cubicBezTo>
                    <a:cubicBezTo>
                      <a:pt x="608152" y="258216"/>
                      <a:pt x="606399" y="267563"/>
                      <a:pt x="602894" y="276911"/>
                    </a:cubicBezTo>
                    <a:cubicBezTo>
                      <a:pt x="599389" y="286258"/>
                      <a:pt x="594715" y="293268"/>
                      <a:pt x="588873" y="297942"/>
                    </a:cubicBezTo>
                    <a:cubicBezTo>
                      <a:pt x="583031" y="302615"/>
                      <a:pt x="578650" y="304368"/>
                      <a:pt x="575729" y="303200"/>
                    </a:cubicBezTo>
                    <a:cubicBezTo>
                      <a:pt x="572808" y="302031"/>
                      <a:pt x="574268" y="298526"/>
                      <a:pt x="580110" y="292684"/>
                    </a:cubicBezTo>
                    <a:cubicBezTo>
                      <a:pt x="584784" y="288010"/>
                      <a:pt x="587121" y="284505"/>
                      <a:pt x="587121" y="282168"/>
                    </a:cubicBezTo>
                    <a:cubicBezTo>
                      <a:pt x="587121" y="279832"/>
                      <a:pt x="584200" y="280416"/>
                      <a:pt x="578358" y="283921"/>
                    </a:cubicBezTo>
                    <a:cubicBezTo>
                      <a:pt x="572516" y="287426"/>
                      <a:pt x="569303" y="288887"/>
                      <a:pt x="568718" y="288302"/>
                    </a:cubicBezTo>
                    <a:cubicBezTo>
                      <a:pt x="568134" y="287718"/>
                      <a:pt x="567842" y="283337"/>
                      <a:pt x="567842" y="275158"/>
                    </a:cubicBezTo>
                    <a:cubicBezTo>
                      <a:pt x="567842" y="266979"/>
                      <a:pt x="566674" y="261721"/>
                      <a:pt x="564337" y="259385"/>
                    </a:cubicBezTo>
                    <a:cubicBezTo>
                      <a:pt x="562000" y="257048"/>
                      <a:pt x="559663" y="258216"/>
                      <a:pt x="557326" y="262890"/>
                    </a:cubicBezTo>
                    <a:cubicBezTo>
                      <a:pt x="553821" y="268732"/>
                      <a:pt x="547395" y="271653"/>
                      <a:pt x="538048" y="271653"/>
                    </a:cubicBezTo>
                    <a:cubicBezTo>
                      <a:pt x="529869" y="271653"/>
                      <a:pt x="519938" y="269900"/>
                      <a:pt x="508254" y="266395"/>
                    </a:cubicBezTo>
                    <a:cubicBezTo>
                      <a:pt x="491896" y="260553"/>
                      <a:pt x="482257" y="256464"/>
                      <a:pt x="479336" y="254127"/>
                    </a:cubicBezTo>
                    <a:cubicBezTo>
                      <a:pt x="476415" y="251790"/>
                      <a:pt x="475538" y="245364"/>
                      <a:pt x="476707" y="234848"/>
                    </a:cubicBezTo>
                    <a:cubicBezTo>
                      <a:pt x="479044" y="221996"/>
                      <a:pt x="482549" y="207975"/>
                      <a:pt x="487222" y="192786"/>
                    </a:cubicBezTo>
                    <a:cubicBezTo>
                      <a:pt x="491896" y="177597"/>
                      <a:pt x="495985" y="165328"/>
                      <a:pt x="499491" y="155981"/>
                    </a:cubicBezTo>
                    <a:cubicBezTo>
                      <a:pt x="504164" y="151308"/>
                      <a:pt x="507085" y="148971"/>
                      <a:pt x="508254" y="148971"/>
                    </a:cubicBezTo>
                    <a:close/>
                    <a:moveTo>
                      <a:pt x="177012" y="250622"/>
                    </a:moveTo>
                    <a:cubicBezTo>
                      <a:pt x="179349" y="250622"/>
                      <a:pt x="184023" y="252374"/>
                      <a:pt x="191033" y="255879"/>
                    </a:cubicBezTo>
                    <a:cubicBezTo>
                      <a:pt x="196875" y="258216"/>
                      <a:pt x="202133" y="262890"/>
                      <a:pt x="206806" y="269900"/>
                    </a:cubicBezTo>
                    <a:cubicBezTo>
                      <a:pt x="210312" y="274574"/>
                      <a:pt x="215569" y="278079"/>
                      <a:pt x="222580" y="280416"/>
                    </a:cubicBezTo>
                    <a:cubicBezTo>
                      <a:pt x="285673" y="293268"/>
                      <a:pt x="318389" y="302615"/>
                      <a:pt x="320725" y="308457"/>
                    </a:cubicBezTo>
                    <a:cubicBezTo>
                      <a:pt x="325399" y="328320"/>
                      <a:pt x="328904" y="349351"/>
                      <a:pt x="331241" y="371551"/>
                    </a:cubicBezTo>
                    <a:lnTo>
                      <a:pt x="331241" y="376809"/>
                    </a:lnTo>
                    <a:cubicBezTo>
                      <a:pt x="331241" y="387324"/>
                      <a:pt x="325983" y="392582"/>
                      <a:pt x="315468" y="392582"/>
                    </a:cubicBezTo>
                    <a:cubicBezTo>
                      <a:pt x="308457" y="392582"/>
                      <a:pt x="302907" y="392290"/>
                      <a:pt x="298818" y="391706"/>
                    </a:cubicBezTo>
                    <a:cubicBezTo>
                      <a:pt x="294729" y="391122"/>
                      <a:pt x="291515" y="390830"/>
                      <a:pt x="289179" y="390830"/>
                    </a:cubicBezTo>
                    <a:cubicBezTo>
                      <a:pt x="284505" y="390830"/>
                      <a:pt x="279247" y="393751"/>
                      <a:pt x="273405" y="399593"/>
                    </a:cubicBezTo>
                    <a:cubicBezTo>
                      <a:pt x="267563" y="405435"/>
                      <a:pt x="262305" y="408356"/>
                      <a:pt x="257632" y="408356"/>
                    </a:cubicBezTo>
                    <a:cubicBezTo>
                      <a:pt x="254127" y="408356"/>
                      <a:pt x="249453" y="405727"/>
                      <a:pt x="243611" y="400469"/>
                    </a:cubicBezTo>
                    <a:cubicBezTo>
                      <a:pt x="237769" y="395211"/>
                      <a:pt x="234848" y="390830"/>
                      <a:pt x="234848" y="387324"/>
                    </a:cubicBezTo>
                    <a:lnTo>
                      <a:pt x="210312" y="334746"/>
                    </a:lnTo>
                    <a:cubicBezTo>
                      <a:pt x="191617" y="297358"/>
                      <a:pt x="180517" y="272237"/>
                      <a:pt x="177012" y="259385"/>
                    </a:cubicBezTo>
                    <a:lnTo>
                      <a:pt x="175259" y="252374"/>
                    </a:lnTo>
                    <a:cubicBezTo>
                      <a:pt x="175259" y="251206"/>
                      <a:pt x="175844" y="250622"/>
                      <a:pt x="177012" y="250622"/>
                    </a:cubicBezTo>
                    <a:close/>
                    <a:moveTo>
                      <a:pt x="487222" y="340004"/>
                    </a:moveTo>
                    <a:cubicBezTo>
                      <a:pt x="490728" y="341173"/>
                      <a:pt x="495109" y="343217"/>
                      <a:pt x="500367" y="346138"/>
                    </a:cubicBezTo>
                    <a:cubicBezTo>
                      <a:pt x="505625" y="349059"/>
                      <a:pt x="510006" y="351688"/>
                      <a:pt x="513511" y="354025"/>
                    </a:cubicBezTo>
                    <a:cubicBezTo>
                      <a:pt x="513511" y="356362"/>
                      <a:pt x="521690" y="357530"/>
                      <a:pt x="538048" y="357530"/>
                    </a:cubicBezTo>
                    <a:cubicBezTo>
                      <a:pt x="553237" y="357530"/>
                      <a:pt x="560832" y="358114"/>
                      <a:pt x="560832" y="359283"/>
                    </a:cubicBezTo>
                    <a:cubicBezTo>
                      <a:pt x="560832" y="361620"/>
                      <a:pt x="554990" y="368630"/>
                      <a:pt x="543306" y="380314"/>
                    </a:cubicBezTo>
                    <a:cubicBezTo>
                      <a:pt x="528116" y="395503"/>
                      <a:pt x="518477" y="403974"/>
                      <a:pt x="514388" y="405727"/>
                    </a:cubicBezTo>
                    <a:cubicBezTo>
                      <a:pt x="510298" y="407479"/>
                      <a:pt x="507085" y="404850"/>
                      <a:pt x="504748" y="397840"/>
                    </a:cubicBezTo>
                    <a:cubicBezTo>
                      <a:pt x="503580" y="393166"/>
                      <a:pt x="500659" y="389661"/>
                      <a:pt x="495985" y="387324"/>
                    </a:cubicBezTo>
                    <a:cubicBezTo>
                      <a:pt x="493649" y="386156"/>
                      <a:pt x="490728" y="379730"/>
                      <a:pt x="487222" y="368046"/>
                    </a:cubicBezTo>
                    <a:cubicBezTo>
                      <a:pt x="483717" y="356362"/>
                      <a:pt x="482549" y="348767"/>
                      <a:pt x="483717" y="345262"/>
                    </a:cubicBezTo>
                    <a:cubicBezTo>
                      <a:pt x="483717" y="341757"/>
                      <a:pt x="484886" y="340004"/>
                      <a:pt x="487222" y="3400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634334E-F134-9140-FE16-577506BA061C}"/>
                  </a:ext>
                </a:extLst>
              </p:cNvPr>
              <p:cNvSpPr txBox="1"/>
              <p:nvPr/>
            </p:nvSpPr>
            <p:spPr>
              <a:xfrm flipH="1">
                <a:off x="6450095" y="2357700"/>
                <a:ext cx="107493" cy="220828"/>
              </a:xfrm>
              <a:custGeom>
                <a:avLst/>
                <a:gdLst/>
                <a:ahLst/>
                <a:cxnLst/>
                <a:rect l="l" t="t" r="r" b="b"/>
                <a:pathLst>
                  <a:path w="107493" h="220828">
                    <a:moveTo>
                      <a:pt x="64846" y="0"/>
                    </a:moveTo>
                    <a:lnTo>
                      <a:pt x="64846" y="26289"/>
                    </a:lnTo>
                    <a:cubicBezTo>
                      <a:pt x="67183" y="43815"/>
                      <a:pt x="67183" y="52578"/>
                      <a:pt x="64846" y="52578"/>
                    </a:cubicBezTo>
                    <a:cubicBezTo>
                      <a:pt x="62510" y="51410"/>
                      <a:pt x="59296" y="49365"/>
                      <a:pt x="55207" y="46444"/>
                    </a:cubicBezTo>
                    <a:cubicBezTo>
                      <a:pt x="51118" y="43523"/>
                      <a:pt x="45568" y="39726"/>
                      <a:pt x="38557" y="35052"/>
                    </a:cubicBezTo>
                    <a:cubicBezTo>
                      <a:pt x="25705" y="25705"/>
                      <a:pt x="16942" y="21032"/>
                      <a:pt x="12268" y="21032"/>
                    </a:cubicBezTo>
                    <a:cubicBezTo>
                      <a:pt x="4090" y="21032"/>
                      <a:pt x="0" y="25121"/>
                      <a:pt x="0" y="33300"/>
                    </a:cubicBezTo>
                    <a:cubicBezTo>
                      <a:pt x="0" y="39142"/>
                      <a:pt x="1753" y="44984"/>
                      <a:pt x="5258" y="50826"/>
                    </a:cubicBezTo>
                    <a:cubicBezTo>
                      <a:pt x="8763" y="55499"/>
                      <a:pt x="10516" y="63678"/>
                      <a:pt x="10516" y="75362"/>
                    </a:cubicBezTo>
                    <a:cubicBezTo>
                      <a:pt x="10516" y="82373"/>
                      <a:pt x="13437" y="91720"/>
                      <a:pt x="19279" y="103404"/>
                    </a:cubicBezTo>
                    <a:cubicBezTo>
                      <a:pt x="25121" y="109246"/>
                      <a:pt x="28042" y="116840"/>
                      <a:pt x="28042" y="126188"/>
                    </a:cubicBezTo>
                    <a:cubicBezTo>
                      <a:pt x="28042" y="129693"/>
                      <a:pt x="26873" y="136119"/>
                      <a:pt x="24537" y="145466"/>
                    </a:cubicBezTo>
                    <a:cubicBezTo>
                      <a:pt x="23368" y="148971"/>
                      <a:pt x="22784" y="153645"/>
                      <a:pt x="22784" y="159487"/>
                    </a:cubicBezTo>
                    <a:cubicBezTo>
                      <a:pt x="22784" y="179350"/>
                      <a:pt x="24829" y="194539"/>
                      <a:pt x="28918" y="205055"/>
                    </a:cubicBezTo>
                    <a:cubicBezTo>
                      <a:pt x="33008" y="215570"/>
                      <a:pt x="37973" y="220828"/>
                      <a:pt x="43815" y="220828"/>
                    </a:cubicBezTo>
                    <a:cubicBezTo>
                      <a:pt x="49657" y="220828"/>
                      <a:pt x="57252" y="216154"/>
                      <a:pt x="66599" y="206807"/>
                    </a:cubicBezTo>
                    <a:cubicBezTo>
                      <a:pt x="74778" y="198628"/>
                      <a:pt x="80036" y="190450"/>
                      <a:pt x="82372" y="182271"/>
                    </a:cubicBezTo>
                    <a:cubicBezTo>
                      <a:pt x="83541" y="176429"/>
                      <a:pt x="87046" y="169418"/>
                      <a:pt x="92888" y="161240"/>
                    </a:cubicBezTo>
                    <a:cubicBezTo>
                      <a:pt x="104572" y="140208"/>
                      <a:pt x="109246" y="120930"/>
                      <a:pt x="106909" y="103404"/>
                    </a:cubicBezTo>
                    <a:cubicBezTo>
                      <a:pt x="103404" y="70689"/>
                      <a:pt x="94641" y="44984"/>
                      <a:pt x="80620" y="26289"/>
                    </a:cubicBezTo>
                    <a:cubicBezTo>
                      <a:pt x="78283" y="23953"/>
                      <a:pt x="74778" y="18111"/>
                      <a:pt x="70104" y="8763"/>
                    </a:cubicBezTo>
                    <a:cubicBezTo>
                      <a:pt x="67767" y="2921"/>
                      <a:pt x="66015" y="0"/>
                      <a:pt x="648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DAA3FF1-3C86-9200-02A6-7F19E6F865FF}"/>
                  </a:ext>
                </a:extLst>
              </p:cNvPr>
              <p:cNvSpPr txBox="1"/>
              <p:nvPr/>
            </p:nvSpPr>
            <p:spPr>
              <a:xfrm flipH="1">
                <a:off x="6806457" y="1610041"/>
                <a:ext cx="12268" cy="8063"/>
              </a:xfrm>
              <a:custGeom>
                <a:avLst/>
                <a:gdLst/>
                <a:ahLst/>
                <a:cxnLst/>
                <a:rect l="l" t="t" r="r" b="b"/>
                <a:pathLst>
                  <a:path w="12268" h="8063">
                    <a:moveTo>
                      <a:pt x="6134" y="176"/>
                    </a:moveTo>
                    <a:cubicBezTo>
                      <a:pt x="2044" y="761"/>
                      <a:pt x="0" y="2805"/>
                      <a:pt x="0" y="6311"/>
                    </a:cubicBezTo>
                    <a:lnTo>
                      <a:pt x="3505" y="8063"/>
                    </a:lnTo>
                    <a:cubicBezTo>
                      <a:pt x="9347" y="8063"/>
                      <a:pt x="12268" y="6311"/>
                      <a:pt x="12268" y="2805"/>
                    </a:cubicBezTo>
                    <a:cubicBezTo>
                      <a:pt x="12268" y="469"/>
                      <a:pt x="10223" y="-408"/>
                      <a:pt x="6134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C93AE67D-F92D-4D1F-AF21-ABBD07895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9263" y="957240"/>
              <a:ext cx="1826226" cy="165059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1234FAB-820C-ACF6-3F42-F706713ED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98073">
              <a:off x="7153183" y="1920276"/>
              <a:ext cx="1304697" cy="1363219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F942CF5C-C858-2FD2-4E72-2D28C099B3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9390907">
            <a:off x="-120670" y="6206860"/>
            <a:ext cx="4899110" cy="100511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B879D3-F73B-0D2F-7B11-1DF7B3444A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2638264">
            <a:off x="6908482" y="6245920"/>
            <a:ext cx="4899110" cy="1005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CA8CC5F5-E481-D263-4F35-9BAE1F2B088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465" y="4071787"/>
            <a:ext cx="1880367" cy="1699525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7282BD04-3EE5-0E6D-CE34-91A2FEC3B554}"/>
              </a:ext>
            </a:extLst>
          </p:cNvPr>
          <p:cNvSpPr txBox="1"/>
          <p:nvPr/>
        </p:nvSpPr>
        <p:spPr>
          <a:xfrm>
            <a:off x="4226535" y="3221435"/>
            <a:ext cx="3726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党政工作汇报总结通用模板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10680F3-9F6B-10AA-5407-18BF395C3392}"/>
              </a:ext>
            </a:extLst>
          </p:cNvPr>
          <p:cNvGrpSpPr/>
          <p:nvPr/>
        </p:nvGrpSpPr>
        <p:grpSpPr>
          <a:xfrm>
            <a:off x="4409882" y="5451623"/>
            <a:ext cx="3204392" cy="980446"/>
            <a:chOff x="4477486" y="6747623"/>
            <a:chExt cx="3254954" cy="995918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10DBA98-2EEE-1719-DF24-7A2280376401}"/>
                </a:ext>
              </a:extLst>
            </p:cNvPr>
            <p:cNvSpPr/>
            <p:nvPr/>
          </p:nvSpPr>
          <p:spPr>
            <a:xfrm>
              <a:off x="4477486" y="6816213"/>
              <a:ext cx="1276212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C8A93F6-B3B6-D23D-A611-8F189F8D1CE2}"/>
                </a:ext>
              </a:extLst>
            </p:cNvPr>
            <p:cNvSpPr/>
            <p:nvPr/>
          </p:nvSpPr>
          <p:spPr>
            <a:xfrm>
              <a:off x="6371775" y="6788199"/>
              <a:ext cx="1360665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Freeform 8">
              <a:extLst>
                <a:ext uri="{FF2B5EF4-FFF2-40B4-BE49-F238E27FC236}">
                  <a16:creationId xmlns:a16="http://schemas.microsoft.com/office/drawing/2014/main" id="{8BD408EC-B785-EC7E-B5F7-D01B79EF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108" y="6747623"/>
              <a:ext cx="552668" cy="710639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5" name="TextBox 84">
            <a:extLst>
              <a:ext uri="{FF2B5EF4-FFF2-40B4-BE49-F238E27FC236}">
                <a16:creationId xmlns:a16="http://schemas.microsoft.com/office/drawing/2014/main" id="{BB5F3DF7-A803-5C80-E49F-DA681E81210D}"/>
              </a:ext>
            </a:extLst>
          </p:cNvPr>
          <p:cNvSpPr txBox="1"/>
          <p:nvPr/>
        </p:nvSpPr>
        <p:spPr>
          <a:xfrm>
            <a:off x="4400664" y="4000990"/>
            <a:ext cx="3390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时间：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2022.06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6997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6164185" y="1334408"/>
            <a:ext cx="2288877" cy="2290765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solidFill>
              <a:srgbClr val="DC0A16"/>
            </a:solidFill>
            <a:prstDash val="solid"/>
            <a:miter lim="800000"/>
          </a:ln>
          <a:effectLst/>
        </p:spPr>
        <p:txBody>
          <a:bodyPr lIns="91439" tIns="45719" rIns="91439" bIns="45719" anchor="ctr"/>
          <a:lstStyle/>
          <a:p>
            <a:pPr algn="ctr" defTabSz="914514">
              <a:defRPr/>
            </a:pPr>
            <a:endParaRPr lang="zh-CN" altLang="en-US" sz="19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729268" y="1324874"/>
            <a:ext cx="2290464" cy="2292354"/>
          </a:xfrm>
          <a:prstGeom prst="diamond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solidFill>
              <a:srgbClr val="DC0A16"/>
            </a:solidFill>
            <a:prstDash val="solid"/>
            <a:miter lim="800000"/>
          </a:ln>
          <a:effectLst/>
        </p:spPr>
        <p:txBody>
          <a:bodyPr lIns="91439" tIns="45719" rIns="91439" bIns="45719" anchor="ctr"/>
          <a:lstStyle/>
          <a:p>
            <a:pPr algn="ctr" defTabSz="914514">
              <a:defRPr/>
            </a:pPr>
            <a:endParaRPr lang="zh-CN" altLang="en-US" sz="19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5010221" y="2617992"/>
            <a:ext cx="2149195" cy="2138259"/>
          </a:xfrm>
          <a:prstGeom prst="diamond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lIns="91439" tIns="45719" rIns="91439" bIns="45719" anchor="ctr"/>
          <a:lstStyle/>
          <a:p>
            <a:pPr algn="ctr" defTabSz="914514">
              <a:defRPr/>
            </a:pPr>
            <a:endParaRPr lang="zh-CN" altLang="en-US" sz="19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92740" y="2106462"/>
            <a:ext cx="668250" cy="670391"/>
            <a:chOff x="8209483" y="2068361"/>
            <a:chExt cx="668250" cy="670391"/>
          </a:xfrm>
        </p:grpSpPr>
        <p:sp>
          <p:nvSpPr>
            <p:cNvPr id="22" name="圆角矩形 21"/>
            <p:cNvSpPr/>
            <p:nvPr/>
          </p:nvSpPr>
          <p:spPr>
            <a:xfrm>
              <a:off x="8209483" y="2068361"/>
              <a:ext cx="668250" cy="670391"/>
            </a:xfrm>
            <a:prstGeom prst="roundRect">
              <a:avLst/>
            </a:prstGeom>
            <a:solidFill>
              <a:srgbClr val="DC0A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9" tIns="45719" rIns="91439" bIns="45719" anchor="ctr"/>
            <a:lstStyle/>
            <a:p>
              <a:pPr algn="ctr" defTabSz="914514">
                <a:defRPr/>
              </a:pPr>
              <a:endParaRPr lang="zh-CN" altLang="en-US" sz="19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3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8377" y="2155735"/>
              <a:ext cx="482537" cy="48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462604" y="2069930"/>
            <a:ext cx="669838" cy="670391"/>
            <a:chOff x="3579347" y="2031830"/>
            <a:chExt cx="669838" cy="670391"/>
          </a:xfrm>
        </p:grpSpPr>
        <p:sp>
          <p:nvSpPr>
            <p:cNvPr id="24" name="圆角矩形 23"/>
            <p:cNvSpPr/>
            <p:nvPr/>
          </p:nvSpPr>
          <p:spPr>
            <a:xfrm>
              <a:off x="3579347" y="2031830"/>
              <a:ext cx="669838" cy="670391"/>
            </a:xfrm>
            <a:prstGeom prst="roundRect">
              <a:avLst/>
            </a:prstGeom>
            <a:solidFill>
              <a:srgbClr val="DC0A1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9" tIns="45719" rIns="91439" bIns="45719" anchor="ctr"/>
            <a:lstStyle/>
            <a:p>
              <a:pPr algn="ctr" defTabSz="914514">
                <a:defRPr/>
              </a:pPr>
              <a:endParaRPr lang="zh-CN" altLang="en-US" sz="19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7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131" y="2116020"/>
              <a:ext cx="482537" cy="484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4951492" y="2545716"/>
            <a:ext cx="2304751" cy="2293943"/>
            <a:chOff x="4971408" y="2470961"/>
            <a:chExt cx="2304751" cy="2293943"/>
          </a:xfrm>
        </p:grpSpPr>
        <p:grpSp>
          <p:nvGrpSpPr>
            <p:cNvPr id="2" name="组合 1"/>
            <p:cNvGrpSpPr/>
            <p:nvPr/>
          </p:nvGrpSpPr>
          <p:grpSpPr>
            <a:xfrm>
              <a:off x="4971408" y="2470961"/>
              <a:ext cx="2304751" cy="2293943"/>
              <a:chOff x="7057107" y="2319898"/>
              <a:chExt cx="2304751" cy="2293943"/>
            </a:xfrm>
          </p:grpSpPr>
          <p:sp>
            <p:nvSpPr>
              <p:cNvPr id="9" name="菱形 8"/>
              <p:cNvSpPr/>
              <p:nvPr/>
            </p:nvSpPr>
            <p:spPr>
              <a:xfrm>
                <a:off x="7057107" y="2319898"/>
                <a:ext cx="2304751" cy="2293943"/>
              </a:xfrm>
              <a:prstGeom prst="diamond">
                <a:avLst/>
              </a:prstGeom>
              <a:blipFill dpi="0" rotWithShape="1">
                <a:blip r:embed="rId7"/>
                <a:srcRect/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91439" tIns="45719" rIns="91439" bIns="45719" anchor="ctr"/>
              <a:lstStyle/>
              <a:p>
                <a:pPr algn="ctr" defTabSz="914514">
                  <a:defRPr/>
                </a:pPr>
                <a:endParaRPr lang="zh-CN" altLang="en-US" sz="1900" kern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矩形 17"/>
              <p:cNvSpPr>
                <a:spLocks noChangeArrowheads="1"/>
              </p:cNvSpPr>
              <p:nvPr/>
            </p:nvSpPr>
            <p:spPr bwMode="auto">
              <a:xfrm>
                <a:off x="7711196" y="3441182"/>
                <a:ext cx="1152128" cy="553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39" tIns="45719" rIns="91439" bIns="45719">
                <a:spAutoFit/>
              </a:bodyPr>
              <a:lstStyle/>
              <a:p>
                <a:pPr defTabSz="914514">
                  <a:defRPr/>
                </a:pPr>
                <a:r>
                  <a:rPr lang="zh-CN" altLang="en-US" sz="1500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pic>
          <p:nvPicPr>
            <p:cNvPr id="38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4256" y="2940510"/>
              <a:ext cx="553967" cy="554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2959AE7E-538C-C0E1-A6B7-2D5341A5741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CF085D7A-F740-261E-EC12-DDD9F656648B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C5B9746-5C60-FDF4-2E2D-1BF2B4841ABC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293334F-BE9A-2523-5FA6-8FCF637E5E4E}"/>
              </a:ext>
            </a:extLst>
          </p:cNvPr>
          <p:cNvGrpSpPr/>
          <p:nvPr/>
        </p:nvGrpSpPr>
        <p:grpSpPr>
          <a:xfrm>
            <a:off x="8846411" y="2069930"/>
            <a:ext cx="2496277" cy="1155531"/>
            <a:chOff x="7895808" y="1814016"/>
            <a:chExt cx="2496277" cy="115553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7201762-09F0-E920-F2D0-3CDCAEBF9E56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2310A23-2A68-5850-9CC4-AF1A1C273507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FEC0E75-3BC7-D269-5A53-B129759F5C1B}"/>
              </a:ext>
            </a:extLst>
          </p:cNvPr>
          <p:cNvGrpSpPr/>
          <p:nvPr/>
        </p:nvGrpSpPr>
        <p:grpSpPr>
          <a:xfrm>
            <a:off x="757174" y="1991853"/>
            <a:ext cx="2649882" cy="1155531"/>
            <a:chOff x="8700742" y="1814016"/>
            <a:chExt cx="2649882" cy="115553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DB3F652-1AB5-D053-6749-AB2239A9BA95}"/>
                </a:ext>
              </a:extLst>
            </p:cNvPr>
            <p:cNvSpPr txBox="1"/>
            <p:nvPr/>
          </p:nvSpPr>
          <p:spPr>
            <a:xfrm>
              <a:off x="8700742" y="2174458"/>
              <a:ext cx="2616546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4E720459-FC94-D408-A44C-7AB8550E740B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3C81576C-33B2-DA44-DBA6-F3822A9B054B}"/>
              </a:ext>
            </a:extLst>
          </p:cNvPr>
          <p:cNvSpPr txBox="1"/>
          <p:nvPr/>
        </p:nvSpPr>
        <p:spPr>
          <a:xfrm>
            <a:off x="849312" y="5051272"/>
            <a:ext cx="1049337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02957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31658" y="1285039"/>
            <a:ext cx="2645468" cy="4620447"/>
            <a:chOff x="5091861" y="1777487"/>
            <a:chExt cx="2645468" cy="4620446"/>
          </a:xfrm>
          <a:solidFill>
            <a:srgbClr val="DC0A16"/>
          </a:solidFill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6136365" y="2763836"/>
              <a:ext cx="594090" cy="594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728142" y="2181149"/>
              <a:ext cx="102626" cy="697856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225275" y="2863041"/>
              <a:ext cx="595230" cy="263406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801120" y="2872163"/>
              <a:ext cx="360331" cy="1018277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075929" y="3884739"/>
              <a:ext cx="85522" cy="832410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983599" y="3092239"/>
              <a:ext cx="556461" cy="558741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134084" y="2718224"/>
              <a:ext cx="599791" cy="1174496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143206" y="3624753"/>
              <a:ext cx="856356" cy="275950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803401" y="1906340"/>
              <a:ext cx="706979" cy="979507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37505" y="3874476"/>
              <a:ext cx="604353" cy="574705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314282" y="2345350"/>
              <a:ext cx="229198" cy="760572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720192" y="4429796"/>
              <a:ext cx="360331" cy="443572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421404" y="3791235"/>
              <a:ext cx="728644" cy="109468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706509" y="1998703"/>
              <a:ext cx="354630" cy="730924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131804" y="3126447"/>
              <a:ext cx="109468" cy="761712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139786" y="1853886"/>
              <a:ext cx="358050" cy="75259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6916322" y="3639577"/>
              <a:ext cx="92363" cy="454975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6985879" y="3627034"/>
              <a:ext cx="486903" cy="324982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222994" y="3100221"/>
              <a:ext cx="439011" cy="306737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254922" y="2170886"/>
              <a:ext cx="497166" cy="388838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173962" y="3522127"/>
              <a:ext cx="258845" cy="293054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685984" y="4437778"/>
              <a:ext cx="61576" cy="683032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573063" y="3874476"/>
              <a:ext cx="584968" cy="523392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860415" y="4709167"/>
              <a:ext cx="245162" cy="427608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6833081" y="1890375"/>
              <a:ext cx="225777" cy="145957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7513833" y="2653228"/>
              <a:ext cx="103766" cy="452694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973336" y="3175480"/>
              <a:ext cx="139115" cy="469799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992721" y="3441167"/>
              <a:ext cx="655666" cy="215514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6655196" y="2720505"/>
              <a:ext cx="82101" cy="554180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5747527" y="2143519"/>
              <a:ext cx="319281" cy="57014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5137473" y="2855059"/>
              <a:ext cx="85522" cy="272529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6670019" y="4045519"/>
              <a:ext cx="77540" cy="355770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6082771" y="4701185"/>
              <a:ext cx="253144" cy="339806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736124" y="4690922"/>
              <a:ext cx="350068" cy="41050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408861" y="3645278"/>
              <a:ext cx="246302" cy="180165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752120" y="4385325"/>
              <a:ext cx="470939" cy="50173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5835329" y="5227998"/>
              <a:ext cx="1191601" cy="1059327"/>
            </a:xfrm>
            <a:custGeom>
              <a:avLst/>
              <a:gdLst>
                <a:gd name="T0" fmla="*/ 293 w 602"/>
                <a:gd name="T1" fmla="*/ 535 h 535"/>
                <a:gd name="T2" fmla="*/ 143 w 602"/>
                <a:gd name="T3" fmla="*/ 515 h 535"/>
                <a:gd name="T4" fmla="*/ 87 w 602"/>
                <a:gd name="T5" fmla="*/ 469 h 535"/>
                <a:gd name="T6" fmla="*/ 38 w 602"/>
                <a:gd name="T7" fmla="*/ 403 h 535"/>
                <a:gd name="T8" fmla="*/ 31 w 602"/>
                <a:gd name="T9" fmla="*/ 368 h 535"/>
                <a:gd name="T10" fmla="*/ 32 w 602"/>
                <a:gd name="T11" fmla="*/ 347 h 535"/>
                <a:gd name="T12" fmla="*/ 38 w 602"/>
                <a:gd name="T13" fmla="*/ 314 h 535"/>
                <a:gd name="T14" fmla="*/ 32 w 602"/>
                <a:gd name="T15" fmla="*/ 293 h 535"/>
                <a:gd name="T16" fmla="*/ 29 w 602"/>
                <a:gd name="T17" fmla="*/ 270 h 535"/>
                <a:gd name="T18" fmla="*/ 37 w 602"/>
                <a:gd name="T19" fmla="*/ 241 h 535"/>
                <a:gd name="T20" fmla="*/ 31 w 602"/>
                <a:gd name="T21" fmla="*/ 214 h 535"/>
                <a:gd name="T22" fmla="*/ 35 w 602"/>
                <a:gd name="T23" fmla="*/ 191 h 535"/>
                <a:gd name="T24" fmla="*/ 41 w 602"/>
                <a:gd name="T25" fmla="*/ 169 h 535"/>
                <a:gd name="T26" fmla="*/ 44 w 602"/>
                <a:gd name="T27" fmla="*/ 145 h 535"/>
                <a:gd name="T28" fmla="*/ 17 w 602"/>
                <a:gd name="T29" fmla="*/ 126 h 535"/>
                <a:gd name="T30" fmla="*/ 0 w 602"/>
                <a:gd name="T31" fmla="*/ 0 h 535"/>
                <a:gd name="T32" fmla="*/ 602 w 602"/>
                <a:gd name="T33" fmla="*/ 0 h 535"/>
                <a:gd name="T34" fmla="*/ 590 w 602"/>
                <a:gd name="T35" fmla="*/ 94 h 535"/>
                <a:gd name="T36" fmla="*/ 563 w 602"/>
                <a:gd name="T37" fmla="*/ 114 h 535"/>
                <a:gd name="T38" fmla="*/ 566 w 602"/>
                <a:gd name="T39" fmla="*/ 138 h 535"/>
                <a:gd name="T40" fmla="*/ 572 w 602"/>
                <a:gd name="T41" fmla="*/ 160 h 535"/>
                <a:gd name="T42" fmla="*/ 577 w 602"/>
                <a:gd name="T43" fmla="*/ 182 h 535"/>
                <a:gd name="T44" fmla="*/ 571 w 602"/>
                <a:gd name="T45" fmla="*/ 209 h 535"/>
                <a:gd name="T46" fmla="*/ 578 w 602"/>
                <a:gd name="T47" fmla="*/ 239 h 535"/>
                <a:gd name="T48" fmla="*/ 575 w 602"/>
                <a:gd name="T49" fmla="*/ 261 h 535"/>
                <a:gd name="T50" fmla="*/ 569 w 602"/>
                <a:gd name="T51" fmla="*/ 282 h 535"/>
                <a:gd name="T52" fmla="*/ 575 w 602"/>
                <a:gd name="T53" fmla="*/ 315 h 535"/>
                <a:gd name="T54" fmla="*/ 577 w 602"/>
                <a:gd name="T55" fmla="*/ 336 h 535"/>
                <a:gd name="T56" fmla="*/ 569 w 602"/>
                <a:gd name="T57" fmla="*/ 372 h 535"/>
                <a:gd name="T58" fmla="*/ 580 w 602"/>
                <a:gd name="T59" fmla="*/ 392 h 535"/>
                <a:gd name="T60" fmla="*/ 524 w 602"/>
                <a:gd name="T61" fmla="*/ 469 h 535"/>
                <a:gd name="T62" fmla="*/ 469 w 602"/>
                <a:gd name="T63" fmla="*/ 515 h 535"/>
                <a:gd name="T64" fmla="*/ 293 w 602"/>
                <a:gd name="T6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6090753" y="5227998"/>
              <a:ext cx="336385" cy="1059327"/>
            </a:xfrm>
            <a:custGeom>
              <a:avLst/>
              <a:gdLst>
                <a:gd name="T0" fmla="*/ 82 w 170"/>
                <a:gd name="T1" fmla="*/ 535 h 535"/>
                <a:gd name="T2" fmla="*/ 38 w 170"/>
                <a:gd name="T3" fmla="*/ 515 h 535"/>
                <a:gd name="T4" fmla="*/ 22 w 170"/>
                <a:gd name="T5" fmla="*/ 469 h 535"/>
                <a:gd name="T6" fmla="*/ 8 w 170"/>
                <a:gd name="T7" fmla="*/ 403 h 535"/>
                <a:gd name="T8" fmla="*/ 6 w 170"/>
                <a:gd name="T9" fmla="*/ 368 h 535"/>
                <a:gd name="T10" fmla="*/ 7 w 170"/>
                <a:gd name="T11" fmla="*/ 347 h 535"/>
                <a:gd name="T12" fmla="*/ 8 w 170"/>
                <a:gd name="T13" fmla="*/ 314 h 535"/>
                <a:gd name="T14" fmla="*/ 7 w 170"/>
                <a:gd name="T15" fmla="*/ 293 h 535"/>
                <a:gd name="T16" fmla="*/ 6 w 170"/>
                <a:gd name="T17" fmla="*/ 270 h 535"/>
                <a:gd name="T18" fmla="*/ 8 w 170"/>
                <a:gd name="T19" fmla="*/ 241 h 535"/>
                <a:gd name="T20" fmla="*/ 6 w 170"/>
                <a:gd name="T21" fmla="*/ 214 h 535"/>
                <a:gd name="T22" fmla="*/ 7 w 170"/>
                <a:gd name="T23" fmla="*/ 191 h 535"/>
                <a:gd name="T24" fmla="*/ 9 w 170"/>
                <a:gd name="T25" fmla="*/ 169 h 535"/>
                <a:gd name="T26" fmla="*/ 10 w 170"/>
                <a:gd name="T27" fmla="*/ 145 h 535"/>
                <a:gd name="T28" fmla="*/ 2 w 170"/>
                <a:gd name="T29" fmla="*/ 126 h 535"/>
                <a:gd name="T30" fmla="*/ 5 w 170"/>
                <a:gd name="T31" fmla="*/ 90 h 535"/>
                <a:gd name="T32" fmla="*/ 4 w 170"/>
                <a:gd name="T33" fmla="*/ 43 h 535"/>
                <a:gd name="T34" fmla="*/ 0 w 170"/>
                <a:gd name="T35" fmla="*/ 0 h 535"/>
                <a:gd name="T36" fmla="*/ 170 w 170"/>
                <a:gd name="T37" fmla="*/ 0 h 535"/>
                <a:gd name="T38" fmla="*/ 168 w 170"/>
                <a:gd name="T39" fmla="*/ 23 h 535"/>
                <a:gd name="T40" fmla="*/ 164 w 170"/>
                <a:gd name="T41" fmla="*/ 58 h 535"/>
                <a:gd name="T42" fmla="*/ 167 w 170"/>
                <a:gd name="T43" fmla="*/ 94 h 535"/>
                <a:gd name="T44" fmla="*/ 159 w 170"/>
                <a:gd name="T45" fmla="*/ 114 h 535"/>
                <a:gd name="T46" fmla="*/ 160 w 170"/>
                <a:gd name="T47" fmla="*/ 138 h 535"/>
                <a:gd name="T48" fmla="*/ 162 w 170"/>
                <a:gd name="T49" fmla="*/ 160 h 535"/>
                <a:gd name="T50" fmla="*/ 163 w 170"/>
                <a:gd name="T51" fmla="*/ 182 h 535"/>
                <a:gd name="T52" fmla="*/ 161 w 170"/>
                <a:gd name="T53" fmla="*/ 209 h 535"/>
                <a:gd name="T54" fmla="*/ 163 w 170"/>
                <a:gd name="T55" fmla="*/ 239 h 535"/>
                <a:gd name="T56" fmla="*/ 163 w 170"/>
                <a:gd name="T57" fmla="*/ 261 h 535"/>
                <a:gd name="T58" fmla="*/ 161 w 170"/>
                <a:gd name="T59" fmla="*/ 282 h 535"/>
                <a:gd name="T60" fmla="*/ 163 w 170"/>
                <a:gd name="T61" fmla="*/ 315 h 535"/>
                <a:gd name="T62" fmla="*/ 163 w 170"/>
                <a:gd name="T63" fmla="*/ 336 h 535"/>
                <a:gd name="T64" fmla="*/ 161 w 170"/>
                <a:gd name="T65" fmla="*/ 372 h 535"/>
                <a:gd name="T66" fmla="*/ 164 w 170"/>
                <a:gd name="T67" fmla="*/ 392 h 535"/>
                <a:gd name="T68" fmla="*/ 148 w 170"/>
                <a:gd name="T69" fmla="*/ 469 h 535"/>
                <a:gd name="T70" fmla="*/ 132 w 170"/>
                <a:gd name="T71" fmla="*/ 515 h 535"/>
                <a:gd name="T72" fmla="*/ 82 w 170"/>
                <a:gd name="T7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6303987" y="6277062"/>
              <a:ext cx="271389" cy="1208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44"/>
            <p:cNvSpPr>
              <a:spLocks noChangeArrowheads="1"/>
            </p:cNvSpPr>
            <p:nvPr/>
          </p:nvSpPr>
          <p:spPr bwMode="auto">
            <a:xfrm>
              <a:off x="6203642" y="6223469"/>
              <a:ext cx="473219" cy="1311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6139786" y="6261098"/>
              <a:ext cx="599791" cy="50173"/>
            </a:xfrm>
            <a:custGeom>
              <a:avLst/>
              <a:gdLst>
                <a:gd name="T0" fmla="*/ 140 w 303"/>
                <a:gd name="T1" fmla="*/ 25 h 25"/>
                <a:gd name="T2" fmla="*/ 2 w 303"/>
                <a:gd name="T3" fmla="*/ 7 h 25"/>
                <a:gd name="T4" fmla="*/ 0 w 303"/>
                <a:gd name="T5" fmla="*/ 1 h 25"/>
                <a:gd name="T6" fmla="*/ 139 w 303"/>
                <a:gd name="T7" fmla="*/ 13 h 25"/>
                <a:gd name="T8" fmla="*/ 303 w 303"/>
                <a:gd name="T9" fmla="*/ 0 h 25"/>
                <a:gd name="T10" fmla="*/ 301 w 303"/>
                <a:gd name="T11" fmla="*/ 7 h 25"/>
                <a:gd name="T12" fmla="*/ 140 w 303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5894624" y="5529034"/>
              <a:ext cx="1100378" cy="80960"/>
            </a:xfrm>
            <a:custGeom>
              <a:avLst/>
              <a:gdLst>
                <a:gd name="T0" fmla="*/ 13 w 556"/>
                <a:gd name="T1" fmla="*/ 24 h 41"/>
                <a:gd name="T2" fmla="*/ 531 w 556"/>
                <a:gd name="T3" fmla="*/ 0 h 41"/>
                <a:gd name="T4" fmla="*/ 542 w 556"/>
                <a:gd name="T5" fmla="*/ 8 h 41"/>
                <a:gd name="T6" fmla="*/ 556 w 556"/>
                <a:gd name="T7" fmla="*/ 15 h 41"/>
                <a:gd name="T8" fmla="*/ 0 w 556"/>
                <a:gd name="T9" fmla="*/ 41 h 41"/>
                <a:gd name="T10" fmla="*/ 5 w 556"/>
                <a:gd name="T11" fmla="*/ 39 h 41"/>
                <a:gd name="T12" fmla="*/ 13 w 556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5872958" y="5437811"/>
              <a:ext cx="1118622" cy="83241"/>
            </a:xfrm>
            <a:custGeom>
              <a:avLst/>
              <a:gdLst>
                <a:gd name="T0" fmla="*/ 0 w 565"/>
                <a:gd name="T1" fmla="*/ 27 h 42"/>
                <a:gd name="T2" fmla="*/ 565 w 565"/>
                <a:gd name="T3" fmla="*/ 0 h 42"/>
                <a:gd name="T4" fmla="*/ 544 w 565"/>
                <a:gd name="T5" fmla="*/ 8 h 42"/>
                <a:gd name="T6" fmla="*/ 543 w 565"/>
                <a:gd name="T7" fmla="*/ 17 h 42"/>
                <a:gd name="T8" fmla="*/ 29 w 565"/>
                <a:gd name="T9" fmla="*/ 42 h 42"/>
                <a:gd name="T10" fmla="*/ 25 w 565"/>
                <a:gd name="T11" fmla="*/ 39 h 42"/>
                <a:gd name="T12" fmla="*/ 0 w 565"/>
                <a:gd name="T13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5898045" y="5602012"/>
              <a:ext cx="1065029" cy="80960"/>
            </a:xfrm>
            <a:custGeom>
              <a:avLst/>
              <a:gdLst>
                <a:gd name="T0" fmla="*/ 0 w 538"/>
                <a:gd name="T1" fmla="*/ 25 h 41"/>
                <a:gd name="T2" fmla="*/ 536 w 538"/>
                <a:gd name="T3" fmla="*/ 0 h 41"/>
                <a:gd name="T4" fmla="*/ 538 w 538"/>
                <a:gd name="T5" fmla="*/ 16 h 41"/>
                <a:gd name="T6" fmla="*/ 6 w 538"/>
                <a:gd name="T7" fmla="*/ 41 h 41"/>
                <a:gd name="T8" fmla="*/ 0 w 538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5906027" y="5673850"/>
              <a:ext cx="1083274" cy="82101"/>
            </a:xfrm>
            <a:custGeom>
              <a:avLst/>
              <a:gdLst>
                <a:gd name="T0" fmla="*/ 2 w 547"/>
                <a:gd name="T1" fmla="*/ 25 h 42"/>
                <a:gd name="T2" fmla="*/ 532 w 547"/>
                <a:gd name="T3" fmla="*/ 0 h 42"/>
                <a:gd name="T4" fmla="*/ 542 w 547"/>
                <a:gd name="T5" fmla="*/ 14 h 42"/>
                <a:gd name="T6" fmla="*/ 547 w 547"/>
                <a:gd name="T7" fmla="*/ 16 h 42"/>
                <a:gd name="T8" fmla="*/ 0 w 547"/>
                <a:gd name="T9" fmla="*/ 42 h 42"/>
                <a:gd name="T10" fmla="*/ 2 w 547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5898045" y="5758232"/>
              <a:ext cx="1063889" cy="80960"/>
            </a:xfrm>
            <a:custGeom>
              <a:avLst/>
              <a:gdLst>
                <a:gd name="T0" fmla="*/ 0 w 537"/>
                <a:gd name="T1" fmla="*/ 25 h 41"/>
                <a:gd name="T2" fmla="*/ 532 w 537"/>
                <a:gd name="T3" fmla="*/ 0 h 41"/>
                <a:gd name="T4" fmla="*/ 537 w 537"/>
                <a:gd name="T5" fmla="*/ 14 h 41"/>
                <a:gd name="T6" fmla="*/ 537 w 537"/>
                <a:gd name="T7" fmla="*/ 16 h 41"/>
                <a:gd name="T8" fmla="*/ 7 w 537"/>
                <a:gd name="T9" fmla="*/ 41 h 41"/>
                <a:gd name="T10" fmla="*/ 0 w 537"/>
                <a:gd name="T11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5894624" y="5833491"/>
              <a:ext cx="1102658" cy="80960"/>
            </a:xfrm>
            <a:custGeom>
              <a:avLst/>
              <a:gdLst>
                <a:gd name="T0" fmla="*/ 11 w 557"/>
                <a:gd name="T1" fmla="*/ 25 h 41"/>
                <a:gd name="T2" fmla="*/ 536 w 557"/>
                <a:gd name="T3" fmla="*/ 0 h 41"/>
                <a:gd name="T4" fmla="*/ 545 w 557"/>
                <a:gd name="T5" fmla="*/ 9 h 41"/>
                <a:gd name="T6" fmla="*/ 557 w 557"/>
                <a:gd name="T7" fmla="*/ 15 h 41"/>
                <a:gd name="T8" fmla="*/ 0 w 557"/>
                <a:gd name="T9" fmla="*/ 41 h 41"/>
                <a:gd name="T10" fmla="*/ 2 w 557"/>
                <a:gd name="T11" fmla="*/ 41 h 41"/>
                <a:gd name="T12" fmla="*/ 11 w 557"/>
                <a:gd name="T1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5906027" y="5911030"/>
              <a:ext cx="1053626" cy="80960"/>
            </a:xfrm>
            <a:custGeom>
              <a:avLst/>
              <a:gdLst>
                <a:gd name="T0" fmla="*/ 0 w 532"/>
                <a:gd name="T1" fmla="*/ 25 h 41"/>
                <a:gd name="T2" fmla="*/ 530 w 532"/>
                <a:gd name="T3" fmla="*/ 0 h 41"/>
                <a:gd name="T4" fmla="*/ 532 w 532"/>
                <a:gd name="T5" fmla="*/ 17 h 41"/>
                <a:gd name="T6" fmla="*/ 5 w 532"/>
                <a:gd name="T7" fmla="*/ 41 h 41"/>
                <a:gd name="T8" fmla="*/ 0 w 532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5924271" y="6023919"/>
              <a:ext cx="1053626" cy="263406"/>
            </a:xfrm>
            <a:custGeom>
              <a:avLst/>
              <a:gdLst>
                <a:gd name="T0" fmla="*/ 248 w 532"/>
                <a:gd name="T1" fmla="*/ 133 h 133"/>
                <a:gd name="T2" fmla="*/ 98 w 532"/>
                <a:gd name="T3" fmla="*/ 113 h 133"/>
                <a:gd name="T4" fmla="*/ 42 w 532"/>
                <a:gd name="T5" fmla="*/ 67 h 133"/>
                <a:gd name="T6" fmla="*/ 0 w 532"/>
                <a:gd name="T7" fmla="*/ 25 h 133"/>
                <a:gd name="T8" fmla="*/ 532 w 532"/>
                <a:gd name="T9" fmla="*/ 0 h 133"/>
                <a:gd name="T10" fmla="*/ 479 w 532"/>
                <a:gd name="T11" fmla="*/ 67 h 133"/>
                <a:gd name="T12" fmla="*/ 424 w 532"/>
                <a:gd name="T13" fmla="*/ 113 h 133"/>
                <a:gd name="T14" fmla="*/ 248 w 532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6110138" y="6050145"/>
              <a:ext cx="304457" cy="237180"/>
            </a:xfrm>
            <a:custGeom>
              <a:avLst/>
              <a:gdLst>
                <a:gd name="T0" fmla="*/ 55 w 154"/>
                <a:gd name="T1" fmla="*/ 115 h 120"/>
                <a:gd name="T2" fmla="*/ 24 w 154"/>
                <a:gd name="T3" fmla="*/ 55 h 120"/>
                <a:gd name="T4" fmla="*/ 0 w 154"/>
                <a:gd name="T5" fmla="*/ 8 h 120"/>
                <a:gd name="T6" fmla="*/ 152 w 154"/>
                <a:gd name="T7" fmla="*/ 0 h 120"/>
                <a:gd name="T8" fmla="*/ 154 w 154"/>
                <a:gd name="T9" fmla="*/ 55 h 120"/>
                <a:gd name="T10" fmla="*/ 153 w 154"/>
                <a:gd name="T11" fmla="*/ 117 h 120"/>
                <a:gd name="T12" fmla="*/ 153 w 154"/>
                <a:gd name="T13" fmla="*/ 120 h 120"/>
                <a:gd name="T14" fmla="*/ 55 w 154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55"/>
            <p:cNvSpPr>
              <a:spLocks noChangeArrowheads="1"/>
            </p:cNvSpPr>
            <p:nvPr/>
          </p:nvSpPr>
          <p:spPr bwMode="auto">
            <a:xfrm>
              <a:off x="5833048" y="4454883"/>
              <a:ext cx="521112" cy="5211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Oval 56"/>
            <p:cNvSpPr>
              <a:spLocks noChangeArrowheads="1"/>
            </p:cNvSpPr>
            <p:nvPr/>
          </p:nvSpPr>
          <p:spPr bwMode="auto">
            <a:xfrm>
              <a:off x="6532045" y="4239368"/>
              <a:ext cx="397960" cy="397960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57"/>
            <p:cNvSpPr>
              <a:spLocks noChangeArrowheads="1"/>
            </p:cNvSpPr>
            <p:nvPr/>
          </p:nvSpPr>
          <p:spPr bwMode="auto">
            <a:xfrm>
              <a:off x="5785156" y="3524408"/>
              <a:ext cx="722943" cy="722942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58"/>
            <p:cNvSpPr>
              <a:spLocks noChangeArrowheads="1"/>
            </p:cNvSpPr>
            <p:nvPr/>
          </p:nvSpPr>
          <p:spPr bwMode="auto">
            <a:xfrm>
              <a:off x="6733876" y="3379591"/>
              <a:ext cx="521112" cy="5211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59"/>
            <p:cNvSpPr>
              <a:spLocks noChangeArrowheads="1"/>
            </p:cNvSpPr>
            <p:nvPr/>
          </p:nvSpPr>
          <p:spPr bwMode="auto">
            <a:xfrm>
              <a:off x="7330246" y="2904091"/>
              <a:ext cx="397960" cy="397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Oval 60"/>
            <p:cNvSpPr>
              <a:spLocks noChangeArrowheads="1"/>
            </p:cNvSpPr>
            <p:nvPr/>
          </p:nvSpPr>
          <p:spPr bwMode="auto">
            <a:xfrm>
              <a:off x="7191131" y="2210796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Oval 61"/>
            <p:cNvSpPr>
              <a:spLocks noChangeArrowheads="1"/>
            </p:cNvSpPr>
            <p:nvPr/>
          </p:nvSpPr>
          <p:spPr bwMode="auto">
            <a:xfrm>
              <a:off x="6357581" y="2361314"/>
              <a:ext cx="722943" cy="725223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Oval 62"/>
            <p:cNvSpPr>
              <a:spLocks noChangeArrowheads="1"/>
            </p:cNvSpPr>
            <p:nvPr/>
          </p:nvSpPr>
          <p:spPr bwMode="auto">
            <a:xfrm>
              <a:off x="5555958" y="2616739"/>
              <a:ext cx="518831" cy="521112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63"/>
            <p:cNvSpPr>
              <a:spLocks noChangeArrowheads="1"/>
            </p:cNvSpPr>
            <p:nvPr/>
          </p:nvSpPr>
          <p:spPr bwMode="auto">
            <a:xfrm>
              <a:off x="5543415" y="1985019"/>
              <a:ext cx="397960" cy="397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64"/>
            <p:cNvSpPr>
              <a:spLocks noChangeArrowheads="1"/>
            </p:cNvSpPr>
            <p:nvPr/>
          </p:nvSpPr>
          <p:spPr bwMode="auto">
            <a:xfrm>
              <a:off x="5282289" y="3666944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65"/>
            <p:cNvSpPr>
              <a:spLocks noChangeArrowheads="1"/>
            </p:cNvSpPr>
            <p:nvPr/>
          </p:nvSpPr>
          <p:spPr bwMode="auto">
            <a:xfrm>
              <a:off x="6357581" y="1777487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66"/>
            <p:cNvSpPr>
              <a:spLocks noChangeArrowheads="1"/>
            </p:cNvSpPr>
            <p:nvPr/>
          </p:nvSpPr>
          <p:spPr bwMode="auto">
            <a:xfrm>
              <a:off x="5091861" y="2973649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67"/>
            <p:cNvSpPr>
              <a:spLocks noChangeArrowheads="1"/>
            </p:cNvSpPr>
            <p:nvPr/>
          </p:nvSpPr>
          <p:spPr bwMode="auto">
            <a:xfrm>
              <a:off x="6930005" y="4723991"/>
              <a:ext cx="277090" cy="27823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68"/>
            <p:cNvSpPr>
              <a:spLocks noChangeArrowheads="1"/>
            </p:cNvSpPr>
            <p:nvPr/>
          </p:nvSpPr>
          <p:spPr bwMode="auto">
            <a:xfrm>
              <a:off x="7395243" y="3871055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69"/>
            <p:cNvSpPr>
              <a:spLocks noChangeArrowheads="1"/>
            </p:cNvSpPr>
            <p:nvPr/>
          </p:nvSpPr>
          <p:spPr bwMode="auto">
            <a:xfrm>
              <a:off x="6072509" y="1801433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Oval 70"/>
            <p:cNvSpPr>
              <a:spLocks noChangeArrowheads="1"/>
            </p:cNvSpPr>
            <p:nvPr/>
          </p:nvSpPr>
          <p:spPr bwMode="auto">
            <a:xfrm>
              <a:off x="5115807" y="3462832"/>
              <a:ext cx="13911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Oval 71"/>
            <p:cNvSpPr>
              <a:spLocks noChangeArrowheads="1"/>
            </p:cNvSpPr>
            <p:nvPr/>
          </p:nvSpPr>
          <p:spPr bwMode="auto">
            <a:xfrm>
              <a:off x="5193347" y="2478764"/>
              <a:ext cx="13797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Oval 72"/>
            <p:cNvSpPr>
              <a:spLocks noChangeArrowheads="1"/>
            </p:cNvSpPr>
            <p:nvPr/>
          </p:nvSpPr>
          <p:spPr bwMode="auto">
            <a:xfrm>
              <a:off x="6977897" y="1935987"/>
              <a:ext cx="137975" cy="14025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Oval 73"/>
            <p:cNvSpPr>
              <a:spLocks noChangeArrowheads="1"/>
            </p:cNvSpPr>
            <p:nvPr/>
          </p:nvSpPr>
          <p:spPr bwMode="auto">
            <a:xfrm>
              <a:off x="5805681" y="5061516"/>
              <a:ext cx="13797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Oval 74"/>
            <p:cNvSpPr>
              <a:spLocks noChangeArrowheads="1"/>
            </p:cNvSpPr>
            <p:nvPr/>
          </p:nvSpPr>
          <p:spPr bwMode="auto">
            <a:xfrm>
              <a:off x="6631250" y="5048973"/>
              <a:ext cx="13797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Oval 75"/>
            <p:cNvSpPr>
              <a:spLocks noChangeArrowheads="1"/>
            </p:cNvSpPr>
            <p:nvPr/>
          </p:nvSpPr>
          <p:spPr bwMode="auto">
            <a:xfrm>
              <a:off x="5513768" y="4316908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Oval 76"/>
            <p:cNvSpPr>
              <a:spLocks noChangeArrowheads="1"/>
            </p:cNvSpPr>
            <p:nvPr/>
          </p:nvSpPr>
          <p:spPr bwMode="auto">
            <a:xfrm>
              <a:off x="6155750" y="3056890"/>
              <a:ext cx="140255" cy="14025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Oval 77"/>
            <p:cNvSpPr>
              <a:spLocks noChangeArrowheads="1"/>
            </p:cNvSpPr>
            <p:nvPr/>
          </p:nvSpPr>
          <p:spPr bwMode="auto">
            <a:xfrm>
              <a:off x="6860448" y="4023854"/>
              <a:ext cx="14025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Oval 78"/>
            <p:cNvSpPr>
              <a:spLocks noChangeArrowheads="1"/>
            </p:cNvSpPr>
            <p:nvPr/>
          </p:nvSpPr>
          <p:spPr bwMode="auto">
            <a:xfrm>
              <a:off x="5585606" y="3323717"/>
              <a:ext cx="13797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6749840" y="1836782"/>
              <a:ext cx="100345" cy="102626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80"/>
            <p:cNvSpPr>
              <a:spLocks noEditPoints="1"/>
            </p:cNvSpPr>
            <p:nvPr/>
          </p:nvSpPr>
          <p:spPr bwMode="auto">
            <a:xfrm>
              <a:off x="5094142" y="2761555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81"/>
            <p:cNvSpPr>
              <a:spLocks noEditPoints="1"/>
            </p:cNvSpPr>
            <p:nvPr/>
          </p:nvSpPr>
          <p:spPr bwMode="auto">
            <a:xfrm>
              <a:off x="5642620" y="4656714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45 h 51"/>
                <a:gd name="T8" fmla="*/ 45 w 51"/>
                <a:gd name="T9" fmla="*/ 26 h 51"/>
                <a:gd name="T10" fmla="*/ 25 w 51"/>
                <a:gd name="T11" fmla="*/ 6 h 51"/>
                <a:gd name="T12" fmla="*/ 25 w 51"/>
                <a:gd name="T13" fmla="*/ 0 h 51"/>
                <a:gd name="T14" fmla="*/ 25 w 51"/>
                <a:gd name="T15" fmla="*/ 51 h 51"/>
                <a:gd name="T16" fmla="*/ 0 w 51"/>
                <a:gd name="T17" fmla="*/ 26 h 51"/>
                <a:gd name="T18" fmla="*/ 25 w 51"/>
                <a:gd name="T19" fmla="*/ 0 h 51"/>
                <a:gd name="T20" fmla="*/ 25 w 51"/>
                <a:gd name="T21" fmla="*/ 6 h 51"/>
                <a:gd name="T22" fmla="*/ 6 w 51"/>
                <a:gd name="T23" fmla="*/ 26 h 51"/>
                <a:gd name="T24" fmla="*/ 25 w 51"/>
                <a:gd name="T25" fmla="*/ 45 h 51"/>
                <a:gd name="T26" fmla="*/ 25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82"/>
            <p:cNvSpPr>
              <a:spLocks noEditPoints="1"/>
            </p:cNvSpPr>
            <p:nvPr/>
          </p:nvSpPr>
          <p:spPr bwMode="auto">
            <a:xfrm>
              <a:off x="6293724" y="5013624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5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5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5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5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83"/>
            <p:cNvSpPr>
              <a:spLocks noEditPoints="1"/>
            </p:cNvSpPr>
            <p:nvPr/>
          </p:nvSpPr>
          <p:spPr bwMode="auto">
            <a:xfrm>
              <a:off x="7215077" y="4349976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84"/>
            <p:cNvSpPr>
              <a:spLocks noEditPoints="1"/>
            </p:cNvSpPr>
            <p:nvPr/>
          </p:nvSpPr>
          <p:spPr bwMode="auto">
            <a:xfrm>
              <a:off x="7636984" y="3390994"/>
              <a:ext cx="100345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5"/>
            <p:cNvSpPr>
              <a:spLocks noEditPoints="1"/>
            </p:cNvSpPr>
            <p:nvPr/>
          </p:nvSpPr>
          <p:spPr bwMode="auto">
            <a:xfrm>
              <a:off x="7559444" y="2563145"/>
              <a:ext cx="101486" cy="103766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86"/>
            <p:cNvSpPr>
              <a:spLocks noEditPoints="1"/>
            </p:cNvSpPr>
            <p:nvPr/>
          </p:nvSpPr>
          <p:spPr bwMode="auto">
            <a:xfrm>
              <a:off x="6615286" y="3264422"/>
              <a:ext cx="100345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87"/>
            <p:cNvSpPr>
              <a:spLocks noEditPoints="1"/>
            </p:cNvSpPr>
            <p:nvPr/>
          </p:nvSpPr>
          <p:spPr bwMode="auto">
            <a:xfrm>
              <a:off x="6056545" y="2108170"/>
              <a:ext cx="101486" cy="102626"/>
            </a:xfrm>
            <a:custGeom>
              <a:avLst/>
              <a:gdLst>
                <a:gd name="T0" fmla="*/ 25 w 51"/>
                <a:gd name="T1" fmla="*/ 0 h 52"/>
                <a:gd name="T2" fmla="*/ 51 w 51"/>
                <a:gd name="T3" fmla="*/ 26 h 52"/>
                <a:gd name="T4" fmla="*/ 25 w 51"/>
                <a:gd name="T5" fmla="*/ 52 h 52"/>
                <a:gd name="T6" fmla="*/ 25 w 51"/>
                <a:gd name="T7" fmla="*/ 46 h 52"/>
                <a:gd name="T8" fmla="*/ 45 w 51"/>
                <a:gd name="T9" fmla="*/ 26 h 52"/>
                <a:gd name="T10" fmla="*/ 25 w 51"/>
                <a:gd name="T11" fmla="*/ 6 h 52"/>
                <a:gd name="T12" fmla="*/ 25 w 51"/>
                <a:gd name="T13" fmla="*/ 0 h 52"/>
                <a:gd name="T14" fmla="*/ 25 w 51"/>
                <a:gd name="T15" fmla="*/ 52 h 52"/>
                <a:gd name="T16" fmla="*/ 0 w 51"/>
                <a:gd name="T17" fmla="*/ 26 h 52"/>
                <a:gd name="T18" fmla="*/ 25 w 51"/>
                <a:gd name="T19" fmla="*/ 0 h 52"/>
                <a:gd name="T20" fmla="*/ 25 w 51"/>
                <a:gd name="T21" fmla="*/ 6 h 52"/>
                <a:gd name="T22" fmla="*/ 6 w 51"/>
                <a:gd name="T23" fmla="*/ 26 h 52"/>
                <a:gd name="T24" fmla="*/ 25 w 51"/>
                <a:gd name="T25" fmla="*/ 46 h 52"/>
                <a:gd name="T26" fmla="*/ 25 w 5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88"/>
            <p:cNvSpPr>
              <a:spLocks noEditPoints="1"/>
            </p:cNvSpPr>
            <p:nvPr/>
          </p:nvSpPr>
          <p:spPr bwMode="auto">
            <a:xfrm>
              <a:off x="5624375" y="3587124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6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89"/>
            <p:cNvSpPr>
              <a:spLocks noEditPoints="1"/>
            </p:cNvSpPr>
            <p:nvPr/>
          </p:nvSpPr>
          <p:spPr bwMode="auto">
            <a:xfrm>
              <a:off x="7054297" y="3081976"/>
              <a:ext cx="103766" cy="103766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26 w 52"/>
                <a:gd name="T9" fmla="*/ 46 h 52"/>
                <a:gd name="T10" fmla="*/ 26 w 52"/>
                <a:gd name="T11" fmla="*/ 46 h 52"/>
                <a:gd name="T12" fmla="*/ 46 w 52"/>
                <a:gd name="T13" fmla="*/ 26 h 52"/>
                <a:gd name="T14" fmla="*/ 26 w 52"/>
                <a:gd name="T15" fmla="*/ 6 h 52"/>
                <a:gd name="T16" fmla="*/ 26 w 52"/>
                <a:gd name="T17" fmla="*/ 6 h 52"/>
                <a:gd name="T18" fmla="*/ 26 w 52"/>
                <a:gd name="T19" fmla="*/ 0 h 52"/>
                <a:gd name="T20" fmla="*/ 26 w 52"/>
                <a:gd name="T21" fmla="*/ 52 h 52"/>
                <a:gd name="T22" fmla="*/ 0 w 52"/>
                <a:gd name="T23" fmla="*/ 26 h 52"/>
                <a:gd name="T24" fmla="*/ 26 w 52"/>
                <a:gd name="T25" fmla="*/ 0 h 52"/>
                <a:gd name="T26" fmla="*/ 26 w 52"/>
                <a:gd name="T27" fmla="*/ 6 h 52"/>
                <a:gd name="T28" fmla="*/ 6 w 52"/>
                <a:gd name="T29" fmla="*/ 26 h 52"/>
                <a:gd name="T30" fmla="*/ 26 w 52"/>
                <a:gd name="T31" fmla="*/ 46 h 52"/>
                <a:gd name="T32" fmla="*/ 26 w 52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90"/>
            <p:cNvSpPr>
              <a:spLocks noEditPoints="1"/>
            </p:cNvSpPr>
            <p:nvPr/>
          </p:nvSpPr>
          <p:spPr bwMode="auto">
            <a:xfrm>
              <a:off x="6624408" y="3955437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5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5 h 51"/>
                <a:gd name="T14" fmla="*/ 25 w 51"/>
                <a:gd name="T15" fmla="*/ 5 h 51"/>
                <a:gd name="T16" fmla="*/ 25 w 51"/>
                <a:gd name="T17" fmla="*/ 5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5 h 51"/>
                <a:gd name="T24" fmla="*/ 25 w 51"/>
                <a:gd name="T25" fmla="*/ 0 h 51"/>
                <a:gd name="T26" fmla="*/ 25 w 51"/>
                <a:gd name="T27" fmla="*/ 5 h 51"/>
                <a:gd name="T28" fmla="*/ 6 w 51"/>
                <a:gd name="T29" fmla="*/ 25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6115840" y="2632703"/>
              <a:ext cx="168763" cy="126572"/>
            </a:xfrm>
            <a:custGeom>
              <a:avLst/>
              <a:gdLst>
                <a:gd name="T0" fmla="*/ 43 w 85"/>
                <a:gd name="T1" fmla="*/ 0 h 64"/>
                <a:gd name="T2" fmla="*/ 0 w 85"/>
                <a:gd name="T3" fmla="*/ 43 h 64"/>
                <a:gd name="T4" fmla="*/ 5 w 85"/>
                <a:gd name="T5" fmla="*/ 63 h 64"/>
                <a:gd name="T6" fmla="*/ 5 w 85"/>
                <a:gd name="T7" fmla="*/ 52 h 64"/>
                <a:gd name="T8" fmla="*/ 7 w 85"/>
                <a:gd name="T9" fmla="*/ 46 h 64"/>
                <a:gd name="T10" fmla="*/ 7 w 85"/>
                <a:gd name="T11" fmla="*/ 43 h 64"/>
                <a:gd name="T12" fmla="*/ 43 w 85"/>
                <a:gd name="T13" fmla="*/ 7 h 64"/>
                <a:gd name="T14" fmla="*/ 78 w 85"/>
                <a:gd name="T15" fmla="*/ 43 h 64"/>
                <a:gd name="T16" fmla="*/ 78 w 85"/>
                <a:gd name="T17" fmla="*/ 47 h 64"/>
                <a:gd name="T18" fmla="*/ 80 w 85"/>
                <a:gd name="T19" fmla="*/ 52 h 64"/>
                <a:gd name="T20" fmla="*/ 80 w 85"/>
                <a:gd name="T21" fmla="*/ 64 h 64"/>
                <a:gd name="T22" fmla="*/ 85 w 85"/>
                <a:gd name="T23" fmla="*/ 43 h 64"/>
                <a:gd name="T24" fmla="*/ 43 w 85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6129523" y="2718224"/>
              <a:ext cx="37630" cy="67277"/>
            </a:xfrm>
            <a:custGeom>
              <a:avLst/>
              <a:gdLst>
                <a:gd name="T0" fmla="*/ 1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4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4 w 19"/>
                <a:gd name="T15" fmla="*/ 0 h 34"/>
                <a:gd name="T16" fmla="*/ 1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6233289" y="2718224"/>
              <a:ext cx="35349" cy="67277"/>
            </a:xfrm>
            <a:custGeom>
              <a:avLst/>
              <a:gdLst>
                <a:gd name="T0" fmla="*/ 18 w 18"/>
                <a:gd name="T1" fmla="*/ 25 h 34"/>
                <a:gd name="T2" fmla="*/ 18 w 18"/>
                <a:gd name="T3" fmla="*/ 20 h 34"/>
                <a:gd name="T4" fmla="*/ 18 w 18"/>
                <a:gd name="T5" fmla="*/ 9 h 34"/>
                <a:gd name="T6" fmla="*/ 18 w 18"/>
                <a:gd name="T7" fmla="*/ 8 h 34"/>
                <a:gd name="T8" fmla="*/ 5 w 18"/>
                <a:gd name="T9" fmla="*/ 0 h 34"/>
                <a:gd name="T10" fmla="*/ 0 w 18"/>
                <a:gd name="T11" fmla="*/ 0 h 34"/>
                <a:gd name="T12" fmla="*/ 0 w 18"/>
                <a:gd name="T13" fmla="*/ 34 h 34"/>
                <a:gd name="T14" fmla="*/ 5 w 18"/>
                <a:gd name="T15" fmla="*/ 34 h 34"/>
                <a:gd name="T16" fmla="*/ 18 w 18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7120433" y="4062624"/>
              <a:ext cx="43331" cy="88942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7225340" y="4062624"/>
              <a:ext cx="45612" cy="88942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7270951" y="4153847"/>
              <a:ext cx="0" cy="228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7120433" y="4153847"/>
              <a:ext cx="0" cy="228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7121574" y="4100253"/>
              <a:ext cx="144817" cy="55874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7123854" y="4061483"/>
              <a:ext cx="142536" cy="57014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5309656" y="2674893"/>
              <a:ext cx="155079" cy="145957"/>
            </a:xfrm>
            <a:custGeom>
              <a:avLst/>
              <a:gdLst>
                <a:gd name="T0" fmla="*/ 13 w 78"/>
                <a:gd name="T1" fmla="*/ 74 h 74"/>
                <a:gd name="T2" fmla="*/ 27 w 78"/>
                <a:gd name="T3" fmla="*/ 61 h 74"/>
                <a:gd name="T4" fmla="*/ 27 w 78"/>
                <a:gd name="T5" fmla="*/ 61 h 74"/>
                <a:gd name="T6" fmla="*/ 27 w 78"/>
                <a:gd name="T7" fmla="*/ 17 h 74"/>
                <a:gd name="T8" fmla="*/ 70 w 78"/>
                <a:gd name="T9" fmla="*/ 17 h 74"/>
                <a:gd name="T10" fmla="*/ 70 w 78"/>
                <a:gd name="T11" fmla="*/ 48 h 74"/>
                <a:gd name="T12" fmla="*/ 65 w 78"/>
                <a:gd name="T13" fmla="*/ 47 h 74"/>
                <a:gd name="T14" fmla="*/ 51 w 78"/>
                <a:gd name="T15" fmla="*/ 61 h 74"/>
                <a:gd name="T16" fmla="*/ 65 w 78"/>
                <a:gd name="T17" fmla="*/ 74 h 74"/>
                <a:gd name="T18" fmla="*/ 78 w 78"/>
                <a:gd name="T19" fmla="*/ 61 h 74"/>
                <a:gd name="T20" fmla="*/ 78 w 78"/>
                <a:gd name="T21" fmla="*/ 61 h 74"/>
                <a:gd name="T22" fmla="*/ 78 w 78"/>
                <a:gd name="T23" fmla="*/ 61 h 74"/>
                <a:gd name="T24" fmla="*/ 78 w 78"/>
                <a:gd name="T25" fmla="*/ 17 h 74"/>
                <a:gd name="T26" fmla="*/ 78 w 78"/>
                <a:gd name="T27" fmla="*/ 0 h 74"/>
                <a:gd name="T28" fmla="*/ 70 w 78"/>
                <a:gd name="T29" fmla="*/ 0 h 74"/>
                <a:gd name="T30" fmla="*/ 27 w 78"/>
                <a:gd name="T31" fmla="*/ 0 h 74"/>
                <a:gd name="T32" fmla="*/ 18 w 78"/>
                <a:gd name="T33" fmla="*/ 0 h 74"/>
                <a:gd name="T34" fmla="*/ 18 w 78"/>
                <a:gd name="T35" fmla="*/ 17 h 74"/>
                <a:gd name="T36" fmla="*/ 18 w 78"/>
                <a:gd name="T37" fmla="*/ 48 h 74"/>
                <a:gd name="T38" fmla="*/ 13 w 78"/>
                <a:gd name="T39" fmla="*/ 47 h 74"/>
                <a:gd name="T40" fmla="*/ 0 w 78"/>
                <a:gd name="T41" fmla="*/ 61 h 74"/>
                <a:gd name="T42" fmla="*/ 13 w 78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6803433" y="3148113"/>
              <a:ext cx="76399" cy="129993"/>
            </a:xfrm>
            <a:custGeom>
              <a:avLst/>
              <a:gdLst>
                <a:gd name="T0" fmla="*/ 0 w 39"/>
                <a:gd name="T1" fmla="*/ 46 h 66"/>
                <a:gd name="T2" fmla="*/ 0 w 39"/>
                <a:gd name="T3" fmla="*/ 55 h 66"/>
                <a:gd name="T4" fmla="*/ 11 w 39"/>
                <a:gd name="T5" fmla="*/ 66 h 66"/>
                <a:gd name="T6" fmla="*/ 27 w 39"/>
                <a:gd name="T7" fmla="*/ 66 h 66"/>
                <a:gd name="T8" fmla="*/ 39 w 39"/>
                <a:gd name="T9" fmla="*/ 55 h 66"/>
                <a:gd name="T10" fmla="*/ 39 w 39"/>
                <a:gd name="T11" fmla="*/ 46 h 66"/>
                <a:gd name="T12" fmla="*/ 25 w 39"/>
                <a:gd name="T13" fmla="*/ 46 h 66"/>
                <a:gd name="T14" fmla="*/ 25 w 39"/>
                <a:gd name="T15" fmla="*/ 38 h 66"/>
                <a:gd name="T16" fmla="*/ 39 w 39"/>
                <a:gd name="T17" fmla="*/ 38 h 66"/>
                <a:gd name="T18" fmla="*/ 39 w 39"/>
                <a:gd name="T19" fmla="*/ 25 h 66"/>
                <a:gd name="T20" fmla="*/ 25 w 39"/>
                <a:gd name="T21" fmla="*/ 25 h 66"/>
                <a:gd name="T22" fmla="*/ 25 w 39"/>
                <a:gd name="T23" fmla="*/ 17 h 66"/>
                <a:gd name="T24" fmla="*/ 39 w 39"/>
                <a:gd name="T25" fmla="*/ 17 h 66"/>
                <a:gd name="T26" fmla="*/ 39 w 39"/>
                <a:gd name="T27" fmla="*/ 11 h 66"/>
                <a:gd name="T28" fmla="*/ 27 w 39"/>
                <a:gd name="T29" fmla="*/ 0 h 66"/>
                <a:gd name="T30" fmla="*/ 11 w 39"/>
                <a:gd name="T31" fmla="*/ 0 h 66"/>
                <a:gd name="T32" fmla="*/ 0 w 39"/>
                <a:gd name="T33" fmla="*/ 11 h 66"/>
                <a:gd name="T34" fmla="*/ 0 w 39"/>
                <a:gd name="T35" fmla="*/ 17 h 66"/>
                <a:gd name="T36" fmla="*/ 14 w 39"/>
                <a:gd name="T37" fmla="*/ 17 h 66"/>
                <a:gd name="T38" fmla="*/ 14 w 39"/>
                <a:gd name="T39" fmla="*/ 25 h 66"/>
                <a:gd name="T40" fmla="*/ 0 w 39"/>
                <a:gd name="T41" fmla="*/ 25 h 66"/>
                <a:gd name="T42" fmla="*/ 0 w 39"/>
                <a:gd name="T43" fmla="*/ 38 h 66"/>
                <a:gd name="T44" fmla="*/ 14 w 39"/>
                <a:gd name="T45" fmla="*/ 38 h 66"/>
                <a:gd name="T46" fmla="*/ 14 w 39"/>
                <a:gd name="T47" fmla="*/ 46 h 66"/>
                <a:gd name="T48" fmla="*/ 0 w 39"/>
                <a:gd name="T49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6779487" y="3264422"/>
              <a:ext cx="123151" cy="80960"/>
            </a:xfrm>
            <a:custGeom>
              <a:avLst/>
              <a:gdLst>
                <a:gd name="T0" fmla="*/ 0 w 62"/>
                <a:gd name="T1" fmla="*/ 2 h 41"/>
                <a:gd name="T2" fmla="*/ 20 w 62"/>
                <a:gd name="T3" fmla="*/ 19 h 41"/>
                <a:gd name="T4" fmla="*/ 27 w 62"/>
                <a:gd name="T5" fmla="*/ 19 h 41"/>
                <a:gd name="T6" fmla="*/ 27 w 62"/>
                <a:gd name="T7" fmla="*/ 32 h 41"/>
                <a:gd name="T8" fmla="*/ 19 w 62"/>
                <a:gd name="T9" fmla="*/ 32 h 41"/>
                <a:gd name="T10" fmla="*/ 19 w 62"/>
                <a:gd name="T11" fmla="*/ 41 h 41"/>
                <a:gd name="T12" fmla="*/ 43 w 62"/>
                <a:gd name="T13" fmla="*/ 41 h 41"/>
                <a:gd name="T14" fmla="*/ 43 w 62"/>
                <a:gd name="T15" fmla="*/ 32 h 41"/>
                <a:gd name="T16" fmla="*/ 35 w 62"/>
                <a:gd name="T17" fmla="*/ 32 h 41"/>
                <a:gd name="T18" fmla="*/ 35 w 62"/>
                <a:gd name="T19" fmla="*/ 19 h 41"/>
                <a:gd name="T20" fmla="*/ 42 w 62"/>
                <a:gd name="T21" fmla="*/ 19 h 41"/>
                <a:gd name="T22" fmla="*/ 62 w 62"/>
                <a:gd name="T23" fmla="*/ 2 h 41"/>
                <a:gd name="T24" fmla="*/ 54 w 62"/>
                <a:gd name="T25" fmla="*/ 0 h 41"/>
                <a:gd name="T26" fmla="*/ 42 w 62"/>
                <a:gd name="T27" fmla="*/ 11 h 41"/>
                <a:gd name="T28" fmla="*/ 20 w 62"/>
                <a:gd name="T29" fmla="*/ 11 h 41"/>
                <a:gd name="T30" fmla="*/ 8 w 62"/>
                <a:gd name="T31" fmla="*/ 0 h 41"/>
                <a:gd name="T32" fmla="*/ 0 w 62"/>
                <a:gd name="T3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103"/>
            <p:cNvSpPr>
              <a:spLocks noEditPoints="1"/>
            </p:cNvSpPr>
            <p:nvPr/>
          </p:nvSpPr>
          <p:spPr bwMode="auto">
            <a:xfrm>
              <a:off x="5801120" y="4304365"/>
              <a:ext cx="147097" cy="136835"/>
            </a:xfrm>
            <a:custGeom>
              <a:avLst/>
              <a:gdLst>
                <a:gd name="T0" fmla="*/ 70 w 74"/>
                <a:gd name="T1" fmla="*/ 69 h 69"/>
                <a:gd name="T2" fmla="*/ 70 w 74"/>
                <a:gd name="T3" fmla="*/ 64 h 69"/>
                <a:gd name="T4" fmla="*/ 74 w 74"/>
                <a:gd name="T5" fmla="*/ 10 h 69"/>
                <a:gd name="T6" fmla="*/ 65 w 74"/>
                <a:gd name="T7" fmla="*/ 18 h 69"/>
                <a:gd name="T8" fmla="*/ 65 w 74"/>
                <a:gd name="T9" fmla="*/ 27 h 69"/>
                <a:gd name="T10" fmla="*/ 65 w 74"/>
                <a:gd name="T11" fmla="*/ 33 h 69"/>
                <a:gd name="T12" fmla="*/ 65 w 74"/>
                <a:gd name="T13" fmla="*/ 41 h 69"/>
                <a:gd name="T14" fmla="*/ 32 w 74"/>
                <a:gd name="T15" fmla="*/ 3 h 69"/>
                <a:gd name="T16" fmla="*/ 31 w 74"/>
                <a:gd name="T17" fmla="*/ 4 h 69"/>
                <a:gd name="T18" fmla="*/ 31 w 74"/>
                <a:gd name="T19" fmla="*/ 64 h 69"/>
                <a:gd name="T20" fmla="*/ 61 w 74"/>
                <a:gd name="T21" fmla="*/ 64 h 69"/>
                <a:gd name="T22" fmla="*/ 65 w 74"/>
                <a:gd name="T23" fmla="*/ 69 h 69"/>
                <a:gd name="T24" fmla="*/ 61 w 74"/>
                <a:gd name="T25" fmla="*/ 37 h 69"/>
                <a:gd name="T26" fmla="*/ 65 w 74"/>
                <a:gd name="T27" fmla="*/ 27 h 69"/>
                <a:gd name="T28" fmla="*/ 61 w 74"/>
                <a:gd name="T29" fmla="*/ 23 h 69"/>
                <a:gd name="T30" fmla="*/ 65 w 74"/>
                <a:gd name="T31" fmla="*/ 10 h 69"/>
                <a:gd name="T32" fmla="*/ 31 w 74"/>
                <a:gd name="T33" fmla="*/ 17 h 69"/>
                <a:gd name="T34" fmla="*/ 53 w 74"/>
                <a:gd name="T35" fmla="*/ 57 h 69"/>
                <a:gd name="T36" fmla="*/ 31 w 74"/>
                <a:gd name="T37" fmla="*/ 57 h 69"/>
                <a:gd name="T38" fmla="*/ 65 w 74"/>
                <a:gd name="T39" fmla="*/ 33 h 69"/>
                <a:gd name="T40" fmla="*/ 31 w 74"/>
                <a:gd name="T41" fmla="*/ 2 h 69"/>
                <a:gd name="T42" fmla="*/ 16 w 74"/>
                <a:gd name="T43" fmla="*/ 10 h 69"/>
                <a:gd name="T44" fmla="*/ 0 w 74"/>
                <a:gd name="T45" fmla="*/ 3 h 69"/>
                <a:gd name="T46" fmla="*/ 10 w 74"/>
                <a:gd name="T47" fmla="*/ 10 h 69"/>
                <a:gd name="T48" fmla="*/ 1 w 74"/>
                <a:gd name="T49" fmla="*/ 64 h 69"/>
                <a:gd name="T50" fmla="*/ 7 w 74"/>
                <a:gd name="T51" fmla="*/ 64 h 69"/>
                <a:gd name="T52" fmla="*/ 16 w 74"/>
                <a:gd name="T53" fmla="*/ 69 h 69"/>
                <a:gd name="T54" fmla="*/ 16 w 74"/>
                <a:gd name="T55" fmla="*/ 64 h 69"/>
                <a:gd name="T56" fmla="*/ 31 w 74"/>
                <a:gd name="T57" fmla="*/ 57 h 69"/>
                <a:gd name="T58" fmla="*/ 8 w 74"/>
                <a:gd name="T59" fmla="*/ 17 h 69"/>
                <a:gd name="T60" fmla="*/ 31 w 74"/>
                <a:gd name="T61" fmla="*/ 10 h 69"/>
                <a:gd name="T62" fmla="*/ 23 w 74"/>
                <a:gd name="T63" fmla="*/ 10 h 69"/>
                <a:gd name="T64" fmla="*/ 31 w 74"/>
                <a:gd name="T6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Oval 104"/>
            <p:cNvSpPr>
              <a:spLocks noChangeArrowheads="1"/>
            </p:cNvSpPr>
            <p:nvPr/>
          </p:nvSpPr>
          <p:spPr bwMode="auto">
            <a:xfrm>
              <a:off x="7183149" y="2696559"/>
              <a:ext cx="39910" cy="38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7155782" y="2743311"/>
              <a:ext cx="93504" cy="142536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Oval 106"/>
            <p:cNvSpPr>
              <a:spLocks noChangeArrowheads="1"/>
            </p:cNvSpPr>
            <p:nvPr/>
          </p:nvSpPr>
          <p:spPr bwMode="auto">
            <a:xfrm>
              <a:off x="7290336" y="2696559"/>
              <a:ext cx="37630" cy="38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7254987" y="2743311"/>
              <a:ext cx="106047" cy="142536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08"/>
            <p:cNvSpPr>
              <a:spLocks noEditPoints="1"/>
            </p:cNvSpPr>
            <p:nvPr/>
          </p:nvSpPr>
          <p:spPr bwMode="auto">
            <a:xfrm>
              <a:off x="6422577" y="4674958"/>
              <a:ext cx="149378" cy="182446"/>
            </a:xfrm>
            <a:custGeom>
              <a:avLst/>
              <a:gdLst>
                <a:gd name="T0" fmla="*/ 52 w 75"/>
                <a:gd name="T1" fmla="*/ 84 h 92"/>
                <a:gd name="T2" fmla="*/ 75 w 75"/>
                <a:gd name="T3" fmla="*/ 92 h 92"/>
                <a:gd name="T4" fmla="*/ 52 w 75"/>
                <a:gd name="T5" fmla="*/ 52 h 92"/>
                <a:gd name="T6" fmla="*/ 47 w 75"/>
                <a:gd name="T7" fmla="*/ 45 h 92"/>
                <a:gd name="T8" fmla="*/ 43 w 75"/>
                <a:gd name="T9" fmla="*/ 63 h 92"/>
                <a:gd name="T10" fmla="*/ 45 w 75"/>
                <a:gd name="T11" fmla="*/ 69 h 92"/>
                <a:gd name="T12" fmla="*/ 43 w 75"/>
                <a:gd name="T13" fmla="*/ 67 h 92"/>
                <a:gd name="T14" fmla="*/ 46 w 75"/>
                <a:gd name="T15" fmla="*/ 78 h 92"/>
                <a:gd name="T16" fmla="*/ 43 w 75"/>
                <a:gd name="T17" fmla="*/ 84 h 92"/>
                <a:gd name="T18" fmla="*/ 43 w 75"/>
                <a:gd name="T19" fmla="*/ 84 h 92"/>
                <a:gd name="T20" fmla="*/ 37 w 75"/>
                <a:gd name="T21" fmla="*/ 78 h 92"/>
                <a:gd name="T22" fmla="*/ 43 w 75"/>
                <a:gd name="T23" fmla="*/ 24 h 92"/>
                <a:gd name="T24" fmla="*/ 40 w 75"/>
                <a:gd name="T25" fmla="*/ 14 h 92"/>
                <a:gd name="T26" fmla="*/ 37 w 75"/>
                <a:gd name="T27" fmla="*/ 27 h 92"/>
                <a:gd name="T28" fmla="*/ 37 w 75"/>
                <a:gd name="T29" fmla="*/ 45 h 92"/>
                <a:gd name="T30" fmla="*/ 41 w 75"/>
                <a:gd name="T31" fmla="*/ 52 h 92"/>
                <a:gd name="T32" fmla="*/ 37 w 75"/>
                <a:gd name="T33" fmla="*/ 62 h 92"/>
                <a:gd name="T34" fmla="*/ 43 w 75"/>
                <a:gd name="T35" fmla="*/ 74 h 92"/>
                <a:gd name="T36" fmla="*/ 41 w 75"/>
                <a:gd name="T37" fmla="*/ 65 h 92"/>
                <a:gd name="T38" fmla="*/ 43 w 75"/>
                <a:gd name="T39" fmla="*/ 24 h 92"/>
                <a:gd name="T40" fmla="*/ 37 w 75"/>
                <a:gd name="T41" fmla="*/ 84 h 92"/>
                <a:gd name="T42" fmla="*/ 37 w 75"/>
                <a:gd name="T43" fmla="*/ 78 h 92"/>
                <a:gd name="T44" fmla="*/ 37 w 75"/>
                <a:gd name="T45" fmla="*/ 78 h 92"/>
                <a:gd name="T46" fmla="*/ 32 w 75"/>
                <a:gd name="T47" fmla="*/ 84 h 92"/>
                <a:gd name="T48" fmla="*/ 37 w 75"/>
                <a:gd name="T49" fmla="*/ 0 h 92"/>
                <a:gd name="T50" fmla="*/ 34 w 75"/>
                <a:gd name="T51" fmla="*/ 14 h 92"/>
                <a:gd name="T52" fmla="*/ 32 w 75"/>
                <a:gd name="T53" fmla="*/ 63 h 92"/>
                <a:gd name="T54" fmla="*/ 32 w 75"/>
                <a:gd name="T55" fmla="*/ 67 h 92"/>
                <a:gd name="T56" fmla="*/ 37 w 75"/>
                <a:gd name="T57" fmla="*/ 69 h 92"/>
                <a:gd name="T58" fmla="*/ 37 w 75"/>
                <a:gd name="T59" fmla="*/ 62 h 92"/>
                <a:gd name="T60" fmla="*/ 33 w 75"/>
                <a:gd name="T61" fmla="*/ 58 h 92"/>
                <a:gd name="T62" fmla="*/ 37 w 75"/>
                <a:gd name="T63" fmla="*/ 52 h 92"/>
                <a:gd name="T64" fmla="*/ 37 w 75"/>
                <a:gd name="T65" fmla="*/ 52 h 92"/>
                <a:gd name="T66" fmla="*/ 37 w 75"/>
                <a:gd name="T67" fmla="*/ 45 h 92"/>
                <a:gd name="T68" fmla="*/ 37 w 75"/>
                <a:gd name="T69" fmla="*/ 27 h 92"/>
                <a:gd name="T70" fmla="*/ 37 w 75"/>
                <a:gd name="T71" fmla="*/ 27 h 92"/>
                <a:gd name="T72" fmla="*/ 0 w 75"/>
                <a:gd name="T73" fmla="*/ 92 h 92"/>
                <a:gd name="T74" fmla="*/ 23 w 75"/>
                <a:gd name="T75" fmla="*/ 84 h 92"/>
                <a:gd name="T76" fmla="*/ 32 w 75"/>
                <a:gd name="T77" fmla="*/ 78 h 92"/>
                <a:gd name="T78" fmla="*/ 32 w 75"/>
                <a:gd name="T79" fmla="*/ 74 h 92"/>
                <a:gd name="T80" fmla="*/ 30 w 75"/>
                <a:gd name="T81" fmla="*/ 69 h 92"/>
                <a:gd name="T82" fmla="*/ 32 w 75"/>
                <a:gd name="T83" fmla="*/ 63 h 92"/>
                <a:gd name="T84" fmla="*/ 32 w 75"/>
                <a:gd name="T85" fmla="*/ 24 h 92"/>
                <a:gd name="T86" fmla="*/ 23 w 75"/>
                <a:gd name="T87" fmla="*/ 45 h 92"/>
                <a:gd name="T88" fmla="*/ 25 w 75"/>
                <a:gd name="T89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109"/>
            <p:cNvSpPr>
              <a:spLocks noEditPoints="1"/>
            </p:cNvSpPr>
            <p:nvPr/>
          </p:nvSpPr>
          <p:spPr bwMode="auto">
            <a:xfrm>
              <a:off x="5959620" y="2278073"/>
              <a:ext cx="115169" cy="71838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5932253" y="2353332"/>
              <a:ext cx="153939" cy="50173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5360969" y="3377311"/>
              <a:ext cx="144817" cy="115169"/>
            </a:xfrm>
            <a:custGeom>
              <a:avLst/>
              <a:gdLst>
                <a:gd name="T0" fmla="*/ 58 w 73"/>
                <a:gd name="T1" fmla="*/ 58 h 58"/>
                <a:gd name="T2" fmla="*/ 58 w 73"/>
                <a:gd name="T3" fmla="*/ 38 h 58"/>
                <a:gd name="T4" fmla="*/ 67 w 73"/>
                <a:gd name="T5" fmla="*/ 29 h 58"/>
                <a:gd name="T6" fmla="*/ 73 w 73"/>
                <a:gd name="T7" fmla="*/ 29 h 58"/>
                <a:gd name="T8" fmla="*/ 73 w 73"/>
                <a:gd name="T9" fmla="*/ 8 h 58"/>
                <a:gd name="T10" fmla="*/ 65 w 73"/>
                <a:gd name="T11" fmla="*/ 0 h 58"/>
                <a:gd name="T12" fmla="*/ 47 w 73"/>
                <a:gd name="T13" fmla="*/ 0 h 58"/>
                <a:gd name="T14" fmla="*/ 47 w 73"/>
                <a:gd name="T15" fmla="*/ 9 h 58"/>
                <a:gd name="T16" fmla="*/ 54 w 73"/>
                <a:gd name="T17" fmla="*/ 16 h 58"/>
                <a:gd name="T18" fmla="*/ 47 w 73"/>
                <a:gd name="T19" fmla="*/ 22 h 58"/>
                <a:gd name="T20" fmla="*/ 47 w 73"/>
                <a:gd name="T21" fmla="*/ 26 h 58"/>
                <a:gd name="T22" fmla="*/ 54 w 73"/>
                <a:gd name="T23" fmla="*/ 33 h 58"/>
                <a:gd name="T24" fmla="*/ 47 w 73"/>
                <a:gd name="T25" fmla="*/ 39 h 58"/>
                <a:gd name="T26" fmla="*/ 47 w 73"/>
                <a:gd name="T27" fmla="*/ 58 h 58"/>
                <a:gd name="T28" fmla="*/ 58 w 73"/>
                <a:gd name="T29" fmla="*/ 58 h 58"/>
                <a:gd name="T30" fmla="*/ 47 w 73"/>
                <a:gd name="T31" fmla="*/ 0 h 58"/>
                <a:gd name="T32" fmla="*/ 26 w 73"/>
                <a:gd name="T33" fmla="*/ 0 h 58"/>
                <a:gd name="T34" fmla="*/ 26 w 73"/>
                <a:gd name="T35" fmla="*/ 9 h 58"/>
                <a:gd name="T36" fmla="*/ 33 w 73"/>
                <a:gd name="T37" fmla="*/ 16 h 58"/>
                <a:gd name="T38" fmla="*/ 26 w 73"/>
                <a:gd name="T39" fmla="*/ 22 h 58"/>
                <a:gd name="T40" fmla="*/ 26 w 73"/>
                <a:gd name="T41" fmla="*/ 26 h 58"/>
                <a:gd name="T42" fmla="*/ 33 w 73"/>
                <a:gd name="T43" fmla="*/ 33 h 58"/>
                <a:gd name="T44" fmla="*/ 26 w 73"/>
                <a:gd name="T45" fmla="*/ 39 h 58"/>
                <a:gd name="T46" fmla="*/ 26 w 73"/>
                <a:gd name="T47" fmla="*/ 58 h 58"/>
                <a:gd name="T48" fmla="*/ 47 w 73"/>
                <a:gd name="T49" fmla="*/ 58 h 58"/>
                <a:gd name="T50" fmla="*/ 47 w 73"/>
                <a:gd name="T51" fmla="*/ 39 h 58"/>
                <a:gd name="T52" fmla="*/ 47 w 73"/>
                <a:gd name="T53" fmla="*/ 39 h 58"/>
                <a:gd name="T54" fmla="*/ 41 w 73"/>
                <a:gd name="T55" fmla="*/ 33 h 58"/>
                <a:gd name="T56" fmla="*/ 47 w 73"/>
                <a:gd name="T57" fmla="*/ 26 h 58"/>
                <a:gd name="T58" fmla="*/ 47 w 73"/>
                <a:gd name="T59" fmla="*/ 26 h 58"/>
                <a:gd name="T60" fmla="*/ 47 w 73"/>
                <a:gd name="T61" fmla="*/ 26 h 58"/>
                <a:gd name="T62" fmla="*/ 47 w 73"/>
                <a:gd name="T63" fmla="*/ 22 h 58"/>
                <a:gd name="T64" fmla="*/ 47 w 73"/>
                <a:gd name="T65" fmla="*/ 22 h 58"/>
                <a:gd name="T66" fmla="*/ 41 w 73"/>
                <a:gd name="T67" fmla="*/ 16 h 58"/>
                <a:gd name="T68" fmla="*/ 47 w 73"/>
                <a:gd name="T69" fmla="*/ 9 h 58"/>
                <a:gd name="T70" fmla="*/ 47 w 73"/>
                <a:gd name="T71" fmla="*/ 9 h 58"/>
                <a:gd name="T72" fmla="*/ 47 w 73"/>
                <a:gd name="T73" fmla="*/ 9 h 58"/>
                <a:gd name="T74" fmla="*/ 47 w 73"/>
                <a:gd name="T75" fmla="*/ 0 h 58"/>
                <a:gd name="T76" fmla="*/ 26 w 73"/>
                <a:gd name="T77" fmla="*/ 0 h 58"/>
                <a:gd name="T78" fmla="*/ 8 w 73"/>
                <a:gd name="T79" fmla="*/ 0 h 58"/>
                <a:gd name="T80" fmla="*/ 0 w 73"/>
                <a:gd name="T81" fmla="*/ 8 h 58"/>
                <a:gd name="T82" fmla="*/ 0 w 73"/>
                <a:gd name="T83" fmla="*/ 29 h 58"/>
                <a:gd name="T84" fmla="*/ 6 w 73"/>
                <a:gd name="T85" fmla="*/ 29 h 58"/>
                <a:gd name="T86" fmla="*/ 15 w 73"/>
                <a:gd name="T87" fmla="*/ 38 h 58"/>
                <a:gd name="T88" fmla="*/ 15 w 73"/>
                <a:gd name="T89" fmla="*/ 58 h 58"/>
                <a:gd name="T90" fmla="*/ 26 w 73"/>
                <a:gd name="T91" fmla="*/ 58 h 58"/>
                <a:gd name="T92" fmla="*/ 26 w 73"/>
                <a:gd name="T93" fmla="*/ 39 h 58"/>
                <a:gd name="T94" fmla="*/ 26 w 73"/>
                <a:gd name="T95" fmla="*/ 39 h 58"/>
                <a:gd name="T96" fmla="*/ 20 w 73"/>
                <a:gd name="T97" fmla="*/ 33 h 58"/>
                <a:gd name="T98" fmla="*/ 26 w 73"/>
                <a:gd name="T99" fmla="*/ 26 h 58"/>
                <a:gd name="T100" fmla="*/ 26 w 73"/>
                <a:gd name="T101" fmla="*/ 26 h 58"/>
                <a:gd name="T102" fmla="*/ 26 w 73"/>
                <a:gd name="T103" fmla="*/ 26 h 58"/>
                <a:gd name="T104" fmla="*/ 26 w 73"/>
                <a:gd name="T105" fmla="*/ 22 h 58"/>
                <a:gd name="T106" fmla="*/ 26 w 73"/>
                <a:gd name="T107" fmla="*/ 22 h 58"/>
                <a:gd name="T108" fmla="*/ 20 w 73"/>
                <a:gd name="T109" fmla="*/ 16 h 58"/>
                <a:gd name="T110" fmla="*/ 26 w 73"/>
                <a:gd name="T111" fmla="*/ 9 h 58"/>
                <a:gd name="T112" fmla="*/ 26 w 73"/>
                <a:gd name="T113" fmla="*/ 9 h 58"/>
                <a:gd name="T114" fmla="*/ 26 w 73"/>
                <a:gd name="T115" fmla="*/ 9 h 58"/>
                <a:gd name="T116" fmla="*/ 26 w 73"/>
                <a:gd name="T1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5335883" y="3441167"/>
              <a:ext cx="196130" cy="104906"/>
            </a:xfrm>
            <a:custGeom>
              <a:avLst/>
              <a:gdLst>
                <a:gd name="T0" fmla="*/ 93 w 99"/>
                <a:gd name="T1" fmla="*/ 0 h 53"/>
                <a:gd name="T2" fmla="*/ 86 w 99"/>
                <a:gd name="T3" fmla="*/ 0 h 53"/>
                <a:gd name="T4" fmla="*/ 80 w 99"/>
                <a:gd name="T5" fmla="*/ 0 h 53"/>
                <a:gd name="T6" fmla="*/ 73 w 99"/>
                <a:gd name="T7" fmla="*/ 6 h 53"/>
                <a:gd name="T8" fmla="*/ 73 w 99"/>
                <a:gd name="T9" fmla="*/ 28 h 53"/>
                <a:gd name="T10" fmla="*/ 26 w 99"/>
                <a:gd name="T11" fmla="*/ 28 h 53"/>
                <a:gd name="T12" fmla="*/ 26 w 99"/>
                <a:gd name="T13" fmla="*/ 6 h 53"/>
                <a:gd name="T14" fmla="*/ 19 w 99"/>
                <a:gd name="T15" fmla="*/ 0 h 53"/>
                <a:gd name="T16" fmla="*/ 13 w 99"/>
                <a:gd name="T17" fmla="*/ 0 h 53"/>
                <a:gd name="T18" fmla="*/ 7 w 99"/>
                <a:gd name="T19" fmla="*/ 0 h 53"/>
                <a:gd name="T20" fmla="*/ 0 w 99"/>
                <a:gd name="T21" fmla="*/ 6 h 53"/>
                <a:gd name="T22" fmla="*/ 0 w 99"/>
                <a:gd name="T23" fmla="*/ 39 h 53"/>
                <a:gd name="T24" fmla="*/ 10 w 99"/>
                <a:gd name="T25" fmla="*/ 48 h 53"/>
                <a:gd name="T26" fmla="*/ 10 w 99"/>
                <a:gd name="T27" fmla="*/ 49 h 53"/>
                <a:gd name="T28" fmla="*/ 10 w 99"/>
                <a:gd name="T29" fmla="*/ 51 h 53"/>
                <a:gd name="T30" fmla="*/ 14 w 99"/>
                <a:gd name="T31" fmla="*/ 53 h 53"/>
                <a:gd name="T32" fmla="*/ 15 w 99"/>
                <a:gd name="T33" fmla="*/ 53 h 53"/>
                <a:gd name="T34" fmla="*/ 19 w 99"/>
                <a:gd name="T35" fmla="*/ 51 h 53"/>
                <a:gd name="T36" fmla="*/ 19 w 99"/>
                <a:gd name="T37" fmla="*/ 49 h 53"/>
                <a:gd name="T38" fmla="*/ 19 w 99"/>
                <a:gd name="T39" fmla="*/ 48 h 53"/>
                <a:gd name="T40" fmla="*/ 80 w 99"/>
                <a:gd name="T41" fmla="*/ 48 h 53"/>
                <a:gd name="T42" fmla="*/ 80 w 99"/>
                <a:gd name="T43" fmla="*/ 49 h 53"/>
                <a:gd name="T44" fmla="*/ 81 w 99"/>
                <a:gd name="T45" fmla="*/ 51 h 53"/>
                <a:gd name="T46" fmla="*/ 84 w 99"/>
                <a:gd name="T47" fmla="*/ 53 h 53"/>
                <a:gd name="T48" fmla="*/ 86 w 99"/>
                <a:gd name="T49" fmla="*/ 53 h 53"/>
                <a:gd name="T50" fmla="*/ 89 w 99"/>
                <a:gd name="T51" fmla="*/ 51 h 53"/>
                <a:gd name="T52" fmla="*/ 90 w 99"/>
                <a:gd name="T53" fmla="*/ 49 h 53"/>
                <a:gd name="T54" fmla="*/ 90 w 99"/>
                <a:gd name="T55" fmla="*/ 48 h 53"/>
                <a:gd name="T56" fmla="*/ 93 w 99"/>
                <a:gd name="T57" fmla="*/ 48 h 53"/>
                <a:gd name="T58" fmla="*/ 99 w 99"/>
                <a:gd name="T59" fmla="*/ 39 h 53"/>
                <a:gd name="T60" fmla="*/ 99 w 99"/>
                <a:gd name="T61" fmla="*/ 6 h 53"/>
                <a:gd name="T62" fmla="*/ 93 w 99"/>
                <a:gd name="T6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Oval 113"/>
            <p:cNvSpPr>
              <a:spLocks noChangeArrowheads="1"/>
            </p:cNvSpPr>
            <p:nvPr/>
          </p:nvSpPr>
          <p:spPr bwMode="auto">
            <a:xfrm>
              <a:off x="5405440" y="3401257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Oval 114"/>
            <p:cNvSpPr>
              <a:spLocks noChangeArrowheads="1"/>
            </p:cNvSpPr>
            <p:nvPr/>
          </p:nvSpPr>
          <p:spPr bwMode="auto">
            <a:xfrm>
              <a:off x="5446491" y="3401257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Oval 115"/>
            <p:cNvSpPr>
              <a:spLocks noChangeArrowheads="1"/>
            </p:cNvSpPr>
            <p:nvPr/>
          </p:nvSpPr>
          <p:spPr bwMode="auto">
            <a:xfrm>
              <a:off x="5405440" y="3435465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Oval 116"/>
            <p:cNvSpPr>
              <a:spLocks noChangeArrowheads="1"/>
            </p:cNvSpPr>
            <p:nvPr/>
          </p:nvSpPr>
          <p:spPr bwMode="auto">
            <a:xfrm>
              <a:off x="5446491" y="3435465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6610725" y="2060278"/>
              <a:ext cx="147097" cy="150518"/>
            </a:xfrm>
            <a:custGeom>
              <a:avLst/>
              <a:gdLst>
                <a:gd name="T0" fmla="*/ 72 w 74"/>
                <a:gd name="T1" fmla="*/ 54 h 76"/>
                <a:gd name="T2" fmla="*/ 58 w 74"/>
                <a:gd name="T3" fmla="*/ 39 h 76"/>
                <a:gd name="T4" fmla="*/ 55 w 74"/>
                <a:gd name="T5" fmla="*/ 36 h 76"/>
                <a:gd name="T6" fmla="*/ 41 w 74"/>
                <a:gd name="T7" fmla="*/ 19 h 76"/>
                <a:gd name="T8" fmla="*/ 34 w 74"/>
                <a:gd name="T9" fmla="*/ 5 h 76"/>
                <a:gd name="T10" fmla="*/ 26 w 74"/>
                <a:gd name="T11" fmla="*/ 4 h 76"/>
                <a:gd name="T12" fmla="*/ 24 w 74"/>
                <a:gd name="T13" fmla="*/ 11 h 76"/>
                <a:gd name="T14" fmla="*/ 28 w 74"/>
                <a:gd name="T15" fmla="*/ 22 h 76"/>
                <a:gd name="T16" fmla="*/ 29 w 74"/>
                <a:gd name="T17" fmla="*/ 29 h 76"/>
                <a:gd name="T18" fmla="*/ 6 w 74"/>
                <a:gd name="T19" fmla="*/ 29 h 76"/>
                <a:gd name="T20" fmla="*/ 1 w 74"/>
                <a:gd name="T21" fmla="*/ 37 h 76"/>
                <a:gd name="T22" fmla="*/ 12 w 74"/>
                <a:gd name="T23" fmla="*/ 68 h 76"/>
                <a:gd name="T24" fmla="*/ 17 w 74"/>
                <a:gd name="T25" fmla="*/ 71 h 76"/>
                <a:gd name="T26" fmla="*/ 44 w 74"/>
                <a:gd name="T27" fmla="*/ 71 h 76"/>
                <a:gd name="T28" fmla="*/ 50 w 74"/>
                <a:gd name="T29" fmla="*/ 74 h 76"/>
                <a:gd name="T30" fmla="*/ 51 w 74"/>
                <a:gd name="T31" fmla="*/ 75 h 76"/>
                <a:gd name="T32" fmla="*/ 56 w 74"/>
                <a:gd name="T33" fmla="*/ 75 h 76"/>
                <a:gd name="T34" fmla="*/ 72 w 74"/>
                <a:gd name="T35" fmla="*/ 58 h 76"/>
                <a:gd name="T36" fmla="*/ 72 w 74"/>
                <a:gd name="T3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6722473" y="2177728"/>
              <a:ext cx="49032" cy="49032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6527484" y="3444588"/>
              <a:ext cx="44471" cy="77540"/>
            </a:xfrm>
            <a:custGeom>
              <a:avLst/>
              <a:gdLst>
                <a:gd name="T0" fmla="*/ 22 w 22"/>
                <a:gd name="T1" fmla="*/ 20 h 39"/>
                <a:gd name="T2" fmla="*/ 11 w 22"/>
                <a:gd name="T3" fmla="*/ 0 h 39"/>
                <a:gd name="T4" fmla="*/ 0 w 22"/>
                <a:gd name="T5" fmla="*/ 20 h 39"/>
                <a:gd name="T6" fmla="*/ 11 w 22"/>
                <a:gd name="T7" fmla="*/ 39 h 39"/>
                <a:gd name="T8" fmla="*/ 22 w 22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6559412" y="3494760"/>
              <a:ext cx="69558" cy="54734"/>
            </a:xfrm>
            <a:custGeom>
              <a:avLst/>
              <a:gdLst>
                <a:gd name="T0" fmla="*/ 1 w 35"/>
                <a:gd name="T1" fmla="*/ 23 h 28"/>
                <a:gd name="T2" fmla="*/ 23 w 35"/>
                <a:gd name="T3" fmla="*/ 24 h 28"/>
                <a:gd name="T4" fmla="*/ 34 w 35"/>
                <a:gd name="T5" fmla="*/ 4 h 28"/>
                <a:gd name="T6" fmla="*/ 12 w 35"/>
                <a:gd name="T7" fmla="*/ 4 h 28"/>
                <a:gd name="T8" fmla="*/ 1 w 35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6559412" y="3549494"/>
              <a:ext cx="69558" cy="55874"/>
            </a:xfrm>
            <a:custGeom>
              <a:avLst/>
              <a:gdLst>
                <a:gd name="T0" fmla="*/ 23 w 35"/>
                <a:gd name="T1" fmla="*/ 24 h 28"/>
                <a:gd name="T2" fmla="*/ 34 w 35"/>
                <a:gd name="T3" fmla="*/ 5 h 28"/>
                <a:gd name="T4" fmla="*/ 12 w 35"/>
                <a:gd name="T5" fmla="*/ 4 h 28"/>
                <a:gd name="T6" fmla="*/ 1 w 35"/>
                <a:gd name="T7" fmla="*/ 23 h 28"/>
                <a:gd name="T8" fmla="*/ 23 w 35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122"/>
            <p:cNvSpPr>
              <a:spLocks/>
            </p:cNvSpPr>
            <p:nvPr/>
          </p:nvSpPr>
          <p:spPr bwMode="auto">
            <a:xfrm>
              <a:off x="6470469" y="3494760"/>
              <a:ext cx="71838" cy="54734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4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6470469" y="3549494"/>
              <a:ext cx="71838" cy="55874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5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6545728" y="3530109"/>
              <a:ext cx="7982" cy="88942"/>
            </a:xfrm>
            <a:custGeom>
              <a:avLst/>
              <a:gdLst>
                <a:gd name="T0" fmla="*/ 0 w 4"/>
                <a:gd name="T1" fmla="*/ 1 h 45"/>
                <a:gd name="T2" fmla="*/ 0 w 4"/>
                <a:gd name="T3" fmla="*/ 44 h 45"/>
                <a:gd name="T4" fmla="*/ 2 w 4"/>
                <a:gd name="T5" fmla="*/ 45 h 45"/>
                <a:gd name="T6" fmla="*/ 4 w 4"/>
                <a:gd name="T7" fmla="*/ 44 h 45"/>
                <a:gd name="T8" fmla="*/ 4 w 4"/>
                <a:gd name="T9" fmla="*/ 1 h 45"/>
                <a:gd name="T10" fmla="*/ 2 w 4"/>
                <a:gd name="T11" fmla="*/ 0 h 45"/>
                <a:gd name="T12" fmla="*/ 0 w 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5561660" y="4038678"/>
              <a:ext cx="104906" cy="95784"/>
            </a:xfrm>
            <a:custGeom>
              <a:avLst/>
              <a:gdLst>
                <a:gd name="T0" fmla="*/ 6 w 53"/>
                <a:gd name="T1" fmla="*/ 5 h 48"/>
                <a:gd name="T2" fmla="*/ 1 w 53"/>
                <a:gd name="T3" fmla="*/ 14 h 48"/>
                <a:gd name="T4" fmla="*/ 0 w 53"/>
                <a:gd name="T5" fmla="*/ 17 h 48"/>
                <a:gd name="T6" fmla="*/ 0 w 53"/>
                <a:gd name="T7" fmla="*/ 17 h 48"/>
                <a:gd name="T8" fmla="*/ 0 w 53"/>
                <a:gd name="T9" fmla="*/ 20 h 48"/>
                <a:gd name="T10" fmla="*/ 0 w 53"/>
                <a:gd name="T11" fmla="*/ 22 h 48"/>
                <a:gd name="T12" fmla="*/ 2 w 53"/>
                <a:gd name="T13" fmla="*/ 31 h 48"/>
                <a:gd name="T14" fmla="*/ 8 w 53"/>
                <a:gd name="T15" fmla="*/ 42 h 48"/>
                <a:gd name="T16" fmla="*/ 8 w 53"/>
                <a:gd name="T17" fmla="*/ 42 h 48"/>
                <a:gd name="T18" fmla="*/ 12 w 53"/>
                <a:gd name="T19" fmla="*/ 46 h 48"/>
                <a:gd name="T20" fmla="*/ 13 w 53"/>
                <a:gd name="T21" fmla="*/ 46 h 48"/>
                <a:gd name="T22" fmla="*/ 19 w 53"/>
                <a:gd name="T23" fmla="*/ 47 h 48"/>
                <a:gd name="T24" fmla="*/ 19 w 53"/>
                <a:gd name="T25" fmla="*/ 47 h 48"/>
                <a:gd name="T26" fmla="*/ 22 w 53"/>
                <a:gd name="T27" fmla="*/ 46 h 48"/>
                <a:gd name="T28" fmla="*/ 23 w 53"/>
                <a:gd name="T29" fmla="*/ 45 h 48"/>
                <a:gd name="T30" fmla="*/ 27 w 53"/>
                <a:gd name="T31" fmla="*/ 45 h 48"/>
                <a:gd name="T32" fmla="*/ 27 w 53"/>
                <a:gd name="T33" fmla="*/ 45 h 48"/>
                <a:gd name="T34" fmla="*/ 30 w 53"/>
                <a:gd name="T35" fmla="*/ 45 h 48"/>
                <a:gd name="T36" fmla="*/ 32 w 53"/>
                <a:gd name="T37" fmla="*/ 46 h 48"/>
                <a:gd name="T38" fmla="*/ 35 w 53"/>
                <a:gd name="T39" fmla="*/ 47 h 48"/>
                <a:gd name="T40" fmla="*/ 35 w 53"/>
                <a:gd name="T41" fmla="*/ 47 h 48"/>
                <a:gd name="T42" fmla="*/ 41 w 53"/>
                <a:gd name="T43" fmla="*/ 46 h 48"/>
                <a:gd name="T44" fmla="*/ 42 w 53"/>
                <a:gd name="T45" fmla="*/ 46 h 48"/>
                <a:gd name="T46" fmla="*/ 45 w 53"/>
                <a:gd name="T47" fmla="*/ 42 h 48"/>
                <a:gd name="T48" fmla="*/ 46 w 53"/>
                <a:gd name="T49" fmla="*/ 42 h 48"/>
                <a:gd name="T50" fmla="*/ 51 w 53"/>
                <a:gd name="T51" fmla="*/ 31 h 48"/>
                <a:gd name="T52" fmla="*/ 53 w 53"/>
                <a:gd name="T53" fmla="*/ 22 h 48"/>
                <a:gd name="T54" fmla="*/ 53 w 53"/>
                <a:gd name="T55" fmla="*/ 20 h 48"/>
                <a:gd name="T56" fmla="*/ 53 w 53"/>
                <a:gd name="T57" fmla="*/ 17 h 48"/>
                <a:gd name="T58" fmla="*/ 53 w 53"/>
                <a:gd name="T59" fmla="*/ 17 h 48"/>
                <a:gd name="T60" fmla="*/ 53 w 53"/>
                <a:gd name="T61" fmla="*/ 14 h 48"/>
                <a:gd name="T62" fmla="*/ 48 w 53"/>
                <a:gd name="T63" fmla="*/ 5 h 48"/>
                <a:gd name="T64" fmla="*/ 47 w 53"/>
                <a:gd name="T65" fmla="*/ 3 h 48"/>
                <a:gd name="T66" fmla="*/ 39 w 53"/>
                <a:gd name="T67" fmla="*/ 0 h 48"/>
                <a:gd name="T68" fmla="*/ 31 w 53"/>
                <a:gd name="T69" fmla="*/ 1 h 48"/>
                <a:gd name="T70" fmla="*/ 27 w 53"/>
                <a:gd name="T71" fmla="*/ 3 h 48"/>
                <a:gd name="T72" fmla="*/ 23 w 53"/>
                <a:gd name="T73" fmla="*/ 1 h 48"/>
                <a:gd name="T74" fmla="*/ 14 w 53"/>
                <a:gd name="T75" fmla="*/ 0 h 48"/>
                <a:gd name="T76" fmla="*/ 7 w 53"/>
                <a:gd name="T77" fmla="*/ 3 h 48"/>
                <a:gd name="T78" fmla="*/ 6 w 53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5589027" y="4009030"/>
              <a:ext cx="26227" cy="29647"/>
            </a:xfrm>
            <a:custGeom>
              <a:avLst/>
              <a:gdLst>
                <a:gd name="T0" fmla="*/ 4 w 13"/>
                <a:gd name="T1" fmla="*/ 11 h 15"/>
                <a:gd name="T2" fmla="*/ 9 w 13"/>
                <a:gd name="T3" fmla="*/ 14 h 15"/>
                <a:gd name="T4" fmla="*/ 12 w 13"/>
                <a:gd name="T5" fmla="*/ 14 h 15"/>
                <a:gd name="T6" fmla="*/ 13 w 13"/>
                <a:gd name="T7" fmla="*/ 14 h 15"/>
                <a:gd name="T8" fmla="*/ 10 w 13"/>
                <a:gd name="T9" fmla="*/ 6 h 15"/>
                <a:gd name="T10" fmla="*/ 1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0 w 13"/>
                <a:gd name="T17" fmla="*/ 4 h 15"/>
                <a:gd name="T18" fmla="*/ 4 w 13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1" name="图片 130">
            <a:extLst>
              <a:ext uri="{FF2B5EF4-FFF2-40B4-BE49-F238E27FC236}">
                <a16:creationId xmlns:a16="http://schemas.microsoft.com/office/drawing/2014/main" id="{2A78E4DB-3BDA-8DCC-D904-B5CEBFF76C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3B4EA486-5822-A7C1-ADC1-6F13456069EC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8CCAAE3-1E7B-C8B3-E77C-5C7540BBAC27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C684917C-B5FF-7FCB-4FE1-4ED2D0478E87}"/>
              </a:ext>
            </a:extLst>
          </p:cNvPr>
          <p:cNvGrpSpPr/>
          <p:nvPr/>
        </p:nvGrpSpPr>
        <p:grpSpPr>
          <a:xfrm>
            <a:off x="7745354" y="1995438"/>
            <a:ext cx="3571934" cy="915466"/>
            <a:chOff x="7895808" y="1814016"/>
            <a:chExt cx="3571934" cy="915466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0805BEC5-D321-7565-9ADE-A5738F833A3E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9A0DFE9-3E45-25F8-B844-83C365FDC099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DB6506C2-F7FC-A356-18CC-8CA8DD965EDA}"/>
              </a:ext>
            </a:extLst>
          </p:cNvPr>
          <p:cNvGrpSpPr/>
          <p:nvPr/>
        </p:nvGrpSpPr>
        <p:grpSpPr>
          <a:xfrm>
            <a:off x="923926" y="1991853"/>
            <a:ext cx="3373356" cy="915466"/>
            <a:chOff x="7977268" y="1814016"/>
            <a:chExt cx="3373356" cy="915466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74EA9E22-1F0B-5FBD-A703-1EA4864A57F6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F2413A8-286E-4FBB-B6D1-E4CAAB58CD4B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02730A2-4700-A6AC-EDF5-3CA88D54EA9C}"/>
              </a:ext>
            </a:extLst>
          </p:cNvPr>
          <p:cNvGrpSpPr/>
          <p:nvPr/>
        </p:nvGrpSpPr>
        <p:grpSpPr>
          <a:xfrm>
            <a:off x="7300727" y="3747934"/>
            <a:ext cx="2496277" cy="1155531"/>
            <a:chOff x="7895808" y="1814016"/>
            <a:chExt cx="2496277" cy="1155531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69FD8BB2-2E1B-D65E-CD26-4405C571215C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068F72EC-AB13-E4E9-5A9F-33FC1AA1E2E6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E41DBF1-3CB4-54AA-4159-37E81A24F2BE}"/>
              </a:ext>
            </a:extLst>
          </p:cNvPr>
          <p:cNvGrpSpPr/>
          <p:nvPr/>
        </p:nvGrpSpPr>
        <p:grpSpPr>
          <a:xfrm>
            <a:off x="2155547" y="3744349"/>
            <a:ext cx="2649882" cy="1155531"/>
            <a:chOff x="8700742" y="1814016"/>
            <a:chExt cx="2649882" cy="1155531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872A8108-C4D1-C19A-9678-2733730DEBF9}"/>
                </a:ext>
              </a:extLst>
            </p:cNvPr>
            <p:cNvSpPr txBox="1"/>
            <p:nvPr/>
          </p:nvSpPr>
          <p:spPr>
            <a:xfrm>
              <a:off x="8700742" y="2174458"/>
              <a:ext cx="2616546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F91919D-E23C-DEFE-803E-7CD3E6BEF8AB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071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6841" y="3440366"/>
            <a:ext cx="12208224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90999" y="3457825"/>
            <a:ext cx="986167" cy="52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7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7994" y="3457825"/>
            <a:ext cx="986167" cy="52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7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988" y="3457825"/>
            <a:ext cx="986167" cy="52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7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2" y="3457825"/>
            <a:ext cx="986167" cy="52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7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65" y="1650081"/>
            <a:ext cx="2056924" cy="1377631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9124" y="1650081"/>
            <a:ext cx="2056924" cy="1377631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19914" y="2565698"/>
              <a:ext cx="1443358" cy="70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加描述文本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751" y="1650081"/>
            <a:ext cx="2056924" cy="1377631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72242" y="2577892"/>
              <a:ext cx="1443358" cy="70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加描述文本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601" y="1650081"/>
            <a:ext cx="2056924" cy="1377631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23486" y="2565698"/>
              <a:ext cx="1443358" cy="70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加描述文本</a:t>
              </a: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7831B7FE-3D0D-93C9-E8CB-AAFA86F83A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00BC374-8E29-0974-9C01-C3FAE52EBCE7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FAA772D-93F6-45FF-B38D-7350F0E15D69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AB9053-414E-0AF1-8A71-291D4A6B0681}"/>
              </a:ext>
            </a:extLst>
          </p:cNvPr>
          <p:cNvGrpSpPr/>
          <p:nvPr/>
        </p:nvGrpSpPr>
        <p:grpSpPr>
          <a:xfrm>
            <a:off x="9407601" y="4246206"/>
            <a:ext cx="2496277" cy="1155531"/>
            <a:chOff x="7895808" y="1814016"/>
            <a:chExt cx="2496277" cy="115553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5164AFF-1C84-AB50-26A6-0E22DD13AD8F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6EF6316-92EF-0FC4-A018-1E3FF317A560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8A2D92-B0CD-A83A-2F63-F36C4782E27B}"/>
              </a:ext>
            </a:extLst>
          </p:cNvPr>
          <p:cNvGrpSpPr/>
          <p:nvPr/>
        </p:nvGrpSpPr>
        <p:grpSpPr>
          <a:xfrm>
            <a:off x="6496751" y="4246206"/>
            <a:ext cx="2496277" cy="1155531"/>
            <a:chOff x="7895808" y="1814016"/>
            <a:chExt cx="2496277" cy="115553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A3C9B57-F3BB-8538-8ED5-F765CB324F1C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C5A9831-362C-4F28-317A-3627C31778AE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8F3793-BDA1-4DAE-D29F-95AE7F13382A}"/>
              </a:ext>
            </a:extLst>
          </p:cNvPr>
          <p:cNvGrpSpPr/>
          <p:nvPr/>
        </p:nvGrpSpPr>
        <p:grpSpPr>
          <a:xfrm>
            <a:off x="3394584" y="4246206"/>
            <a:ext cx="2496277" cy="1155531"/>
            <a:chOff x="7895808" y="1814016"/>
            <a:chExt cx="2496277" cy="115553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AB1ADDE-D5DD-B05F-CD8C-4D526F5D8AF8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2BFABAD-E5D8-F551-2F57-CDF67F59EB57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5DB17AF-1336-6F97-B310-EDD79BC52B41}"/>
              </a:ext>
            </a:extLst>
          </p:cNvPr>
          <p:cNvGrpSpPr/>
          <p:nvPr/>
        </p:nvGrpSpPr>
        <p:grpSpPr>
          <a:xfrm>
            <a:off x="821165" y="4246206"/>
            <a:ext cx="2496277" cy="1155531"/>
            <a:chOff x="7895808" y="1814016"/>
            <a:chExt cx="2496277" cy="115553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3A67B8B-557E-4672-0D9F-327527CDAAB2}"/>
                </a:ext>
              </a:extLst>
            </p:cNvPr>
            <p:cNvSpPr txBox="1"/>
            <p:nvPr/>
          </p:nvSpPr>
          <p:spPr>
            <a:xfrm>
              <a:off x="7895808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C981A77-682A-A616-F700-D0375C186763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585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41B0A1B4-4494-4D7C-58D4-302644BCDED6}"/>
              </a:ext>
            </a:extLst>
          </p:cNvPr>
          <p:cNvGrpSpPr/>
          <p:nvPr/>
        </p:nvGrpSpPr>
        <p:grpSpPr>
          <a:xfrm rot="20252732">
            <a:off x="4180394" y="1517641"/>
            <a:ext cx="3974612" cy="3834484"/>
            <a:chOff x="4180394" y="1517641"/>
            <a:chExt cx="3974612" cy="3834484"/>
          </a:xfrm>
        </p:grpSpPr>
        <p:grpSp>
          <p:nvGrpSpPr>
            <p:cNvPr id="12" name="组合 11"/>
            <p:cNvGrpSpPr/>
            <p:nvPr/>
          </p:nvGrpSpPr>
          <p:grpSpPr>
            <a:xfrm>
              <a:off x="4297923" y="1651772"/>
              <a:ext cx="3596153" cy="3554456"/>
              <a:chOff x="2882997" y="1263845"/>
              <a:chExt cx="2697115" cy="2665842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915816" y="1263845"/>
                <a:ext cx="2664296" cy="2664296"/>
              </a:xfrm>
              <a:prstGeom prst="ellipse">
                <a:avLst/>
              </a:prstGeom>
              <a:noFill/>
              <a:ln w="28575">
                <a:solidFill>
                  <a:srgbClr val="DC0A16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5378912" y="2974108"/>
                <a:ext cx="201200" cy="201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644008" y="1284212"/>
                <a:ext cx="175334" cy="1753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709886" y="3754353"/>
                <a:ext cx="175334" cy="1753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82997" y="2131209"/>
                <a:ext cx="175334" cy="1753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3" name="六边形 2"/>
            <p:cNvSpPr/>
            <p:nvPr/>
          </p:nvSpPr>
          <p:spPr>
            <a:xfrm rot="20402482">
              <a:off x="6555422" y="4561994"/>
              <a:ext cx="876779" cy="790131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六边形 6"/>
            <p:cNvSpPr/>
            <p:nvPr/>
          </p:nvSpPr>
          <p:spPr>
            <a:xfrm rot="20402482">
              <a:off x="4884774" y="1517641"/>
              <a:ext cx="876779" cy="790131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 rot="4047268">
              <a:off x="7321551" y="2298662"/>
              <a:ext cx="876779" cy="790131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 rot="3147268">
              <a:off x="4137070" y="3805324"/>
              <a:ext cx="876779" cy="790131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109766" y="2397896"/>
              <a:ext cx="1983100" cy="19831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096C496A-2CFD-AB72-99CE-2EDDDD1BD7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AD099B1-E7F3-D8F2-3B49-71ABE05EFFC6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D0BDF7-70CF-2CFA-4316-9950069D3A2F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6CF334E-9A29-9FCC-34A1-D58D3A537963}"/>
              </a:ext>
            </a:extLst>
          </p:cNvPr>
          <p:cNvGrpSpPr/>
          <p:nvPr/>
        </p:nvGrpSpPr>
        <p:grpSpPr>
          <a:xfrm>
            <a:off x="7840139" y="1995438"/>
            <a:ext cx="3571934" cy="915466"/>
            <a:chOff x="7895808" y="1814016"/>
            <a:chExt cx="3571934" cy="91546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9B73FE8-A7AA-3750-DD9B-05811352F5E4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B6DCEF0-895B-6847-B035-50883BF40DEA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1E216A5-CAD9-99A1-2DA0-50E6D6E03091}"/>
              </a:ext>
            </a:extLst>
          </p:cNvPr>
          <p:cNvGrpSpPr/>
          <p:nvPr/>
        </p:nvGrpSpPr>
        <p:grpSpPr>
          <a:xfrm>
            <a:off x="923926" y="1991853"/>
            <a:ext cx="3373356" cy="915466"/>
            <a:chOff x="7977268" y="1814016"/>
            <a:chExt cx="3373356" cy="9154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9D72C7-1FD5-BFCB-A404-58C9F316835A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94AA908-3AE7-3A0A-2D25-012AB23C9E89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911A08-1C2A-2384-44FA-6FA42B99EA86}"/>
              </a:ext>
            </a:extLst>
          </p:cNvPr>
          <p:cNvGrpSpPr/>
          <p:nvPr/>
        </p:nvGrpSpPr>
        <p:grpSpPr>
          <a:xfrm>
            <a:off x="8009693" y="4379221"/>
            <a:ext cx="3571934" cy="915466"/>
            <a:chOff x="7895808" y="1814016"/>
            <a:chExt cx="3571934" cy="91546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415086-6A30-1629-C467-E35134CF13E3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EB1CD87-ABE2-2465-5DDE-C2AF0CE7AC4D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B511F13-C228-9859-0D13-0AF585421AAB}"/>
              </a:ext>
            </a:extLst>
          </p:cNvPr>
          <p:cNvGrpSpPr/>
          <p:nvPr/>
        </p:nvGrpSpPr>
        <p:grpSpPr>
          <a:xfrm>
            <a:off x="1099452" y="4375636"/>
            <a:ext cx="3373356" cy="915466"/>
            <a:chOff x="7977268" y="1814016"/>
            <a:chExt cx="3373356" cy="91546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083BCBD-7435-331B-D157-0C67C4BB988F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D056011-D9C5-201E-6D28-4DAF3BB5A708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id="{C651DAC1-9D14-028F-C84B-63DC74DEBA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491" y="2132897"/>
            <a:ext cx="2599253" cy="266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91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709E9C10-A127-C6BC-9BA9-B0C6CD9889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531B852-FA93-5389-8DF1-753B9CB219BA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4B4CA11-CD9A-AB05-A077-BA0F34EB5075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D5F475-386A-1667-9582-052EEB7F8B32}"/>
              </a:ext>
            </a:extLst>
          </p:cNvPr>
          <p:cNvGrpSpPr/>
          <p:nvPr/>
        </p:nvGrpSpPr>
        <p:grpSpPr>
          <a:xfrm>
            <a:off x="1376199" y="1808769"/>
            <a:ext cx="2883100" cy="3508848"/>
            <a:chOff x="1112602" y="1808769"/>
            <a:chExt cx="2883100" cy="3508848"/>
          </a:xfrm>
        </p:grpSpPr>
        <p:sp>
          <p:nvSpPr>
            <p:cNvPr id="27" name="形状 26"/>
            <p:cNvSpPr/>
            <p:nvPr/>
          </p:nvSpPr>
          <p:spPr>
            <a:xfrm rot="411012">
              <a:off x="1441649" y="2922907"/>
              <a:ext cx="2554053" cy="1424507"/>
            </a:xfrm>
            <a:prstGeom prst="swooshArrow">
              <a:avLst>
                <a:gd name="adj1" fmla="val 18690"/>
                <a:gd name="adj2" fmla="val 29712"/>
              </a:avLst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CEA016D-44EB-3EA4-7085-0E9AE893D00C}"/>
                </a:ext>
              </a:extLst>
            </p:cNvPr>
            <p:cNvSpPr txBox="1"/>
            <p:nvPr/>
          </p:nvSpPr>
          <p:spPr>
            <a:xfrm>
              <a:off x="1996362" y="1808769"/>
              <a:ext cx="144462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blipFill>
                    <a:blip r:embed="rId4"/>
                    <a:tile tx="0" ty="0" sx="100000" sy="100000" flip="none" algn="tl"/>
                  </a:blip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01</a:t>
              </a:r>
              <a:endParaRPr lang="zh-CN" altLang="en-US" sz="8000" dirty="0">
                <a:blipFill>
                  <a:blip r:embed="rId4"/>
                  <a:tile tx="0" ty="0" sx="100000" sy="100000" flip="none" algn="tl"/>
                </a:blip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5C8DB4D-6F38-689C-9F80-3EBB262441D1}"/>
                </a:ext>
              </a:extLst>
            </p:cNvPr>
            <p:cNvGrpSpPr/>
            <p:nvPr/>
          </p:nvGrpSpPr>
          <p:grpSpPr>
            <a:xfrm>
              <a:off x="1112602" y="4060519"/>
              <a:ext cx="2496278" cy="1257098"/>
              <a:chOff x="8854346" y="1814016"/>
              <a:chExt cx="2496278" cy="125709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8B0DF06-4BC2-519B-AFAA-A49645307109}"/>
                  </a:ext>
                </a:extLst>
              </p:cNvPr>
              <p:cNvSpPr txBox="1"/>
              <p:nvPr/>
            </p:nvSpPr>
            <p:spPr>
              <a:xfrm>
                <a:off x="8854346" y="2174458"/>
                <a:ext cx="2462941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8AE4EAE-ACFC-00F4-1327-BE971BD9C0FD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736ED57-D5F6-169B-47E5-17A85C99E5C8}"/>
              </a:ext>
            </a:extLst>
          </p:cNvPr>
          <p:cNvGrpSpPr/>
          <p:nvPr/>
        </p:nvGrpSpPr>
        <p:grpSpPr>
          <a:xfrm>
            <a:off x="4496770" y="1808769"/>
            <a:ext cx="2883100" cy="3508848"/>
            <a:chOff x="1112602" y="1808769"/>
            <a:chExt cx="2883100" cy="3508848"/>
          </a:xfrm>
        </p:grpSpPr>
        <p:sp>
          <p:nvSpPr>
            <p:cNvPr id="22" name="形状 21">
              <a:extLst>
                <a:ext uri="{FF2B5EF4-FFF2-40B4-BE49-F238E27FC236}">
                  <a16:creationId xmlns:a16="http://schemas.microsoft.com/office/drawing/2014/main" id="{78479E85-D1E2-4593-128F-6A9265D5C0B4}"/>
                </a:ext>
              </a:extLst>
            </p:cNvPr>
            <p:cNvSpPr/>
            <p:nvPr/>
          </p:nvSpPr>
          <p:spPr>
            <a:xfrm rot="411012">
              <a:off x="1441649" y="2922907"/>
              <a:ext cx="2554053" cy="1424507"/>
            </a:xfrm>
            <a:prstGeom prst="swooshArrow">
              <a:avLst>
                <a:gd name="adj1" fmla="val 18690"/>
                <a:gd name="adj2" fmla="val 29712"/>
              </a:avLst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3E00770-77F3-FADA-5356-1DAEA6700668}"/>
                </a:ext>
              </a:extLst>
            </p:cNvPr>
            <p:cNvSpPr txBox="1"/>
            <p:nvPr/>
          </p:nvSpPr>
          <p:spPr>
            <a:xfrm>
              <a:off x="1996362" y="1808769"/>
              <a:ext cx="144462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blipFill>
                    <a:blip r:embed="rId4"/>
                    <a:tile tx="0" ty="0" sx="100000" sy="100000" flip="none" algn="tl"/>
                  </a:blip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02</a:t>
              </a:r>
              <a:endParaRPr lang="zh-CN" altLang="en-US" sz="8000" dirty="0">
                <a:blipFill>
                  <a:blip r:embed="rId4"/>
                  <a:tile tx="0" ty="0" sx="100000" sy="100000" flip="none" algn="tl"/>
                </a:blip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208FBD7-4311-EBCB-433D-8E2E2D5B44CB}"/>
                </a:ext>
              </a:extLst>
            </p:cNvPr>
            <p:cNvGrpSpPr/>
            <p:nvPr/>
          </p:nvGrpSpPr>
          <p:grpSpPr>
            <a:xfrm>
              <a:off x="1112602" y="4060519"/>
              <a:ext cx="2496278" cy="1257098"/>
              <a:chOff x="8854346" y="1814016"/>
              <a:chExt cx="2496278" cy="1257098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0454905-A65A-0F3C-E638-EAF0B97F7860}"/>
                  </a:ext>
                </a:extLst>
              </p:cNvPr>
              <p:cNvSpPr txBox="1"/>
              <p:nvPr/>
            </p:nvSpPr>
            <p:spPr>
              <a:xfrm>
                <a:off x="8854346" y="2174458"/>
                <a:ext cx="2462941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F2DEA7AA-C17C-E245-15E8-6C387C9D620D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0755232-F456-5D17-0ADC-964D4AF1045A}"/>
              </a:ext>
            </a:extLst>
          </p:cNvPr>
          <p:cNvGrpSpPr/>
          <p:nvPr/>
        </p:nvGrpSpPr>
        <p:grpSpPr>
          <a:xfrm>
            <a:off x="7617341" y="1808769"/>
            <a:ext cx="2883100" cy="3508848"/>
            <a:chOff x="1112602" y="1808769"/>
            <a:chExt cx="2883100" cy="3508848"/>
          </a:xfrm>
        </p:grpSpPr>
        <p:sp>
          <p:nvSpPr>
            <p:cNvPr id="30" name="形状 29">
              <a:extLst>
                <a:ext uri="{FF2B5EF4-FFF2-40B4-BE49-F238E27FC236}">
                  <a16:creationId xmlns:a16="http://schemas.microsoft.com/office/drawing/2014/main" id="{4BC9C8BD-F514-9F37-6504-2E8E4CC79CCD}"/>
                </a:ext>
              </a:extLst>
            </p:cNvPr>
            <p:cNvSpPr/>
            <p:nvPr/>
          </p:nvSpPr>
          <p:spPr>
            <a:xfrm rot="411012">
              <a:off x="1441649" y="2922907"/>
              <a:ext cx="2554053" cy="1424507"/>
            </a:xfrm>
            <a:prstGeom prst="swooshArrow">
              <a:avLst>
                <a:gd name="adj1" fmla="val 18690"/>
                <a:gd name="adj2" fmla="val 29712"/>
              </a:avLst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56D297-EE2A-1885-C63D-990195738CFD}"/>
                </a:ext>
              </a:extLst>
            </p:cNvPr>
            <p:cNvSpPr txBox="1"/>
            <p:nvPr/>
          </p:nvSpPr>
          <p:spPr>
            <a:xfrm>
              <a:off x="1996362" y="1808769"/>
              <a:ext cx="144462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blipFill>
                    <a:blip r:embed="rId4"/>
                    <a:tile tx="0" ty="0" sx="100000" sy="100000" flip="none" algn="tl"/>
                  </a:blip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03</a:t>
              </a:r>
              <a:endParaRPr lang="zh-CN" altLang="en-US" sz="8000" dirty="0">
                <a:blipFill>
                  <a:blip r:embed="rId4"/>
                  <a:tile tx="0" ty="0" sx="100000" sy="100000" flip="none" algn="tl"/>
                </a:blip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31FEAED-6685-42E5-371C-76A069825620}"/>
                </a:ext>
              </a:extLst>
            </p:cNvPr>
            <p:cNvGrpSpPr/>
            <p:nvPr/>
          </p:nvGrpSpPr>
          <p:grpSpPr>
            <a:xfrm>
              <a:off x="1112602" y="4060519"/>
              <a:ext cx="2496278" cy="1257098"/>
              <a:chOff x="8854346" y="1814016"/>
              <a:chExt cx="2496278" cy="125709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43E99EF-0634-D725-42AE-3F72E2C0FD3C}"/>
                  </a:ext>
                </a:extLst>
              </p:cNvPr>
              <p:cNvSpPr txBox="1"/>
              <p:nvPr/>
            </p:nvSpPr>
            <p:spPr>
              <a:xfrm>
                <a:off x="8854346" y="2174458"/>
                <a:ext cx="2462941" cy="896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A10D7AB-B00A-5E9F-9A4F-440D7CB299C7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5968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ne 11"/>
          <p:cNvSpPr>
            <a:spLocks noChangeShapeType="1"/>
          </p:cNvSpPr>
          <p:nvPr/>
        </p:nvSpPr>
        <p:spPr bwMode="auto">
          <a:xfrm flipH="1" flipV="1">
            <a:off x="5693531" y="2481889"/>
            <a:ext cx="1473619" cy="754575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 flipH="1">
            <a:off x="5915827" y="3997409"/>
            <a:ext cx="1251323" cy="76826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>
            <a:off x="5187909" y="3634017"/>
            <a:ext cx="1979240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375889" y="2972123"/>
            <a:ext cx="1393095" cy="1392740"/>
            <a:chOff x="5315348" y="2380989"/>
            <a:chExt cx="1044821" cy="1044555"/>
          </a:xfrm>
        </p:grpSpPr>
        <p:sp>
          <p:nvSpPr>
            <p:cNvPr id="29" name="任意多边形 83"/>
            <p:cNvSpPr/>
            <p:nvPr/>
          </p:nvSpPr>
          <p:spPr bwMode="auto">
            <a:xfrm rot="16377237">
              <a:off x="5314292" y="2382045"/>
              <a:ext cx="1044555" cy="1042444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400" kern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23302" y="2643758"/>
              <a:ext cx="103686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93933" y="1486313"/>
            <a:ext cx="1382489" cy="887656"/>
            <a:chOff x="3078882" y="1266632"/>
            <a:chExt cx="1036867" cy="665742"/>
          </a:xfrm>
        </p:grpSpPr>
        <p:sp>
          <p:nvSpPr>
            <p:cNvPr id="32" name="椭圆 80"/>
            <p:cNvSpPr/>
            <p:nvPr/>
          </p:nvSpPr>
          <p:spPr bwMode="auto">
            <a:xfrm>
              <a:off x="3255801" y="1266632"/>
              <a:ext cx="664395" cy="665742"/>
            </a:xfrm>
            <a:prstGeom prst="ellipse">
              <a:avLst/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kern="0" dirty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78882" y="1497528"/>
              <a:ext cx="1036867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6000" y="3269409"/>
            <a:ext cx="1382489" cy="922344"/>
            <a:chOff x="2562933" y="2603954"/>
            <a:chExt cx="1036867" cy="691758"/>
          </a:xfrm>
        </p:grpSpPr>
        <p:sp>
          <p:nvSpPr>
            <p:cNvPr id="39" name="椭圆 80"/>
            <p:cNvSpPr/>
            <p:nvPr/>
          </p:nvSpPr>
          <p:spPr bwMode="auto">
            <a:xfrm>
              <a:off x="2746251" y="2603954"/>
              <a:ext cx="690358" cy="691758"/>
            </a:xfrm>
            <a:prstGeom prst="ellipse">
              <a:avLst/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kern="0" dirty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62933" y="2838754"/>
              <a:ext cx="1036867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80125" y="4916326"/>
            <a:ext cx="1382489" cy="887656"/>
            <a:chOff x="3218526" y="3839142"/>
            <a:chExt cx="1036867" cy="665742"/>
          </a:xfrm>
        </p:grpSpPr>
        <p:sp>
          <p:nvSpPr>
            <p:cNvPr id="57" name="椭圆 80"/>
            <p:cNvSpPr/>
            <p:nvPr/>
          </p:nvSpPr>
          <p:spPr bwMode="auto">
            <a:xfrm>
              <a:off x="3403549" y="3839142"/>
              <a:ext cx="664395" cy="665742"/>
            </a:xfrm>
            <a:prstGeom prst="ellipse">
              <a:avLst/>
            </a:prstGeom>
            <a:solidFill>
              <a:srgbClr val="DC0A1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600" kern="0" dirty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218526" y="4069819"/>
              <a:ext cx="1036867" cy="230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8B97A390-529D-1E98-635F-7CA23E9F21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25D54A39-9DD2-E4E5-82A9-AF30CD12DD09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8AC257B-7EB5-72B4-3F27-4BA11BDD3CED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81A14FE-3828-EF86-774A-3AC1D45997BA}"/>
              </a:ext>
            </a:extLst>
          </p:cNvPr>
          <p:cNvGrpSpPr/>
          <p:nvPr/>
        </p:nvGrpSpPr>
        <p:grpSpPr>
          <a:xfrm>
            <a:off x="8974552" y="2370531"/>
            <a:ext cx="2496277" cy="2595926"/>
            <a:chOff x="7895808" y="1814016"/>
            <a:chExt cx="2496277" cy="259592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A32723A-AD2A-D051-3DB8-50DA3D667B16}"/>
                </a:ext>
              </a:extLst>
            </p:cNvPr>
            <p:cNvSpPr txBox="1"/>
            <p:nvPr/>
          </p:nvSpPr>
          <p:spPr>
            <a:xfrm>
              <a:off x="7895808" y="2174458"/>
              <a:ext cx="2296249" cy="2235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DF61424-A3CB-E67B-8396-A201C06EDB1F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13747AD-22CD-FEEB-4DCE-4DDECD8515E5}"/>
              </a:ext>
            </a:extLst>
          </p:cNvPr>
          <p:cNvGrpSpPr/>
          <p:nvPr/>
        </p:nvGrpSpPr>
        <p:grpSpPr>
          <a:xfrm>
            <a:off x="1170958" y="1448490"/>
            <a:ext cx="3373356" cy="915466"/>
            <a:chOff x="7977268" y="1814016"/>
            <a:chExt cx="3373356" cy="91546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AF4FDE9-B0EF-ECC9-1B21-B4BA938135D6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66D5DB7-22D9-F465-55BA-0B249908FBC2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9AB69B8-A5EF-B443-A4EA-F5916D083E9A}"/>
              </a:ext>
            </a:extLst>
          </p:cNvPr>
          <p:cNvGrpSpPr/>
          <p:nvPr/>
        </p:nvGrpSpPr>
        <p:grpSpPr>
          <a:xfrm>
            <a:off x="1131906" y="3152815"/>
            <a:ext cx="2696306" cy="1155531"/>
            <a:chOff x="8654318" y="1814016"/>
            <a:chExt cx="2696306" cy="1155531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DE31DFA-3693-5FFB-0AB6-34755578E7B4}"/>
                </a:ext>
              </a:extLst>
            </p:cNvPr>
            <p:cNvSpPr txBox="1"/>
            <p:nvPr/>
          </p:nvSpPr>
          <p:spPr>
            <a:xfrm>
              <a:off x="8654318" y="2174458"/>
              <a:ext cx="2662969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C714111A-143D-35D6-6B40-0975F9212355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1FFDF57-A4D3-A984-77AC-D66E6B33B51F}"/>
              </a:ext>
            </a:extLst>
          </p:cNvPr>
          <p:cNvGrpSpPr/>
          <p:nvPr/>
        </p:nvGrpSpPr>
        <p:grpSpPr>
          <a:xfrm>
            <a:off x="1170958" y="4966457"/>
            <a:ext cx="3373356" cy="915466"/>
            <a:chOff x="7977268" y="1814016"/>
            <a:chExt cx="3373356" cy="91546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8133A53-AED7-9801-B8FE-A0980F969953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7954C3D-2EDA-678A-F77C-FAE993986216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613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01782BF-E530-99EF-5FE6-90491911B2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52EAE7F-EECB-AF69-61CA-246E43342BA1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82D692-FF63-6E35-B68A-F9673037D7CE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F455F7-55F5-A69D-C8E4-5ED0743D0491}"/>
              </a:ext>
            </a:extLst>
          </p:cNvPr>
          <p:cNvGrpSpPr/>
          <p:nvPr/>
        </p:nvGrpSpPr>
        <p:grpSpPr>
          <a:xfrm>
            <a:off x="874713" y="3364977"/>
            <a:ext cx="10434338" cy="2569428"/>
            <a:chOff x="874713" y="1252272"/>
            <a:chExt cx="10434338" cy="2569428"/>
          </a:xfrm>
        </p:grpSpPr>
        <p:sp>
          <p:nvSpPr>
            <p:cNvPr id="2824" name="11 Rectángulo"/>
            <p:cNvSpPr/>
            <p:nvPr/>
          </p:nvSpPr>
          <p:spPr>
            <a:xfrm>
              <a:off x="874713" y="1252272"/>
              <a:ext cx="3163272" cy="1261532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b="1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单击此处添加描述文本</a:t>
              </a:r>
              <a:endParaRPr lang="en-US" altLang="zh-CN" sz="1400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8266505-E0CF-AF5A-8949-DF165532A712}"/>
                </a:ext>
              </a:extLst>
            </p:cNvPr>
            <p:cNvGrpSpPr/>
            <p:nvPr/>
          </p:nvGrpSpPr>
          <p:grpSpPr>
            <a:xfrm>
              <a:off x="1105819" y="2666169"/>
              <a:ext cx="2696306" cy="1155531"/>
              <a:chOff x="8654318" y="1814016"/>
              <a:chExt cx="2696306" cy="115553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EB4229E-5632-7743-E12C-353BD2C64A5E}"/>
                  </a:ext>
                </a:extLst>
              </p:cNvPr>
              <p:cNvSpPr txBox="1"/>
              <p:nvPr/>
            </p:nvSpPr>
            <p:spPr>
              <a:xfrm>
                <a:off x="8654318" y="2174458"/>
                <a:ext cx="2662969" cy="795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CCC263CC-3ADC-3AC8-D22C-BCE323F2EE34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11 Rectángulo">
              <a:extLst>
                <a:ext uri="{FF2B5EF4-FFF2-40B4-BE49-F238E27FC236}">
                  <a16:creationId xmlns:a16="http://schemas.microsoft.com/office/drawing/2014/main" id="{E619869E-F883-A423-691B-5B392FB7FAC8}"/>
                </a:ext>
              </a:extLst>
            </p:cNvPr>
            <p:cNvSpPr/>
            <p:nvPr/>
          </p:nvSpPr>
          <p:spPr>
            <a:xfrm>
              <a:off x="4510246" y="1252272"/>
              <a:ext cx="3163272" cy="1261532"/>
            </a:xfrm>
            <a:prstGeom prst="hexagon">
              <a:avLst/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b="1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单击此处添加描述文本</a:t>
              </a:r>
              <a:endParaRPr lang="en-US" altLang="zh-CN" sz="1400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2C13A80-474C-C881-77C8-0A5E1E4AD66F}"/>
                </a:ext>
              </a:extLst>
            </p:cNvPr>
            <p:cNvGrpSpPr/>
            <p:nvPr/>
          </p:nvGrpSpPr>
          <p:grpSpPr>
            <a:xfrm>
              <a:off x="4741352" y="2666169"/>
              <a:ext cx="2696306" cy="1155531"/>
              <a:chOff x="8654318" y="1814016"/>
              <a:chExt cx="2696306" cy="1155531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86D656A-FC27-A926-9B2B-0F330EE19D8F}"/>
                  </a:ext>
                </a:extLst>
              </p:cNvPr>
              <p:cNvSpPr txBox="1"/>
              <p:nvPr/>
            </p:nvSpPr>
            <p:spPr>
              <a:xfrm>
                <a:off x="8654318" y="2174458"/>
                <a:ext cx="2662969" cy="795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7AAE7373-E69E-C160-183D-2039BEFF0D2B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11 Rectángulo">
              <a:extLst>
                <a:ext uri="{FF2B5EF4-FFF2-40B4-BE49-F238E27FC236}">
                  <a16:creationId xmlns:a16="http://schemas.microsoft.com/office/drawing/2014/main" id="{34D29A92-92FF-A694-70AC-61624FE57B29}"/>
                </a:ext>
              </a:extLst>
            </p:cNvPr>
            <p:cNvSpPr/>
            <p:nvPr/>
          </p:nvSpPr>
          <p:spPr>
            <a:xfrm>
              <a:off x="8145779" y="1252272"/>
              <a:ext cx="3163272" cy="1261532"/>
            </a:xfrm>
            <a:prstGeom prst="hexagon">
              <a:avLst/>
            </a:prstGeom>
            <a:solidFill>
              <a:srgbClr val="DC0A16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b="1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单击此处添加描述文本</a:t>
              </a:r>
              <a:endParaRPr lang="en-US" altLang="zh-CN" sz="1400" kern="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819299D-BE49-3E04-9AB8-492009A16499}"/>
                </a:ext>
              </a:extLst>
            </p:cNvPr>
            <p:cNvGrpSpPr/>
            <p:nvPr/>
          </p:nvGrpSpPr>
          <p:grpSpPr>
            <a:xfrm>
              <a:off x="8376885" y="2666169"/>
              <a:ext cx="2696306" cy="1155531"/>
              <a:chOff x="8654318" y="1814016"/>
              <a:chExt cx="2696306" cy="1155531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ED4F2C53-FAD0-3A46-10F4-BC0A3451E60A}"/>
                  </a:ext>
                </a:extLst>
              </p:cNvPr>
              <p:cNvSpPr txBox="1"/>
              <p:nvPr/>
            </p:nvSpPr>
            <p:spPr>
              <a:xfrm>
                <a:off x="8654318" y="2174458"/>
                <a:ext cx="2662969" cy="795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BB849F2D-DB03-B887-C66F-309A54A40264}"/>
                  </a:ext>
                </a:extLst>
              </p:cNvPr>
              <p:cNvSpPr/>
              <p:nvPr/>
            </p:nvSpPr>
            <p:spPr>
              <a:xfrm>
                <a:off x="8854347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4228C8-D83D-C4B0-2EA5-30566B5FE20C}"/>
              </a:ext>
            </a:extLst>
          </p:cNvPr>
          <p:cNvGrpSpPr/>
          <p:nvPr/>
        </p:nvGrpSpPr>
        <p:grpSpPr>
          <a:xfrm>
            <a:off x="874712" y="1221494"/>
            <a:ext cx="10442575" cy="1781175"/>
            <a:chOff x="874712" y="3997007"/>
            <a:chExt cx="10442575" cy="178117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34F24FA-6591-D22D-DDDD-813DBD34E0FB}"/>
                </a:ext>
              </a:extLst>
            </p:cNvPr>
            <p:cNvGrpSpPr/>
            <p:nvPr/>
          </p:nvGrpSpPr>
          <p:grpSpPr>
            <a:xfrm>
              <a:off x="874712" y="3997007"/>
              <a:ext cx="10442575" cy="1781175"/>
              <a:chOff x="874712" y="1096923"/>
              <a:chExt cx="10442575" cy="1781175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A47568D9-2D6C-4967-9377-C87474AC12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4028"/>
              <a:stretch/>
            </p:blipFill>
            <p:spPr>
              <a:xfrm>
                <a:off x="874712" y="1096923"/>
                <a:ext cx="10442575" cy="1781175"/>
              </a:xfrm>
              <a:prstGeom prst="rect">
                <a:avLst/>
              </a:prstGeom>
            </p:spPr>
          </p:pic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FCAD18C-C364-E5F7-D31D-AFD921F58AFE}"/>
                  </a:ext>
                </a:extLst>
              </p:cNvPr>
              <p:cNvSpPr txBox="1"/>
              <p:nvPr/>
            </p:nvSpPr>
            <p:spPr>
              <a:xfrm>
                <a:off x="2409371" y="1899738"/>
                <a:ext cx="7373258" cy="7075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200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字以内，据统计每页幻灯片的最好控制在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5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分钟之内。</a:t>
                </a:r>
              </a:p>
            </p:txBody>
          </p:sp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B297920-3DFE-8345-379B-ECF85E11F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6736" y="4015664"/>
              <a:ext cx="918528" cy="871930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AEFF94EC-ECD4-6B59-4BFA-17F81EE61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4368" y="4333964"/>
              <a:ext cx="478370" cy="45410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9D10B8F-1F0F-7F10-5EAB-C3F14F03B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1267" y="4333964"/>
              <a:ext cx="478370" cy="454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2407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/>
          </p:cNvSpPr>
          <p:nvPr/>
        </p:nvSpPr>
        <p:spPr bwMode="auto">
          <a:xfrm>
            <a:off x="1682145" y="4841809"/>
            <a:ext cx="889795" cy="888207"/>
          </a:xfrm>
          <a:custGeom>
            <a:avLst/>
            <a:gdLst>
              <a:gd name="T0" fmla="*/ 80460727 w 19679"/>
              <a:gd name="T1" fmla="*/ 88004564 h 19679"/>
              <a:gd name="T2" fmla="*/ 80460727 w 19679"/>
              <a:gd name="T3" fmla="*/ 88004564 h 19679"/>
              <a:gd name="T4" fmla="*/ 80460727 w 19679"/>
              <a:gd name="T5" fmla="*/ 88004564 h 19679"/>
              <a:gd name="T6" fmla="*/ 80460727 w 19679"/>
              <a:gd name="T7" fmla="*/ 880045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lIns="22860" tIns="22860" rIns="22860" bIns="22860" anchor="ctr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AutoShape 5"/>
          <p:cNvSpPr>
            <a:spLocks/>
          </p:cNvSpPr>
          <p:nvPr/>
        </p:nvSpPr>
        <p:spPr bwMode="auto">
          <a:xfrm>
            <a:off x="6550216" y="3675791"/>
            <a:ext cx="889793" cy="88820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0A16"/>
          </a:solidFill>
          <a:ln>
            <a:noFill/>
          </a:ln>
          <a:effectLst/>
        </p:spPr>
        <p:txBody>
          <a:bodyPr lIns="22860" tIns="22860" rIns="22860" bIns="22860" anchor="ctr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4107845" y="4265547"/>
            <a:ext cx="889795" cy="888207"/>
          </a:xfrm>
          <a:custGeom>
            <a:avLst/>
            <a:gdLst>
              <a:gd name="T0" fmla="*/ 80460727 w 19679"/>
              <a:gd name="T1" fmla="*/ 88004564 h 19679"/>
              <a:gd name="T2" fmla="*/ 80460727 w 19679"/>
              <a:gd name="T3" fmla="*/ 88004564 h 19679"/>
              <a:gd name="T4" fmla="*/ 80460727 w 19679"/>
              <a:gd name="T5" fmla="*/ 88004564 h 19679"/>
              <a:gd name="T6" fmla="*/ 80460727 w 19679"/>
              <a:gd name="T7" fmla="*/ 880045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lIns="22860" tIns="22860" rIns="22860" bIns="22860" anchor="ctr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AutoShape 7"/>
          <p:cNvSpPr>
            <a:spLocks/>
          </p:cNvSpPr>
          <p:nvPr/>
        </p:nvSpPr>
        <p:spPr bwMode="auto">
          <a:xfrm>
            <a:off x="8947341" y="3087621"/>
            <a:ext cx="889793" cy="88820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22860" tIns="22860" rIns="22860" bIns="22860" anchor="ctr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AutoShape 8"/>
          <p:cNvSpPr>
            <a:spLocks/>
          </p:cNvSpPr>
          <p:nvPr/>
        </p:nvSpPr>
        <p:spPr bwMode="auto">
          <a:xfrm>
            <a:off x="1159858" y="4379847"/>
            <a:ext cx="2470151" cy="1488281"/>
          </a:xfrm>
          <a:custGeom>
            <a:avLst/>
            <a:gdLst>
              <a:gd name="T0" fmla="*/ 564966761 w 21600"/>
              <a:gd name="T1" fmla="*/ 205090772 h 21600"/>
              <a:gd name="T2" fmla="*/ 564966761 w 21600"/>
              <a:gd name="T3" fmla="*/ 205090772 h 21600"/>
              <a:gd name="T4" fmla="*/ 564966761 w 21600"/>
              <a:gd name="T5" fmla="*/ 205090772 h 21600"/>
              <a:gd name="T6" fmla="*/ 564966761 w 21600"/>
              <a:gd name="T7" fmla="*/ 20509077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lIns="22860" tIns="22860" rIns="22860" bIns="22860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3622864" y="3825016"/>
            <a:ext cx="2470944" cy="1488281"/>
          </a:xfrm>
          <a:custGeom>
            <a:avLst/>
            <a:gdLst>
              <a:gd name="T0" fmla="*/ 565329909 w 21600"/>
              <a:gd name="T1" fmla="*/ 205090978 h 21600"/>
              <a:gd name="T2" fmla="*/ 565329909 w 21600"/>
              <a:gd name="T3" fmla="*/ 205090978 h 21600"/>
              <a:gd name="T4" fmla="*/ 565329909 w 21600"/>
              <a:gd name="T5" fmla="*/ 205090978 h 21600"/>
              <a:gd name="T6" fmla="*/ 565329909 w 21600"/>
              <a:gd name="T7" fmla="*/ 20509097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lIns="22860" tIns="22860" rIns="22860" bIns="22860"/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AutoShape 10"/>
          <p:cNvSpPr>
            <a:spLocks/>
          </p:cNvSpPr>
          <p:nvPr/>
        </p:nvSpPr>
        <p:spPr bwMode="auto">
          <a:xfrm>
            <a:off x="6085871" y="3264628"/>
            <a:ext cx="2470944" cy="1488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  <a:effectLst/>
        </p:spPr>
        <p:txBody>
          <a:bodyPr lIns="22860" tIns="22860" rIns="22860" bIns="22860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AutoShape 11"/>
          <p:cNvSpPr>
            <a:spLocks/>
          </p:cNvSpPr>
          <p:nvPr/>
        </p:nvSpPr>
        <p:spPr bwMode="auto">
          <a:xfrm>
            <a:off x="8541733" y="2709796"/>
            <a:ext cx="2470944" cy="1488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3833"/>
                </a:lnTo>
                <a:lnTo>
                  <a:pt x="2171" y="3833"/>
                </a:lnTo>
                <a:lnTo>
                  <a:pt x="2171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lIns="22860" tIns="22860" rIns="22860" bIns="22860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AutoShape 12"/>
          <p:cNvSpPr>
            <a:spLocks/>
          </p:cNvSpPr>
          <p:nvPr/>
        </p:nvSpPr>
        <p:spPr bwMode="auto">
          <a:xfrm>
            <a:off x="9144973" y="3264627"/>
            <a:ext cx="508787" cy="452507"/>
          </a:xfrm>
          <a:custGeom>
            <a:avLst/>
            <a:gdLst>
              <a:gd name="T0" fmla="+- 0 10928 297"/>
              <a:gd name="T1" fmla="*/ T0 w 21263"/>
              <a:gd name="T2" fmla="+- 0 10967 334"/>
              <a:gd name="T3" fmla="*/ 10967 h 21266"/>
              <a:gd name="T4" fmla="+- 0 10928 297"/>
              <a:gd name="T5" fmla="*/ T4 w 21263"/>
              <a:gd name="T6" fmla="+- 0 10967 334"/>
              <a:gd name="T7" fmla="*/ 10967 h 21266"/>
              <a:gd name="T8" fmla="+- 0 10928 297"/>
              <a:gd name="T9" fmla="*/ T8 w 21263"/>
              <a:gd name="T10" fmla="+- 0 10967 334"/>
              <a:gd name="T11" fmla="*/ 10967 h 21266"/>
              <a:gd name="T12" fmla="+- 0 10928 297"/>
              <a:gd name="T13" fmla="*/ T12 w 21263"/>
              <a:gd name="T14" fmla="+- 0 10967 334"/>
              <a:gd name="T15" fmla="*/ 10967 h 2126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263" h="21266">
                <a:moveTo>
                  <a:pt x="21141" y="2570"/>
                </a:moveTo>
                <a:cubicBezTo>
                  <a:pt x="19207" y="573"/>
                  <a:pt x="19207" y="573"/>
                  <a:pt x="19207" y="573"/>
                </a:cubicBezTo>
                <a:cubicBezTo>
                  <a:pt x="18885" y="210"/>
                  <a:pt x="18562" y="210"/>
                  <a:pt x="18240" y="573"/>
                </a:cubicBezTo>
                <a:cubicBezTo>
                  <a:pt x="18079" y="755"/>
                  <a:pt x="18079" y="936"/>
                  <a:pt x="18079" y="1118"/>
                </a:cubicBezTo>
                <a:cubicBezTo>
                  <a:pt x="17917" y="1118"/>
                  <a:pt x="17756" y="1118"/>
                  <a:pt x="17595" y="1299"/>
                </a:cubicBezTo>
                <a:cubicBezTo>
                  <a:pt x="17595" y="1299"/>
                  <a:pt x="17595" y="1299"/>
                  <a:pt x="17595" y="1299"/>
                </a:cubicBezTo>
                <a:cubicBezTo>
                  <a:pt x="12759" y="6744"/>
                  <a:pt x="12759" y="6744"/>
                  <a:pt x="12759" y="6744"/>
                </a:cubicBezTo>
                <a:cubicBezTo>
                  <a:pt x="12759" y="7289"/>
                  <a:pt x="12598" y="7834"/>
                  <a:pt x="12437" y="8197"/>
                </a:cubicBezTo>
                <a:cubicBezTo>
                  <a:pt x="12920" y="8741"/>
                  <a:pt x="12920" y="8741"/>
                  <a:pt x="12920" y="8741"/>
                </a:cubicBezTo>
                <a:cubicBezTo>
                  <a:pt x="12920" y="8741"/>
                  <a:pt x="12920" y="8741"/>
                  <a:pt x="12920" y="8741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3" y="10012"/>
                  <a:pt x="11953" y="10012"/>
                  <a:pt x="11953" y="10012"/>
                </a:cubicBezTo>
                <a:cubicBezTo>
                  <a:pt x="8407" y="6018"/>
                  <a:pt x="8407" y="6018"/>
                  <a:pt x="8407" y="6018"/>
                </a:cubicBezTo>
                <a:cubicBezTo>
                  <a:pt x="8729" y="4385"/>
                  <a:pt x="8407" y="2751"/>
                  <a:pt x="7279" y="1481"/>
                </a:cubicBezTo>
                <a:cubicBezTo>
                  <a:pt x="6150" y="210"/>
                  <a:pt x="4538" y="-334"/>
                  <a:pt x="3088" y="210"/>
                </a:cubicBezTo>
                <a:cubicBezTo>
                  <a:pt x="5505" y="2933"/>
                  <a:pt x="5505" y="2933"/>
                  <a:pt x="5505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6" y="3477"/>
                  <a:pt x="186" y="3477"/>
                  <a:pt x="186" y="3477"/>
                </a:cubicBezTo>
                <a:cubicBezTo>
                  <a:pt x="-297" y="5111"/>
                  <a:pt x="186" y="6926"/>
                  <a:pt x="1314" y="8197"/>
                </a:cubicBezTo>
                <a:cubicBezTo>
                  <a:pt x="2443" y="9467"/>
                  <a:pt x="4055" y="9830"/>
                  <a:pt x="5505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5" y="16909"/>
                  <a:pt x="5505" y="16909"/>
                  <a:pt x="5505" y="16909"/>
                </a:cubicBezTo>
                <a:cubicBezTo>
                  <a:pt x="4700" y="17635"/>
                  <a:pt x="4700" y="17635"/>
                  <a:pt x="4700" y="17635"/>
                </a:cubicBezTo>
                <a:cubicBezTo>
                  <a:pt x="3088" y="20539"/>
                  <a:pt x="3088" y="20539"/>
                  <a:pt x="3088" y="20539"/>
                </a:cubicBezTo>
                <a:cubicBezTo>
                  <a:pt x="3410" y="20902"/>
                  <a:pt x="3410" y="20902"/>
                  <a:pt x="3410" y="20902"/>
                </a:cubicBezTo>
                <a:cubicBezTo>
                  <a:pt x="5989" y="19087"/>
                  <a:pt x="5989" y="19087"/>
                  <a:pt x="5989" y="19087"/>
                </a:cubicBezTo>
                <a:cubicBezTo>
                  <a:pt x="6634" y="17998"/>
                  <a:pt x="6634" y="17998"/>
                  <a:pt x="6634" y="17998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39"/>
                  <a:pt x="15500" y="20539"/>
                  <a:pt x="15500" y="20539"/>
                </a:cubicBezTo>
                <a:cubicBezTo>
                  <a:pt x="15983" y="20902"/>
                  <a:pt x="16467" y="21265"/>
                  <a:pt x="16950" y="21265"/>
                </a:cubicBezTo>
                <a:cubicBezTo>
                  <a:pt x="17434" y="21265"/>
                  <a:pt x="17917" y="20902"/>
                  <a:pt x="18401" y="20539"/>
                </a:cubicBezTo>
                <a:cubicBezTo>
                  <a:pt x="19207" y="19632"/>
                  <a:pt x="19207" y="18180"/>
                  <a:pt x="18401" y="17272"/>
                </a:cubicBezTo>
                <a:cubicBezTo>
                  <a:pt x="12759" y="10919"/>
                  <a:pt x="12759" y="10919"/>
                  <a:pt x="12759" y="10919"/>
                </a:cubicBezTo>
                <a:cubicBezTo>
                  <a:pt x="13726" y="9830"/>
                  <a:pt x="13726" y="9830"/>
                  <a:pt x="13726" y="9830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2" y="10012"/>
                  <a:pt x="15016" y="9830"/>
                  <a:pt x="15500" y="10012"/>
                </a:cubicBezTo>
                <a:cubicBezTo>
                  <a:pt x="20335" y="4385"/>
                  <a:pt x="20335" y="4385"/>
                  <a:pt x="20335" y="4385"/>
                </a:cubicBezTo>
                <a:cubicBezTo>
                  <a:pt x="20335" y="4385"/>
                  <a:pt x="20335" y="4385"/>
                  <a:pt x="20335" y="4385"/>
                </a:cubicBezTo>
                <a:cubicBezTo>
                  <a:pt x="20335" y="4385"/>
                  <a:pt x="20335" y="4385"/>
                  <a:pt x="20335" y="4385"/>
                </a:cubicBezTo>
                <a:cubicBezTo>
                  <a:pt x="20497" y="4203"/>
                  <a:pt x="20497" y="4022"/>
                  <a:pt x="20497" y="3840"/>
                </a:cubicBezTo>
                <a:cubicBezTo>
                  <a:pt x="20658" y="4022"/>
                  <a:pt x="20980" y="3840"/>
                  <a:pt x="21141" y="3659"/>
                </a:cubicBezTo>
                <a:cubicBezTo>
                  <a:pt x="21303" y="3477"/>
                  <a:pt x="21303" y="2933"/>
                  <a:pt x="21141" y="2570"/>
                </a:cubicBezTo>
                <a:close/>
                <a:moveTo>
                  <a:pt x="17111" y="18361"/>
                </a:moveTo>
                <a:cubicBezTo>
                  <a:pt x="17595" y="18361"/>
                  <a:pt x="17917" y="18906"/>
                  <a:pt x="17917" y="19269"/>
                </a:cubicBezTo>
                <a:cubicBezTo>
                  <a:pt x="17917" y="19813"/>
                  <a:pt x="17595" y="20176"/>
                  <a:pt x="17111" y="20176"/>
                </a:cubicBezTo>
                <a:cubicBezTo>
                  <a:pt x="16628" y="20176"/>
                  <a:pt x="16305" y="19813"/>
                  <a:pt x="16305" y="19269"/>
                </a:cubicBezTo>
                <a:cubicBezTo>
                  <a:pt x="16305" y="18906"/>
                  <a:pt x="16628" y="18361"/>
                  <a:pt x="17111" y="18361"/>
                </a:cubicBezTo>
                <a:close/>
                <a:moveTo>
                  <a:pt x="14371" y="7108"/>
                </a:moveTo>
                <a:cubicBezTo>
                  <a:pt x="14049" y="6744"/>
                  <a:pt x="14049" y="6744"/>
                  <a:pt x="14049" y="6744"/>
                </a:cubicBezTo>
                <a:cubicBezTo>
                  <a:pt x="17756" y="2751"/>
                  <a:pt x="17756" y="2751"/>
                  <a:pt x="17756" y="2751"/>
                </a:cubicBezTo>
                <a:cubicBezTo>
                  <a:pt x="18079" y="3114"/>
                  <a:pt x="18079" y="3114"/>
                  <a:pt x="18079" y="3114"/>
                </a:cubicBezTo>
                <a:lnTo>
                  <a:pt x="14371" y="7108"/>
                </a:lnTo>
                <a:close/>
                <a:moveTo>
                  <a:pt x="15500" y="8378"/>
                </a:moveTo>
                <a:cubicBezTo>
                  <a:pt x="15177" y="8197"/>
                  <a:pt x="15177" y="8197"/>
                  <a:pt x="15177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2860" tIns="22860" rIns="22860" bIns="22860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AutoShape 17"/>
          <p:cNvSpPr>
            <a:spLocks/>
          </p:cNvSpPr>
          <p:nvPr/>
        </p:nvSpPr>
        <p:spPr bwMode="auto">
          <a:xfrm>
            <a:off x="1894869" y="5071202"/>
            <a:ext cx="450851" cy="448469"/>
          </a:xfrm>
          <a:custGeom>
            <a:avLst/>
            <a:gdLst>
              <a:gd name="T0" fmla="+- 0 11134 669"/>
              <a:gd name="T1" fmla="*/ T0 w 20931"/>
              <a:gd name="T2" fmla="+- 0 11113 627"/>
              <a:gd name="T3" fmla="*/ 11113 h 20973"/>
              <a:gd name="T4" fmla="+- 0 11134 669"/>
              <a:gd name="T5" fmla="*/ T4 w 20931"/>
              <a:gd name="T6" fmla="+- 0 11113 627"/>
              <a:gd name="T7" fmla="*/ 11113 h 20973"/>
              <a:gd name="T8" fmla="+- 0 11134 669"/>
              <a:gd name="T9" fmla="*/ T8 w 20931"/>
              <a:gd name="T10" fmla="+- 0 11113 627"/>
              <a:gd name="T11" fmla="*/ 11113 h 20973"/>
              <a:gd name="T12" fmla="+- 0 11134 669"/>
              <a:gd name="T13" fmla="*/ T12 w 20931"/>
              <a:gd name="T14" fmla="+- 0 11113 627"/>
              <a:gd name="T15" fmla="*/ 11113 h 209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2"/>
                  <a:pt x="2007" y="11330"/>
                </a:cubicBezTo>
                <a:cubicBezTo>
                  <a:pt x="3727" y="13258"/>
                  <a:pt x="6403" y="13837"/>
                  <a:pt x="8697" y="13065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1" y="13644"/>
                  <a:pt x="13667" y="14608"/>
                </a:cubicBezTo>
                <a:cubicBezTo>
                  <a:pt x="14431" y="15380"/>
                  <a:pt x="13858" y="16537"/>
                  <a:pt x="13667" y="17308"/>
                </a:cubicBezTo>
                <a:cubicBezTo>
                  <a:pt x="13476" y="17694"/>
                  <a:pt x="13284" y="18465"/>
                  <a:pt x="14431" y="18080"/>
                </a:cubicBezTo>
                <a:cubicBezTo>
                  <a:pt x="14814" y="17887"/>
                  <a:pt x="16152" y="17115"/>
                  <a:pt x="16916" y="18080"/>
                </a:cubicBezTo>
                <a:cubicBezTo>
                  <a:pt x="17872" y="19044"/>
                  <a:pt x="16916" y="20973"/>
                  <a:pt x="16916" y="20973"/>
                </a:cubicBezTo>
                <a:cubicBezTo>
                  <a:pt x="20930" y="20973"/>
                  <a:pt x="20930" y="20973"/>
                  <a:pt x="20930" y="20973"/>
                </a:cubicBezTo>
                <a:cubicBezTo>
                  <a:pt x="20930" y="16922"/>
                  <a:pt x="20930" y="16922"/>
                  <a:pt x="20930" y="16922"/>
                </a:cubicBezTo>
                <a:cubicBezTo>
                  <a:pt x="12902" y="8822"/>
                  <a:pt x="12902" y="8822"/>
                  <a:pt x="12902" y="8822"/>
                </a:cubicBezTo>
                <a:cubicBezTo>
                  <a:pt x="13667" y="6508"/>
                  <a:pt x="13093" y="3808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0" y="9594"/>
                </a:moveTo>
                <a:cubicBezTo>
                  <a:pt x="1433" y="7665"/>
                  <a:pt x="1624" y="4965"/>
                  <a:pt x="3345" y="3230"/>
                </a:cubicBezTo>
                <a:cubicBezTo>
                  <a:pt x="4874" y="1494"/>
                  <a:pt x="7550" y="1301"/>
                  <a:pt x="9461" y="2651"/>
                </a:cubicBezTo>
                <a:lnTo>
                  <a:pt x="2580" y="95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2860" tIns="22860" rIns="22860" bIns="22860"/>
          <a:lstStyle/>
          <a:p>
            <a:pPr defTabSz="457189">
              <a:defRPr/>
            </a:pPr>
            <a:endParaRPr lang="es-ES" sz="933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4343589" y="4436203"/>
            <a:ext cx="429419" cy="513556"/>
            <a:chOff x="0" y="0"/>
            <a:chExt cx="858445" cy="1026741"/>
          </a:xfrm>
          <a:solidFill>
            <a:schemeClr val="bg1"/>
          </a:solidFill>
        </p:grpSpPr>
        <p:sp>
          <p:nvSpPr>
            <p:cNvPr id="13" name="AutoShape 19"/>
            <p:cNvSpPr>
              <a:spLocks/>
            </p:cNvSpPr>
            <p:nvPr/>
          </p:nvSpPr>
          <p:spPr bwMode="auto">
            <a:xfrm>
              <a:off x="130116" y="130128"/>
              <a:ext cx="598214" cy="5585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751" y="18553"/>
                  </a:moveTo>
                  <a:cubicBezTo>
                    <a:pt x="14751" y="21599"/>
                    <a:pt x="14751" y="21599"/>
                    <a:pt x="14751" y="21599"/>
                  </a:cubicBezTo>
                  <a:cubicBezTo>
                    <a:pt x="18702" y="19938"/>
                    <a:pt x="21599" y="15784"/>
                    <a:pt x="21599" y="11353"/>
                  </a:cubicBezTo>
                  <a:cubicBezTo>
                    <a:pt x="21599" y="4984"/>
                    <a:pt x="16595" y="0"/>
                    <a:pt x="10800" y="0"/>
                  </a:cubicBezTo>
                  <a:cubicBezTo>
                    <a:pt x="4741" y="0"/>
                    <a:pt x="0" y="4984"/>
                    <a:pt x="0" y="11353"/>
                  </a:cubicBezTo>
                  <a:cubicBezTo>
                    <a:pt x="0" y="15784"/>
                    <a:pt x="2634" y="19938"/>
                    <a:pt x="6585" y="21599"/>
                  </a:cubicBezTo>
                  <a:cubicBezTo>
                    <a:pt x="6585" y="18553"/>
                    <a:pt x="6585" y="18553"/>
                    <a:pt x="6585" y="18553"/>
                  </a:cubicBezTo>
                  <a:cubicBezTo>
                    <a:pt x="4214" y="16892"/>
                    <a:pt x="2634" y="14400"/>
                    <a:pt x="2634" y="11353"/>
                  </a:cubicBezTo>
                  <a:cubicBezTo>
                    <a:pt x="2634" y="6369"/>
                    <a:pt x="6321" y="2769"/>
                    <a:pt x="10800" y="2769"/>
                  </a:cubicBezTo>
                  <a:cubicBezTo>
                    <a:pt x="15278" y="2769"/>
                    <a:pt x="18965" y="6369"/>
                    <a:pt x="18965" y="11353"/>
                  </a:cubicBezTo>
                  <a:cubicBezTo>
                    <a:pt x="18965" y="14400"/>
                    <a:pt x="17385" y="17169"/>
                    <a:pt x="14751" y="185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20"/>
            <p:cNvSpPr>
              <a:spLocks/>
            </p:cNvSpPr>
            <p:nvPr/>
          </p:nvSpPr>
          <p:spPr bwMode="auto">
            <a:xfrm>
              <a:off x="0" y="0"/>
              <a:ext cx="858445" cy="8283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59" y="0"/>
                    <a:pt x="0" y="4883"/>
                    <a:pt x="0" y="11081"/>
                  </a:cubicBezTo>
                  <a:cubicBezTo>
                    <a:pt x="0" y="15965"/>
                    <a:pt x="3294" y="20285"/>
                    <a:pt x="7871" y="21600"/>
                  </a:cubicBezTo>
                  <a:cubicBezTo>
                    <a:pt x="7871" y="20097"/>
                    <a:pt x="7871" y="20097"/>
                    <a:pt x="7871" y="20097"/>
                  </a:cubicBezTo>
                  <a:cubicBezTo>
                    <a:pt x="4027" y="18782"/>
                    <a:pt x="1464" y="15213"/>
                    <a:pt x="1464" y="11081"/>
                  </a:cubicBezTo>
                  <a:cubicBezTo>
                    <a:pt x="1464" y="5634"/>
                    <a:pt x="5674" y="1502"/>
                    <a:pt x="10800" y="1502"/>
                  </a:cubicBezTo>
                  <a:cubicBezTo>
                    <a:pt x="15925" y="1502"/>
                    <a:pt x="20135" y="5634"/>
                    <a:pt x="20135" y="11081"/>
                  </a:cubicBezTo>
                  <a:cubicBezTo>
                    <a:pt x="20135" y="15213"/>
                    <a:pt x="17389" y="18782"/>
                    <a:pt x="13545" y="20097"/>
                  </a:cubicBezTo>
                  <a:cubicBezTo>
                    <a:pt x="13545" y="21600"/>
                    <a:pt x="13545" y="21600"/>
                    <a:pt x="13545" y="21600"/>
                  </a:cubicBezTo>
                  <a:cubicBezTo>
                    <a:pt x="18122" y="20285"/>
                    <a:pt x="21600" y="16153"/>
                    <a:pt x="21600" y="11081"/>
                  </a:cubicBezTo>
                  <a:cubicBezTo>
                    <a:pt x="21600" y="4883"/>
                    <a:pt x="16657" y="0"/>
                    <a:pt x="108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21"/>
            <p:cNvSpPr>
              <a:spLocks/>
            </p:cNvSpPr>
            <p:nvPr/>
          </p:nvSpPr>
          <p:spPr bwMode="auto">
            <a:xfrm>
              <a:off x="307834" y="338016"/>
              <a:ext cx="261817" cy="688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99" y="18450"/>
                  </a:moveTo>
                  <a:cubicBezTo>
                    <a:pt x="14399" y="17775"/>
                    <a:pt x="14399" y="4949"/>
                    <a:pt x="14399" y="4724"/>
                  </a:cubicBezTo>
                  <a:cubicBezTo>
                    <a:pt x="16199" y="4274"/>
                    <a:pt x="17399" y="3599"/>
                    <a:pt x="17399" y="2699"/>
                  </a:cubicBezTo>
                  <a:cubicBezTo>
                    <a:pt x="17399" y="1124"/>
                    <a:pt x="13799" y="0"/>
                    <a:pt x="10200" y="0"/>
                  </a:cubicBezTo>
                  <a:cubicBezTo>
                    <a:pt x="5999" y="0"/>
                    <a:pt x="2999" y="1124"/>
                    <a:pt x="2999" y="2699"/>
                  </a:cubicBezTo>
                  <a:cubicBezTo>
                    <a:pt x="2999" y="3599"/>
                    <a:pt x="4199" y="4274"/>
                    <a:pt x="5999" y="4724"/>
                  </a:cubicBezTo>
                  <a:cubicBezTo>
                    <a:pt x="5999" y="4724"/>
                    <a:pt x="5999" y="4724"/>
                    <a:pt x="5999" y="4724"/>
                  </a:cubicBezTo>
                  <a:cubicBezTo>
                    <a:pt x="5999" y="4724"/>
                    <a:pt x="5999" y="17549"/>
                    <a:pt x="5999" y="18450"/>
                  </a:cubicBezTo>
                  <a:cubicBezTo>
                    <a:pt x="5999" y="20699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600"/>
                    <a:pt x="14399" y="20699"/>
                    <a:pt x="14399" y="1845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6770083" y="3842477"/>
            <a:ext cx="393700" cy="456407"/>
            <a:chOff x="0" y="0"/>
            <a:chExt cx="788080" cy="914221"/>
          </a:xfrm>
          <a:solidFill>
            <a:schemeClr val="bg1"/>
          </a:solidFill>
        </p:grpSpPr>
        <p:sp>
          <p:nvSpPr>
            <p:cNvPr id="17" name="AutoShape 23"/>
            <p:cNvSpPr>
              <a:spLocks/>
            </p:cNvSpPr>
            <p:nvPr/>
          </p:nvSpPr>
          <p:spPr bwMode="auto">
            <a:xfrm>
              <a:off x="440118" y="179665"/>
              <a:ext cx="133465" cy="7345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24"/>
            <p:cNvSpPr>
              <a:spLocks/>
            </p:cNvSpPr>
            <p:nvPr/>
          </p:nvSpPr>
          <p:spPr bwMode="auto">
            <a:xfrm>
              <a:off x="225620" y="329120"/>
              <a:ext cx="131877" cy="585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25"/>
            <p:cNvSpPr>
              <a:spLocks/>
            </p:cNvSpPr>
            <p:nvPr/>
          </p:nvSpPr>
          <p:spPr bwMode="auto">
            <a:xfrm>
              <a:off x="0" y="442006"/>
              <a:ext cx="138232" cy="4722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26"/>
            <p:cNvSpPr>
              <a:spLocks/>
            </p:cNvSpPr>
            <p:nvPr/>
          </p:nvSpPr>
          <p:spPr bwMode="auto">
            <a:xfrm>
              <a:off x="654615" y="0"/>
              <a:ext cx="133465" cy="9142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0959" tIns="60959" rIns="60959" bIns="60959"/>
            <a:lstStyle/>
            <a:p>
              <a:pPr defTabSz="457189">
                <a:defRPr/>
              </a:pPr>
              <a:endParaRPr lang="es-ES" sz="93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499C28DB-6383-B1D0-FD6C-E4371B2338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EA68AD61-C2B5-0344-7671-CCCD7F715D75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3CF3ACE-DA3E-E058-D786-F68DCE726EDB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AFF0DE0-773B-A3E4-F2EC-4DE146C8FCB5}"/>
              </a:ext>
            </a:extLst>
          </p:cNvPr>
          <p:cNvGrpSpPr/>
          <p:nvPr/>
        </p:nvGrpSpPr>
        <p:grpSpPr>
          <a:xfrm>
            <a:off x="926960" y="3136937"/>
            <a:ext cx="2529614" cy="1155531"/>
            <a:chOff x="8821010" y="1814016"/>
            <a:chExt cx="2529614" cy="115553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EBB183C-673B-1DA0-1CA8-DB9768F921D3}"/>
                </a:ext>
              </a:extLst>
            </p:cNvPr>
            <p:cNvSpPr txBox="1"/>
            <p:nvPr/>
          </p:nvSpPr>
          <p:spPr>
            <a:xfrm>
              <a:off x="8821010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F75E966-4BB0-A720-443B-C36B14BB6833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2B201B3-42FE-0D47-25D6-DEE1A1EA82D1}"/>
              </a:ext>
            </a:extLst>
          </p:cNvPr>
          <p:cNvGrpSpPr/>
          <p:nvPr/>
        </p:nvGrpSpPr>
        <p:grpSpPr>
          <a:xfrm>
            <a:off x="8483063" y="1449423"/>
            <a:ext cx="2529614" cy="1155531"/>
            <a:chOff x="8821010" y="1814016"/>
            <a:chExt cx="2529614" cy="115553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2C8152-3EF1-2B45-71BF-0E609C6B4067}"/>
                </a:ext>
              </a:extLst>
            </p:cNvPr>
            <p:cNvSpPr txBox="1"/>
            <p:nvPr/>
          </p:nvSpPr>
          <p:spPr>
            <a:xfrm>
              <a:off x="8821010" y="2174458"/>
              <a:ext cx="2496277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DC9644-8209-F1F0-10DC-0BCD84B833D1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176DFD9-278F-29C1-C9AC-E52B17752C43}"/>
              </a:ext>
            </a:extLst>
          </p:cNvPr>
          <p:cNvGrpSpPr/>
          <p:nvPr/>
        </p:nvGrpSpPr>
        <p:grpSpPr>
          <a:xfrm>
            <a:off x="5956556" y="1754720"/>
            <a:ext cx="2496277" cy="1395597"/>
            <a:chOff x="8854347" y="1814016"/>
            <a:chExt cx="2496277" cy="139559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CF6FC92-BE30-5F80-C3DF-4757E9C40C21}"/>
                </a:ext>
              </a:extLst>
            </p:cNvPr>
            <p:cNvSpPr txBox="1"/>
            <p:nvPr/>
          </p:nvSpPr>
          <p:spPr>
            <a:xfrm>
              <a:off x="9507275" y="2174458"/>
              <a:ext cx="1810012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F9C21F40-E7D0-DE36-2E06-874770E111EC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32FC63F-ED88-E90F-7F26-A1E99E39F94A}"/>
              </a:ext>
            </a:extLst>
          </p:cNvPr>
          <p:cNvGrpSpPr/>
          <p:nvPr/>
        </p:nvGrpSpPr>
        <p:grpSpPr>
          <a:xfrm>
            <a:off x="3045656" y="2292100"/>
            <a:ext cx="2496277" cy="1395597"/>
            <a:chOff x="8854347" y="1814016"/>
            <a:chExt cx="2496277" cy="13955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BCE9396-C874-5327-13A2-7A6C1FB90509}"/>
                </a:ext>
              </a:extLst>
            </p:cNvPr>
            <p:cNvSpPr txBox="1"/>
            <p:nvPr/>
          </p:nvSpPr>
          <p:spPr>
            <a:xfrm>
              <a:off x="9507275" y="2174458"/>
              <a:ext cx="1810012" cy="1035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80D52CE-CBCF-0DD6-3509-F45F09A08E87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85F3D2B-C492-2A0A-E9AB-92E1E83DACBE}"/>
              </a:ext>
            </a:extLst>
          </p:cNvPr>
          <p:cNvSpPr/>
          <p:nvPr/>
        </p:nvSpPr>
        <p:spPr>
          <a:xfrm>
            <a:off x="5074997" y="1161998"/>
            <a:ext cx="2069821" cy="2680479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gradFill>
            <a:gsLst>
              <a:gs pos="0">
                <a:srgbClr val="DC0A16"/>
              </a:gs>
              <a:gs pos="100000">
                <a:srgbClr val="740000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39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"/>
          <p:cNvSpPr/>
          <p:nvPr/>
        </p:nvSpPr>
        <p:spPr>
          <a:xfrm>
            <a:off x="2567215" y="1551573"/>
            <a:ext cx="6608763" cy="4130675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DC0A16"/>
          </a:solidFill>
          <a:ln>
            <a:noFill/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Oval 13"/>
          <p:cNvSpPr/>
          <p:nvPr/>
        </p:nvSpPr>
        <p:spPr>
          <a:xfrm>
            <a:off x="3718153" y="4012198"/>
            <a:ext cx="311150" cy="309563"/>
          </a:xfrm>
          <a:prstGeom prst="ellipse">
            <a:avLst/>
          </a:prstGeom>
          <a:solidFill>
            <a:srgbClr val="DC0A16">
              <a:alpha val="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102612"/>
              <a:satOff val="-1119"/>
              <a:lumOff val="12789"/>
              <a:alphaOff val="0"/>
            </a:schemeClr>
          </a:fillRef>
          <a:effectRef idx="0">
            <a:schemeClr val="accent5">
              <a:shade val="80000"/>
              <a:hueOff val="102612"/>
              <a:satOff val="-1119"/>
              <a:lumOff val="1278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15"/>
          <p:cNvSpPr/>
          <p:nvPr/>
        </p:nvSpPr>
        <p:spPr>
          <a:xfrm>
            <a:off x="5159603" y="3105736"/>
            <a:ext cx="430212" cy="428625"/>
          </a:xfrm>
          <a:prstGeom prst="ellipse">
            <a:avLst/>
          </a:prstGeom>
          <a:solidFill>
            <a:srgbClr val="DC0A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205224"/>
              <a:satOff val="-2238"/>
              <a:lumOff val="25579"/>
              <a:alphaOff val="0"/>
            </a:schemeClr>
          </a:fillRef>
          <a:effectRef idx="0">
            <a:schemeClr val="accent5">
              <a:shade val="80000"/>
              <a:hueOff val="205224"/>
              <a:satOff val="-2238"/>
              <a:lumOff val="2557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Oval 17"/>
          <p:cNvSpPr/>
          <p:nvPr/>
        </p:nvSpPr>
        <p:spPr>
          <a:xfrm>
            <a:off x="6740753" y="2465973"/>
            <a:ext cx="644525" cy="644525"/>
          </a:xfrm>
          <a:prstGeom prst="ellipse">
            <a:avLst/>
          </a:prstGeom>
          <a:solidFill>
            <a:srgbClr val="DC0A1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shade val="80000"/>
              <a:hueOff val="205224"/>
              <a:satOff val="-2238"/>
              <a:lumOff val="25579"/>
              <a:alphaOff val="0"/>
            </a:schemeClr>
          </a:fillRef>
          <a:effectRef idx="0">
            <a:schemeClr val="accent5">
              <a:shade val="80000"/>
              <a:hueOff val="205224"/>
              <a:satOff val="-2238"/>
              <a:lumOff val="2557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" name="Elbow Connector 19"/>
          <p:cNvCxnSpPr/>
          <p:nvPr/>
        </p:nvCxnSpPr>
        <p:spPr>
          <a:xfrm rot="10800000">
            <a:off x="1184957" y="4045467"/>
            <a:ext cx="1676400" cy="1250950"/>
          </a:xfrm>
          <a:prstGeom prst="bentConnector3">
            <a:avLst>
              <a:gd name="adj1" fmla="val -726"/>
            </a:avLst>
          </a:prstGeom>
          <a:ln w="3175">
            <a:solidFill>
              <a:srgbClr val="595C38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28"/>
          <p:cNvCxnSpPr/>
          <p:nvPr/>
        </p:nvCxnSpPr>
        <p:spPr>
          <a:xfrm rot="16200000" flipV="1">
            <a:off x="2359253" y="2640598"/>
            <a:ext cx="1343025" cy="1685925"/>
          </a:xfrm>
          <a:prstGeom prst="bentConnector2">
            <a:avLst/>
          </a:prstGeom>
          <a:ln w="3175">
            <a:solidFill>
              <a:srgbClr val="595C38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32"/>
          <p:cNvCxnSpPr/>
          <p:nvPr/>
        </p:nvCxnSpPr>
        <p:spPr>
          <a:xfrm rot="10800000">
            <a:off x="3656240" y="1653173"/>
            <a:ext cx="1719263" cy="1644650"/>
          </a:xfrm>
          <a:prstGeom prst="bentConnector3">
            <a:avLst>
              <a:gd name="adj1" fmla="val -222"/>
            </a:avLst>
          </a:prstGeom>
          <a:ln w="3175">
            <a:solidFill>
              <a:srgbClr val="595C38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40"/>
          <p:cNvCxnSpPr/>
          <p:nvPr/>
        </p:nvCxnSpPr>
        <p:spPr>
          <a:xfrm rot="5400000" flipH="1" flipV="1">
            <a:off x="5733484" y="3551030"/>
            <a:ext cx="2066925" cy="579437"/>
          </a:xfrm>
          <a:prstGeom prst="bentConnector3">
            <a:avLst>
              <a:gd name="adj1" fmla="val 100139"/>
            </a:avLst>
          </a:prstGeom>
          <a:ln w="3175">
            <a:solidFill>
              <a:srgbClr val="595C38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8709253" y="1869073"/>
            <a:ext cx="1050925" cy="1052513"/>
            <a:chOff x="9036803" y="1869073"/>
            <a:chExt cx="1050925" cy="1052513"/>
          </a:xfrm>
        </p:grpSpPr>
        <p:sp>
          <p:nvSpPr>
            <p:cNvPr id="15" name="Oval 46"/>
            <p:cNvSpPr/>
            <p:nvPr/>
          </p:nvSpPr>
          <p:spPr>
            <a:xfrm>
              <a:off x="9036803" y="1869073"/>
              <a:ext cx="1050925" cy="1052513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fillRef>
            <a:effectRef idx="0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72"/>
            <p:cNvSpPr>
              <a:spLocks/>
            </p:cNvSpPr>
            <p:nvPr/>
          </p:nvSpPr>
          <p:spPr bwMode="auto">
            <a:xfrm>
              <a:off x="9344778" y="2178636"/>
              <a:ext cx="433387" cy="433387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36898" y="4270559"/>
            <a:ext cx="2418394" cy="550712"/>
            <a:chOff x="6964448" y="4078055"/>
            <a:chExt cx="2418394" cy="550712"/>
          </a:xfrm>
        </p:grpSpPr>
        <p:sp>
          <p:nvSpPr>
            <p:cNvPr id="34" name="TextBox 13"/>
            <p:cNvSpPr txBox="1"/>
            <p:nvPr/>
          </p:nvSpPr>
          <p:spPr>
            <a:xfrm>
              <a:off x="7047629" y="4444101"/>
              <a:ext cx="2335213" cy="18466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64448" y="4078055"/>
              <a:ext cx="158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26250" y="2024053"/>
            <a:ext cx="1609400" cy="550712"/>
            <a:chOff x="10053800" y="2024053"/>
            <a:chExt cx="1609400" cy="550712"/>
          </a:xfrm>
        </p:grpSpPr>
        <p:sp>
          <p:nvSpPr>
            <p:cNvPr id="36" name="TextBox 13"/>
            <p:cNvSpPr txBox="1"/>
            <p:nvPr/>
          </p:nvSpPr>
          <p:spPr>
            <a:xfrm>
              <a:off x="10149681" y="2390099"/>
              <a:ext cx="1513519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053800" y="2024053"/>
              <a:ext cx="158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211B2CB2-92B2-6ED3-32F0-DCA60FBE51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A7F3A1EC-9EB3-1D80-88F9-C9357F5BDAF3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B3D0562-BA38-AD3C-B655-07E1129011E5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7BA5983-BD7E-49F7-BA39-6E63ECBC0C07}"/>
              </a:ext>
            </a:extLst>
          </p:cNvPr>
          <p:cNvGrpSpPr/>
          <p:nvPr/>
        </p:nvGrpSpPr>
        <p:grpSpPr>
          <a:xfrm>
            <a:off x="3482748" y="1796003"/>
            <a:ext cx="2418394" cy="550712"/>
            <a:chOff x="6964448" y="4078055"/>
            <a:chExt cx="2418394" cy="550712"/>
          </a:xfrm>
        </p:grpSpPr>
        <p:sp>
          <p:nvSpPr>
            <p:cNvPr id="46" name="TextBox 13">
              <a:extLst>
                <a:ext uri="{FF2B5EF4-FFF2-40B4-BE49-F238E27FC236}">
                  <a16:creationId xmlns:a16="http://schemas.microsoft.com/office/drawing/2014/main" id="{FD402974-9000-A09A-E0AC-BACBD4764892}"/>
                </a:ext>
              </a:extLst>
            </p:cNvPr>
            <p:cNvSpPr txBox="1"/>
            <p:nvPr/>
          </p:nvSpPr>
          <p:spPr>
            <a:xfrm>
              <a:off x="7047629" y="4444101"/>
              <a:ext cx="2335213" cy="18466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B9369F7-4F13-2500-C73E-C15963839516}"/>
                </a:ext>
              </a:extLst>
            </p:cNvPr>
            <p:cNvSpPr txBox="1"/>
            <p:nvPr/>
          </p:nvSpPr>
          <p:spPr>
            <a:xfrm>
              <a:off x="6964448" y="4078055"/>
              <a:ext cx="158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A0B0070-C1C1-5A15-659F-5BDF19D66D8C}"/>
              </a:ext>
            </a:extLst>
          </p:cNvPr>
          <p:cNvGrpSpPr/>
          <p:nvPr/>
        </p:nvGrpSpPr>
        <p:grpSpPr>
          <a:xfrm>
            <a:off x="1984992" y="2878045"/>
            <a:ext cx="2418394" cy="550712"/>
            <a:chOff x="6964448" y="4078055"/>
            <a:chExt cx="2418394" cy="550712"/>
          </a:xfrm>
        </p:grpSpPr>
        <p:sp>
          <p:nvSpPr>
            <p:cNvPr id="49" name="TextBox 13">
              <a:extLst>
                <a:ext uri="{FF2B5EF4-FFF2-40B4-BE49-F238E27FC236}">
                  <a16:creationId xmlns:a16="http://schemas.microsoft.com/office/drawing/2014/main" id="{677DF746-006C-7163-7242-1B7104795CE7}"/>
                </a:ext>
              </a:extLst>
            </p:cNvPr>
            <p:cNvSpPr txBox="1"/>
            <p:nvPr/>
          </p:nvSpPr>
          <p:spPr>
            <a:xfrm>
              <a:off x="7047629" y="4444101"/>
              <a:ext cx="2335213" cy="18466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5D4A4FB-056E-EA19-9BCB-6434ADEEEA3B}"/>
                </a:ext>
              </a:extLst>
            </p:cNvPr>
            <p:cNvSpPr txBox="1"/>
            <p:nvPr/>
          </p:nvSpPr>
          <p:spPr>
            <a:xfrm>
              <a:off x="6964448" y="4078055"/>
              <a:ext cx="158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51A91D6-3127-2E5C-4AB8-EA29CD6A7EB2}"/>
              </a:ext>
            </a:extLst>
          </p:cNvPr>
          <p:cNvGrpSpPr/>
          <p:nvPr/>
        </p:nvGrpSpPr>
        <p:grpSpPr>
          <a:xfrm>
            <a:off x="1007182" y="4127165"/>
            <a:ext cx="2418394" cy="550712"/>
            <a:chOff x="6964448" y="4078055"/>
            <a:chExt cx="2418394" cy="550712"/>
          </a:xfrm>
        </p:grpSpPr>
        <p:sp>
          <p:nvSpPr>
            <p:cNvPr id="52" name="TextBox 13">
              <a:extLst>
                <a:ext uri="{FF2B5EF4-FFF2-40B4-BE49-F238E27FC236}">
                  <a16:creationId xmlns:a16="http://schemas.microsoft.com/office/drawing/2014/main" id="{66BBE03B-F1B4-60C7-24CC-E8B47ACAA025}"/>
                </a:ext>
              </a:extLst>
            </p:cNvPr>
            <p:cNvSpPr txBox="1"/>
            <p:nvPr/>
          </p:nvSpPr>
          <p:spPr>
            <a:xfrm>
              <a:off x="7047629" y="4444101"/>
              <a:ext cx="2335213" cy="18466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EDF013C-E043-70D6-2958-DCE370F954E3}"/>
                </a:ext>
              </a:extLst>
            </p:cNvPr>
            <p:cNvSpPr txBox="1"/>
            <p:nvPr/>
          </p:nvSpPr>
          <p:spPr>
            <a:xfrm>
              <a:off x="6964448" y="4078055"/>
              <a:ext cx="158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8432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20286" y="1878654"/>
            <a:ext cx="1943766" cy="935887"/>
          </a:xfrm>
          <a:prstGeom prst="roundRect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altLang="zh-CN" b="1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6167991" y="2085243"/>
            <a:ext cx="5255367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720286" y="3177632"/>
            <a:ext cx="1943766" cy="935887"/>
          </a:xfrm>
          <a:prstGeom prst="roundRect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altLang="zh-CN" b="1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单击此处添加描述文本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20286" y="4476611"/>
            <a:ext cx="1943766" cy="935887"/>
          </a:xfrm>
          <a:prstGeom prst="roundRect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添加标题</a:t>
            </a:r>
            <a:endParaRPr lang="en-US" altLang="zh-CN" b="1" dirty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单击此处添加描述文本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67991" y="3360362"/>
            <a:ext cx="5255367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67991" y="4698966"/>
            <a:ext cx="5255367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5171" y="3177632"/>
            <a:ext cx="1943766" cy="93588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3" name="肘形连接符 12"/>
          <p:cNvCxnSpPr/>
          <p:nvPr/>
        </p:nvCxnSpPr>
        <p:spPr>
          <a:xfrm>
            <a:off x="2888938" y="3645576"/>
            <a:ext cx="831349" cy="12697"/>
          </a:xfrm>
          <a:prstGeom prst="bentConnector3">
            <a:avLst/>
          </a:prstGeom>
          <a:ln>
            <a:solidFill>
              <a:srgbClr val="DC0A1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8939" y="2346597"/>
            <a:ext cx="831349" cy="1298978"/>
          </a:xfrm>
          <a:prstGeom prst="bentConnector3">
            <a:avLst/>
          </a:prstGeom>
          <a:ln>
            <a:solidFill>
              <a:srgbClr val="DC0A1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8938" y="3661342"/>
            <a:ext cx="831349" cy="1298978"/>
          </a:xfrm>
          <a:prstGeom prst="bentConnector3">
            <a:avLst/>
          </a:prstGeom>
          <a:ln>
            <a:solidFill>
              <a:srgbClr val="DC0A16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991" y="2973793"/>
            <a:ext cx="46794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991" y="4269637"/>
            <a:ext cx="46794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604F0E11-5309-A6C1-8ACF-6CC2B7895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FCEBDF8-D226-2D0F-EE7D-72A02519846B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3586D1-BC57-9A5F-C821-B4ED67EA5004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5122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BCE0849-24F1-EBB1-7FE3-2A342F7855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0195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0E7E454-5EEF-5635-D929-F3106DFAA6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87"/>
          <a:stretch/>
        </p:blipFill>
        <p:spPr>
          <a:xfrm>
            <a:off x="789833" y="3170509"/>
            <a:ext cx="12192000" cy="3687491"/>
          </a:xfrm>
          <a:prstGeom prst="rect">
            <a:avLst/>
          </a:prstGeom>
        </p:spPr>
      </p:pic>
      <p:sp>
        <p:nvSpPr>
          <p:cNvPr id="27" name="图形 4">
            <a:extLst>
              <a:ext uri="{FF2B5EF4-FFF2-40B4-BE49-F238E27FC236}">
                <a16:creationId xmlns:a16="http://schemas.microsoft.com/office/drawing/2014/main" id="{0C9DA81B-F6F5-8F79-1186-2EDF7FC4B0D2}"/>
              </a:ext>
            </a:extLst>
          </p:cNvPr>
          <p:cNvSpPr/>
          <p:nvPr/>
        </p:nvSpPr>
        <p:spPr>
          <a:xfrm>
            <a:off x="-83922" y="2940420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DC0A16">
                  <a:alpha val="10000"/>
                </a:srgbClr>
              </a:gs>
              <a:gs pos="43000">
                <a:srgbClr val="DC0A16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DC0A16">
                    <a:alpha val="34000"/>
                  </a:srgbClr>
                </a:gs>
                <a:gs pos="100000">
                  <a:srgbClr val="DC0A16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935C1A6A-ED7B-18EE-40E2-42BED064CB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6" b="33372"/>
          <a:stretch/>
        </p:blipFill>
        <p:spPr>
          <a:xfrm>
            <a:off x="544506" y="4423812"/>
            <a:ext cx="11102988" cy="243418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F19FB86C-A4B0-09E7-DD3A-D8727DB3E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74" y="191521"/>
            <a:ext cx="3651303" cy="14191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942CF5C-C858-2FD2-4E72-2D28C099B3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390907">
            <a:off x="-120670" y="6206860"/>
            <a:ext cx="4899110" cy="100511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B879D3-F73B-0D2F-7B11-1DF7B3444A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638264">
            <a:off x="6908482" y="6245920"/>
            <a:ext cx="4899110" cy="1005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CA8CC5F5-E481-D263-4F35-9BAE1F2B088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76827">
            <a:off x="4603564" y="3984653"/>
            <a:ext cx="1880367" cy="1699525"/>
          </a:xfrm>
          <a:prstGeom prst="rect">
            <a:avLst/>
          </a:prstGeom>
        </p:spPr>
      </p:pic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83A1AF96-25B5-A518-377C-015783349D0B}"/>
              </a:ext>
            </a:extLst>
          </p:cNvPr>
          <p:cNvGrpSpPr/>
          <p:nvPr/>
        </p:nvGrpSpPr>
        <p:grpSpPr>
          <a:xfrm>
            <a:off x="5245805" y="278463"/>
            <a:ext cx="1640028" cy="914400"/>
            <a:chOff x="5340243" y="278463"/>
            <a:chExt cx="1640028" cy="914400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70CBE8FB-51CD-5112-ABD9-1B681A806431}"/>
                </a:ext>
              </a:extLst>
            </p:cNvPr>
            <p:cNvGrpSpPr/>
            <p:nvPr/>
          </p:nvGrpSpPr>
          <p:grpSpPr>
            <a:xfrm>
              <a:off x="5340243" y="278463"/>
              <a:ext cx="1640028" cy="914400"/>
              <a:chOff x="5050431" y="278463"/>
              <a:chExt cx="1640028" cy="914400"/>
            </a:xfrm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835AC28C-D666-340F-FB48-ADDFA51B0C28}"/>
                  </a:ext>
                </a:extLst>
              </p:cNvPr>
              <p:cNvSpPr/>
              <p:nvPr/>
            </p:nvSpPr>
            <p:spPr>
              <a:xfrm>
                <a:off x="5050431" y="278463"/>
                <a:ext cx="914400" cy="914400"/>
              </a:xfrm>
              <a:prstGeom prst="ellipse">
                <a:avLst/>
              </a:prstGeom>
              <a:solidFill>
                <a:srgbClr val="DC0A1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63C48C61-BF09-7FA2-650C-84C8B7FDE3D4}"/>
                  </a:ext>
                </a:extLst>
              </p:cNvPr>
              <p:cNvSpPr/>
              <p:nvPr/>
            </p:nvSpPr>
            <p:spPr>
              <a:xfrm>
                <a:off x="5776059" y="278463"/>
                <a:ext cx="914400" cy="914400"/>
              </a:xfrm>
              <a:prstGeom prst="ellipse">
                <a:avLst/>
              </a:prstGeom>
              <a:solidFill>
                <a:srgbClr val="DC0A1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C410161-A994-5A95-385C-168EE4AD3406}"/>
                </a:ext>
              </a:extLst>
            </p:cNvPr>
            <p:cNvGrpSpPr/>
            <p:nvPr/>
          </p:nvGrpSpPr>
          <p:grpSpPr>
            <a:xfrm>
              <a:off x="5448870" y="373046"/>
              <a:ext cx="1471771" cy="780599"/>
              <a:chOff x="2963617" y="1024159"/>
              <a:chExt cx="1471771" cy="780599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72D275C-0A9B-A702-A61D-415AA863DCAC}"/>
                  </a:ext>
                </a:extLst>
              </p:cNvPr>
              <p:cNvSpPr txBox="1"/>
              <p:nvPr/>
            </p:nvSpPr>
            <p:spPr>
              <a:xfrm flipH="1">
                <a:off x="2963617" y="1024159"/>
                <a:ext cx="73930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/>
                    </a:solidFill>
                    <a:latin typeface="+mn-ea"/>
                  </a:rPr>
                  <a:t>目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09ABBDBE-7023-9E43-2A89-E18BE5556B35}"/>
                  </a:ext>
                </a:extLst>
              </p:cNvPr>
              <p:cNvSpPr txBox="1"/>
              <p:nvPr/>
            </p:nvSpPr>
            <p:spPr>
              <a:xfrm flipH="1">
                <a:off x="3696083" y="1035317"/>
                <a:ext cx="73930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chemeClr val="bg1"/>
                    </a:solidFill>
                    <a:latin typeface="+mn-ea"/>
                  </a:rPr>
                  <a:t>录</a:t>
                </a: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3160DC79-AC38-B6A0-63D0-4960EE3DFCD2}"/>
              </a:ext>
            </a:extLst>
          </p:cNvPr>
          <p:cNvSpPr txBox="1"/>
          <p:nvPr/>
        </p:nvSpPr>
        <p:spPr>
          <a:xfrm>
            <a:off x="5140396" y="1199068"/>
            <a:ext cx="19363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0">
                      <a:srgbClr val="DC0A16"/>
                    </a:gs>
                    <a:gs pos="46900">
                      <a:srgbClr val="CF050C">
                        <a:alpha val="47000"/>
                      </a:srgbClr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A64C438-7201-CBC9-80A6-A5E86153A3C5}"/>
              </a:ext>
            </a:extLst>
          </p:cNvPr>
          <p:cNvGrpSpPr/>
          <p:nvPr/>
        </p:nvGrpSpPr>
        <p:grpSpPr>
          <a:xfrm>
            <a:off x="1759773" y="1237706"/>
            <a:ext cx="8646806" cy="1416901"/>
            <a:chOff x="1759773" y="1237706"/>
            <a:chExt cx="8646806" cy="1416901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5EACC120-A2A9-4DDB-3EF5-2BA153569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24247" b="52778"/>
            <a:stretch>
              <a:fillRect/>
            </a:stretch>
          </p:blipFill>
          <p:spPr>
            <a:xfrm rot="20771878" flipH="1">
              <a:off x="2556978" y="1237707"/>
              <a:ext cx="3144770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244A470-16DB-D542-AACD-A46198A72593}"/>
                </a:ext>
              </a:extLst>
            </p:cNvPr>
            <p:cNvGrpSpPr/>
            <p:nvPr/>
          </p:nvGrpSpPr>
          <p:grpSpPr>
            <a:xfrm>
              <a:off x="1759773" y="1637389"/>
              <a:ext cx="4065588" cy="1015663"/>
              <a:chOff x="1554375" y="1637389"/>
              <a:chExt cx="4065588" cy="1015663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522238C-5ACF-7A48-6841-06050C65AB0A}"/>
                  </a:ext>
                </a:extLst>
              </p:cNvPr>
              <p:cNvSpPr/>
              <p:nvPr/>
            </p:nvSpPr>
            <p:spPr>
              <a:xfrm>
                <a:off x="1554375" y="1715334"/>
                <a:ext cx="4065588" cy="874178"/>
              </a:xfrm>
              <a:custGeom>
                <a:avLst/>
                <a:gdLst>
                  <a:gd name="connsiteX0" fmla="*/ 0 w 4065588"/>
                  <a:gd name="connsiteY0" fmla="*/ 637535 h 874178"/>
                  <a:gd name="connsiteX1" fmla="*/ 0 w 4065588"/>
                  <a:gd name="connsiteY1" fmla="*/ 637536 h 874178"/>
                  <a:gd name="connsiteX2" fmla="*/ 0 w 4065588"/>
                  <a:gd name="connsiteY2" fmla="*/ 637536 h 874178"/>
                  <a:gd name="connsiteX3" fmla="*/ 123340 w 4065588"/>
                  <a:gd name="connsiteY3" fmla="*/ 0 h 874178"/>
                  <a:gd name="connsiteX4" fmla="*/ 899254 w 4065588"/>
                  <a:gd name="connsiteY4" fmla="*/ 0 h 874178"/>
                  <a:gd name="connsiteX5" fmla="*/ 1022594 w 4065588"/>
                  <a:gd name="connsiteY5" fmla="*/ 123340 h 874178"/>
                  <a:gd name="connsiteX6" fmla="*/ 1129974 w 4065588"/>
                  <a:gd name="connsiteY6" fmla="*/ 377327 h 874178"/>
                  <a:gd name="connsiteX7" fmla="*/ 1172231 w 4065588"/>
                  <a:gd name="connsiteY7" fmla="*/ 400894 h 874178"/>
                  <a:gd name="connsiteX8" fmla="*/ 3828946 w 4065588"/>
                  <a:gd name="connsiteY8" fmla="*/ 400894 h 874178"/>
                  <a:gd name="connsiteX9" fmla="*/ 4065588 w 4065588"/>
                  <a:gd name="connsiteY9" fmla="*/ 637536 h 874178"/>
                  <a:gd name="connsiteX10" fmla="*/ 4065587 w 4065588"/>
                  <a:gd name="connsiteY10" fmla="*/ 637536 h 874178"/>
                  <a:gd name="connsiteX11" fmla="*/ 3828945 w 4065588"/>
                  <a:gd name="connsiteY11" fmla="*/ 874178 h 874178"/>
                  <a:gd name="connsiteX12" fmla="*/ 236642 w 4065588"/>
                  <a:gd name="connsiteY12" fmla="*/ 874177 h 874178"/>
                  <a:gd name="connsiteX13" fmla="*/ 18597 w 4065588"/>
                  <a:gd name="connsiteY13" fmla="*/ 729647 h 874178"/>
                  <a:gd name="connsiteX14" fmla="*/ 0 w 4065588"/>
                  <a:gd name="connsiteY14" fmla="*/ 637536 h 874178"/>
                  <a:gd name="connsiteX15" fmla="*/ 2105 w 4065588"/>
                  <a:gd name="connsiteY15" fmla="*/ 627112 h 874178"/>
                  <a:gd name="connsiteX16" fmla="*/ 0 w 4065588"/>
                  <a:gd name="connsiteY16" fmla="*/ 616687 h 874178"/>
                  <a:gd name="connsiteX17" fmla="*/ 0 w 4065588"/>
                  <a:gd name="connsiteY17" fmla="*/ 123340 h 874178"/>
                  <a:gd name="connsiteX18" fmla="*/ 123340 w 4065588"/>
                  <a:gd name="connsiteY18" fmla="*/ 0 h 87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65588" h="874178">
                    <a:moveTo>
                      <a:pt x="0" y="637535"/>
                    </a:moveTo>
                    <a:lnTo>
                      <a:pt x="0" y="637536"/>
                    </a:lnTo>
                    <a:lnTo>
                      <a:pt x="0" y="637536"/>
                    </a:lnTo>
                    <a:close/>
                    <a:moveTo>
                      <a:pt x="123340" y="0"/>
                    </a:moveTo>
                    <a:lnTo>
                      <a:pt x="899254" y="0"/>
                    </a:lnTo>
                    <a:cubicBezTo>
                      <a:pt x="967373" y="0"/>
                      <a:pt x="1022594" y="55221"/>
                      <a:pt x="1022594" y="123340"/>
                    </a:cubicBezTo>
                    <a:cubicBezTo>
                      <a:pt x="1027357" y="263590"/>
                      <a:pt x="1072303" y="335081"/>
                      <a:pt x="1129974" y="377327"/>
                    </a:cubicBezTo>
                    <a:lnTo>
                      <a:pt x="1172231" y="400894"/>
                    </a:lnTo>
                    <a:lnTo>
                      <a:pt x="3828946" y="400894"/>
                    </a:lnTo>
                    <a:cubicBezTo>
                      <a:pt x="3959640" y="400894"/>
                      <a:pt x="4065588" y="506842"/>
                      <a:pt x="4065588" y="637536"/>
                    </a:cubicBezTo>
                    <a:lnTo>
                      <a:pt x="4065587" y="637536"/>
                    </a:lnTo>
                    <a:cubicBezTo>
                      <a:pt x="4065587" y="768230"/>
                      <a:pt x="3959639" y="874178"/>
                      <a:pt x="3828945" y="874178"/>
                    </a:cubicBezTo>
                    <a:lnTo>
                      <a:pt x="236642" y="874177"/>
                    </a:lnTo>
                    <a:cubicBezTo>
                      <a:pt x="138622" y="874177"/>
                      <a:pt x="54521" y="814581"/>
                      <a:pt x="18597" y="729647"/>
                    </a:cubicBezTo>
                    <a:lnTo>
                      <a:pt x="0" y="637536"/>
                    </a:lnTo>
                    <a:lnTo>
                      <a:pt x="2105" y="627112"/>
                    </a:lnTo>
                    <a:lnTo>
                      <a:pt x="0" y="616687"/>
                    </a:lnTo>
                    <a:lnTo>
                      <a:pt x="0" y="123340"/>
                    </a:lnTo>
                    <a:cubicBezTo>
                      <a:pt x="0" y="55221"/>
                      <a:pt x="55221" y="0"/>
                      <a:pt x="1233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DC0A16"/>
                </a:solidFill>
              </a:ln>
              <a:effectLst>
                <a:innerShdw dist="76200" dir="13500000">
                  <a:prstClr val="black">
                    <a:alpha val="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59E2EDEE-DBF2-06C1-BC10-CE6ADFB7663D}"/>
                  </a:ext>
                </a:extLst>
              </p:cNvPr>
              <p:cNvSpPr txBox="1"/>
              <p:nvPr/>
            </p:nvSpPr>
            <p:spPr>
              <a:xfrm>
                <a:off x="2876889" y="2188705"/>
                <a:ext cx="25809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5B18E1A8-FC30-EF50-9C48-8E781B0D4CD3}"/>
                  </a:ext>
                </a:extLst>
              </p:cNvPr>
              <p:cNvSpPr txBox="1"/>
              <p:nvPr/>
            </p:nvSpPr>
            <p:spPr>
              <a:xfrm>
                <a:off x="1571391" y="1637389"/>
                <a:ext cx="11555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rgbClr val="DC0A16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01</a:t>
                </a:r>
                <a:endParaRPr lang="zh-CN" altLang="en-US" sz="6000" b="1" dirty="0">
                  <a:solidFill>
                    <a:srgbClr val="DC0A16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0FD80EBB-615E-401C-31B9-F083A39BB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24247" b="52778"/>
            <a:stretch>
              <a:fillRect/>
            </a:stretch>
          </p:blipFill>
          <p:spPr>
            <a:xfrm rot="20771878" flipH="1">
              <a:off x="7261809" y="1237706"/>
              <a:ext cx="3144770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D874EE32-08EB-F233-022F-19BAE45FB058}"/>
              </a:ext>
            </a:extLst>
          </p:cNvPr>
          <p:cNvGrpSpPr/>
          <p:nvPr/>
        </p:nvGrpSpPr>
        <p:grpSpPr>
          <a:xfrm>
            <a:off x="6452592" y="1637388"/>
            <a:ext cx="4077600" cy="1015663"/>
            <a:chOff x="1542363" y="1637389"/>
            <a:chExt cx="4077600" cy="1015663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1C047F3-52E1-5066-44A1-DDA93DEC1E68}"/>
                </a:ext>
              </a:extLst>
            </p:cNvPr>
            <p:cNvSpPr/>
            <p:nvPr/>
          </p:nvSpPr>
          <p:spPr>
            <a:xfrm>
              <a:off x="1554375" y="1715334"/>
              <a:ext cx="4065588" cy="874178"/>
            </a:xfrm>
            <a:custGeom>
              <a:avLst/>
              <a:gdLst>
                <a:gd name="connsiteX0" fmla="*/ 0 w 4065588"/>
                <a:gd name="connsiteY0" fmla="*/ 637535 h 874178"/>
                <a:gd name="connsiteX1" fmla="*/ 0 w 4065588"/>
                <a:gd name="connsiteY1" fmla="*/ 637536 h 874178"/>
                <a:gd name="connsiteX2" fmla="*/ 0 w 4065588"/>
                <a:gd name="connsiteY2" fmla="*/ 637536 h 874178"/>
                <a:gd name="connsiteX3" fmla="*/ 123340 w 4065588"/>
                <a:gd name="connsiteY3" fmla="*/ 0 h 874178"/>
                <a:gd name="connsiteX4" fmla="*/ 899254 w 4065588"/>
                <a:gd name="connsiteY4" fmla="*/ 0 h 874178"/>
                <a:gd name="connsiteX5" fmla="*/ 1022594 w 4065588"/>
                <a:gd name="connsiteY5" fmla="*/ 123340 h 874178"/>
                <a:gd name="connsiteX6" fmla="*/ 1129974 w 4065588"/>
                <a:gd name="connsiteY6" fmla="*/ 377327 h 874178"/>
                <a:gd name="connsiteX7" fmla="*/ 1172231 w 4065588"/>
                <a:gd name="connsiteY7" fmla="*/ 400894 h 874178"/>
                <a:gd name="connsiteX8" fmla="*/ 3828946 w 4065588"/>
                <a:gd name="connsiteY8" fmla="*/ 400894 h 874178"/>
                <a:gd name="connsiteX9" fmla="*/ 4065588 w 4065588"/>
                <a:gd name="connsiteY9" fmla="*/ 637536 h 874178"/>
                <a:gd name="connsiteX10" fmla="*/ 4065587 w 4065588"/>
                <a:gd name="connsiteY10" fmla="*/ 637536 h 874178"/>
                <a:gd name="connsiteX11" fmla="*/ 3828945 w 4065588"/>
                <a:gd name="connsiteY11" fmla="*/ 874178 h 874178"/>
                <a:gd name="connsiteX12" fmla="*/ 236642 w 4065588"/>
                <a:gd name="connsiteY12" fmla="*/ 874177 h 874178"/>
                <a:gd name="connsiteX13" fmla="*/ 18597 w 4065588"/>
                <a:gd name="connsiteY13" fmla="*/ 729647 h 874178"/>
                <a:gd name="connsiteX14" fmla="*/ 0 w 4065588"/>
                <a:gd name="connsiteY14" fmla="*/ 637536 h 874178"/>
                <a:gd name="connsiteX15" fmla="*/ 2105 w 4065588"/>
                <a:gd name="connsiteY15" fmla="*/ 627112 h 874178"/>
                <a:gd name="connsiteX16" fmla="*/ 0 w 4065588"/>
                <a:gd name="connsiteY16" fmla="*/ 616687 h 874178"/>
                <a:gd name="connsiteX17" fmla="*/ 0 w 4065588"/>
                <a:gd name="connsiteY17" fmla="*/ 123340 h 874178"/>
                <a:gd name="connsiteX18" fmla="*/ 123340 w 4065588"/>
                <a:gd name="connsiteY18" fmla="*/ 0 h 87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65588" h="874178">
                  <a:moveTo>
                    <a:pt x="0" y="637535"/>
                  </a:moveTo>
                  <a:lnTo>
                    <a:pt x="0" y="637536"/>
                  </a:lnTo>
                  <a:lnTo>
                    <a:pt x="0" y="637536"/>
                  </a:lnTo>
                  <a:close/>
                  <a:moveTo>
                    <a:pt x="123340" y="0"/>
                  </a:moveTo>
                  <a:lnTo>
                    <a:pt x="899254" y="0"/>
                  </a:lnTo>
                  <a:cubicBezTo>
                    <a:pt x="967373" y="0"/>
                    <a:pt x="1022594" y="55221"/>
                    <a:pt x="1022594" y="123340"/>
                  </a:cubicBezTo>
                  <a:cubicBezTo>
                    <a:pt x="1027357" y="263590"/>
                    <a:pt x="1072303" y="335081"/>
                    <a:pt x="1129974" y="377327"/>
                  </a:cubicBezTo>
                  <a:lnTo>
                    <a:pt x="1172231" y="400894"/>
                  </a:lnTo>
                  <a:lnTo>
                    <a:pt x="3828946" y="400894"/>
                  </a:lnTo>
                  <a:cubicBezTo>
                    <a:pt x="3959640" y="400894"/>
                    <a:pt x="4065588" y="506842"/>
                    <a:pt x="4065588" y="637536"/>
                  </a:cubicBezTo>
                  <a:lnTo>
                    <a:pt x="4065587" y="637536"/>
                  </a:lnTo>
                  <a:cubicBezTo>
                    <a:pt x="4065587" y="768230"/>
                    <a:pt x="3959639" y="874178"/>
                    <a:pt x="3828945" y="874178"/>
                  </a:cubicBezTo>
                  <a:lnTo>
                    <a:pt x="236642" y="874177"/>
                  </a:lnTo>
                  <a:cubicBezTo>
                    <a:pt x="138622" y="874177"/>
                    <a:pt x="54521" y="814581"/>
                    <a:pt x="18597" y="729647"/>
                  </a:cubicBezTo>
                  <a:lnTo>
                    <a:pt x="0" y="637536"/>
                  </a:lnTo>
                  <a:lnTo>
                    <a:pt x="2105" y="627112"/>
                  </a:lnTo>
                  <a:lnTo>
                    <a:pt x="0" y="616687"/>
                  </a:lnTo>
                  <a:lnTo>
                    <a:pt x="0" y="123340"/>
                  </a:lnTo>
                  <a:cubicBezTo>
                    <a:pt x="0" y="55221"/>
                    <a:pt x="55221" y="0"/>
                    <a:pt x="1233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C0A16"/>
              </a:solidFill>
            </a:ln>
            <a:effectLst>
              <a:innerShdw dist="76200" dir="13500000">
                <a:prstClr val="black">
                  <a:alpha val="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2419512B-4077-D54C-5481-9D08E804A1DB}"/>
                </a:ext>
              </a:extLst>
            </p:cNvPr>
            <p:cNvSpPr txBox="1"/>
            <p:nvPr/>
          </p:nvSpPr>
          <p:spPr>
            <a:xfrm>
              <a:off x="2876889" y="2188705"/>
              <a:ext cx="2580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E95F8FB-F49A-B7C9-B2B1-9FBAE6107270}"/>
                </a:ext>
              </a:extLst>
            </p:cNvPr>
            <p:cNvSpPr txBox="1"/>
            <p:nvPr/>
          </p:nvSpPr>
          <p:spPr>
            <a:xfrm>
              <a:off x="1542363" y="1637389"/>
              <a:ext cx="11555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DC0A16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02</a:t>
              </a:r>
              <a:endParaRPr lang="zh-CN" altLang="en-US" sz="6000" b="1" dirty="0">
                <a:solidFill>
                  <a:srgbClr val="DC0A16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27F3571-3498-563C-B861-EDD9A7C0D498}"/>
              </a:ext>
            </a:extLst>
          </p:cNvPr>
          <p:cNvGrpSpPr/>
          <p:nvPr/>
        </p:nvGrpSpPr>
        <p:grpSpPr>
          <a:xfrm>
            <a:off x="1759773" y="2699278"/>
            <a:ext cx="8646806" cy="1416901"/>
            <a:chOff x="1759773" y="1237706"/>
            <a:chExt cx="8646806" cy="1416901"/>
          </a:xfrm>
        </p:grpSpPr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93CE1702-C426-D9FD-F6F2-70533FC28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24247" b="52778"/>
            <a:stretch>
              <a:fillRect/>
            </a:stretch>
          </p:blipFill>
          <p:spPr>
            <a:xfrm rot="20771878" flipH="1">
              <a:off x="2556978" y="1237707"/>
              <a:ext cx="3144770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371FA700-53C6-D1DB-DFD0-D0D9AB26C312}"/>
                </a:ext>
              </a:extLst>
            </p:cNvPr>
            <p:cNvGrpSpPr/>
            <p:nvPr/>
          </p:nvGrpSpPr>
          <p:grpSpPr>
            <a:xfrm>
              <a:off x="1759773" y="1637389"/>
              <a:ext cx="4065588" cy="1015663"/>
              <a:chOff x="1554375" y="1637389"/>
              <a:chExt cx="4065588" cy="1015663"/>
            </a:xfrm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D8309EBA-F52D-D9C6-CABF-3A0B650D1C11}"/>
                  </a:ext>
                </a:extLst>
              </p:cNvPr>
              <p:cNvSpPr/>
              <p:nvPr/>
            </p:nvSpPr>
            <p:spPr>
              <a:xfrm>
                <a:off x="1554375" y="1715334"/>
                <a:ext cx="4065588" cy="874178"/>
              </a:xfrm>
              <a:custGeom>
                <a:avLst/>
                <a:gdLst>
                  <a:gd name="connsiteX0" fmla="*/ 0 w 4065588"/>
                  <a:gd name="connsiteY0" fmla="*/ 637535 h 874178"/>
                  <a:gd name="connsiteX1" fmla="*/ 0 w 4065588"/>
                  <a:gd name="connsiteY1" fmla="*/ 637536 h 874178"/>
                  <a:gd name="connsiteX2" fmla="*/ 0 w 4065588"/>
                  <a:gd name="connsiteY2" fmla="*/ 637536 h 874178"/>
                  <a:gd name="connsiteX3" fmla="*/ 123340 w 4065588"/>
                  <a:gd name="connsiteY3" fmla="*/ 0 h 874178"/>
                  <a:gd name="connsiteX4" fmla="*/ 899254 w 4065588"/>
                  <a:gd name="connsiteY4" fmla="*/ 0 h 874178"/>
                  <a:gd name="connsiteX5" fmla="*/ 1022594 w 4065588"/>
                  <a:gd name="connsiteY5" fmla="*/ 123340 h 874178"/>
                  <a:gd name="connsiteX6" fmla="*/ 1129974 w 4065588"/>
                  <a:gd name="connsiteY6" fmla="*/ 377327 h 874178"/>
                  <a:gd name="connsiteX7" fmla="*/ 1172231 w 4065588"/>
                  <a:gd name="connsiteY7" fmla="*/ 400894 h 874178"/>
                  <a:gd name="connsiteX8" fmla="*/ 3828946 w 4065588"/>
                  <a:gd name="connsiteY8" fmla="*/ 400894 h 874178"/>
                  <a:gd name="connsiteX9" fmla="*/ 4065588 w 4065588"/>
                  <a:gd name="connsiteY9" fmla="*/ 637536 h 874178"/>
                  <a:gd name="connsiteX10" fmla="*/ 4065587 w 4065588"/>
                  <a:gd name="connsiteY10" fmla="*/ 637536 h 874178"/>
                  <a:gd name="connsiteX11" fmla="*/ 3828945 w 4065588"/>
                  <a:gd name="connsiteY11" fmla="*/ 874178 h 874178"/>
                  <a:gd name="connsiteX12" fmla="*/ 236642 w 4065588"/>
                  <a:gd name="connsiteY12" fmla="*/ 874177 h 874178"/>
                  <a:gd name="connsiteX13" fmla="*/ 18597 w 4065588"/>
                  <a:gd name="connsiteY13" fmla="*/ 729647 h 874178"/>
                  <a:gd name="connsiteX14" fmla="*/ 0 w 4065588"/>
                  <a:gd name="connsiteY14" fmla="*/ 637536 h 874178"/>
                  <a:gd name="connsiteX15" fmla="*/ 2105 w 4065588"/>
                  <a:gd name="connsiteY15" fmla="*/ 627112 h 874178"/>
                  <a:gd name="connsiteX16" fmla="*/ 0 w 4065588"/>
                  <a:gd name="connsiteY16" fmla="*/ 616687 h 874178"/>
                  <a:gd name="connsiteX17" fmla="*/ 0 w 4065588"/>
                  <a:gd name="connsiteY17" fmla="*/ 123340 h 874178"/>
                  <a:gd name="connsiteX18" fmla="*/ 123340 w 4065588"/>
                  <a:gd name="connsiteY18" fmla="*/ 0 h 874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65588" h="874178">
                    <a:moveTo>
                      <a:pt x="0" y="637535"/>
                    </a:moveTo>
                    <a:lnTo>
                      <a:pt x="0" y="637536"/>
                    </a:lnTo>
                    <a:lnTo>
                      <a:pt x="0" y="637536"/>
                    </a:lnTo>
                    <a:close/>
                    <a:moveTo>
                      <a:pt x="123340" y="0"/>
                    </a:moveTo>
                    <a:lnTo>
                      <a:pt x="899254" y="0"/>
                    </a:lnTo>
                    <a:cubicBezTo>
                      <a:pt x="967373" y="0"/>
                      <a:pt x="1022594" y="55221"/>
                      <a:pt x="1022594" y="123340"/>
                    </a:cubicBezTo>
                    <a:cubicBezTo>
                      <a:pt x="1027357" y="263590"/>
                      <a:pt x="1072303" y="335081"/>
                      <a:pt x="1129974" y="377327"/>
                    </a:cubicBezTo>
                    <a:lnTo>
                      <a:pt x="1172231" y="400894"/>
                    </a:lnTo>
                    <a:lnTo>
                      <a:pt x="3828946" y="400894"/>
                    </a:lnTo>
                    <a:cubicBezTo>
                      <a:pt x="3959640" y="400894"/>
                      <a:pt x="4065588" y="506842"/>
                      <a:pt x="4065588" y="637536"/>
                    </a:cubicBezTo>
                    <a:lnTo>
                      <a:pt x="4065587" y="637536"/>
                    </a:lnTo>
                    <a:cubicBezTo>
                      <a:pt x="4065587" y="768230"/>
                      <a:pt x="3959639" y="874178"/>
                      <a:pt x="3828945" y="874178"/>
                    </a:cubicBezTo>
                    <a:lnTo>
                      <a:pt x="236642" y="874177"/>
                    </a:lnTo>
                    <a:cubicBezTo>
                      <a:pt x="138622" y="874177"/>
                      <a:pt x="54521" y="814581"/>
                      <a:pt x="18597" y="729647"/>
                    </a:cubicBezTo>
                    <a:lnTo>
                      <a:pt x="0" y="637536"/>
                    </a:lnTo>
                    <a:lnTo>
                      <a:pt x="2105" y="627112"/>
                    </a:lnTo>
                    <a:lnTo>
                      <a:pt x="0" y="616687"/>
                    </a:lnTo>
                    <a:lnTo>
                      <a:pt x="0" y="123340"/>
                    </a:lnTo>
                    <a:cubicBezTo>
                      <a:pt x="0" y="55221"/>
                      <a:pt x="55221" y="0"/>
                      <a:pt x="12334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DC0A16"/>
                </a:solidFill>
              </a:ln>
              <a:effectLst>
                <a:innerShdw dist="76200" dir="13500000">
                  <a:prstClr val="black">
                    <a:alpha val="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DF05708B-3EFC-E391-DEC6-CA942D48DA4C}"/>
                  </a:ext>
                </a:extLst>
              </p:cNvPr>
              <p:cNvSpPr txBox="1"/>
              <p:nvPr/>
            </p:nvSpPr>
            <p:spPr>
              <a:xfrm>
                <a:off x="2876889" y="2188705"/>
                <a:ext cx="25809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EA8E741C-D856-F377-6AD5-A3B274B9F77C}"/>
                  </a:ext>
                </a:extLst>
              </p:cNvPr>
              <p:cNvSpPr txBox="1"/>
              <p:nvPr/>
            </p:nvSpPr>
            <p:spPr>
              <a:xfrm>
                <a:off x="1571391" y="1637389"/>
                <a:ext cx="115558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rgbClr val="DC0A16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03</a:t>
                </a:r>
                <a:endParaRPr lang="zh-CN" altLang="en-US" sz="6000" b="1" dirty="0">
                  <a:solidFill>
                    <a:srgbClr val="DC0A16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61FEAC5A-B136-0E78-7AA5-7F2823953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24247" b="52778"/>
            <a:stretch>
              <a:fillRect/>
            </a:stretch>
          </p:blipFill>
          <p:spPr>
            <a:xfrm rot="20771878" flipH="1">
              <a:off x="7261809" y="1237706"/>
              <a:ext cx="3144770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36D03094-0DED-D98D-3F96-53D7684D2EB6}"/>
              </a:ext>
            </a:extLst>
          </p:cNvPr>
          <p:cNvGrpSpPr/>
          <p:nvPr/>
        </p:nvGrpSpPr>
        <p:grpSpPr>
          <a:xfrm>
            <a:off x="6452592" y="3098960"/>
            <a:ext cx="4077600" cy="1015663"/>
            <a:chOff x="1542363" y="1637389"/>
            <a:chExt cx="4077600" cy="1015663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E0DEFD1-E26B-70D8-F319-0AD0199CE027}"/>
                </a:ext>
              </a:extLst>
            </p:cNvPr>
            <p:cNvSpPr/>
            <p:nvPr/>
          </p:nvSpPr>
          <p:spPr>
            <a:xfrm>
              <a:off x="1554375" y="1715334"/>
              <a:ext cx="4065588" cy="874178"/>
            </a:xfrm>
            <a:custGeom>
              <a:avLst/>
              <a:gdLst>
                <a:gd name="connsiteX0" fmla="*/ 0 w 4065588"/>
                <a:gd name="connsiteY0" fmla="*/ 637535 h 874178"/>
                <a:gd name="connsiteX1" fmla="*/ 0 w 4065588"/>
                <a:gd name="connsiteY1" fmla="*/ 637536 h 874178"/>
                <a:gd name="connsiteX2" fmla="*/ 0 w 4065588"/>
                <a:gd name="connsiteY2" fmla="*/ 637536 h 874178"/>
                <a:gd name="connsiteX3" fmla="*/ 123340 w 4065588"/>
                <a:gd name="connsiteY3" fmla="*/ 0 h 874178"/>
                <a:gd name="connsiteX4" fmla="*/ 899254 w 4065588"/>
                <a:gd name="connsiteY4" fmla="*/ 0 h 874178"/>
                <a:gd name="connsiteX5" fmla="*/ 1022594 w 4065588"/>
                <a:gd name="connsiteY5" fmla="*/ 123340 h 874178"/>
                <a:gd name="connsiteX6" fmla="*/ 1129974 w 4065588"/>
                <a:gd name="connsiteY6" fmla="*/ 377327 h 874178"/>
                <a:gd name="connsiteX7" fmla="*/ 1172231 w 4065588"/>
                <a:gd name="connsiteY7" fmla="*/ 400894 h 874178"/>
                <a:gd name="connsiteX8" fmla="*/ 3828946 w 4065588"/>
                <a:gd name="connsiteY8" fmla="*/ 400894 h 874178"/>
                <a:gd name="connsiteX9" fmla="*/ 4065588 w 4065588"/>
                <a:gd name="connsiteY9" fmla="*/ 637536 h 874178"/>
                <a:gd name="connsiteX10" fmla="*/ 4065587 w 4065588"/>
                <a:gd name="connsiteY10" fmla="*/ 637536 h 874178"/>
                <a:gd name="connsiteX11" fmla="*/ 3828945 w 4065588"/>
                <a:gd name="connsiteY11" fmla="*/ 874178 h 874178"/>
                <a:gd name="connsiteX12" fmla="*/ 236642 w 4065588"/>
                <a:gd name="connsiteY12" fmla="*/ 874177 h 874178"/>
                <a:gd name="connsiteX13" fmla="*/ 18597 w 4065588"/>
                <a:gd name="connsiteY13" fmla="*/ 729647 h 874178"/>
                <a:gd name="connsiteX14" fmla="*/ 0 w 4065588"/>
                <a:gd name="connsiteY14" fmla="*/ 637536 h 874178"/>
                <a:gd name="connsiteX15" fmla="*/ 2105 w 4065588"/>
                <a:gd name="connsiteY15" fmla="*/ 627112 h 874178"/>
                <a:gd name="connsiteX16" fmla="*/ 0 w 4065588"/>
                <a:gd name="connsiteY16" fmla="*/ 616687 h 874178"/>
                <a:gd name="connsiteX17" fmla="*/ 0 w 4065588"/>
                <a:gd name="connsiteY17" fmla="*/ 123340 h 874178"/>
                <a:gd name="connsiteX18" fmla="*/ 123340 w 4065588"/>
                <a:gd name="connsiteY18" fmla="*/ 0 h 87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65588" h="874178">
                  <a:moveTo>
                    <a:pt x="0" y="637535"/>
                  </a:moveTo>
                  <a:lnTo>
                    <a:pt x="0" y="637536"/>
                  </a:lnTo>
                  <a:lnTo>
                    <a:pt x="0" y="637536"/>
                  </a:lnTo>
                  <a:close/>
                  <a:moveTo>
                    <a:pt x="123340" y="0"/>
                  </a:moveTo>
                  <a:lnTo>
                    <a:pt x="899254" y="0"/>
                  </a:lnTo>
                  <a:cubicBezTo>
                    <a:pt x="967373" y="0"/>
                    <a:pt x="1022594" y="55221"/>
                    <a:pt x="1022594" y="123340"/>
                  </a:cubicBezTo>
                  <a:cubicBezTo>
                    <a:pt x="1027357" y="263590"/>
                    <a:pt x="1072303" y="335081"/>
                    <a:pt x="1129974" y="377327"/>
                  </a:cubicBezTo>
                  <a:lnTo>
                    <a:pt x="1172231" y="400894"/>
                  </a:lnTo>
                  <a:lnTo>
                    <a:pt x="3828946" y="400894"/>
                  </a:lnTo>
                  <a:cubicBezTo>
                    <a:pt x="3959640" y="400894"/>
                    <a:pt x="4065588" y="506842"/>
                    <a:pt x="4065588" y="637536"/>
                  </a:cubicBezTo>
                  <a:lnTo>
                    <a:pt x="4065587" y="637536"/>
                  </a:lnTo>
                  <a:cubicBezTo>
                    <a:pt x="4065587" y="768230"/>
                    <a:pt x="3959639" y="874178"/>
                    <a:pt x="3828945" y="874178"/>
                  </a:cubicBezTo>
                  <a:lnTo>
                    <a:pt x="236642" y="874177"/>
                  </a:lnTo>
                  <a:cubicBezTo>
                    <a:pt x="138622" y="874177"/>
                    <a:pt x="54521" y="814581"/>
                    <a:pt x="18597" y="729647"/>
                  </a:cubicBezTo>
                  <a:lnTo>
                    <a:pt x="0" y="637536"/>
                  </a:lnTo>
                  <a:lnTo>
                    <a:pt x="2105" y="627112"/>
                  </a:lnTo>
                  <a:lnTo>
                    <a:pt x="0" y="616687"/>
                  </a:lnTo>
                  <a:lnTo>
                    <a:pt x="0" y="123340"/>
                  </a:lnTo>
                  <a:cubicBezTo>
                    <a:pt x="0" y="55221"/>
                    <a:pt x="55221" y="0"/>
                    <a:pt x="1233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C0A16"/>
              </a:solidFill>
            </a:ln>
            <a:effectLst>
              <a:innerShdw dist="76200" dir="13500000">
                <a:prstClr val="black">
                  <a:alpha val="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43A5D360-10C6-CDF3-299B-DDBCC5D4B35F}"/>
                </a:ext>
              </a:extLst>
            </p:cNvPr>
            <p:cNvSpPr txBox="1"/>
            <p:nvPr/>
          </p:nvSpPr>
          <p:spPr>
            <a:xfrm>
              <a:off x="2876889" y="2188705"/>
              <a:ext cx="2580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CEAA6ADC-7CB9-61B3-115F-B65EC6796A95}"/>
                </a:ext>
              </a:extLst>
            </p:cNvPr>
            <p:cNvSpPr txBox="1"/>
            <p:nvPr/>
          </p:nvSpPr>
          <p:spPr>
            <a:xfrm>
              <a:off x="1542363" y="1637389"/>
              <a:ext cx="11555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DC0A16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04</a:t>
              </a:r>
              <a:endParaRPr lang="zh-CN" altLang="en-US" sz="6000" b="1" dirty="0">
                <a:solidFill>
                  <a:srgbClr val="DC0A16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14A130-3B26-142A-C6D7-CC43CBBD32C8}"/>
              </a:ext>
            </a:extLst>
          </p:cNvPr>
          <p:cNvGrpSpPr/>
          <p:nvPr/>
        </p:nvGrpSpPr>
        <p:grpSpPr>
          <a:xfrm>
            <a:off x="4409882" y="5364997"/>
            <a:ext cx="3204392" cy="980446"/>
            <a:chOff x="4477486" y="6747623"/>
            <a:chExt cx="3254954" cy="995918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8C2D44A-CF46-348D-87BE-0BE044C21FA2}"/>
                </a:ext>
              </a:extLst>
            </p:cNvPr>
            <p:cNvSpPr/>
            <p:nvPr/>
          </p:nvSpPr>
          <p:spPr>
            <a:xfrm>
              <a:off x="4477486" y="6816213"/>
              <a:ext cx="1276212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ACDC97B-48F1-7012-1975-B9EA12C7BD15}"/>
                </a:ext>
              </a:extLst>
            </p:cNvPr>
            <p:cNvSpPr/>
            <p:nvPr/>
          </p:nvSpPr>
          <p:spPr>
            <a:xfrm>
              <a:off x="6371775" y="6788199"/>
              <a:ext cx="1360665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D8BA72D9-6CED-C687-2E22-D90A15AD0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108" y="6747623"/>
              <a:ext cx="552668" cy="710639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89B3F564-F920-BD6D-B7B7-2F699F86DC8B}"/>
              </a:ext>
            </a:extLst>
          </p:cNvPr>
          <p:cNvSpPr txBox="1"/>
          <p:nvPr/>
        </p:nvSpPr>
        <p:spPr>
          <a:xfrm>
            <a:off x="-101955600" y="-53880266"/>
            <a:ext cx="66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 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71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9322" y="1876920"/>
            <a:ext cx="2015269" cy="1680000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noFill/>
              <a:ln w="6350">
                <a:solidFill>
                  <a:srgbClr val="DC0A16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71281" y="1864333"/>
              <a:ext cx="534584" cy="227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5692" y="2811216"/>
            <a:ext cx="2015269" cy="1680000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noFill/>
              <a:ln w="6350">
                <a:solidFill>
                  <a:srgbClr val="DC0A16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DC0A1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92505" y="3058089"/>
              <a:ext cx="534584" cy="227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9322" y="3739975"/>
            <a:ext cx="2015269" cy="1680000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noFill/>
              <a:ln w="6350">
                <a:solidFill>
                  <a:srgbClr val="DC0A16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371281" y="4320012"/>
              <a:ext cx="534584" cy="227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2055" y="2811216"/>
            <a:ext cx="2015269" cy="1680000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noFill/>
              <a:ln w="6350">
                <a:solidFill>
                  <a:srgbClr val="DC0A16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DC0A1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84085" y="3125025"/>
              <a:ext cx="534584" cy="227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40270" y="1669517"/>
            <a:ext cx="3253055" cy="1141699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827" y="1669516"/>
            <a:ext cx="4414894" cy="60471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40271" y="5095403"/>
            <a:ext cx="422294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682" y="4374654"/>
            <a:ext cx="284225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>
            <a:extLst>
              <a:ext uri="{FF2B5EF4-FFF2-40B4-BE49-F238E27FC236}">
                <a16:creationId xmlns:a16="http://schemas.microsoft.com/office/drawing/2014/main" id="{33475FA6-A0BB-27ED-4606-CB29CF2287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FAA7A77C-BB8E-1777-9258-12AE6AAE3438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E271423-6FF9-DB13-99E1-6CC37C7AEA67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CE93A3A-17F5-7813-CF66-CFD5C3643CF3}"/>
              </a:ext>
            </a:extLst>
          </p:cNvPr>
          <p:cNvGrpSpPr/>
          <p:nvPr/>
        </p:nvGrpSpPr>
        <p:grpSpPr>
          <a:xfrm>
            <a:off x="7898677" y="1312200"/>
            <a:ext cx="3571934" cy="915466"/>
            <a:chOff x="7895808" y="1814016"/>
            <a:chExt cx="3571934" cy="91546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C432CDF-08EB-B3D4-8D7E-D5D89E7677FD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9F45C3E-B030-5253-51B5-60AD8C5D9506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B26013E-3C87-6352-DD85-3CF9CCDECD07}"/>
              </a:ext>
            </a:extLst>
          </p:cNvPr>
          <p:cNvGrpSpPr/>
          <p:nvPr/>
        </p:nvGrpSpPr>
        <p:grpSpPr>
          <a:xfrm>
            <a:off x="8624390" y="4014729"/>
            <a:ext cx="2632543" cy="1155531"/>
            <a:chOff x="7895808" y="1814016"/>
            <a:chExt cx="2632543" cy="115553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8688026-C128-7765-DDBC-F21ECD1CDB27}"/>
                </a:ext>
              </a:extLst>
            </p:cNvPr>
            <p:cNvSpPr txBox="1"/>
            <p:nvPr/>
          </p:nvSpPr>
          <p:spPr>
            <a:xfrm>
              <a:off x="7895808" y="2174458"/>
              <a:ext cx="2632543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90922D6-33FA-7652-6F65-EC69D811F5AA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4810508-F29D-60D9-5F66-046A9FB0082D}"/>
              </a:ext>
            </a:extLst>
          </p:cNvPr>
          <p:cNvGrpSpPr/>
          <p:nvPr/>
        </p:nvGrpSpPr>
        <p:grpSpPr>
          <a:xfrm>
            <a:off x="949326" y="1304203"/>
            <a:ext cx="2502720" cy="1155531"/>
            <a:chOff x="7895808" y="1814016"/>
            <a:chExt cx="2502720" cy="115553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8055A93-2A54-D1E9-EA4C-6CA982243111}"/>
                </a:ext>
              </a:extLst>
            </p:cNvPr>
            <p:cNvSpPr txBox="1"/>
            <p:nvPr/>
          </p:nvSpPr>
          <p:spPr>
            <a:xfrm>
              <a:off x="7895808" y="2174458"/>
              <a:ext cx="2502720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39D736D5-4899-3935-74A0-C1689726205E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C20263-3E09-B1F1-89A6-30416E856A13}"/>
              </a:ext>
            </a:extLst>
          </p:cNvPr>
          <p:cNvGrpSpPr/>
          <p:nvPr/>
        </p:nvGrpSpPr>
        <p:grpSpPr>
          <a:xfrm>
            <a:off x="949325" y="4772715"/>
            <a:ext cx="3343999" cy="915466"/>
            <a:chOff x="7895807" y="1814016"/>
            <a:chExt cx="3343999" cy="91546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332C021-BA18-5FF6-4151-993DC8AEF886}"/>
                </a:ext>
              </a:extLst>
            </p:cNvPr>
            <p:cNvSpPr txBox="1"/>
            <p:nvPr/>
          </p:nvSpPr>
          <p:spPr>
            <a:xfrm>
              <a:off x="7895807" y="2174458"/>
              <a:ext cx="334399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360C2F8C-0FFD-00DB-D168-5940CAB0FE73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871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3" name="组合 1472"/>
          <p:cNvGrpSpPr/>
          <p:nvPr/>
        </p:nvGrpSpPr>
        <p:grpSpPr>
          <a:xfrm>
            <a:off x="6254705" y="2666320"/>
            <a:ext cx="1189567" cy="1409700"/>
            <a:chOff x="4878388" y="2132013"/>
            <a:chExt cx="892175" cy="1057275"/>
          </a:xfrm>
        </p:grpSpPr>
        <p:sp>
          <p:nvSpPr>
            <p:cNvPr id="1180" name="Freeform 431"/>
            <p:cNvSpPr>
              <a:spLocks/>
            </p:cNvSpPr>
            <p:nvPr/>
          </p:nvSpPr>
          <p:spPr bwMode="auto">
            <a:xfrm>
              <a:off x="4878388" y="2176463"/>
              <a:ext cx="892175" cy="1012825"/>
            </a:xfrm>
            <a:custGeom>
              <a:avLst/>
              <a:gdLst>
                <a:gd name="T0" fmla="*/ 0 w 562"/>
                <a:gd name="T1" fmla="*/ 638 h 638"/>
                <a:gd name="T2" fmla="*/ 0 w 562"/>
                <a:gd name="T3" fmla="*/ 120 h 638"/>
                <a:gd name="T4" fmla="*/ 0 w 562"/>
                <a:gd name="T5" fmla="*/ 120 h 638"/>
                <a:gd name="T6" fmla="*/ 1 w 562"/>
                <a:gd name="T7" fmla="*/ 108 h 638"/>
                <a:gd name="T8" fmla="*/ 3 w 562"/>
                <a:gd name="T9" fmla="*/ 97 h 638"/>
                <a:gd name="T10" fmla="*/ 6 w 562"/>
                <a:gd name="T11" fmla="*/ 85 h 638"/>
                <a:gd name="T12" fmla="*/ 10 w 562"/>
                <a:gd name="T13" fmla="*/ 74 h 638"/>
                <a:gd name="T14" fmla="*/ 15 w 562"/>
                <a:gd name="T15" fmla="*/ 63 h 638"/>
                <a:gd name="T16" fmla="*/ 21 w 562"/>
                <a:gd name="T17" fmla="*/ 53 h 638"/>
                <a:gd name="T18" fmla="*/ 27 w 562"/>
                <a:gd name="T19" fmla="*/ 44 h 638"/>
                <a:gd name="T20" fmla="*/ 36 w 562"/>
                <a:gd name="T21" fmla="*/ 35 h 638"/>
                <a:gd name="T22" fmla="*/ 44 w 562"/>
                <a:gd name="T23" fmla="*/ 27 h 638"/>
                <a:gd name="T24" fmla="*/ 53 w 562"/>
                <a:gd name="T25" fmla="*/ 20 h 638"/>
                <a:gd name="T26" fmla="*/ 64 w 562"/>
                <a:gd name="T27" fmla="*/ 15 h 638"/>
                <a:gd name="T28" fmla="*/ 74 w 562"/>
                <a:gd name="T29" fmla="*/ 9 h 638"/>
                <a:gd name="T30" fmla="*/ 85 w 562"/>
                <a:gd name="T31" fmla="*/ 5 h 638"/>
                <a:gd name="T32" fmla="*/ 97 w 562"/>
                <a:gd name="T33" fmla="*/ 3 h 638"/>
                <a:gd name="T34" fmla="*/ 109 w 562"/>
                <a:gd name="T35" fmla="*/ 1 h 638"/>
                <a:gd name="T36" fmla="*/ 122 w 562"/>
                <a:gd name="T37" fmla="*/ 0 h 638"/>
                <a:gd name="T38" fmla="*/ 562 w 562"/>
                <a:gd name="T39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2" h="638">
                  <a:moveTo>
                    <a:pt x="0" y="638"/>
                  </a:moveTo>
                  <a:lnTo>
                    <a:pt x="0" y="120"/>
                  </a:lnTo>
                  <a:lnTo>
                    <a:pt x="0" y="120"/>
                  </a:lnTo>
                  <a:lnTo>
                    <a:pt x="1" y="108"/>
                  </a:lnTo>
                  <a:lnTo>
                    <a:pt x="3" y="97"/>
                  </a:lnTo>
                  <a:lnTo>
                    <a:pt x="6" y="85"/>
                  </a:lnTo>
                  <a:lnTo>
                    <a:pt x="10" y="74"/>
                  </a:lnTo>
                  <a:lnTo>
                    <a:pt x="15" y="63"/>
                  </a:lnTo>
                  <a:lnTo>
                    <a:pt x="21" y="53"/>
                  </a:lnTo>
                  <a:lnTo>
                    <a:pt x="27" y="44"/>
                  </a:lnTo>
                  <a:lnTo>
                    <a:pt x="36" y="35"/>
                  </a:lnTo>
                  <a:lnTo>
                    <a:pt x="44" y="27"/>
                  </a:lnTo>
                  <a:lnTo>
                    <a:pt x="53" y="20"/>
                  </a:lnTo>
                  <a:lnTo>
                    <a:pt x="64" y="15"/>
                  </a:lnTo>
                  <a:lnTo>
                    <a:pt x="74" y="9"/>
                  </a:lnTo>
                  <a:lnTo>
                    <a:pt x="85" y="5"/>
                  </a:lnTo>
                  <a:lnTo>
                    <a:pt x="97" y="3"/>
                  </a:lnTo>
                  <a:lnTo>
                    <a:pt x="109" y="1"/>
                  </a:lnTo>
                  <a:lnTo>
                    <a:pt x="122" y="0"/>
                  </a:lnTo>
                  <a:lnTo>
                    <a:pt x="562" y="0"/>
                  </a:lnTo>
                </a:path>
              </a:pathLst>
            </a:custGeom>
            <a:noFill/>
            <a:ln w="11">
              <a:solidFill>
                <a:srgbClr val="BCBE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8" name="Freeform 441"/>
            <p:cNvSpPr>
              <a:spLocks/>
            </p:cNvSpPr>
            <p:nvPr/>
          </p:nvSpPr>
          <p:spPr bwMode="auto">
            <a:xfrm>
              <a:off x="5162550" y="2132013"/>
              <a:ext cx="92075" cy="92075"/>
            </a:xfrm>
            <a:custGeom>
              <a:avLst/>
              <a:gdLst>
                <a:gd name="T0" fmla="*/ 58 w 58"/>
                <a:gd name="T1" fmla="*/ 29 h 58"/>
                <a:gd name="T2" fmla="*/ 58 w 58"/>
                <a:gd name="T3" fmla="*/ 29 h 58"/>
                <a:gd name="T4" fmla="*/ 56 w 58"/>
                <a:gd name="T5" fmla="*/ 35 h 58"/>
                <a:gd name="T6" fmla="*/ 55 w 58"/>
                <a:gd name="T7" fmla="*/ 40 h 58"/>
                <a:gd name="T8" fmla="*/ 52 w 58"/>
                <a:gd name="T9" fmla="*/ 46 h 58"/>
                <a:gd name="T10" fmla="*/ 49 w 58"/>
                <a:gd name="T11" fmla="*/ 50 h 58"/>
                <a:gd name="T12" fmla="*/ 44 w 58"/>
                <a:gd name="T13" fmla="*/ 54 h 58"/>
                <a:gd name="T14" fmla="*/ 40 w 58"/>
                <a:gd name="T15" fmla="*/ 55 h 58"/>
                <a:gd name="T16" fmla="*/ 34 w 58"/>
                <a:gd name="T17" fmla="*/ 58 h 58"/>
                <a:gd name="T18" fmla="*/ 29 w 58"/>
                <a:gd name="T19" fmla="*/ 58 h 58"/>
                <a:gd name="T20" fmla="*/ 29 w 58"/>
                <a:gd name="T21" fmla="*/ 58 h 58"/>
                <a:gd name="T22" fmla="*/ 23 w 58"/>
                <a:gd name="T23" fmla="*/ 58 h 58"/>
                <a:gd name="T24" fmla="*/ 18 w 58"/>
                <a:gd name="T25" fmla="*/ 55 h 58"/>
                <a:gd name="T26" fmla="*/ 12 w 58"/>
                <a:gd name="T27" fmla="*/ 54 h 58"/>
                <a:gd name="T28" fmla="*/ 8 w 58"/>
                <a:gd name="T29" fmla="*/ 50 h 58"/>
                <a:gd name="T30" fmla="*/ 4 w 58"/>
                <a:gd name="T31" fmla="*/ 46 h 58"/>
                <a:gd name="T32" fmla="*/ 3 w 58"/>
                <a:gd name="T33" fmla="*/ 40 h 58"/>
                <a:gd name="T34" fmla="*/ 0 w 58"/>
                <a:gd name="T35" fmla="*/ 35 h 58"/>
                <a:gd name="T36" fmla="*/ 0 w 58"/>
                <a:gd name="T37" fmla="*/ 29 h 58"/>
                <a:gd name="T38" fmla="*/ 0 w 58"/>
                <a:gd name="T39" fmla="*/ 29 h 58"/>
                <a:gd name="T40" fmla="*/ 0 w 58"/>
                <a:gd name="T41" fmla="*/ 24 h 58"/>
                <a:gd name="T42" fmla="*/ 3 w 58"/>
                <a:gd name="T43" fmla="*/ 18 h 58"/>
                <a:gd name="T44" fmla="*/ 4 w 58"/>
                <a:gd name="T45" fmla="*/ 14 h 58"/>
                <a:gd name="T46" fmla="*/ 8 w 58"/>
                <a:gd name="T47" fmla="*/ 9 h 58"/>
                <a:gd name="T48" fmla="*/ 12 w 58"/>
                <a:gd name="T49" fmla="*/ 6 h 58"/>
                <a:gd name="T50" fmla="*/ 18 w 58"/>
                <a:gd name="T51" fmla="*/ 3 h 58"/>
                <a:gd name="T52" fmla="*/ 23 w 58"/>
                <a:gd name="T53" fmla="*/ 2 h 58"/>
                <a:gd name="T54" fmla="*/ 29 w 58"/>
                <a:gd name="T55" fmla="*/ 0 h 58"/>
                <a:gd name="T56" fmla="*/ 29 w 58"/>
                <a:gd name="T57" fmla="*/ 0 h 58"/>
                <a:gd name="T58" fmla="*/ 34 w 58"/>
                <a:gd name="T59" fmla="*/ 2 h 58"/>
                <a:gd name="T60" fmla="*/ 40 w 58"/>
                <a:gd name="T61" fmla="*/ 3 h 58"/>
                <a:gd name="T62" fmla="*/ 44 w 58"/>
                <a:gd name="T63" fmla="*/ 6 h 58"/>
                <a:gd name="T64" fmla="*/ 49 w 58"/>
                <a:gd name="T65" fmla="*/ 9 h 58"/>
                <a:gd name="T66" fmla="*/ 52 w 58"/>
                <a:gd name="T67" fmla="*/ 14 h 58"/>
                <a:gd name="T68" fmla="*/ 55 w 58"/>
                <a:gd name="T69" fmla="*/ 18 h 58"/>
                <a:gd name="T70" fmla="*/ 56 w 58"/>
                <a:gd name="T71" fmla="*/ 24 h 58"/>
                <a:gd name="T72" fmla="*/ 58 w 58"/>
                <a:gd name="T73" fmla="*/ 29 h 58"/>
                <a:gd name="T74" fmla="*/ 58 w 58"/>
                <a:gd name="T7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58">
                  <a:moveTo>
                    <a:pt x="58" y="29"/>
                  </a:moveTo>
                  <a:lnTo>
                    <a:pt x="58" y="29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52" y="46"/>
                  </a:lnTo>
                  <a:lnTo>
                    <a:pt x="49" y="50"/>
                  </a:lnTo>
                  <a:lnTo>
                    <a:pt x="44" y="54"/>
                  </a:lnTo>
                  <a:lnTo>
                    <a:pt x="40" y="55"/>
                  </a:lnTo>
                  <a:lnTo>
                    <a:pt x="34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5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4" y="46"/>
                  </a:lnTo>
                  <a:lnTo>
                    <a:pt x="3" y="40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3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8" y="3"/>
                  </a:lnTo>
                  <a:lnTo>
                    <a:pt x="23" y="2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4" y="2"/>
                  </a:lnTo>
                  <a:lnTo>
                    <a:pt x="40" y="3"/>
                  </a:lnTo>
                  <a:lnTo>
                    <a:pt x="44" y="6"/>
                  </a:lnTo>
                  <a:lnTo>
                    <a:pt x="49" y="9"/>
                  </a:lnTo>
                  <a:lnTo>
                    <a:pt x="52" y="14"/>
                  </a:lnTo>
                  <a:lnTo>
                    <a:pt x="55" y="18"/>
                  </a:lnTo>
                  <a:lnTo>
                    <a:pt x="56" y="24"/>
                  </a:lnTo>
                  <a:lnTo>
                    <a:pt x="58" y="29"/>
                  </a:lnTo>
                  <a:lnTo>
                    <a:pt x="58" y="29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2" name="组合 1471"/>
          <p:cNvGrpSpPr/>
          <p:nvPr/>
        </p:nvGrpSpPr>
        <p:grpSpPr>
          <a:xfrm>
            <a:off x="6193320" y="3731004"/>
            <a:ext cx="1991784" cy="1413933"/>
            <a:chOff x="4832350" y="2930526"/>
            <a:chExt cx="1493838" cy="1060450"/>
          </a:xfrm>
        </p:grpSpPr>
        <p:sp>
          <p:nvSpPr>
            <p:cNvPr id="1176" name="Freeform 428"/>
            <p:cNvSpPr>
              <a:spLocks/>
            </p:cNvSpPr>
            <p:nvPr/>
          </p:nvSpPr>
          <p:spPr bwMode="auto">
            <a:xfrm>
              <a:off x="4878388" y="2978151"/>
              <a:ext cx="1447800" cy="1012825"/>
            </a:xfrm>
            <a:custGeom>
              <a:avLst/>
              <a:gdLst>
                <a:gd name="T0" fmla="*/ 0 w 912"/>
                <a:gd name="T1" fmla="*/ 638 h 638"/>
                <a:gd name="T2" fmla="*/ 0 w 912"/>
                <a:gd name="T3" fmla="*/ 121 h 638"/>
                <a:gd name="T4" fmla="*/ 0 w 912"/>
                <a:gd name="T5" fmla="*/ 121 h 638"/>
                <a:gd name="T6" fmla="*/ 1 w 912"/>
                <a:gd name="T7" fmla="*/ 108 h 638"/>
                <a:gd name="T8" fmla="*/ 3 w 912"/>
                <a:gd name="T9" fmla="*/ 96 h 638"/>
                <a:gd name="T10" fmla="*/ 6 w 912"/>
                <a:gd name="T11" fmla="*/ 85 h 638"/>
                <a:gd name="T12" fmla="*/ 10 w 912"/>
                <a:gd name="T13" fmla="*/ 74 h 638"/>
                <a:gd name="T14" fmla="*/ 15 w 912"/>
                <a:gd name="T15" fmla="*/ 63 h 638"/>
                <a:gd name="T16" fmla="*/ 21 w 912"/>
                <a:gd name="T17" fmla="*/ 54 h 638"/>
                <a:gd name="T18" fmla="*/ 27 w 912"/>
                <a:gd name="T19" fmla="*/ 44 h 638"/>
                <a:gd name="T20" fmla="*/ 36 w 912"/>
                <a:gd name="T21" fmla="*/ 36 h 638"/>
                <a:gd name="T22" fmla="*/ 44 w 912"/>
                <a:gd name="T23" fmla="*/ 28 h 638"/>
                <a:gd name="T24" fmla="*/ 53 w 912"/>
                <a:gd name="T25" fmla="*/ 21 h 638"/>
                <a:gd name="T26" fmla="*/ 64 w 912"/>
                <a:gd name="T27" fmla="*/ 14 h 638"/>
                <a:gd name="T28" fmla="*/ 74 w 912"/>
                <a:gd name="T29" fmla="*/ 10 h 638"/>
                <a:gd name="T30" fmla="*/ 85 w 912"/>
                <a:gd name="T31" fmla="*/ 6 h 638"/>
                <a:gd name="T32" fmla="*/ 97 w 912"/>
                <a:gd name="T33" fmla="*/ 3 h 638"/>
                <a:gd name="T34" fmla="*/ 109 w 912"/>
                <a:gd name="T35" fmla="*/ 0 h 638"/>
                <a:gd name="T36" fmla="*/ 122 w 912"/>
                <a:gd name="T37" fmla="*/ 0 h 638"/>
                <a:gd name="T38" fmla="*/ 912 w 912"/>
                <a:gd name="T39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638">
                  <a:moveTo>
                    <a:pt x="0" y="638"/>
                  </a:moveTo>
                  <a:lnTo>
                    <a:pt x="0" y="121"/>
                  </a:lnTo>
                  <a:lnTo>
                    <a:pt x="0" y="121"/>
                  </a:lnTo>
                  <a:lnTo>
                    <a:pt x="1" y="108"/>
                  </a:lnTo>
                  <a:lnTo>
                    <a:pt x="3" y="96"/>
                  </a:lnTo>
                  <a:lnTo>
                    <a:pt x="6" y="85"/>
                  </a:lnTo>
                  <a:lnTo>
                    <a:pt x="10" y="74"/>
                  </a:lnTo>
                  <a:lnTo>
                    <a:pt x="15" y="63"/>
                  </a:lnTo>
                  <a:lnTo>
                    <a:pt x="21" y="54"/>
                  </a:lnTo>
                  <a:lnTo>
                    <a:pt x="27" y="44"/>
                  </a:lnTo>
                  <a:lnTo>
                    <a:pt x="36" y="36"/>
                  </a:lnTo>
                  <a:lnTo>
                    <a:pt x="44" y="28"/>
                  </a:lnTo>
                  <a:lnTo>
                    <a:pt x="53" y="21"/>
                  </a:lnTo>
                  <a:lnTo>
                    <a:pt x="64" y="14"/>
                  </a:lnTo>
                  <a:lnTo>
                    <a:pt x="74" y="10"/>
                  </a:lnTo>
                  <a:lnTo>
                    <a:pt x="85" y="6"/>
                  </a:lnTo>
                  <a:lnTo>
                    <a:pt x="97" y="3"/>
                  </a:lnTo>
                  <a:lnTo>
                    <a:pt x="109" y="0"/>
                  </a:lnTo>
                  <a:lnTo>
                    <a:pt x="122" y="0"/>
                  </a:lnTo>
                  <a:lnTo>
                    <a:pt x="912" y="0"/>
                  </a:lnTo>
                </a:path>
              </a:pathLst>
            </a:custGeom>
            <a:noFill/>
            <a:ln w="11">
              <a:solidFill>
                <a:srgbClr val="BCBE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9" name="Freeform 442"/>
            <p:cNvSpPr>
              <a:spLocks/>
            </p:cNvSpPr>
            <p:nvPr/>
          </p:nvSpPr>
          <p:spPr bwMode="auto">
            <a:xfrm>
              <a:off x="5545138" y="2930526"/>
              <a:ext cx="90487" cy="92075"/>
            </a:xfrm>
            <a:custGeom>
              <a:avLst/>
              <a:gdLst>
                <a:gd name="T0" fmla="*/ 57 w 57"/>
                <a:gd name="T1" fmla="*/ 29 h 58"/>
                <a:gd name="T2" fmla="*/ 57 w 57"/>
                <a:gd name="T3" fmla="*/ 29 h 58"/>
                <a:gd name="T4" fmla="*/ 57 w 57"/>
                <a:gd name="T5" fmla="*/ 34 h 58"/>
                <a:gd name="T6" fmla="*/ 54 w 57"/>
                <a:gd name="T7" fmla="*/ 40 h 58"/>
                <a:gd name="T8" fmla="*/ 52 w 57"/>
                <a:gd name="T9" fmla="*/ 45 h 58"/>
                <a:gd name="T10" fmla="*/ 49 w 57"/>
                <a:gd name="T11" fmla="*/ 49 h 58"/>
                <a:gd name="T12" fmla="*/ 45 w 57"/>
                <a:gd name="T13" fmla="*/ 52 h 58"/>
                <a:gd name="T14" fmla="*/ 39 w 57"/>
                <a:gd name="T15" fmla="*/ 55 h 58"/>
                <a:gd name="T16" fmla="*/ 34 w 57"/>
                <a:gd name="T17" fmla="*/ 58 h 58"/>
                <a:gd name="T18" fmla="*/ 28 w 57"/>
                <a:gd name="T19" fmla="*/ 58 h 58"/>
                <a:gd name="T20" fmla="*/ 28 w 57"/>
                <a:gd name="T21" fmla="*/ 58 h 58"/>
                <a:gd name="T22" fmla="*/ 23 w 57"/>
                <a:gd name="T23" fmla="*/ 58 h 58"/>
                <a:gd name="T24" fmla="*/ 17 w 57"/>
                <a:gd name="T25" fmla="*/ 55 h 58"/>
                <a:gd name="T26" fmla="*/ 12 w 57"/>
                <a:gd name="T27" fmla="*/ 52 h 58"/>
                <a:gd name="T28" fmla="*/ 8 w 57"/>
                <a:gd name="T29" fmla="*/ 49 h 58"/>
                <a:gd name="T30" fmla="*/ 5 w 57"/>
                <a:gd name="T31" fmla="*/ 45 h 58"/>
                <a:gd name="T32" fmla="*/ 2 w 57"/>
                <a:gd name="T33" fmla="*/ 40 h 58"/>
                <a:gd name="T34" fmla="*/ 1 w 57"/>
                <a:gd name="T35" fmla="*/ 34 h 58"/>
                <a:gd name="T36" fmla="*/ 0 w 57"/>
                <a:gd name="T37" fmla="*/ 29 h 58"/>
                <a:gd name="T38" fmla="*/ 0 w 57"/>
                <a:gd name="T39" fmla="*/ 29 h 58"/>
                <a:gd name="T40" fmla="*/ 1 w 57"/>
                <a:gd name="T41" fmla="*/ 23 h 58"/>
                <a:gd name="T42" fmla="*/ 2 w 57"/>
                <a:gd name="T43" fmla="*/ 18 h 58"/>
                <a:gd name="T44" fmla="*/ 5 w 57"/>
                <a:gd name="T45" fmla="*/ 13 h 58"/>
                <a:gd name="T46" fmla="*/ 8 w 57"/>
                <a:gd name="T47" fmla="*/ 8 h 58"/>
                <a:gd name="T48" fmla="*/ 12 w 57"/>
                <a:gd name="T49" fmla="*/ 6 h 58"/>
                <a:gd name="T50" fmla="*/ 17 w 57"/>
                <a:gd name="T51" fmla="*/ 3 h 58"/>
                <a:gd name="T52" fmla="*/ 23 w 57"/>
                <a:gd name="T53" fmla="*/ 2 h 58"/>
                <a:gd name="T54" fmla="*/ 28 w 57"/>
                <a:gd name="T55" fmla="*/ 0 h 58"/>
                <a:gd name="T56" fmla="*/ 28 w 57"/>
                <a:gd name="T57" fmla="*/ 0 h 58"/>
                <a:gd name="T58" fmla="*/ 34 w 57"/>
                <a:gd name="T59" fmla="*/ 2 h 58"/>
                <a:gd name="T60" fmla="*/ 39 w 57"/>
                <a:gd name="T61" fmla="*/ 3 h 58"/>
                <a:gd name="T62" fmla="*/ 45 w 57"/>
                <a:gd name="T63" fmla="*/ 6 h 58"/>
                <a:gd name="T64" fmla="*/ 49 w 57"/>
                <a:gd name="T65" fmla="*/ 8 h 58"/>
                <a:gd name="T66" fmla="*/ 52 w 57"/>
                <a:gd name="T67" fmla="*/ 13 h 58"/>
                <a:gd name="T68" fmla="*/ 54 w 57"/>
                <a:gd name="T69" fmla="*/ 18 h 58"/>
                <a:gd name="T70" fmla="*/ 57 w 57"/>
                <a:gd name="T71" fmla="*/ 23 h 58"/>
                <a:gd name="T72" fmla="*/ 57 w 57"/>
                <a:gd name="T73" fmla="*/ 29 h 58"/>
                <a:gd name="T74" fmla="*/ 57 w 57"/>
                <a:gd name="T7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lnTo>
                    <a:pt x="57" y="29"/>
                  </a:lnTo>
                  <a:lnTo>
                    <a:pt x="57" y="34"/>
                  </a:lnTo>
                  <a:lnTo>
                    <a:pt x="54" y="40"/>
                  </a:lnTo>
                  <a:lnTo>
                    <a:pt x="52" y="45"/>
                  </a:lnTo>
                  <a:lnTo>
                    <a:pt x="49" y="49"/>
                  </a:lnTo>
                  <a:lnTo>
                    <a:pt x="45" y="52"/>
                  </a:lnTo>
                  <a:lnTo>
                    <a:pt x="39" y="55"/>
                  </a:lnTo>
                  <a:lnTo>
                    <a:pt x="34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3" y="58"/>
                  </a:lnTo>
                  <a:lnTo>
                    <a:pt x="17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7" y="3"/>
                  </a:lnTo>
                  <a:lnTo>
                    <a:pt x="2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39" y="3"/>
                  </a:lnTo>
                  <a:lnTo>
                    <a:pt x="45" y="6"/>
                  </a:lnTo>
                  <a:lnTo>
                    <a:pt x="49" y="8"/>
                  </a:lnTo>
                  <a:lnTo>
                    <a:pt x="52" y="13"/>
                  </a:lnTo>
                  <a:lnTo>
                    <a:pt x="54" y="18"/>
                  </a:lnTo>
                  <a:lnTo>
                    <a:pt x="57" y="23"/>
                  </a:lnTo>
                  <a:lnTo>
                    <a:pt x="57" y="29"/>
                  </a:lnTo>
                  <a:lnTo>
                    <a:pt x="57" y="29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0" name="Freeform 443"/>
            <p:cNvSpPr>
              <a:spLocks/>
            </p:cNvSpPr>
            <p:nvPr/>
          </p:nvSpPr>
          <p:spPr bwMode="auto">
            <a:xfrm>
              <a:off x="4832350" y="3319463"/>
              <a:ext cx="88900" cy="88900"/>
            </a:xfrm>
            <a:custGeom>
              <a:avLst/>
              <a:gdLst>
                <a:gd name="T0" fmla="*/ 56 w 56"/>
                <a:gd name="T1" fmla="*/ 29 h 56"/>
                <a:gd name="T2" fmla="*/ 56 w 56"/>
                <a:gd name="T3" fmla="*/ 29 h 56"/>
                <a:gd name="T4" fmla="*/ 56 w 56"/>
                <a:gd name="T5" fmla="*/ 34 h 56"/>
                <a:gd name="T6" fmla="*/ 55 w 56"/>
                <a:gd name="T7" fmla="*/ 39 h 56"/>
                <a:gd name="T8" fmla="*/ 52 w 56"/>
                <a:gd name="T9" fmla="*/ 44 h 56"/>
                <a:gd name="T10" fmla="*/ 48 w 56"/>
                <a:gd name="T11" fmla="*/ 48 h 56"/>
                <a:gd name="T12" fmla="*/ 44 w 56"/>
                <a:gd name="T13" fmla="*/ 52 h 56"/>
                <a:gd name="T14" fmla="*/ 40 w 56"/>
                <a:gd name="T15" fmla="*/ 54 h 56"/>
                <a:gd name="T16" fmla="*/ 35 w 56"/>
                <a:gd name="T17" fmla="*/ 56 h 56"/>
                <a:gd name="T18" fmla="*/ 28 w 56"/>
                <a:gd name="T19" fmla="*/ 56 h 56"/>
                <a:gd name="T20" fmla="*/ 28 w 56"/>
                <a:gd name="T21" fmla="*/ 56 h 56"/>
                <a:gd name="T22" fmla="*/ 22 w 56"/>
                <a:gd name="T23" fmla="*/ 56 h 56"/>
                <a:gd name="T24" fmla="*/ 17 w 56"/>
                <a:gd name="T25" fmla="*/ 54 h 56"/>
                <a:gd name="T26" fmla="*/ 13 w 56"/>
                <a:gd name="T27" fmla="*/ 52 h 56"/>
                <a:gd name="T28" fmla="*/ 9 w 56"/>
                <a:gd name="T29" fmla="*/ 48 h 56"/>
                <a:gd name="T30" fmla="*/ 4 w 56"/>
                <a:gd name="T31" fmla="*/ 44 h 56"/>
                <a:gd name="T32" fmla="*/ 2 w 56"/>
                <a:gd name="T33" fmla="*/ 39 h 56"/>
                <a:gd name="T34" fmla="*/ 0 w 56"/>
                <a:gd name="T35" fmla="*/ 34 h 56"/>
                <a:gd name="T36" fmla="*/ 0 w 56"/>
                <a:gd name="T37" fmla="*/ 29 h 56"/>
                <a:gd name="T38" fmla="*/ 0 w 56"/>
                <a:gd name="T39" fmla="*/ 29 h 56"/>
                <a:gd name="T40" fmla="*/ 0 w 56"/>
                <a:gd name="T41" fmla="*/ 22 h 56"/>
                <a:gd name="T42" fmla="*/ 2 w 56"/>
                <a:gd name="T43" fmla="*/ 16 h 56"/>
                <a:gd name="T44" fmla="*/ 4 w 56"/>
                <a:gd name="T45" fmla="*/ 12 h 56"/>
                <a:gd name="T46" fmla="*/ 9 w 56"/>
                <a:gd name="T47" fmla="*/ 8 h 56"/>
                <a:gd name="T48" fmla="*/ 13 w 56"/>
                <a:gd name="T49" fmla="*/ 4 h 56"/>
                <a:gd name="T50" fmla="*/ 17 w 56"/>
                <a:gd name="T51" fmla="*/ 1 h 56"/>
                <a:gd name="T52" fmla="*/ 22 w 56"/>
                <a:gd name="T53" fmla="*/ 0 h 56"/>
                <a:gd name="T54" fmla="*/ 28 w 56"/>
                <a:gd name="T55" fmla="*/ 0 h 56"/>
                <a:gd name="T56" fmla="*/ 28 w 56"/>
                <a:gd name="T57" fmla="*/ 0 h 56"/>
                <a:gd name="T58" fmla="*/ 35 w 56"/>
                <a:gd name="T59" fmla="*/ 0 h 56"/>
                <a:gd name="T60" fmla="*/ 40 w 56"/>
                <a:gd name="T61" fmla="*/ 1 h 56"/>
                <a:gd name="T62" fmla="*/ 44 w 56"/>
                <a:gd name="T63" fmla="*/ 4 h 56"/>
                <a:gd name="T64" fmla="*/ 48 w 56"/>
                <a:gd name="T65" fmla="*/ 8 h 56"/>
                <a:gd name="T66" fmla="*/ 52 w 56"/>
                <a:gd name="T67" fmla="*/ 12 h 56"/>
                <a:gd name="T68" fmla="*/ 55 w 56"/>
                <a:gd name="T69" fmla="*/ 16 h 56"/>
                <a:gd name="T70" fmla="*/ 56 w 56"/>
                <a:gd name="T71" fmla="*/ 22 h 56"/>
                <a:gd name="T72" fmla="*/ 56 w 56"/>
                <a:gd name="T73" fmla="*/ 29 h 56"/>
                <a:gd name="T74" fmla="*/ 56 w 56"/>
                <a:gd name="T75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6">
                  <a:moveTo>
                    <a:pt x="56" y="29"/>
                  </a:moveTo>
                  <a:lnTo>
                    <a:pt x="56" y="29"/>
                  </a:lnTo>
                  <a:lnTo>
                    <a:pt x="56" y="34"/>
                  </a:lnTo>
                  <a:lnTo>
                    <a:pt x="55" y="39"/>
                  </a:lnTo>
                  <a:lnTo>
                    <a:pt x="52" y="44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0" y="54"/>
                  </a:lnTo>
                  <a:lnTo>
                    <a:pt x="35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2" y="56"/>
                  </a:lnTo>
                  <a:lnTo>
                    <a:pt x="17" y="54"/>
                  </a:lnTo>
                  <a:lnTo>
                    <a:pt x="13" y="52"/>
                  </a:lnTo>
                  <a:lnTo>
                    <a:pt x="9" y="48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40" y="1"/>
                  </a:lnTo>
                  <a:lnTo>
                    <a:pt x="44" y="4"/>
                  </a:lnTo>
                  <a:lnTo>
                    <a:pt x="48" y="8"/>
                  </a:lnTo>
                  <a:lnTo>
                    <a:pt x="52" y="12"/>
                  </a:lnTo>
                  <a:lnTo>
                    <a:pt x="55" y="16"/>
                  </a:lnTo>
                  <a:lnTo>
                    <a:pt x="56" y="22"/>
                  </a:lnTo>
                  <a:lnTo>
                    <a:pt x="56" y="29"/>
                  </a:lnTo>
                  <a:lnTo>
                    <a:pt x="56" y="29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0" name="组合 1319"/>
          <p:cNvGrpSpPr/>
          <p:nvPr/>
        </p:nvGrpSpPr>
        <p:grpSpPr>
          <a:xfrm>
            <a:off x="6035673" y="4590371"/>
            <a:ext cx="1108027" cy="723900"/>
            <a:chOff x="4714116" y="3575051"/>
            <a:chExt cx="831021" cy="542925"/>
          </a:xfrm>
        </p:grpSpPr>
        <p:sp>
          <p:nvSpPr>
            <p:cNvPr id="1175" name="Freeform 427"/>
            <p:cNvSpPr>
              <a:spLocks/>
            </p:cNvSpPr>
            <p:nvPr/>
          </p:nvSpPr>
          <p:spPr bwMode="auto">
            <a:xfrm>
              <a:off x="4997450" y="3603626"/>
              <a:ext cx="547687" cy="514350"/>
            </a:xfrm>
            <a:custGeom>
              <a:avLst/>
              <a:gdLst>
                <a:gd name="T0" fmla="*/ 0 w 345"/>
                <a:gd name="T1" fmla="*/ 324 h 324"/>
                <a:gd name="T2" fmla="*/ 0 w 345"/>
                <a:gd name="T3" fmla="*/ 120 h 324"/>
                <a:gd name="T4" fmla="*/ 0 w 345"/>
                <a:gd name="T5" fmla="*/ 120 h 324"/>
                <a:gd name="T6" fmla="*/ 0 w 345"/>
                <a:gd name="T7" fmla="*/ 108 h 324"/>
                <a:gd name="T8" fmla="*/ 3 w 345"/>
                <a:gd name="T9" fmla="*/ 95 h 324"/>
                <a:gd name="T10" fmla="*/ 6 w 345"/>
                <a:gd name="T11" fmla="*/ 85 h 324"/>
                <a:gd name="T12" fmla="*/ 10 w 345"/>
                <a:gd name="T13" fmla="*/ 74 h 324"/>
                <a:gd name="T14" fmla="*/ 14 w 345"/>
                <a:gd name="T15" fmla="*/ 63 h 324"/>
                <a:gd name="T16" fmla="*/ 21 w 345"/>
                <a:gd name="T17" fmla="*/ 53 h 324"/>
                <a:gd name="T18" fmla="*/ 28 w 345"/>
                <a:gd name="T19" fmla="*/ 44 h 324"/>
                <a:gd name="T20" fmla="*/ 36 w 345"/>
                <a:gd name="T21" fmla="*/ 35 h 324"/>
                <a:gd name="T22" fmla="*/ 44 w 345"/>
                <a:gd name="T23" fmla="*/ 27 h 324"/>
                <a:gd name="T24" fmla="*/ 54 w 345"/>
                <a:gd name="T25" fmla="*/ 20 h 324"/>
                <a:gd name="T26" fmla="*/ 63 w 345"/>
                <a:gd name="T27" fmla="*/ 13 h 324"/>
                <a:gd name="T28" fmla="*/ 74 w 345"/>
                <a:gd name="T29" fmla="*/ 9 h 324"/>
                <a:gd name="T30" fmla="*/ 85 w 345"/>
                <a:gd name="T31" fmla="*/ 5 h 324"/>
                <a:gd name="T32" fmla="*/ 96 w 345"/>
                <a:gd name="T33" fmla="*/ 3 h 324"/>
                <a:gd name="T34" fmla="*/ 108 w 345"/>
                <a:gd name="T35" fmla="*/ 0 h 324"/>
                <a:gd name="T36" fmla="*/ 121 w 345"/>
                <a:gd name="T37" fmla="*/ 0 h 324"/>
                <a:gd name="T38" fmla="*/ 345 w 345"/>
                <a:gd name="T3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5" h="324">
                  <a:moveTo>
                    <a:pt x="0" y="324"/>
                  </a:moveTo>
                  <a:lnTo>
                    <a:pt x="0" y="120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3" y="95"/>
                  </a:lnTo>
                  <a:lnTo>
                    <a:pt x="6" y="85"/>
                  </a:lnTo>
                  <a:lnTo>
                    <a:pt x="10" y="74"/>
                  </a:lnTo>
                  <a:lnTo>
                    <a:pt x="14" y="63"/>
                  </a:lnTo>
                  <a:lnTo>
                    <a:pt x="21" y="53"/>
                  </a:lnTo>
                  <a:lnTo>
                    <a:pt x="28" y="44"/>
                  </a:lnTo>
                  <a:lnTo>
                    <a:pt x="36" y="35"/>
                  </a:lnTo>
                  <a:lnTo>
                    <a:pt x="44" y="27"/>
                  </a:lnTo>
                  <a:lnTo>
                    <a:pt x="54" y="20"/>
                  </a:lnTo>
                  <a:lnTo>
                    <a:pt x="63" y="13"/>
                  </a:lnTo>
                  <a:lnTo>
                    <a:pt x="74" y="9"/>
                  </a:lnTo>
                  <a:lnTo>
                    <a:pt x="85" y="5"/>
                  </a:lnTo>
                  <a:lnTo>
                    <a:pt x="96" y="3"/>
                  </a:lnTo>
                  <a:lnTo>
                    <a:pt x="108" y="0"/>
                  </a:lnTo>
                  <a:lnTo>
                    <a:pt x="121" y="0"/>
                  </a:lnTo>
                  <a:lnTo>
                    <a:pt x="345" y="0"/>
                  </a:lnTo>
                </a:path>
              </a:pathLst>
            </a:custGeom>
            <a:noFill/>
            <a:ln w="11">
              <a:solidFill>
                <a:srgbClr val="BCBE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3" name="Freeform 446"/>
            <p:cNvSpPr>
              <a:spLocks/>
            </p:cNvSpPr>
            <p:nvPr/>
          </p:nvSpPr>
          <p:spPr bwMode="auto">
            <a:xfrm>
              <a:off x="4714116" y="3575051"/>
              <a:ext cx="90487" cy="90488"/>
            </a:xfrm>
            <a:custGeom>
              <a:avLst/>
              <a:gdLst>
                <a:gd name="T0" fmla="*/ 57 w 57"/>
                <a:gd name="T1" fmla="*/ 29 h 57"/>
                <a:gd name="T2" fmla="*/ 57 w 57"/>
                <a:gd name="T3" fmla="*/ 29 h 57"/>
                <a:gd name="T4" fmla="*/ 57 w 57"/>
                <a:gd name="T5" fmla="*/ 36 h 57"/>
                <a:gd name="T6" fmla="*/ 56 w 57"/>
                <a:gd name="T7" fmla="*/ 40 h 57"/>
                <a:gd name="T8" fmla="*/ 53 w 57"/>
                <a:gd name="T9" fmla="*/ 45 h 57"/>
                <a:gd name="T10" fmla="*/ 49 w 57"/>
                <a:gd name="T11" fmla="*/ 49 h 57"/>
                <a:gd name="T12" fmla="*/ 45 w 57"/>
                <a:gd name="T13" fmla="*/ 53 h 57"/>
                <a:gd name="T14" fmla="*/ 40 w 57"/>
                <a:gd name="T15" fmla="*/ 56 h 57"/>
                <a:gd name="T16" fmla="*/ 35 w 57"/>
                <a:gd name="T17" fmla="*/ 57 h 57"/>
                <a:gd name="T18" fmla="*/ 29 w 57"/>
                <a:gd name="T19" fmla="*/ 57 h 57"/>
                <a:gd name="T20" fmla="*/ 29 w 57"/>
                <a:gd name="T21" fmla="*/ 57 h 57"/>
                <a:gd name="T22" fmla="*/ 23 w 57"/>
                <a:gd name="T23" fmla="*/ 57 h 57"/>
                <a:gd name="T24" fmla="*/ 18 w 57"/>
                <a:gd name="T25" fmla="*/ 56 h 57"/>
                <a:gd name="T26" fmla="*/ 14 w 57"/>
                <a:gd name="T27" fmla="*/ 53 h 57"/>
                <a:gd name="T28" fmla="*/ 9 w 57"/>
                <a:gd name="T29" fmla="*/ 49 h 57"/>
                <a:gd name="T30" fmla="*/ 5 w 57"/>
                <a:gd name="T31" fmla="*/ 45 h 57"/>
                <a:gd name="T32" fmla="*/ 3 w 57"/>
                <a:gd name="T33" fmla="*/ 40 h 57"/>
                <a:gd name="T34" fmla="*/ 1 w 57"/>
                <a:gd name="T35" fmla="*/ 36 h 57"/>
                <a:gd name="T36" fmla="*/ 0 w 57"/>
                <a:gd name="T37" fmla="*/ 29 h 57"/>
                <a:gd name="T38" fmla="*/ 0 w 57"/>
                <a:gd name="T39" fmla="*/ 29 h 57"/>
                <a:gd name="T40" fmla="*/ 1 w 57"/>
                <a:gd name="T41" fmla="*/ 23 h 57"/>
                <a:gd name="T42" fmla="*/ 3 w 57"/>
                <a:gd name="T43" fmla="*/ 18 h 57"/>
                <a:gd name="T44" fmla="*/ 5 w 57"/>
                <a:gd name="T45" fmla="*/ 14 h 57"/>
                <a:gd name="T46" fmla="*/ 9 w 57"/>
                <a:gd name="T47" fmla="*/ 10 h 57"/>
                <a:gd name="T48" fmla="*/ 14 w 57"/>
                <a:gd name="T49" fmla="*/ 6 h 57"/>
                <a:gd name="T50" fmla="*/ 18 w 57"/>
                <a:gd name="T51" fmla="*/ 3 h 57"/>
                <a:gd name="T52" fmla="*/ 23 w 57"/>
                <a:gd name="T53" fmla="*/ 1 h 57"/>
                <a:gd name="T54" fmla="*/ 29 w 57"/>
                <a:gd name="T55" fmla="*/ 0 h 57"/>
                <a:gd name="T56" fmla="*/ 29 w 57"/>
                <a:gd name="T57" fmla="*/ 0 h 57"/>
                <a:gd name="T58" fmla="*/ 35 w 57"/>
                <a:gd name="T59" fmla="*/ 1 h 57"/>
                <a:gd name="T60" fmla="*/ 40 w 57"/>
                <a:gd name="T61" fmla="*/ 3 h 57"/>
                <a:gd name="T62" fmla="*/ 45 w 57"/>
                <a:gd name="T63" fmla="*/ 6 h 57"/>
                <a:gd name="T64" fmla="*/ 49 w 57"/>
                <a:gd name="T65" fmla="*/ 10 h 57"/>
                <a:gd name="T66" fmla="*/ 53 w 57"/>
                <a:gd name="T67" fmla="*/ 14 h 57"/>
                <a:gd name="T68" fmla="*/ 56 w 57"/>
                <a:gd name="T69" fmla="*/ 18 h 57"/>
                <a:gd name="T70" fmla="*/ 57 w 57"/>
                <a:gd name="T71" fmla="*/ 23 h 57"/>
                <a:gd name="T72" fmla="*/ 57 w 57"/>
                <a:gd name="T73" fmla="*/ 29 h 57"/>
                <a:gd name="T74" fmla="*/ 57 w 57"/>
                <a:gd name="T7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lnTo>
                    <a:pt x="57" y="29"/>
                  </a:lnTo>
                  <a:lnTo>
                    <a:pt x="57" y="36"/>
                  </a:lnTo>
                  <a:lnTo>
                    <a:pt x="56" y="40"/>
                  </a:lnTo>
                  <a:lnTo>
                    <a:pt x="53" y="45"/>
                  </a:lnTo>
                  <a:lnTo>
                    <a:pt x="49" y="49"/>
                  </a:lnTo>
                  <a:lnTo>
                    <a:pt x="45" y="53"/>
                  </a:lnTo>
                  <a:lnTo>
                    <a:pt x="40" y="56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4" y="53"/>
                  </a:lnTo>
                  <a:lnTo>
                    <a:pt x="9" y="49"/>
                  </a:lnTo>
                  <a:lnTo>
                    <a:pt x="5" y="45"/>
                  </a:lnTo>
                  <a:lnTo>
                    <a:pt x="3" y="40"/>
                  </a:lnTo>
                  <a:lnTo>
                    <a:pt x="1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0" y="3"/>
                  </a:lnTo>
                  <a:lnTo>
                    <a:pt x="45" y="6"/>
                  </a:lnTo>
                  <a:lnTo>
                    <a:pt x="49" y="10"/>
                  </a:lnTo>
                  <a:lnTo>
                    <a:pt x="53" y="14"/>
                  </a:lnTo>
                  <a:lnTo>
                    <a:pt x="56" y="18"/>
                  </a:lnTo>
                  <a:lnTo>
                    <a:pt x="57" y="23"/>
                  </a:lnTo>
                  <a:lnTo>
                    <a:pt x="57" y="29"/>
                  </a:lnTo>
                  <a:lnTo>
                    <a:pt x="57" y="29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9" name="组合 1318"/>
          <p:cNvGrpSpPr/>
          <p:nvPr/>
        </p:nvGrpSpPr>
        <p:grpSpPr>
          <a:xfrm>
            <a:off x="6038804" y="1521203"/>
            <a:ext cx="118533" cy="3702051"/>
            <a:chOff x="4716463" y="1273176"/>
            <a:chExt cx="88900" cy="2776538"/>
          </a:xfrm>
        </p:grpSpPr>
        <p:sp>
          <p:nvSpPr>
            <p:cNvPr id="1174" name="Line 426"/>
            <p:cNvSpPr>
              <a:spLocks noChangeShapeType="1"/>
            </p:cNvSpPr>
            <p:nvPr/>
          </p:nvSpPr>
          <p:spPr bwMode="auto">
            <a:xfrm flipV="1">
              <a:off x="4759325" y="1273176"/>
              <a:ext cx="0" cy="2776538"/>
            </a:xfrm>
            <a:prstGeom prst="line">
              <a:avLst/>
            </a:prstGeom>
            <a:noFill/>
            <a:ln w="9525">
              <a:solidFill>
                <a:srgbClr val="BCBE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1" name="Freeform 444"/>
            <p:cNvSpPr>
              <a:spLocks/>
            </p:cNvSpPr>
            <p:nvPr/>
          </p:nvSpPr>
          <p:spPr bwMode="auto">
            <a:xfrm>
              <a:off x="4716463" y="2520951"/>
              <a:ext cx="88900" cy="90488"/>
            </a:xfrm>
            <a:custGeom>
              <a:avLst/>
              <a:gdLst>
                <a:gd name="T0" fmla="*/ 56 w 56"/>
                <a:gd name="T1" fmla="*/ 29 h 57"/>
                <a:gd name="T2" fmla="*/ 56 w 56"/>
                <a:gd name="T3" fmla="*/ 29 h 57"/>
                <a:gd name="T4" fmla="*/ 56 w 56"/>
                <a:gd name="T5" fmla="*/ 34 h 57"/>
                <a:gd name="T6" fmla="*/ 54 w 56"/>
                <a:gd name="T7" fmla="*/ 40 h 57"/>
                <a:gd name="T8" fmla="*/ 51 w 56"/>
                <a:gd name="T9" fmla="*/ 45 h 57"/>
                <a:gd name="T10" fmla="*/ 47 w 56"/>
                <a:gd name="T11" fmla="*/ 49 h 57"/>
                <a:gd name="T12" fmla="*/ 43 w 56"/>
                <a:gd name="T13" fmla="*/ 52 h 57"/>
                <a:gd name="T14" fmla="*/ 39 w 56"/>
                <a:gd name="T15" fmla="*/ 55 h 57"/>
                <a:gd name="T16" fmla="*/ 34 w 56"/>
                <a:gd name="T17" fmla="*/ 56 h 57"/>
                <a:gd name="T18" fmla="*/ 28 w 56"/>
                <a:gd name="T19" fmla="*/ 57 h 57"/>
                <a:gd name="T20" fmla="*/ 28 w 56"/>
                <a:gd name="T21" fmla="*/ 57 h 57"/>
                <a:gd name="T22" fmla="*/ 21 w 56"/>
                <a:gd name="T23" fmla="*/ 56 h 57"/>
                <a:gd name="T24" fmla="*/ 16 w 56"/>
                <a:gd name="T25" fmla="*/ 55 h 57"/>
                <a:gd name="T26" fmla="*/ 12 w 56"/>
                <a:gd name="T27" fmla="*/ 52 h 57"/>
                <a:gd name="T28" fmla="*/ 8 w 56"/>
                <a:gd name="T29" fmla="*/ 49 h 57"/>
                <a:gd name="T30" fmla="*/ 4 w 56"/>
                <a:gd name="T31" fmla="*/ 45 h 57"/>
                <a:gd name="T32" fmla="*/ 1 w 56"/>
                <a:gd name="T33" fmla="*/ 40 h 57"/>
                <a:gd name="T34" fmla="*/ 0 w 56"/>
                <a:gd name="T35" fmla="*/ 34 h 57"/>
                <a:gd name="T36" fmla="*/ 0 w 56"/>
                <a:gd name="T37" fmla="*/ 29 h 57"/>
                <a:gd name="T38" fmla="*/ 0 w 56"/>
                <a:gd name="T39" fmla="*/ 29 h 57"/>
                <a:gd name="T40" fmla="*/ 0 w 56"/>
                <a:gd name="T41" fmla="*/ 23 h 57"/>
                <a:gd name="T42" fmla="*/ 1 w 56"/>
                <a:gd name="T43" fmla="*/ 18 h 57"/>
                <a:gd name="T44" fmla="*/ 4 w 56"/>
                <a:gd name="T45" fmla="*/ 12 h 57"/>
                <a:gd name="T46" fmla="*/ 8 w 56"/>
                <a:gd name="T47" fmla="*/ 8 h 57"/>
                <a:gd name="T48" fmla="*/ 12 w 56"/>
                <a:gd name="T49" fmla="*/ 6 h 57"/>
                <a:gd name="T50" fmla="*/ 16 w 56"/>
                <a:gd name="T51" fmla="*/ 3 h 57"/>
                <a:gd name="T52" fmla="*/ 21 w 56"/>
                <a:gd name="T53" fmla="*/ 0 h 57"/>
                <a:gd name="T54" fmla="*/ 28 w 56"/>
                <a:gd name="T55" fmla="*/ 0 h 57"/>
                <a:gd name="T56" fmla="*/ 28 w 56"/>
                <a:gd name="T57" fmla="*/ 0 h 57"/>
                <a:gd name="T58" fmla="*/ 34 w 56"/>
                <a:gd name="T59" fmla="*/ 0 h 57"/>
                <a:gd name="T60" fmla="*/ 39 w 56"/>
                <a:gd name="T61" fmla="*/ 3 h 57"/>
                <a:gd name="T62" fmla="*/ 43 w 56"/>
                <a:gd name="T63" fmla="*/ 6 h 57"/>
                <a:gd name="T64" fmla="*/ 47 w 56"/>
                <a:gd name="T65" fmla="*/ 8 h 57"/>
                <a:gd name="T66" fmla="*/ 51 w 56"/>
                <a:gd name="T67" fmla="*/ 12 h 57"/>
                <a:gd name="T68" fmla="*/ 54 w 56"/>
                <a:gd name="T69" fmla="*/ 18 h 57"/>
                <a:gd name="T70" fmla="*/ 56 w 56"/>
                <a:gd name="T71" fmla="*/ 23 h 57"/>
                <a:gd name="T72" fmla="*/ 56 w 56"/>
                <a:gd name="T73" fmla="*/ 29 h 57"/>
                <a:gd name="T74" fmla="*/ 56 w 56"/>
                <a:gd name="T7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lnTo>
                    <a:pt x="56" y="29"/>
                  </a:lnTo>
                  <a:lnTo>
                    <a:pt x="56" y="34"/>
                  </a:lnTo>
                  <a:lnTo>
                    <a:pt x="54" y="40"/>
                  </a:lnTo>
                  <a:lnTo>
                    <a:pt x="51" y="45"/>
                  </a:lnTo>
                  <a:lnTo>
                    <a:pt x="47" y="49"/>
                  </a:lnTo>
                  <a:lnTo>
                    <a:pt x="43" y="52"/>
                  </a:lnTo>
                  <a:lnTo>
                    <a:pt x="39" y="55"/>
                  </a:lnTo>
                  <a:lnTo>
                    <a:pt x="34" y="56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1" y="56"/>
                  </a:lnTo>
                  <a:lnTo>
                    <a:pt x="16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4" y="45"/>
                  </a:lnTo>
                  <a:lnTo>
                    <a:pt x="1" y="40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9" y="3"/>
                  </a:lnTo>
                  <a:lnTo>
                    <a:pt x="43" y="6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23"/>
                  </a:lnTo>
                  <a:lnTo>
                    <a:pt x="56" y="29"/>
                  </a:lnTo>
                  <a:lnTo>
                    <a:pt x="56" y="29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4" name="Freeform 447"/>
            <p:cNvSpPr>
              <a:spLocks/>
            </p:cNvSpPr>
            <p:nvPr/>
          </p:nvSpPr>
          <p:spPr bwMode="auto">
            <a:xfrm>
              <a:off x="4716463" y="1719263"/>
              <a:ext cx="88900" cy="90488"/>
            </a:xfrm>
            <a:custGeom>
              <a:avLst/>
              <a:gdLst>
                <a:gd name="T0" fmla="*/ 56 w 56"/>
                <a:gd name="T1" fmla="*/ 28 h 57"/>
                <a:gd name="T2" fmla="*/ 56 w 56"/>
                <a:gd name="T3" fmla="*/ 28 h 57"/>
                <a:gd name="T4" fmla="*/ 56 w 56"/>
                <a:gd name="T5" fmla="*/ 34 h 57"/>
                <a:gd name="T6" fmla="*/ 54 w 56"/>
                <a:gd name="T7" fmla="*/ 39 h 57"/>
                <a:gd name="T8" fmla="*/ 51 w 56"/>
                <a:gd name="T9" fmla="*/ 45 h 57"/>
                <a:gd name="T10" fmla="*/ 47 w 56"/>
                <a:gd name="T11" fmla="*/ 49 h 57"/>
                <a:gd name="T12" fmla="*/ 43 w 56"/>
                <a:gd name="T13" fmla="*/ 51 h 57"/>
                <a:gd name="T14" fmla="*/ 39 w 56"/>
                <a:gd name="T15" fmla="*/ 54 h 57"/>
                <a:gd name="T16" fmla="*/ 34 w 56"/>
                <a:gd name="T17" fmla="*/ 56 h 57"/>
                <a:gd name="T18" fmla="*/ 28 w 56"/>
                <a:gd name="T19" fmla="*/ 57 h 57"/>
                <a:gd name="T20" fmla="*/ 28 w 56"/>
                <a:gd name="T21" fmla="*/ 57 h 57"/>
                <a:gd name="T22" fmla="*/ 21 w 56"/>
                <a:gd name="T23" fmla="*/ 56 h 57"/>
                <a:gd name="T24" fmla="*/ 16 w 56"/>
                <a:gd name="T25" fmla="*/ 54 h 57"/>
                <a:gd name="T26" fmla="*/ 12 w 56"/>
                <a:gd name="T27" fmla="*/ 51 h 57"/>
                <a:gd name="T28" fmla="*/ 8 w 56"/>
                <a:gd name="T29" fmla="*/ 49 h 57"/>
                <a:gd name="T30" fmla="*/ 4 w 56"/>
                <a:gd name="T31" fmla="*/ 45 h 57"/>
                <a:gd name="T32" fmla="*/ 1 w 56"/>
                <a:gd name="T33" fmla="*/ 39 h 57"/>
                <a:gd name="T34" fmla="*/ 0 w 56"/>
                <a:gd name="T35" fmla="*/ 34 h 57"/>
                <a:gd name="T36" fmla="*/ 0 w 56"/>
                <a:gd name="T37" fmla="*/ 28 h 57"/>
                <a:gd name="T38" fmla="*/ 0 w 56"/>
                <a:gd name="T39" fmla="*/ 28 h 57"/>
                <a:gd name="T40" fmla="*/ 0 w 56"/>
                <a:gd name="T41" fmla="*/ 23 h 57"/>
                <a:gd name="T42" fmla="*/ 1 w 56"/>
                <a:gd name="T43" fmla="*/ 17 h 57"/>
                <a:gd name="T44" fmla="*/ 4 w 56"/>
                <a:gd name="T45" fmla="*/ 12 h 57"/>
                <a:gd name="T46" fmla="*/ 8 w 56"/>
                <a:gd name="T47" fmla="*/ 8 h 57"/>
                <a:gd name="T48" fmla="*/ 12 w 56"/>
                <a:gd name="T49" fmla="*/ 5 h 57"/>
                <a:gd name="T50" fmla="*/ 16 w 56"/>
                <a:gd name="T51" fmla="*/ 2 h 57"/>
                <a:gd name="T52" fmla="*/ 21 w 56"/>
                <a:gd name="T53" fmla="*/ 1 h 57"/>
                <a:gd name="T54" fmla="*/ 28 w 56"/>
                <a:gd name="T55" fmla="*/ 0 h 57"/>
                <a:gd name="T56" fmla="*/ 28 w 56"/>
                <a:gd name="T57" fmla="*/ 0 h 57"/>
                <a:gd name="T58" fmla="*/ 34 w 56"/>
                <a:gd name="T59" fmla="*/ 1 h 57"/>
                <a:gd name="T60" fmla="*/ 39 w 56"/>
                <a:gd name="T61" fmla="*/ 2 h 57"/>
                <a:gd name="T62" fmla="*/ 43 w 56"/>
                <a:gd name="T63" fmla="*/ 5 h 57"/>
                <a:gd name="T64" fmla="*/ 47 w 56"/>
                <a:gd name="T65" fmla="*/ 8 h 57"/>
                <a:gd name="T66" fmla="*/ 51 w 56"/>
                <a:gd name="T67" fmla="*/ 12 h 57"/>
                <a:gd name="T68" fmla="*/ 54 w 56"/>
                <a:gd name="T69" fmla="*/ 17 h 57"/>
                <a:gd name="T70" fmla="*/ 56 w 56"/>
                <a:gd name="T71" fmla="*/ 23 h 57"/>
                <a:gd name="T72" fmla="*/ 56 w 56"/>
                <a:gd name="T73" fmla="*/ 28 h 57"/>
                <a:gd name="T74" fmla="*/ 56 w 56"/>
                <a:gd name="T7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lnTo>
                    <a:pt x="56" y="28"/>
                  </a:lnTo>
                  <a:lnTo>
                    <a:pt x="56" y="34"/>
                  </a:lnTo>
                  <a:lnTo>
                    <a:pt x="54" y="39"/>
                  </a:lnTo>
                  <a:lnTo>
                    <a:pt x="51" y="45"/>
                  </a:lnTo>
                  <a:lnTo>
                    <a:pt x="47" y="49"/>
                  </a:lnTo>
                  <a:lnTo>
                    <a:pt x="43" y="51"/>
                  </a:lnTo>
                  <a:lnTo>
                    <a:pt x="39" y="54"/>
                  </a:lnTo>
                  <a:lnTo>
                    <a:pt x="34" y="56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1" y="56"/>
                  </a:lnTo>
                  <a:lnTo>
                    <a:pt x="16" y="54"/>
                  </a:lnTo>
                  <a:lnTo>
                    <a:pt x="12" y="51"/>
                  </a:lnTo>
                  <a:lnTo>
                    <a:pt x="8" y="49"/>
                  </a:lnTo>
                  <a:lnTo>
                    <a:pt x="4" y="45"/>
                  </a:lnTo>
                  <a:lnTo>
                    <a:pt x="1" y="39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7"/>
                  </a:lnTo>
                  <a:lnTo>
                    <a:pt x="56" y="23"/>
                  </a:lnTo>
                  <a:lnTo>
                    <a:pt x="56" y="28"/>
                  </a:lnTo>
                  <a:lnTo>
                    <a:pt x="56" y="28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8" name="组合 1477"/>
          <p:cNvGrpSpPr/>
          <p:nvPr/>
        </p:nvGrpSpPr>
        <p:grpSpPr>
          <a:xfrm>
            <a:off x="4552905" y="2247220"/>
            <a:ext cx="1464732" cy="2874433"/>
            <a:chOff x="3602038" y="1817688"/>
            <a:chExt cx="1098549" cy="2155825"/>
          </a:xfrm>
        </p:grpSpPr>
        <p:sp>
          <p:nvSpPr>
            <p:cNvPr id="1212" name="Freeform 445"/>
            <p:cNvSpPr>
              <a:spLocks/>
            </p:cNvSpPr>
            <p:nvPr/>
          </p:nvSpPr>
          <p:spPr bwMode="auto">
            <a:xfrm>
              <a:off x="4610100" y="2992438"/>
              <a:ext cx="90487" cy="90488"/>
            </a:xfrm>
            <a:custGeom>
              <a:avLst/>
              <a:gdLst>
                <a:gd name="T0" fmla="*/ 57 w 57"/>
                <a:gd name="T1" fmla="*/ 28 h 57"/>
                <a:gd name="T2" fmla="*/ 57 w 57"/>
                <a:gd name="T3" fmla="*/ 28 h 57"/>
                <a:gd name="T4" fmla="*/ 56 w 57"/>
                <a:gd name="T5" fmla="*/ 34 h 57"/>
                <a:gd name="T6" fmla="*/ 54 w 57"/>
                <a:gd name="T7" fmla="*/ 39 h 57"/>
                <a:gd name="T8" fmla="*/ 52 w 57"/>
                <a:gd name="T9" fmla="*/ 45 h 57"/>
                <a:gd name="T10" fmla="*/ 47 w 57"/>
                <a:gd name="T11" fmla="*/ 49 h 57"/>
                <a:gd name="T12" fmla="*/ 43 w 57"/>
                <a:gd name="T13" fmla="*/ 51 h 57"/>
                <a:gd name="T14" fmla="*/ 39 w 57"/>
                <a:gd name="T15" fmla="*/ 54 h 57"/>
                <a:gd name="T16" fmla="*/ 34 w 57"/>
                <a:gd name="T17" fmla="*/ 56 h 57"/>
                <a:gd name="T18" fmla="*/ 28 w 57"/>
                <a:gd name="T19" fmla="*/ 57 h 57"/>
                <a:gd name="T20" fmla="*/ 28 w 57"/>
                <a:gd name="T21" fmla="*/ 57 h 57"/>
                <a:gd name="T22" fmla="*/ 21 w 57"/>
                <a:gd name="T23" fmla="*/ 56 h 57"/>
                <a:gd name="T24" fmla="*/ 16 w 57"/>
                <a:gd name="T25" fmla="*/ 54 h 57"/>
                <a:gd name="T26" fmla="*/ 12 w 57"/>
                <a:gd name="T27" fmla="*/ 51 h 57"/>
                <a:gd name="T28" fmla="*/ 8 w 57"/>
                <a:gd name="T29" fmla="*/ 49 h 57"/>
                <a:gd name="T30" fmla="*/ 4 w 57"/>
                <a:gd name="T31" fmla="*/ 45 h 57"/>
                <a:gd name="T32" fmla="*/ 1 w 57"/>
                <a:gd name="T33" fmla="*/ 39 h 57"/>
                <a:gd name="T34" fmla="*/ 0 w 57"/>
                <a:gd name="T35" fmla="*/ 34 h 57"/>
                <a:gd name="T36" fmla="*/ 0 w 57"/>
                <a:gd name="T37" fmla="*/ 28 h 57"/>
                <a:gd name="T38" fmla="*/ 0 w 57"/>
                <a:gd name="T39" fmla="*/ 28 h 57"/>
                <a:gd name="T40" fmla="*/ 0 w 57"/>
                <a:gd name="T41" fmla="*/ 23 h 57"/>
                <a:gd name="T42" fmla="*/ 1 w 57"/>
                <a:gd name="T43" fmla="*/ 17 h 57"/>
                <a:gd name="T44" fmla="*/ 4 w 57"/>
                <a:gd name="T45" fmla="*/ 12 h 57"/>
                <a:gd name="T46" fmla="*/ 8 w 57"/>
                <a:gd name="T47" fmla="*/ 8 h 57"/>
                <a:gd name="T48" fmla="*/ 12 w 57"/>
                <a:gd name="T49" fmla="*/ 5 h 57"/>
                <a:gd name="T50" fmla="*/ 16 w 57"/>
                <a:gd name="T51" fmla="*/ 2 h 57"/>
                <a:gd name="T52" fmla="*/ 21 w 57"/>
                <a:gd name="T53" fmla="*/ 1 h 57"/>
                <a:gd name="T54" fmla="*/ 28 w 57"/>
                <a:gd name="T55" fmla="*/ 0 h 57"/>
                <a:gd name="T56" fmla="*/ 28 w 57"/>
                <a:gd name="T57" fmla="*/ 0 h 57"/>
                <a:gd name="T58" fmla="*/ 34 w 57"/>
                <a:gd name="T59" fmla="*/ 1 h 57"/>
                <a:gd name="T60" fmla="*/ 39 w 57"/>
                <a:gd name="T61" fmla="*/ 2 h 57"/>
                <a:gd name="T62" fmla="*/ 43 w 57"/>
                <a:gd name="T63" fmla="*/ 5 h 57"/>
                <a:gd name="T64" fmla="*/ 47 w 57"/>
                <a:gd name="T65" fmla="*/ 8 h 57"/>
                <a:gd name="T66" fmla="*/ 52 w 57"/>
                <a:gd name="T67" fmla="*/ 12 h 57"/>
                <a:gd name="T68" fmla="*/ 54 w 57"/>
                <a:gd name="T69" fmla="*/ 17 h 57"/>
                <a:gd name="T70" fmla="*/ 56 w 57"/>
                <a:gd name="T71" fmla="*/ 23 h 57"/>
                <a:gd name="T72" fmla="*/ 57 w 57"/>
                <a:gd name="T73" fmla="*/ 28 h 57"/>
                <a:gd name="T74" fmla="*/ 57 w 57"/>
                <a:gd name="T7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lnTo>
                    <a:pt x="57" y="28"/>
                  </a:lnTo>
                  <a:lnTo>
                    <a:pt x="56" y="34"/>
                  </a:lnTo>
                  <a:lnTo>
                    <a:pt x="54" y="39"/>
                  </a:lnTo>
                  <a:lnTo>
                    <a:pt x="52" y="45"/>
                  </a:lnTo>
                  <a:lnTo>
                    <a:pt x="47" y="49"/>
                  </a:lnTo>
                  <a:lnTo>
                    <a:pt x="43" y="51"/>
                  </a:lnTo>
                  <a:lnTo>
                    <a:pt x="39" y="54"/>
                  </a:lnTo>
                  <a:lnTo>
                    <a:pt x="34" y="56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1" y="56"/>
                  </a:lnTo>
                  <a:lnTo>
                    <a:pt x="16" y="54"/>
                  </a:lnTo>
                  <a:lnTo>
                    <a:pt x="12" y="51"/>
                  </a:lnTo>
                  <a:lnTo>
                    <a:pt x="8" y="49"/>
                  </a:lnTo>
                  <a:lnTo>
                    <a:pt x="4" y="45"/>
                  </a:lnTo>
                  <a:lnTo>
                    <a:pt x="1" y="39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4" y="1"/>
                  </a:lnTo>
                  <a:lnTo>
                    <a:pt x="39" y="2"/>
                  </a:lnTo>
                  <a:lnTo>
                    <a:pt x="43" y="5"/>
                  </a:lnTo>
                  <a:lnTo>
                    <a:pt x="47" y="8"/>
                  </a:lnTo>
                  <a:lnTo>
                    <a:pt x="52" y="12"/>
                  </a:lnTo>
                  <a:lnTo>
                    <a:pt x="54" y="17"/>
                  </a:lnTo>
                  <a:lnTo>
                    <a:pt x="56" y="23"/>
                  </a:lnTo>
                  <a:lnTo>
                    <a:pt x="57" y="28"/>
                  </a:lnTo>
                  <a:lnTo>
                    <a:pt x="57" y="28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77" name="组合 1476"/>
            <p:cNvGrpSpPr/>
            <p:nvPr/>
          </p:nvGrpSpPr>
          <p:grpSpPr>
            <a:xfrm>
              <a:off x="3602038" y="1817688"/>
              <a:ext cx="1052512" cy="2155825"/>
              <a:chOff x="3602038" y="1817688"/>
              <a:chExt cx="1052512" cy="2155825"/>
            </a:xfrm>
          </p:grpSpPr>
          <p:sp>
            <p:nvSpPr>
              <p:cNvPr id="1181" name="Freeform 432"/>
              <p:cNvSpPr>
                <a:spLocks/>
              </p:cNvSpPr>
              <p:nvPr/>
            </p:nvSpPr>
            <p:spPr bwMode="auto">
              <a:xfrm>
                <a:off x="3602038" y="1862138"/>
                <a:ext cx="1052512" cy="2111375"/>
              </a:xfrm>
              <a:custGeom>
                <a:avLst/>
                <a:gdLst>
                  <a:gd name="T0" fmla="*/ 663 w 663"/>
                  <a:gd name="T1" fmla="*/ 1330 h 1330"/>
                  <a:gd name="T2" fmla="*/ 663 w 663"/>
                  <a:gd name="T3" fmla="*/ 120 h 1330"/>
                  <a:gd name="T4" fmla="*/ 663 w 663"/>
                  <a:gd name="T5" fmla="*/ 120 h 1330"/>
                  <a:gd name="T6" fmla="*/ 663 w 663"/>
                  <a:gd name="T7" fmla="*/ 108 h 1330"/>
                  <a:gd name="T8" fmla="*/ 661 w 663"/>
                  <a:gd name="T9" fmla="*/ 95 h 1330"/>
                  <a:gd name="T10" fmla="*/ 658 w 663"/>
                  <a:gd name="T11" fmla="*/ 84 h 1330"/>
                  <a:gd name="T12" fmla="*/ 654 w 663"/>
                  <a:gd name="T13" fmla="*/ 73 h 1330"/>
                  <a:gd name="T14" fmla="*/ 650 w 663"/>
                  <a:gd name="T15" fmla="*/ 63 h 1330"/>
                  <a:gd name="T16" fmla="*/ 643 w 663"/>
                  <a:gd name="T17" fmla="*/ 53 h 1330"/>
                  <a:gd name="T18" fmla="*/ 636 w 663"/>
                  <a:gd name="T19" fmla="*/ 43 h 1330"/>
                  <a:gd name="T20" fmla="*/ 628 w 663"/>
                  <a:gd name="T21" fmla="*/ 35 h 1330"/>
                  <a:gd name="T22" fmla="*/ 620 w 663"/>
                  <a:gd name="T23" fmla="*/ 27 h 1330"/>
                  <a:gd name="T24" fmla="*/ 610 w 663"/>
                  <a:gd name="T25" fmla="*/ 20 h 1330"/>
                  <a:gd name="T26" fmla="*/ 600 w 663"/>
                  <a:gd name="T27" fmla="*/ 15 h 1330"/>
                  <a:gd name="T28" fmla="*/ 589 w 663"/>
                  <a:gd name="T29" fmla="*/ 9 h 1330"/>
                  <a:gd name="T30" fmla="*/ 579 w 663"/>
                  <a:gd name="T31" fmla="*/ 5 h 1330"/>
                  <a:gd name="T32" fmla="*/ 568 w 663"/>
                  <a:gd name="T33" fmla="*/ 2 h 1330"/>
                  <a:gd name="T34" fmla="*/ 555 w 663"/>
                  <a:gd name="T35" fmla="*/ 0 h 1330"/>
                  <a:gd name="T36" fmla="*/ 543 w 663"/>
                  <a:gd name="T37" fmla="*/ 0 h 1330"/>
                  <a:gd name="T38" fmla="*/ 0 w 663"/>
                  <a:gd name="T39" fmla="*/ 0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3" h="1330">
                    <a:moveTo>
                      <a:pt x="663" y="1330"/>
                    </a:moveTo>
                    <a:lnTo>
                      <a:pt x="663" y="120"/>
                    </a:lnTo>
                    <a:lnTo>
                      <a:pt x="663" y="120"/>
                    </a:lnTo>
                    <a:lnTo>
                      <a:pt x="663" y="108"/>
                    </a:lnTo>
                    <a:lnTo>
                      <a:pt x="661" y="95"/>
                    </a:lnTo>
                    <a:lnTo>
                      <a:pt x="658" y="84"/>
                    </a:lnTo>
                    <a:lnTo>
                      <a:pt x="654" y="73"/>
                    </a:lnTo>
                    <a:lnTo>
                      <a:pt x="650" y="63"/>
                    </a:lnTo>
                    <a:lnTo>
                      <a:pt x="643" y="53"/>
                    </a:lnTo>
                    <a:lnTo>
                      <a:pt x="636" y="43"/>
                    </a:lnTo>
                    <a:lnTo>
                      <a:pt x="628" y="35"/>
                    </a:lnTo>
                    <a:lnTo>
                      <a:pt x="620" y="27"/>
                    </a:lnTo>
                    <a:lnTo>
                      <a:pt x="610" y="20"/>
                    </a:lnTo>
                    <a:lnTo>
                      <a:pt x="600" y="15"/>
                    </a:lnTo>
                    <a:lnTo>
                      <a:pt x="589" y="9"/>
                    </a:lnTo>
                    <a:lnTo>
                      <a:pt x="579" y="5"/>
                    </a:lnTo>
                    <a:lnTo>
                      <a:pt x="568" y="2"/>
                    </a:lnTo>
                    <a:lnTo>
                      <a:pt x="555" y="0"/>
                    </a:lnTo>
                    <a:lnTo>
                      <a:pt x="543" y="0"/>
                    </a:lnTo>
                    <a:lnTo>
                      <a:pt x="0" y="0"/>
                    </a:lnTo>
                  </a:path>
                </a:pathLst>
              </a:custGeom>
              <a:noFill/>
              <a:ln w="11">
                <a:solidFill>
                  <a:srgbClr val="BCBE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5" name="Freeform 448"/>
              <p:cNvSpPr>
                <a:spLocks/>
              </p:cNvSpPr>
              <p:nvPr/>
            </p:nvSpPr>
            <p:spPr bwMode="auto">
              <a:xfrm>
                <a:off x="4105275" y="1817688"/>
                <a:ext cx="92075" cy="92075"/>
              </a:xfrm>
              <a:custGeom>
                <a:avLst/>
                <a:gdLst>
                  <a:gd name="T0" fmla="*/ 58 w 58"/>
                  <a:gd name="T1" fmla="*/ 29 h 58"/>
                  <a:gd name="T2" fmla="*/ 58 w 58"/>
                  <a:gd name="T3" fmla="*/ 29 h 58"/>
                  <a:gd name="T4" fmla="*/ 57 w 58"/>
                  <a:gd name="T5" fmla="*/ 35 h 58"/>
                  <a:gd name="T6" fmla="*/ 55 w 58"/>
                  <a:gd name="T7" fmla="*/ 40 h 58"/>
                  <a:gd name="T8" fmla="*/ 52 w 58"/>
                  <a:gd name="T9" fmla="*/ 45 h 58"/>
                  <a:gd name="T10" fmla="*/ 50 w 58"/>
                  <a:gd name="T11" fmla="*/ 50 h 58"/>
                  <a:gd name="T12" fmla="*/ 44 w 58"/>
                  <a:gd name="T13" fmla="*/ 52 h 58"/>
                  <a:gd name="T14" fmla="*/ 40 w 58"/>
                  <a:gd name="T15" fmla="*/ 55 h 58"/>
                  <a:gd name="T16" fmla="*/ 35 w 58"/>
                  <a:gd name="T17" fmla="*/ 58 h 58"/>
                  <a:gd name="T18" fmla="*/ 29 w 58"/>
                  <a:gd name="T19" fmla="*/ 58 h 58"/>
                  <a:gd name="T20" fmla="*/ 29 w 58"/>
                  <a:gd name="T21" fmla="*/ 58 h 58"/>
                  <a:gd name="T22" fmla="*/ 24 w 58"/>
                  <a:gd name="T23" fmla="*/ 58 h 58"/>
                  <a:gd name="T24" fmla="*/ 18 w 58"/>
                  <a:gd name="T25" fmla="*/ 55 h 58"/>
                  <a:gd name="T26" fmla="*/ 13 w 58"/>
                  <a:gd name="T27" fmla="*/ 52 h 58"/>
                  <a:gd name="T28" fmla="*/ 9 w 58"/>
                  <a:gd name="T29" fmla="*/ 50 h 58"/>
                  <a:gd name="T30" fmla="*/ 5 w 58"/>
                  <a:gd name="T31" fmla="*/ 45 h 58"/>
                  <a:gd name="T32" fmla="*/ 3 w 58"/>
                  <a:gd name="T33" fmla="*/ 40 h 58"/>
                  <a:gd name="T34" fmla="*/ 0 w 58"/>
                  <a:gd name="T35" fmla="*/ 35 h 58"/>
                  <a:gd name="T36" fmla="*/ 0 w 58"/>
                  <a:gd name="T37" fmla="*/ 29 h 58"/>
                  <a:gd name="T38" fmla="*/ 0 w 58"/>
                  <a:gd name="T39" fmla="*/ 29 h 58"/>
                  <a:gd name="T40" fmla="*/ 0 w 58"/>
                  <a:gd name="T41" fmla="*/ 24 h 58"/>
                  <a:gd name="T42" fmla="*/ 3 w 58"/>
                  <a:gd name="T43" fmla="*/ 18 h 58"/>
                  <a:gd name="T44" fmla="*/ 5 w 58"/>
                  <a:gd name="T45" fmla="*/ 13 h 58"/>
                  <a:gd name="T46" fmla="*/ 9 w 58"/>
                  <a:gd name="T47" fmla="*/ 9 h 58"/>
                  <a:gd name="T48" fmla="*/ 13 w 58"/>
                  <a:gd name="T49" fmla="*/ 6 h 58"/>
                  <a:gd name="T50" fmla="*/ 18 w 58"/>
                  <a:gd name="T51" fmla="*/ 3 h 58"/>
                  <a:gd name="T52" fmla="*/ 24 w 58"/>
                  <a:gd name="T53" fmla="*/ 2 h 58"/>
                  <a:gd name="T54" fmla="*/ 29 w 58"/>
                  <a:gd name="T55" fmla="*/ 0 h 58"/>
                  <a:gd name="T56" fmla="*/ 29 w 58"/>
                  <a:gd name="T57" fmla="*/ 0 h 58"/>
                  <a:gd name="T58" fmla="*/ 35 w 58"/>
                  <a:gd name="T59" fmla="*/ 2 h 58"/>
                  <a:gd name="T60" fmla="*/ 40 w 58"/>
                  <a:gd name="T61" fmla="*/ 3 h 58"/>
                  <a:gd name="T62" fmla="*/ 44 w 58"/>
                  <a:gd name="T63" fmla="*/ 6 h 58"/>
                  <a:gd name="T64" fmla="*/ 50 w 58"/>
                  <a:gd name="T65" fmla="*/ 9 h 58"/>
                  <a:gd name="T66" fmla="*/ 52 w 58"/>
                  <a:gd name="T67" fmla="*/ 13 h 58"/>
                  <a:gd name="T68" fmla="*/ 55 w 58"/>
                  <a:gd name="T69" fmla="*/ 18 h 58"/>
                  <a:gd name="T70" fmla="*/ 57 w 58"/>
                  <a:gd name="T71" fmla="*/ 24 h 58"/>
                  <a:gd name="T72" fmla="*/ 58 w 58"/>
                  <a:gd name="T73" fmla="*/ 29 h 58"/>
                  <a:gd name="T74" fmla="*/ 58 w 58"/>
                  <a:gd name="T75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58">
                    <a:moveTo>
                      <a:pt x="58" y="29"/>
                    </a:moveTo>
                    <a:lnTo>
                      <a:pt x="58" y="29"/>
                    </a:lnTo>
                    <a:lnTo>
                      <a:pt x="57" y="35"/>
                    </a:lnTo>
                    <a:lnTo>
                      <a:pt x="55" y="40"/>
                    </a:lnTo>
                    <a:lnTo>
                      <a:pt x="52" y="45"/>
                    </a:lnTo>
                    <a:lnTo>
                      <a:pt x="50" y="50"/>
                    </a:lnTo>
                    <a:lnTo>
                      <a:pt x="44" y="52"/>
                    </a:lnTo>
                    <a:lnTo>
                      <a:pt x="40" y="55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9" y="58"/>
                    </a:lnTo>
                    <a:lnTo>
                      <a:pt x="24" y="58"/>
                    </a:lnTo>
                    <a:lnTo>
                      <a:pt x="18" y="55"/>
                    </a:lnTo>
                    <a:lnTo>
                      <a:pt x="13" y="52"/>
                    </a:lnTo>
                    <a:lnTo>
                      <a:pt x="9" y="50"/>
                    </a:lnTo>
                    <a:lnTo>
                      <a:pt x="5" y="45"/>
                    </a:lnTo>
                    <a:lnTo>
                      <a:pt x="3" y="40"/>
                    </a:lnTo>
                    <a:lnTo>
                      <a:pt x="0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4"/>
                    </a:lnTo>
                    <a:lnTo>
                      <a:pt x="3" y="18"/>
                    </a:lnTo>
                    <a:lnTo>
                      <a:pt x="5" y="13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2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5" y="2"/>
                    </a:lnTo>
                    <a:lnTo>
                      <a:pt x="40" y="3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2" y="13"/>
                    </a:lnTo>
                    <a:lnTo>
                      <a:pt x="55" y="18"/>
                    </a:lnTo>
                    <a:lnTo>
                      <a:pt x="57" y="24"/>
                    </a:lnTo>
                    <a:lnTo>
                      <a:pt x="58" y="29"/>
                    </a:lnTo>
                    <a:lnTo>
                      <a:pt x="58" y="29"/>
                    </a:lnTo>
                    <a:close/>
                  </a:path>
                </a:pathLst>
              </a:custGeom>
              <a:solidFill>
                <a:srgbClr val="DC0A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74" name="组合 1473"/>
          <p:cNvGrpSpPr/>
          <p:nvPr/>
        </p:nvGrpSpPr>
        <p:grpSpPr>
          <a:xfrm>
            <a:off x="4548671" y="3474887"/>
            <a:ext cx="1250949" cy="1748367"/>
            <a:chOff x="3598863" y="2738438"/>
            <a:chExt cx="938212" cy="1311275"/>
          </a:xfrm>
        </p:grpSpPr>
        <p:sp>
          <p:nvSpPr>
            <p:cNvPr id="1177" name="Freeform 429"/>
            <p:cNvSpPr>
              <a:spLocks/>
            </p:cNvSpPr>
            <p:nvPr/>
          </p:nvSpPr>
          <p:spPr bwMode="auto">
            <a:xfrm>
              <a:off x="3598863" y="2782888"/>
              <a:ext cx="938212" cy="1266825"/>
            </a:xfrm>
            <a:custGeom>
              <a:avLst/>
              <a:gdLst>
                <a:gd name="T0" fmla="*/ 591 w 591"/>
                <a:gd name="T1" fmla="*/ 798 h 798"/>
                <a:gd name="T2" fmla="*/ 591 w 591"/>
                <a:gd name="T3" fmla="*/ 122 h 798"/>
                <a:gd name="T4" fmla="*/ 591 w 591"/>
                <a:gd name="T5" fmla="*/ 122 h 798"/>
                <a:gd name="T6" fmla="*/ 590 w 591"/>
                <a:gd name="T7" fmla="*/ 110 h 798"/>
                <a:gd name="T8" fmla="*/ 589 w 591"/>
                <a:gd name="T9" fmla="*/ 97 h 798"/>
                <a:gd name="T10" fmla="*/ 586 w 591"/>
                <a:gd name="T11" fmla="*/ 85 h 798"/>
                <a:gd name="T12" fmla="*/ 582 w 591"/>
                <a:gd name="T13" fmla="*/ 74 h 798"/>
                <a:gd name="T14" fmla="*/ 576 w 591"/>
                <a:gd name="T15" fmla="*/ 65 h 798"/>
                <a:gd name="T16" fmla="*/ 571 w 591"/>
                <a:gd name="T17" fmla="*/ 54 h 798"/>
                <a:gd name="T18" fmla="*/ 564 w 591"/>
                <a:gd name="T19" fmla="*/ 44 h 798"/>
                <a:gd name="T20" fmla="*/ 556 w 591"/>
                <a:gd name="T21" fmla="*/ 36 h 798"/>
                <a:gd name="T22" fmla="*/ 548 w 591"/>
                <a:gd name="T23" fmla="*/ 29 h 798"/>
                <a:gd name="T24" fmla="*/ 538 w 591"/>
                <a:gd name="T25" fmla="*/ 21 h 798"/>
                <a:gd name="T26" fmla="*/ 529 w 591"/>
                <a:gd name="T27" fmla="*/ 15 h 798"/>
                <a:gd name="T28" fmla="*/ 518 w 591"/>
                <a:gd name="T29" fmla="*/ 10 h 798"/>
                <a:gd name="T30" fmla="*/ 507 w 591"/>
                <a:gd name="T31" fmla="*/ 6 h 798"/>
                <a:gd name="T32" fmla="*/ 494 w 591"/>
                <a:gd name="T33" fmla="*/ 3 h 798"/>
                <a:gd name="T34" fmla="*/ 483 w 591"/>
                <a:gd name="T35" fmla="*/ 2 h 798"/>
                <a:gd name="T36" fmla="*/ 471 w 591"/>
                <a:gd name="T37" fmla="*/ 0 h 798"/>
                <a:gd name="T38" fmla="*/ 0 w 591"/>
                <a:gd name="T39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1" h="798">
                  <a:moveTo>
                    <a:pt x="591" y="798"/>
                  </a:moveTo>
                  <a:lnTo>
                    <a:pt x="591" y="122"/>
                  </a:lnTo>
                  <a:lnTo>
                    <a:pt x="591" y="122"/>
                  </a:lnTo>
                  <a:lnTo>
                    <a:pt x="590" y="110"/>
                  </a:lnTo>
                  <a:lnTo>
                    <a:pt x="589" y="97"/>
                  </a:lnTo>
                  <a:lnTo>
                    <a:pt x="586" y="85"/>
                  </a:lnTo>
                  <a:lnTo>
                    <a:pt x="582" y="74"/>
                  </a:lnTo>
                  <a:lnTo>
                    <a:pt x="576" y="65"/>
                  </a:lnTo>
                  <a:lnTo>
                    <a:pt x="571" y="54"/>
                  </a:lnTo>
                  <a:lnTo>
                    <a:pt x="564" y="44"/>
                  </a:lnTo>
                  <a:lnTo>
                    <a:pt x="556" y="36"/>
                  </a:lnTo>
                  <a:lnTo>
                    <a:pt x="548" y="29"/>
                  </a:lnTo>
                  <a:lnTo>
                    <a:pt x="538" y="21"/>
                  </a:lnTo>
                  <a:lnTo>
                    <a:pt x="529" y="15"/>
                  </a:lnTo>
                  <a:lnTo>
                    <a:pt x="518" y="10"/>
                  </a:lnTo>
                  <a:lnTo>
                    <a:pt x="507" y="6"/>
                  </a:lnTo>
                  <a:lnTo>
                    <a:pt x="494" y="3"/>
                  </a:lnTo>
                  <a:lnTo>
                    <a:pt x="483" y="2"/>
                  </a:lnTo>
                  <a:lnTo>
                    <a:pt x="471" y="0"/>
                  </a:lnTo>
                  <a:lnTo>
                    <a:pt x="0" y="0"/>
                  </a:lnTo>
                </a:path>
              </a:pathLst>
            </a:custGeom>
            <a:noFill/>
            <a:ln w="11">
              <a:solidFill>
                <a:srgbClr val="BCBE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2" name="Freeform 449"/>
            <p:cNvSpPr>
              <a:spLocks/>
            </p:cNvSpPr>
            <p:nvPr/>
          </p:nvSpPr>
          <p:spPr bwMode="auto">
            <a:xfrm>
              <a:off x="4203700" y="2738438"/>
              <a:ext cx="88900" cy="90488"/>
            </a:xfrm>
            <a:custGeom>
              <a:avLst/>
              <a:gdLst>
                <a:gd name="T0" fmla="*/ 56 w 56"/>
                <a:gd name="T1" fmla="*/ 28 h 57"/>
                <a:gd name="T2" fmla="*/ 56 w 56"/>
                <a:gd name="T3" fmla="*/ 28 h 57"/>
                <a:gd name="T4" fmla="*/ 56 w 56"/>
                <a:gd name="T5" fmla="*/ 34 h 57"/>
                <a:gd name="T6" fmla="*/ 55 w 56"/>
                <a:gd name="T7" fmla="*/ 39 h 57"/>
                <a:gd name="T8" fmla="*/ 52 w 56"/>
                <a:gd name="T9" fmla="*/ 45 h 57"/>
                <a:gd name="T10" fmla="*/ 48 w 56"/>
                <a:gd name="T11" fmla="*/ 49 h 57"/>
                <a:gd name="T12" fmla="*/ 44 w 56"/>
                <a:gd name="T13" fmla="*/ 53 h 57"/>
                <a:gd name="T14" fmla="*/ 40 w 56"/>
                <a:gd name="T15" fmla="*/ 54 h 57"/>
                <a:gd name="T16" fmla="*/ 34 w 56"/>
                <a:gd name="T17" fmla="*/ 57 h 57"/>
                <a:gd name="T18" fmla="*/ 27 w 56"/>
                <a:gd name="T19" fmla="*/ 57 h 57"/>
                <a:gd name="T20" fmla="*/ 27 w 56"/>
                <a:gd name="T21" fmla="*/ 57 h 57"/>
                <a:gd name="T22" fmla="*/ 22 w 56"/>
                <a:gd name="T23" fmla="*/ 57 h 57"/>
                <a:gd name="T24" fmla="*/ 16 w 56"/>
                <a:gd name="T25" fmla="*/ 54 h 57"/>
                <a:gd name="T26" fmla="*/ 12 w 56"/>
                <a:gd name="T27" fmla="*/ 53 h 57"/>
                <a:gd name="T28" fmla="*/ 8 w 56"/>
                <a:gd name="T29" fmla="*/ 49 h 57"/>
                <a:gd name="T30" fmla="*/ 4 w 56"/>
                <a:gd name="T31" fmla="*/ 45 h 57"/>
                <a:gd name="T32" fmla="*/ 1 w 56"/>
                <a:gd name="T33" fmla="*/ 39 h 57"/>
                <a:gd name="T34" fmla="*/ 0 w 56"/>
                <a:gd name="T35" fmla="*/ 34 h 57"/>
                <a:gd name="T36" fmla="*/ 0 w 56"/>
                <a:gd name="T37" fmla="*/ 28 h 57"/>
                <a:gd name="T38" fmla="*/ 0 w 56"/>
                <a:gd name="T39" fmla="*/ 28 h 57"/>
                <a:gd name="T40" fmla="*/ 0 w 56"/>
                <a:gd name="T41" fmla="*/ 23 h 57"/>
                <a:gd name="T42" fmla="*/ 1 w 56"/>
                <a:gd name="T43" fmla="*/ 17 h 57"/>
                <a:gd name="T44" fmla="*/ 4 w 56"/>
                <a:gd name="T45" fmla="*/ 13 h 57"/>
                <a:gd name="T46" fmla="*/ 8 w 56"/>
                <a:gd name="T47" fmla="*/ 8 h 57"/>
                <a:gd name="T48" fmla="*/ 12 w 56"/>
                <a:gd name="T49" fmla="*/ 5 h 57"/>
                <a:gd name="T50" fmla="*/ 16 w 56"/>
                <a:gd name="T51" fmla="*/ 2 h 57"/>
                <a:gd name="T52" fmla="*/ 22 w 56"/>
                <a:gd name="T53" fmla="*/ 1 h 57"/>
                <a:gd name="T54" fmla="*/ 27 w 56"/>
                <a:gd name="T55" fmla="*/ 0 h 57"/>
                <a:gd name="T56" fmla="*/ 27 w 56"/>
                <a:gd name="T57" fmla="*/ 0 h 57"/>
                <a:gd name="T58" fmla="*/ 34 w 56"/>
                <a:gd name="T59" fmla="*/ 1 h 57"/>
                <a:gd name="T60" fmla="*/ 40 w 56"/>
                <a:gd name="T61" fmla="*/ 2 h 57"/>
                <a:gd name="T62" fmla="*/ 44 w 56"/>
                <a:gd name="T63" fmla="*/ 5 h 57"/>
                <a:gd name="T64" fmla="*/ 48 w 56"/>
                <a:gd name="T65" fmla="*/ 8 h 57"/>
                <a:gd name="T66" fmla="*/ 52 w 56"/>
                <a:gd name="T67" fmla="*/ 13 h 57"/>
                <a:gd name="T68" fmla="*/ 55 w 56"/>
                <a:gd name="T69" fmla="*/ 17 h 57"/>
                <a:gd name="T70" fmla="*/ 56 w 56"/>
                <a:gd name="T71" fmla="*/ 23 h 57"/>
                <a:gd name="T72" fmla="*/ 56 w 56"/>
                <a:gd name="T73" fmla="*/ 28 h 57"/>
                <a:gd name="T74" fmla="*/ 56 w 56"/>
                <a:gd name="T7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lnTo>
                    <a:pt x="56" y="28"/>
                  </a:lnTo>
                  <a:lnTo>
                    <a:pt x="56" y="34"/>
                  </a:lnTo>
                  <a:lnTo>
                    <a:pt x="55" y="39"/>
                  </a:lnTo>
                  <a:lnTo>
                    <a:pt x="52" y="45"/>
                  </a:lnTo>
                  <a:lnTo>
                    <a:pt x="48" y="49"/>
                  </a:lnTo>
                  <a:lnTo>
                    <a:pt x="44" y="53"/>
                  </a:lnTo>
                  <a:lnTo>
                    <a:pt x="40" y="54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4"/>
                  </a:lnTo>
                  <a:lnTo>
                    <a:pt x="12" y="53"/>
                  </a:lnTo>
                  <a:lnTo>
                    <a:pt x="8" y="49"/>
                  </a:lnTo>
                  <a:lnTo>
                    <a:pt x="4" y="45"/>
                  </a:lnTo>
                  <a:lnTo>
                    <a:pt x="1" y="39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4" y="1"/>
                  </a:lnTo>
                  <a:lnTo>
                    <a:pt x="40" y="2"/>
                  </a:lnTo>
                  <a:lnTo>
                    <a:pt x="44" y="5"/>
                  </a:lnTo>
                  <a:lnTo>
                    <a:pt x="48" y="8"/>
                  </a:lnTo>
                  <a:lnTo>
                    <a:pt x="52" y="13"/>
                  </a:lnTo>
                  <a:lnTo>
                    <a:pt x="55" y="17"/>
                  </a:lnTo>
                  <a:lnTo>
                    <a:pt x="56" y="23"/>
                  </a:lnTo>
                  <a:lnTo>
                    <a:pt x="56" y="28"/>
                  </a:lnTo>
                  <a:lnTo>
                    <a:pt x="56" y="28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76" name="组合 1475"/>
          <p:cNvGrpSpPr/>
          <p:nvPr/>
        </p:nvGrpSpPr>
        <p:grpSpPr>
          <a:xfrm>
            <a:off x="3983520" y="4217837"/>
            <a:ext cx="1871133" cy="1356784"/>
            <a:chOff x="3175000" y="3295651"/>
            <a:chExt cx="1403350" cy="1017588"/>
          </a:xfrm>
        </p:grpSpPr>
        <p:grpSp>
          <p:nvGrpSpPr>
            <p:cNvPr id="1475" name="组合 1474"/>
            <p:cNvGrpSpPr/>
            <p:nvPr/>
          </p:nvGrpSpPr>
          <p:grpSpPr>
            <a:xfrm>
              <a:off x="3175000" y="3295651"/>
              <a:ext cx="1362075" cy="1017588"/>
              <a:chOff x="3175000" y="3295651"/>
              <a:chExt cx="1362075" cy="1017588"/>
            </a:xfrm>
          </p:grpSpPr>
          <p:sp>
            <p:nvSpPr>
              <p:cNvPr id="1179" name="Freeform 430"/>
              <p:cNvSpPr>
                <a:spLocks/>
              </p:cNvSpPr>
              <p:nvPr/>
            </p:nvSpPr>
            <p:spPr bwMode="auto">
              <a:xfrm>
                <a:off x="3175000" y="3340101"/>
                <a:ext cx="1362075" cy="973138"/>
              </a:xfrm>
              <a:custGeom>
                <a:avLst/>
                <a:gdLst>
                  <a:gd name="T0" fmla="*/ 858 w 858"/>
                  <a:gd name="T1" fmla="*/ 613 h 613"/>
                  <a:gd name="T2" fmla="*/ 858 w 858"/>
                  <a:gd name="T3" fmla="*/ 121 h 613"/>
                  <a:gd name="T4" fmla="*/ 858 w 858"/>
                  <a:gd name="T5" fmla="*/ 121 h 613"/>
                  <a:gd name="T6" fmla="*/ 857 w 858"/>
                  <a:gd name="T7" fmla="*/ 108 h 613"/>
                  <a:gd name="T8" fmla="*/ 856 w 858"/>
                  <a:gd name="T9" fmla="*/ 97 h 613"/>
                  <a:gd name="T10" fmla="*/ 853 w 858"/>
                  <a:gd name="T11" fmla="*/ 85 h 613"/>
                  <a:gd name="T12" fmla="*/ 849 w 858"/>
                  <a:gd name="T13" fmla="*/ 74 h 613"/>
                  <a:gd name="T14" fmla="*/ 843 w 858"/>
                  <a:gd name="T15" fmla="*/ 63 h 613"/>
                  <a:gd name="T16" fmla="*/ 838 w 858"/>
                  <a:gd name="T17" fmla="*/ 54 h 613"/>
                  <a:gd name="T18" fmla="*/ 831 w 858"/>
                  <a:gd name="T19" fmla="*/ 44 h 613"/>
                  <a:gd name="T20" fmla="*/ 823 w 858"/>
                  <a:gd name="T21" fmla="*/ 36 h 613"/>
                  <a:gd name="T22" fmla="*/ 815 w 858"/>
                  <a:gd name="T23" fmla="*/ 28 h 613"/>
                  <a:gd name="T24" fmla="*/ 805 w 858"/>
                  <a:gd name="T25" fmla="*/ 21 h 613"/>
                  <a:gd name="T26" fmla="*/ 796 w 858"/>
                  <a:gd name="T27" fmla="*/ 16 h 613"/>
                  <a:gd name="T28" fmla="*/ 785 w 858"/>
                  <a:gd name="T29" fmla="*/ 10 h 613"/>
                  <a:gd name="T30" fmla="*/ 774 w 858"/>
                  <a:gd name="T31" fmla="*/ 6 h 613"/>
                  <a:gd name="T32" fmla="*/ 761 w 858"/>
                  <a:gd name="T33" fmla="*/ 3 h 613"/>
                  <a:gd name="T34" fmla="*/ 750 w 858"/>
                  <a:gd name="T35" fmla="*/ 2 h 613"/>
                  <a:gd name="T36" fmla="*/ 738 w 858"/>
                  <a:gd name="T37" fmla="*/ 0 h 613"/>
                  <a:gd name="T38" fmla="*/ 0 w 858"/>
                  <a:gd name="T39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8" h="613">
                    <a:moveTo>
                      <a:pt x="858" y="613"/>
                    </a:moveTo>
                    <a:lnTo>
                      <a:pt x="858" y="121"/>
                    </a:lnTo>
                    <a:lnTo>
                      <a:pt x="858" y="121"/>
                    </a:lnTo>
                    <a:lnTo>
                      <a:pt x="857" y="108"/>
                    </a:lnTo>
                    <a:lnTo>
                      <a:pt x="856" y="97"/>
                    </a:lnTo>
                    <a:lnTo>
                      <a:pt x="853" y="85"/>
                    </a:lnTo>
                    <a:lnTo>
                      <a:pt x="849" y="74"/>
                    </a:lnTo>
                    <a:lnTo>
                      <a:pt x="843" y="63"/>
                    </a:lnTo>
                    <a:lnTo>
                      <a:pt x="838" y="54"/>
                    </a:lnTo>
                    <a:lnTo>
                      <a:pt x="831" y="44"/>
                    </a:lnTo>
                    <a:lnTo>
                      <a:pt x="823" y="36"/>
                    </a:lnTo>
                    <a:lnTo>
                      <a:pt x="815" y="28"/>
                    </a:lnTo>
                    <a:lnTo>
                      <a:pt x="805" y="21"/>
                    </a:lnTo>
                    <a:lnTo>
                      <a:pt x="796" y="16"/>
                    </a:lnTo>
                    <a:lnTo>
                      <a:pt x="785" y="10"/>
                    </a:lnTo>
                    <a:lnTo>
                      <a:pt x="774" y="6"/>
                    </a:lnTo>
                    <a:lnTo>
                      <a:pt x="761" y="3"/>
                    </a:lnTo>
                    <a:lnTo>
                      <a:pt x="750" y="2"/>
                    </a:lnTo>
                    <a:lnTo>
                      <a:pt x="738" y="0"/>
                    </a:lnTo>
                    <a:lnTo>
                      <a:pt x="0" y="0"/>
                    </a:lnTo>
                  </a:path>
                </a:pathLst>
              </a:custGeom>
              <a:noFill/>
              <a:ln w="11">
                <a:solidFill>
                  <a:srgbClr val="BCBE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3" name="Freeform 450"/>
              <p:cNvSpPr>
                <a:spLocks/>
              </p:cNvSpPr>
              <p:nvPr/>
            </p:nvSpPr>
            <p:spPr bwMode="auto">
              <a:xfrm>
                <a:off x="3694113" y="3295651"/>
                <a:ext cx="90487" cy="90488"/>
              </a:xfrm>
              <a:custGeom>
                <a:avLst/>
                <a:gdLst>
                  <a:gd name="T0" fmla="*/ 57 w 57"/>
                  <a:gd name="T1" fmla="*/ 28 h 57"/>
                  <a:gd name="T2" fmla="*/ 57 w 57"/>
                  <a:gd name="T3" fmla="*/ 28 h 57"/>
                  <a:gd name="T4" fmla="*/ 56 w 57"/>
                  <a:gd name="T5" fmla="*/ 34 h 57"/>
                  <a:gd name="T6" fmla="*/ 54 w 57"/>
                  <a:gd name="T7" fmla="*/ 39 h 57"/>
                  <a:gd name="T8" fmla="*/ 52 w 57"/>
                  <a:gd name="T9" fmla="*/ 45 h 57"/>
                  <a:gd name="T10" fmla="*/ 48 w 57"/>
                  <a:gd name="T11" fmla="*/ 49 h 57"/>
                  <a:gd name="T12" fmla="*/ 44 w 57"/>
                  <a:gd name="T13" fmla="*/ 52 h 57"/>
                  <a:gd name="T14" fmla="*/ 39 w 57"/>
                  <a:gd name="T15" fmla="*/ 54 h 57"/>
                  <a:gd name="T16" fmla="*/ 34 w 57"/>
                  <a:gd name="T17" fmla="*/ 56 h 57"/>
                  <a:gd name="T18" fmla="*/ 28 w 57"/>
                  <a:gd name="T19" fmla="*/ 57 h 57"/>
                  <a:gd name="T20" fmla="*/ 28 w 57"/>
                  <a:gd name="T21" fmla="*/ 57 h 57"/>
                  <a:gd name="T22" fmla="*/ 22 w 57"/>
                  <a:gd name="T23" fmla="*/ 56 h 57"/>
                  <a:gd name="T24" fmla="*/ 18 w 57"/>
                  <a:gd name="T25" fmla="*/ 54 h 57"/>
                  <a:gd name="T26" fmla="*/ 12 w 57"/>
                  <a:gd name="T27" fmla="*/ 52 h 57"/>
                  <a:gd name="T28" fmla="*/ 8 w 57"/>
                  <a:gd name="T29" fmla="*/ 49 h 57"/>
                  <a:gd name="T30" fmla="*/ 4 w 57"/>
                  <a:gd name="T31" fmla="*/ 45 h 57"/>
                  <a:gd name="T32" fmla="*/ 1 w 57"/>
                  <a:gd name="T33" fmla="*/ 39 h 57"/>
                  <a:gd name="T34" fmla="*/ 0 w 57"/>
                  <a:gd name="T35" fmla="*/ 34 h 57"/>
                  <a:gd name="T36" fmla="*/ 0 w 57"/>
                  <a:gd name="T37" fmla="*/ 28 h 57"/>
                  <a:gd name="T38" fmla="*/ 0 w 57"/>
                  <a:gd name="T39" fmla="*/ 28 h 57"/>
                  <a:gd name="T40" fmla="*/ 0 w 57"/>
                  <a:gd name="T41" fmla="*/ 23 h 57"/>
                  <a:gd name="T42" fmla="*/ 1 w 57"/>
                  <a:gd name="T43" fmla="*/ 18 h 57"/>
                  <a:gd name="T44" fmla="*/ 4 w 57"/>
                  <a:gd name="T45" fmla="*/ 12 h 57"/>
                  <a:gd name="T46" fmla="*/ 8 w 57"/>
                  <a:gd name="T47" fmla="*/ 8 h 57"/>
                  <a:gd name="T48" fmla="*/ 12 w 57"/>
                  <a:gd name="T49" fmla="*/ 5 h 57"/>
                  <a:gd name="T50" fmla="*/ 18 w 57"/>
                  <a:gd name="T51" fmla="*/ 3 h 57"/>
                  <a:gd name="T52" fmla="*/ 22 w 57"/>
                  <a:gd name="T53" fmla="*/ 0 h 57"/>
                  <a:gd name="T54" fmla="*/ 28 w 57"/>
                  <a:gd name="T55" fmla="*/ 0 h 57"/>
                  <a:gd name="T56" fmla="*/ 28 w 57"/>
                  <a:gd name="T57" fmla="*/ 0 h 57"/>
                  <a:gd name="T58" fmla="*/ 34 w 57"/>
                  <a:gd name="T59" fmla="*/ 0 h 57"/>
                  <a:gd name="T60" fmla="*/ 39 w 57"/>
                  <a:gd name="T61" fmla="*/ 3 h 57"/>
                  <a:gd name="T62" fmla="*/ 44 w 57"/>
                  <a:gd name="T63" fmla="*/ 5 h 57"/>
                  <a:gd name="T64" fmla="*/ 48 w 57"/>
                  <a:gd name="T65" fmla="*/ 8 h 57"/>
                  <a:gd name="T66" fmla="*/ 52 w 57"/>
                  <a:gd name="T67" fmla="*/ 12 h 57"/>
                  <a:gd name="T68" fmla="*/ 54 w 57"/>
                  <a:gd name="T69" fmla="*/ 18 h 57"/>
                  <a:gd name="T70" fmla="*/ 56 w 57"/>
                  <a:gd name="T71" fmla="*/ 23 h 57"/>
                  <a:gd name="T72" fmla="*/ 57 w 57"/>
                  <a:gd name="T73" fmla="*/ 28 h 57"/>
                  <a:gd name="T74" fmla="*/ 57 w 57"/>
                  <a:gd name="T75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" h="57">
                    <a:moveTo>
                      <a:pt x="57" y="28"/>
                    </a:moveTo>
                    <a:lnTo>
                      <a:pt x="57" y="28"/>
                    </a:lnTo>
                    <a:lnTo>
                      <a:pt x="56" y="34"/>
                    </a:lnTo>
                    <a:lnTo>
                      <a:pt x="54" y="39"/>
                    </a:lnTo>
                    <a:lnTo>
                      <a:pt x="52" y="45"/>
                    </a:lnTo>
                    <a:lnTo>
                      <a:pt x="48" y="49"/>
                    </a:lnTo>
                    <a:lnTo>
                      <a:pt x="44" y="52"/>
                    </a:lnTo>
                    <a:lnTo>
                      <a:pt x="39" y="54"/>
                    </a:lnTo>
                    <a:lnTo>
                      <a:pt x="34" y="56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2" y="56"/>
                    </a:lnTo>
                    <a:lnTo>
                      <a:pt x="18" y="54"/>
                    </a:lnTo>
                    <a:lnTo>
                      <a:pt x="12" y="52"/>
                    </a:lnTo>
                    <a:lnTo>
                      <a:pt x="8" y="49"/>
                    </a:lnTo>
                    <a:lnTo>
                      <a:pt x="4" y="45"/>
                    </a:lnTo>
                    <a:lnTo>
                      <a:pt x="1" y="39"/>
                    </a:lnTo>
                    <a:lnTo>
                      <a:pt x="0" y="3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8" y="3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39" y="3"/>
                    </a:lnTo>
                    <a:lnTo>
                      <a:pt x="44" y="5"/>
                    </a:lnTo>
                    <a:lnTo>
                      <a:pt x="48" y="8"/>
                    </a:lnTo>
                    <a:lnTo>
                      <a:pt x="52" y="12"/>
                    </a:lnTo>
                    <a:lnTo>
                      <a:pt x="54" y="18"/>
                    </a:lnTo>
                    <a:lnTo>
                      <a:pt x="56" y="23"/>
                    </a:lnTo>
                    <a:lnTo>
                      <a:pt x="57" y="28"/>
                    </a:lnTo>
                    <a:lnTo>
                      <a:pt x="57" y="28"/>
                    </a:lnTo>
                    <a:close/>
                  </a:path>
                </a:pathLst>
              </a:custGeom>
              <a:solidFill>
                <a:srgbClr val="DC0A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17" name="Freeform 451"/>
            <p:cNvSpPr>
              <a:spLocks/>
            </p:cNvSpPr>
            <p:nvPr/>
          </p:nvSpPr>
          <p:spPr bwMode="auto">
            <a:xfrm>
              <a:off x="4487863" y="3652838"/>
              <a:ext cx="90487" cy="92075"/>
            </a:xfrm>
            <a:custGeom>
              <a:avLst/>
              <a:gdLst>
                <a:gd name="T0" fmla="*/ 57 w 57"/>
                <a:gd name="T1" fmla="*/ 29 h 58"/>
                <a:gd name="T2" fmla="*/ 57 w 57"/>
                <a:gd name="T3" fmla="*/ 29 h 58"/>
                <a:gd name="T4" fmla="*/ 57 w 57"/>
                <a:gd name="T5" fmla="*/ 34 h 58"/>
                <a:gd name="T6" fmla="*/ 56 w 57"/>
                <a:gd name="T7" fmla="*/ 40 h 58"/>
                <a:gd name="T8" fmla="*/ 53 w 57"/>
                <a:gd name="T9" fmla="*/ 45 h 58"/>
                <a:gd name="T10" fmla="*/ 49 w 57"/>
                <a:gd name="T11" fmla="*/ 49 h 58"/>
                <a:gd name="T12" fmla="*/ 45 w 57"/>
                <a:gd name="T13" fmla="*/ 52 h 58"/>
                <a:gd name="T14" fmla="*/ 40 w 57"/>
                <a:gd name="T15" fmla="*/ 55 h 58"/>
                <a:gd name="T16" fmla="*/ 36 w 57"/>
                <a:gd name="T17" fmla="*/ 58 h 58"/>
                <a:gd name="T18" fmla="*/ 29 w 57"/>
                <a:gd name="T19" fmla="*/ 58 h 58"/>
                <a:gd name="T20" fmla="*/ 29 w 57"/>
                <a:gd name="T21" fmla="*/ 58 h 58"/>
                <a:gd name="T22" fmla="*/ 23 w 57"/>
                <a:gd name="T23" fmla="*/ 58 h 58"/>
                <a:gd name="T24" fmla="*/ 18 w 57"/>
                <a:gd name="T25" fmla="*/ 55 h 58"/>
                <a:gd name="T26" fmla="*/ 14 w 57"/>
                <a:gd name="T27" fmla="*/ 52 h 58"/>
                <a:gd name="T28" fmla="*/ 10 w 57"/>
                <a:gd name="T29" fmla="*/ 49 h 58"/>
                <a:gd name="T30" fmla="*/ 6 w 57"/>
                <a:gd name="T31" fmla="*/ 45 h 58"/>
                <a:gd name="T32" fmla="*/ 3 w 57"/>
                <a:gd name="T33" fmla="*/ 40 h 58"/>
                <a:gd name="T34" fmla="*/ 1 w 57"/>
                <a:gd name="T35" fmla="*/ 34 h 58"/>
                <a:gd name="T36" fmla="*/ 0 w 57"/>
                <a:gd name="T37" fmla="*/ 29 h 58"/>
                <a:gd name="T38" fmla="*/ 0 w 57"/>
                <a:gd name="T39" fmla="*/ 29 h 58"/>
                <a:gd name="T40" fmla="*/ 1 w 57"/>
                <a:gd name="T41" fmla="*/ 23 h 58"/>
                <a:gd name="T42" fmla="*/ 3 w 57"/>
                <a:gd name="T43" fmla="*/ 18 h 58"/>
                <a:gd name="T44" fmla="*/ 6 w 57"/>
                <a:gd name="T45" fmla="*/ 13 h 58"/>
                <a:gd name="T46" fmla="*/ 10 w 57"/>
                <a:gd name="T47" fmla="*/ 8 h 58"/>
                <a:gd name="T48" fmla="*/ 14 w 57"/>
                <a:gd name="T49" fmla="*/ 6 h 58"/>
                <a:gd name="T50" fmla="*/ 18 w 57"/>
                <a:gd name="T51" fmla="*/ 3 h 58"/>
                <a:gd name="T52" fmla="*/ 23 w 57"/>
                <a:gd name="T53" fmla="*/ 2 h 58"/>
                <a:gd name="T54" fmla="*/ 29 w 57"/>
                <a:gd name="T55" fmla="*/ 0 h 58"/>
                <a:gd name="T56" fmla="*/ 29 w 57"/>
                <a:gd name="T57" fmla="*/ 0 h 58"/>
                <a:gd name="T58" fmla="*/ 36 w 57"/>
                <a:gd name="T59" fmla="*/ 2 h 58"/>
                <a:gd name="T60" fmla="*/ 40 w 57"/>
                <a:gd name="T61" fmla="*/ 3 h 58"/>
                <a:gd name="T62" fmla="*/ 45 w 57"/>
                <a:gd name="T63" fmla="*/ 6 h 58"/>
                <a:gd name="T64" fmla="*/ 49 w 57"/>
                <a:gd name="T65" fmla="*/ 8 h 58"/>
                <a:gd name="T66" fmla="*/ 53 w 57"/>
                <a:gd name="T67" fmla="*/ 13 h 58"/>
                <a:gd name="T68" fmla="*/ 56 w 57"/>
                <a:gd name="T69" fmla="*/ 18 h 58"/>
                <a:gd name="T70" fmla="*/ 57 w 57"/>
                <a:gd name="T71" fmla="*/ 23 h 58"/>
                <a:gd name="T72" fmla="*/ 57 w 57"/>
                <a:gd name="T73" fmla="*/ 29 h 58"/>
                <a:gd name="T74" fmla="*/ 57 w 57"/>
                <a:gd name="T75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lnTo>
                    <a:pt x="57" y="29"/>
                  </a:lnTo>
                  <a:lnTo>
                    <a:pt x="57" y="34"/>
                  </a:lnTo>
                  <a:lnTo>
                    <a:pt x="56" y="40"/>
                  </a:lnTo>
                  <a:lnTo>
                    <a:pt x="53" y="45"/>
                  </a:lnTo>
                  <a:lnTo>
                    <a:pt x="49" y="49"/>
                  </a:lnTo>
                  <a:lnTo>
                    <a:pt x="45" y="52"/>
                  </a:lnTo>
                  <a:lnTo>
                    <a:pt x="40" y="55"/>
                  </a:lnTo>
                  <a:lnTo>
                    <a:pt x="36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5"/>
                  </a:lnTo>
                  <a:lnTo>
                    <a:pt x="14" y="52"/>
                  </a:lnTo>
                  <a:lnTo>
                    <a:pt x="10" y="49"/>
                  </a:lnTo>
                  <a:lnTo>
                    <a:pt x="6" y="45"/>
                  </a:lnTo>
                  <a:lnTo>
                    <a:pt x="3" y="40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3" y="18"/>
                  </a:lnTo>
                  <a:lnTo>
                    <a:pt x="6" y="13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3" y="2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5" y="6"/>
                  </a:lnTo>
                  <a:lnTo>
                    <a:pt x="49" y="8"/>
                  </a:lnTo>
                  <a:lnTo>
                    <a:pt x="53" y="13"/>
                  </a:lnTo>
                  <a:lnTo>
                    <a:pt x="56" y="18"/>
                  </a:lnTo>
                  <a:lnTo>
                    <a:pt x="57" y="23"/>
                  </a:lnTo>
                  <a:lnTo>
                    <a:pt x="57" y="29"/>
                  </a:lnTo>
                  <a:lnTo>
                    <a:pt x="57" y="29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79" name="椭圆 1478"/>
          <p:cNvSpPr/>
          <p:nvPr/>
        </p:nvSpPr>
        <p:spPr>
          <a:xfrm>
            <a:off x="5745857" y="1165603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8" name="椭圆 487"/>
          <p:cNvSpPr/>
          <p:nvPr/>
        </p:nvSpPr>
        <p:spPr>
          <a:xfrm>
            <a:off x="4069457" y="1955967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9" name="椭圆 488"/>
          <p:cNvSpPr/>
          <p:nvPr/>
        </p:nvSpPr>
        <p:spPr>
          <a:xfrm>
            <a:off x="7264353" y="2322997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0" name="椭圆 489"/>
          <p:cNvSpPr/>
          <p:nvPr/>
        </p:nvSpPr>
        <p:spPr>
          <a:xfrm>
            <a:off x="8021697" y="3436786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1" name="椭圆 490"/>
          <p:cNvSpPr/>
          <p:nvPr/>
        </p:nvSpPr>
        <p:spPr>
          <a:xfrm>
            <a:off x="3856097" y="3195487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2" name="椭圆 491"/>
          <p:cNvSpPr/>
          <p:nvPr/>
        </p:nvSpPr>
        <p:spPr>
          <a:xfrm>
            <a:off x="3348097" y="3906687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3" name="椭圆 492"/>
          <p:cNvSpPr/>
          <p:nvPr/>
        </p:nvSpPr>
        <p:spPr>
          <a:xfrm>
            <a:off x="5418621" y="4982509"/>
            <a:ext cx="1365672" cy="1365672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5" name="Freeform 342"/>
          <p:cNvSpPr>
            <a:spLocks noEditPoints="1"/>
          </p:cNvSpPr>
          <p:nvPr/>
        </p:nvSpPr>
        <p:spPr bwMode="auto">
          <a:xfrm>
            <a:off x="8199499" y="3614586"/>
            <a:ext cx="355600" cy="355600"/>
          </a:xfrm>
          <a:custGeom>
            <a:avLst/>
            <a:gdLst>
              <a:gd name="T0" fmla="*/ 64 w 128"/>
              <a:gd name="T1" fmla="*/ 0 h 128"/>
              <a:gd name="T2" fmla="*/ 40 w 128"/>
              <a:gd name="T3" fmla="*/ 5 h 128"/>
              <a:gd name="T4" fmla="*/ 18 w 128"/>
              <a:gd name="T5" fmla="*/ 19 h 128"/>
              <a:gd name="T6" fmla="*/ 6 w 128"/>
              <a:gd name="T7" fmla="*/ 39 h 128"/>
              <a:gd name="T8" fmla="*/ 0 w 128"/>
              <a:gd name="T9" fmla="*/ 64 h 128"/>
              <a:gd name="T10" fmla="*/ 64 w 128"/>
              <a:gd name="T11" fmla="*/ 128 h 128"/>
              <a:gd name="T12" fmla="*/ 77 w 128"/>
              <a:gd name="T13" fmla="*/ 127 h 128"/>
              <a:gd name="T14" fmla="*/ 101 w 128"/>
              <a:gd name="T15" fmla="*/ 117 h 128"/>
              <a:gd name="T16" fmla="*/ 118 w 128"/>
              <a:gd name="T17" fmla="*/ 100 h 128"/>
              <a:gd name="T18" fmla="*/ 128 w 128"/>
              <a:gd name="T19" fmla="*/ 77 h 128"/>
              <a:gd name="T20" fmla="*/ 128 w 128"/>
              <a:gd name="T21" fmla="*/ 64 h 128"/>
              <a:gd name="T22" fmla="*/ 124 w 128"/>
              <a:gd name="T23" fmla="*/ 39 h 128"/>
              <a:gd name="T24" fmla="*/ 109 w 128"/>
              <a:gd name="T25" fmla="*/ 19 h 128"/>
              <a:gd name="T26" fmla="*/ 89 w 128"/>
              <a:gd name="T27" fmla="*/ 5 h 128"/>
              <a:gd name="T28" fmla="*/ 64 w 128"/>
              <a:gd name="T29" fmla="*/ 0 h 128"/>
              <a:gd name="T30" fmla="*/ 48 w 128"/>
              <a:gd name="T31" fmla="*/ 50 h 128"/>
              <a:gd name="T32" fmla="*/ 50 w 128"/>
              <a:gd name="T33" fmla="*/ 44 h 128"/>
              <a:gd name="T34" fmla="*/ 57 w 128"/>
              <a:gd name="T35" fmla="*/ 36 h 128"/>
              <a:gd name="T36" fmla="*/ 62 w 128"/>
              <a:gd name="T37" fmla="*/ 34 h 128"/>
              <a:gd name="T38" fmla="*/ 72 w 128"/>
              <a:gd name="T39" fmla="*/ 39 h 128"/>
              <a:gd name="T40" fmla="*/ 77 w 128"/>
              <a:gd name="T41" fmla="*/ 50 h 128"/>
              <a:gd name="T42" fmla="*/ 75 w 128"/>
              <a:gd name="T43" fmla="*/ 54 h 128"/>
              <a:gd name="T44" fmla="*/ 77 w 128"/>
              <a:gd name="T45" fmla="*/ 56 h 128"/>
              <a:gd name="T46" fmla="*/ 77 w 128"/>
              <a:gd name="T47" fmla="*/ 59 h 128"/>
              <a:gd name="T48" fmla="*/ 74 w 128"/>
              <a:gd name="T49" fmla="*/ 59 h 128"/>
              <a:gd name="T50" fmla="*/ 74 w 128"/>
              <a:gd name="T51" fmla="*/ 59 h 128"/>
              <a:gd name="T52" fmla="*/ 71 w 128"/>
              <a:gd name="T53" fmla="*/ 68 h 128"/>
              <a:gd name="T54" fmla="*/ 62 w 128"/>
              <a:gd name="T55" fmla="*/ 71 h 128"/>
              <a:gd name="T56" fmla="*/ 58 w 128"/>
              <a:gd name="T57" fmla="*/ 71 h 128"/>
              <a:gd name="T58" fmla="*/ 51 w 128"/>
              <a:gd name="T59" fmla="*/ 64 h 128"/>
              <a:gd name="T60" fmla="*/ 51 w 128"/>
              <a:gd name="T61" fmla="*/ 59 h 128"/>
              <a:gd name="T62" fmla="*/ 51 w 128"/>
              <a:gd name="T63" fmla="*/ 59 h 128"/>
              <a:gd name="T64" fmla="*/ 48 w 128"/>
              <a:gd name="T65" fmla="*/ 56 h 128"/>
              <a:gd name="T66" fmla="*/ 50 w 128"/>
              <a:gd name="T67" fmla="*/ 54 h 128"/>
              <a:gd name="T68" fmla="*/ 48 w 128"/>
              <a:gd name="T69" fmla="*/ 50 h 128"/>
              <a:gd name="T70" fmla="*/ 92 w 128"/>
              <a:gd name="T71" fmla="*/ 93 h 128"/>
              <a:gd name="T72" fmla="*/ 91 w 128"/>
              <a:gd name="T73" fmla="*/ 94 h 128"/>
              <a:gd name="T74" fmla="*/ 33 w 128"/>
              <a:gd name="T75" fmla="*/ 94 h 128"/>
              <a:gd name="T76" fmla="*/ 33 w 128"/>
              <a:gd name="T77" fmla="*/ 88 h 128"/>
              <a:gd name="T78" fmla="*/ 33 w 128"/>
              <a:gd name="T79" fmla="*/ 87 h 128"/>
              <a:gd name="T80" fmla="*/ 41 w 128"/>
              <a:gd name="T81" fmla="*/ 80 h 128"/>
              <a:gd name="T82" fmla="*/ 53 w 128"/>
              <a:gd name="T83" fmla="*/ 76 h 128"/>
              <a:gd name="T84" fmla="*/ 54 w 128"/>
              <a:gd name="T85" fmla="*/ 76 h 128"/>
              <a:gd name="T86" fmla="*/ 54 w 128"/>
              <a:gd name="T87" fmla="*/ 76 h 128"/>
              <a:gd name="T88" fmla="*/ 58 w 128"/>
              <a:gd name="T89" fmla="*/ 77 h 128"/>
              <a:gd name="T90" fmla="*/ 62 w 128"/>
              <a:gd name="T91" fmla="*/ 78 h 128"/>
              <a:gd name="T92" fmla="*/ 71 w 128"/>
              <a:gd name="T93" fmla="*/ 76 h 128"/>
              <a:gd name="T94" fmla="*/ 71 w 128"/>
              <a:gd name="T95" fmla="*/ 76 h 128"/>
              <a:gd name="T96" fmla="*/ 72 w 128"/>
              <a:gd name="T97" fmla="*/ 76 h 128"/>
              <a:gd name="T98" fmla="*/ 72 w 128"/>
              <a:gd name="T99" fmla="*/ 76 h 128"/>
              <a:gd name="T100" fmla="*/ 92 w 128"/>
              <a:gd name="T101" fmla="*/ 87 h 128"/>
              <a:gd name="T102" fmla="*/ 92 w 128"/>
              <a:gd name="T103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8" h="128">
                <a:moveTo>
                  <a:pt x="64" y="0"/>
                </a:moveTo>
                <a:lnTo>
                  <a:pt x="64" y="0"/>
                </a:lnTo>
                <a:lnTo>
                  <a:pt x="51" y="2"/>
                </a:lnTo>
                <a:lnTo>
                  <a:pt x="40" y="5"/>
                </a:lnTo>
                <a:lnTo>
                  <a:pt x="28" y="10"/>
                </a:lnTo>
                <a:lnTo>
                  <a:pt x="18" y="19"/>
                </a:lnTo>
                <a:lnTo>
                  <a:pt x="11" y="29"/>
                </a:lnTo>
                <a:lnTo>
                  <a:pt x="6" y="39"/>
                </a:lnTo>
                <a:lnTo>
                  <a:pt x="1" y="51"/>
                </a:lnTo>
                <a:lnTo>
                  <a:pt x="0" y="64"/>
                </a:lnTo>
                <a:lnTo>
                  <a:pt x="0" y="128"/>
                </a:lnTo>
                <a:lnTo>
                  <a:pt x="64" y="128"/>
                </a:lnTo>
                <a:lnTo>
                  <a:pt x="64" y="128"/>
                </a:lnTo>
                <a:lnTo>
                  <a:pt x="77" y="127"/>
                </a:lnTo>
                <a:lnTo>
                  <a:pt x="89" y="124"/>
                </a:lnTo>
                <a:lnTo>
                  <a:pt x="101" y="117"/>
                </a:lnTo>
                <a:lnTo>
                  <a:pt x="109" y="110"/>
                </a:lnTo>
                <a:lnTo>
                  <a:pt x="118" y="100"/>
                </a:lnTo>
                <a:lnTo>
                  <a:pt x="124" y="90"/>
                </a:lnTo>
                <a:lnTo>
                  <a:pt x="128" y="77"/>
                </a:lnTo>
                <a:lnTo>
                  <a:pt x="128" y="64"/>
                </a:lnTo>
                <a:lnTo>
                  <a:pt x="128" y="64"/>
                </a:lnTo>
                <a:lnTo>
                  <a:pt x="128" y="51"/>
                </a:lnTo>
                <a:lnTo>
                  <a:pt x="124" y="39"/>
                </a:lnTo>
                <a:lnTo>
                  <a:pt x="118" y="29"/>
                </a:lnTo>
                <a:lnTo>
                  <a:pt x="109" y="19"/>
                </a:lnTo>
                <a:lnTo>
                  <a:pt x="101" y="10"/>
                </a:lnTo>
                <a:lnTo>
                  <a:pt x="89" y="5"/>
                </a:lnTo>
                <a:lnTo>
                  <a:pt x="77" y="2"/>
                </a:lnTo>
                <a:lnTo>
                  <a:pt x="64" y="0"/>
                </a:lnTo>
                <a:lnTo>
                  <a:pt x="64" y="0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50" y="44"/>
                </a:lnTo>
                <a:lnTo>
                  <a:pt x="53" y="39"/>
                </a:lnTo>
                <a:lnTo>
                  <a:pt x="57" y="36"/>
                </a:lnTo>
                <a:lnTo>
                  <a:pt x="62" y="34"/>
                </a:lnTo>
                <a:lnTo>
                  <a:pt x="62" y="34"/>
                </a:lnTo>
                <a:lnTo>
                  <a:pt x="68" y="36"/>
                </a:lnTo>
                <a:lnTo>
                  <a:pt x="72" y="39"/>
                </a:lnTo>
                <a:lnTo>
                  <a:pt x="75" y="44"/>
                </a:lnTo>
                <a:lnTo>
                  <a:pt x="77" y="50"/>
                </a:lnTo>
                <a:lnTo>
                  <a:pt x="77" y="50"/>
                </a:lnTo>
                <a:lnTo>
                  <a:pt x="75" y="54"/>
                </a:lnTo>
                <a:lnTo>
                  <a:pt x="75" y="54"/>
                </a:lnTo>
                <a:lnTo>
                  <a:pt x="77" y="56"/>
                </a:lnTo>
                <a:lnTo>
                  <a:pt x="77" y="56"/>
                </a:lnTo>
                <a:lnTo>
                  <a:pt x="77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4" y="64"/>
                </a:lnTo>
                <a:lnTo>
                  <a:pt x="71" y="68"/>
                </a:lnTo>
                <a:lnTo>
                  <a:pt x="67" y="71"/>
                </a:lnTo>
                <a:lnTo>
                  <a:pt x="62" y="71"/>
                </a:lnTo>
                <a:lnTo>
                  <a:pt x="62" y="71"/>
                </a:lnTo>
                <a:lnTo>
                  <a:pt x="58" y="71"/>
                </a:lnTo>
                <a:lnTo>
                  <a:pt x="54" y="68"/>
                </a:lnTo>
                <a:lnTo>
                  <a:pt x="51" y="64"/>
                </a:lnTo>
                <a:lnTo>
                  <a:pt x="51" y="59"/>
                </a:lnTo>
                <a:lnTo>
                  <a:pt x="51" y="59"/>
                </a:lnTo>
                <a:lnTo>
                  <a:pt x="51" y="59"/>
                </a:lnTo>
                <a:lnTo>
                  <a:pt x="51" y="59"/>
                </a:lnTo>
                <a:lnTo>
                  <a:pt x="48" y="59"/>
                </a:lnTo>
                <a:lnTo>
                  <a:pt x="48" y="56"/>
                </a:lnTo>
                <a:lnTo>
                  <a:pt x="48" y="56"/>
                </a:lnTo>
                <a:lnTo>
                  <a:pt x="50" y="54"/>
                </a:lnTo>
                <a:lnTo>
                  <a:pt x="50" y="54"/>
                </a:lnTo>
                <a:lnTo>
                  <a:pt x="48" y="50"/>
                </a:lnTo>
                <a:lnTo>
                  <a:pt x="48" y="50"/>
                </a:lnTo>
                <a:close/>
                <a:moveTo>
                  <a:pt x="92" y="93"/>
                </a:moveTo>
                <a:lnTo>
                  <a:pt x="92" y="93"/>
                </a:lnTo>
                <a:lnTo>
                  <a:pt x="91" y="94"/>
                </a:lnTo>
                <a:lnTo>
                  <a:pt x="33" y="94"/>
                </a:lnTo>
                <a:lnTo>
                  <a:pt x="33" y="94"/>
                </a:lnTo>
                <a:lnTo>
                  <a:pt x="33" y="93"/>
                </a:lnTo>
                <a:lnTo>
                  <a:pt x="33" y="88"/>
                </a:lnTo>
                <a:lnTo>
                  <a:pt x="33" y="88"/>
                </a:lnTo>
                <a:lnTo>
                  <a:pt x="33" y="87"/>
                </a:lnTo>
                <a:lnTo>
                  <a:pt x="33" y="87"/>
                </a:lnTo>
                <a:lnTo>
                  <a:pt x="41" y="80"/>
                </a:lnTo>
                <a:lnTo>
                  <a:pt x="53" y="76"/>
                </a:lnTo>
                <a:lnTo>
                  <a:pt x="53" y="76"/>
                </a:lnTo>
                <a:lnTo>
                  <a:pt x="53" y="76"/>
                </a:lnTo>
                <a:lnTo>
                  <a:pt x="54" y="76"/>
                </a:lnTo>
                <a:lnTo>
                  <a:pt x="54" y="76"/>
                </a:lnTo>
                <a:lnTo>
                  <a:pt x="54" y="76"/>
                </a:lnTo>
                <a:lnTo>
                  <a:pt x="54" y="76"/>
                </a:lnTo>
                <a:lnTo>
                  <a:pt x="58" y="77"/>
                </a:lnTo>
                <a:lnTo>
                  <a:pt x="62" y="78"/>
                </a:lnTo>
                <a:lnTo>
                  <a:pt x="62" y="78"/>
                </a:lnTo>
                <a:lnTo>
                  <a:pt x="67" y="77"/>
                </a:lnTo>
                <a:lnTo>
                  <a:pt x="71" y="76"/>
                </a:lnTo>
                <a:lnTo>
                  <a:pt x="71" y="76"/>
                </a:lnTo>
                <a:lnTo>
                  <a:pt x="71" y="76"/>
                </a:lnTo>
                <a:lnTo>
                  <a:pt x="72" y="76"/>
                </a:lnTo>
                <a:lnTo>
                  <a:pt x="72" y="76"/>
                </a:lnTo>
                <a:lnTo>
                  <a:pt x="72" y="76"/>
                </a:lnTo>
                <a:lnTo>
                  <a:pt x="72" y="76"/>
                </a:lnTo>
                <a:lnTo>
                  <a:pt x="84" y="80"/>
                </a:lnTo>
                <a:lnTo>
                  <a:pt x="92" y="87"/>
                </a:lnTo>
                <a:lnTo>
                  <a:pt x="92" y="87"/>
                </a:lnTo>
                <a:lnTo>
                  <a:pt x="92" y="88"/>
                </a:lnTo>
                <a:lnTo>
                  <a:pt x="92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6" name="Freeform 405"/>
          <p:cNvSpPr>
            <a:spLocks noEditPoints="1"/>
          </p:cNvSpPr>
          <p:nvPr/>
        </p:nvSpPr>
        <p:spPr bwMode="auto">
          <a:xfrm>
            <a:off x="5787978" y="5314271"/>
            <a:ext cx="710143" cy="710143"/>
          </a:xfrm>
          <a:custGeom>
            <a:avLst/>
            <a:gdLst>
              <a:gd name="T0" fmla="*/ 128 w 129"/>
              <a:gd name="T1" fmla="*/ 55 h 129"/>
              <a:gd name="T2" fmla="*/ 122 w 129"/>
              <a:gd name="T3" fmla="*/ 37 h 129"/>
              <a:gd name="T4" fmla="*/ 122 w 129"/>
              <a:gd name="T5" fmla="*/ 33 h 129"/>
              <a:gd name="T6" fmla="*/ 118 w 129"/>
              <a:gd name="T7" fmla="*/ 31 h 129"/>
              <a:gd name="T8" fmla="*/ 107 w 129"/>
              <a:gd name="T9" fmla="*/ 17 h 129"/>
              <a:gd name="T10" fmla="*/ 105 w 129"/>
              <a:gd name="T11" fmla="*/ 14 h 129"/>
              <a:gd name="T12" fmla="*/ 90 w 129"/>
              <a:gd name="T13" fmla="*/ 16 h 129"/>
              <a:gd name="T14" fmla="*/ 85 w 129"/>
              <a:gd name="T15" fmla="*/ 3 h 129"/>
              <a:gd name="T16" fmla="*/ 81 w 129"/>
              <a:gd name="T17" fmla="*/ 2 h 129"/>
              <a:gd name="T18" fmla="*/ 61 w 129"/>
              <a:gd name="T19" fmla="*/ 0 h 129"/>
              <a:gd name="T20" fmla="*/ 58 w 129"/>
              <a:gd name="T21" fmla="*/ 0 h 129"/>
              <a:gd name="T22" fmla="*/ 54 w 129"/>
              <a:gd name="T23" fmla="*/ 2 h 129"/>
              <a:gd name="T24" fmla="*/ 37 w 129"/>
              <a:gd name="T25" fmla="*/ 7 h 129"/>
              <a:gd name="T26" fmla="*/ 34 w 129"/>
              <a:gd name="T27" fmla="*/ 7 h 129"/>
              <a:gd name="T28" fmla="*/ 30 w 129"/>
              <a:gd name="T29" fmla="*/ 21 h 129"/>
              <a:gd name="T30" fmla="*/ 16 w 129"/>
              <a:gd name="T31" fmla="*/ 21 h 129"/>
              <a:gd name="T32" fmla="*/ 13 w 129"/>
              <a:gd name="T33" fmla="*/ 24 h 129"/>
              <a:gd name="T34" fmla="*/ 4 w 129"/>
              <a:gd name="T35" fmla="*/ 43 h 129"/>
              <a:gd name="T36" fmla="*/ 2 w 129"/>
              <a:gd name="T37" fmla="*/ 46 h 129"/>
              <a:gd name="T38" fmla="*/ 3 w 129"/>
              <a:gd name="T39" fmla="*/ 48 h 129"/>
              <a:gd name="T40" fmla="*/ 2 w 129"/>
              <a:gd name="T41" fmla="*/ 67 h 129"/>
              <a:gd name="T42" fmla="*/ 0 w 129"/>
              <a:gd name="T43" fmla="*/ 71 h 129"/>
              <a:gd name="T44" fmla="*/ 12 w 129"/>
              <a:gd name="T45" fmla="*/ 80 h 129"/>
              <a:gd name="T46" fmla="*/ 7 w 129"/>
              <a:gd name="T47" fmla="*/ 92 h 129"/>
              <a:gd name="T48" fmla="*/ 9 w 129"/>
              <a:gd name="T49" fmla="*/ 97 h 129"/>
              <a:gd name="T50" fmla="*/ 22 w 129"/>
              <a:gd name="T51" fmla="*/ 111 h 129"/>
              <a:gd name="T52" fmla="*/ 23 w 129"/>
              <a:gd name="T53" fmla="*/ 114 h 129"/>
              <a:gd name="T54" fmla="*/ 27 w 129"/>
              <a:gd name="T55" fmla="*/ 115 h 129"/>
              <a:gd name="T56" fmla="*/ 43 w 129"/>
              <a:gd name="T57" fmla="*/ 124 h 129"/>
              <a:gd name="T58" fmla="*/ 46 w 129"/>
              <a:gd name="T59" fmla="*/ 126 h 129"/>
              <a:gd name="T60" fmla="*/ 58 w 129"/>
              <a:gd name="T61" fmla="*/ 118 h 129"/>
              <a:gd name="T62" fmla="*/ 70 w 129"/>
              <a:gd name="T63" fmla="*/ 129 h 129"/>
              <a:gd name="T64" fmla="*/ 71 w 129"/>
              <a:gd name="T65" fmla="*/ 129 h 129"/>
              <a:gd name="T66" fmla="*/ 80 w 129"/>
              <a:gd name="T67" fmla="*/ 117 h 129"/>
              <a:gd name="T68" fmla="*/ 93 w 129"/>
              <a:gd name="T69" fmla="*/ 122 h 129"/>
              <a:gd name="T70" fmla="*/ 97 w 129"/>
              <a:gd name="T71" fmla="*/ 119 h 129"/>
              <a:gd name="T72" fmla="*/ 111 w 129"/>
              <a:gd name="T73" fmla="*/ 107 h 129"/>
              <a:gd name="T74" fmla="*/ 111 w 129"/>
              <a:gd name="T75" fmla="*/ 107 h 129"/>
              <a:gd name="T76" fmla="*/ 115 w 129"/>
              <a:gd name="T77" fmla="*/ 102 h 129"/>
              <a:gd name="T78" fmla="*/ 124 w 129"/>
              <a:gd name="T79" fmla="*/ 85 h 129"/>
              <a:gd name="T80" fmla="*/ 127 w 129"/>
              <a:gd name="T81" fmla="*/ 82 h 129"/>
              <a:gd name="T82" fmla="*/ 127 w 129"/>
              <a:gd name="T83" fmla="*/ 80 h 129"/>
              <a:gd name="T84" fmla="*/ 128 w 129"/>
              <a:gd name="T85" fmla="*/ 61 h 129"/>
              <a:gd name="T86" fmla="*/ 129 w 129"/>
              <a:gd name="T87" fmla="*/ 58 h 129"/>
              <a:gd name="T88" fmla="*/ 53 w 129"/>
              <a:gd name="T89" fmla="*/ 57 h 129"/>
              <a:gd name="T90" fmla="*/ 60 w 129"/>
              <a:gd name="T91" fmla="*/ 36 h 129"/>
              <a:gd name="T92" fmla="*/ 64 w 129"/>
              <a:gd name="T93" fmla="*/ 31 h 129"/>
              <a:gd name="T94" fmla="*/ 68 w 129"/>
              <a:gd name="T95" fmla="*/ 57 h 129"/>
              <a:gd name="T96" fmla="*/ 77 w 129"/>
              <a:gd name="T97" fmla="*/ 57 h 129"/>
              <a:gd name="T98" fmla="*/ 66 w 129"/>
              <a:gd name="T99" fmla="*/ 75 h 129"/>
              <a:gd name="T100" fmla="*/ 64 w 129"/>
              <a:gd name="T101" fmla="*/ 75 h 129"/>
              <a:gd name="T102" fmla="*/ 51 w 129"/>
              <a:gd name="T103" fmla="*/ 60 h 129"/>
              <a:gd name="T104" fmla="*/ 95 w 129"/>
              <a:gd name="T105" fmla="*/ 88 h 129"/>
              <a:gd name="T106" fmla="*/ 93 w 129"/>
              <a:gd name="T107" fmla="*/ 92 h 129"/>
              <a:gd name="T108" fmla="*/ 34 w 129"/>
              <a:gd name="T109" fmla="*/ 91 h 129"/>
              <a:gd name="T110" fmla="*/ 33 w 129"/>
              <a:gd name="T111" fmla="*/ 68 h 129"/>
              <a:gd name="T112" fmla="*/ 37 w 129"/>
              <a:gd name="T113" fmla="*/ 65 h 129"/>
              <a:gd name="T114" fmla="*/ 40 w 129"/>
              <a:gd name="T115" fmla="*/ 85 h 129"/>
              <a:gd name="T116" fmla="*/ 88 w 129"/>
              <a:gd name="T117" fmla="*/ 68 h 129"/>
              <a:gd name="T118" fmla="*/ 93 w 129"/>
              <a:gd name="T119" fmla="*/ 65 h 129"/>
              <a:gd name="T120" fmla="*/ 95 w 129"/>
              <a:gd name="T121" fmla="*/ 8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9" h="129">
                <a:moveTo>
                  <a:pt x="129" y="58"/>
                </a:moveTo>
                <a:lnTo>
                  <a:pt x="129" y="58"/>
                </a:lnTo>
                <a:lnTo>
                  <a:pt x="128" y="55"/>
                </a:lnTo>
                <a:lnTo>
                  <a:pt x="127" y="54"/>
                </a:lnTo>
                <a:lnTo>
                  <a:pt x="117" y="48"/>
                </a:lnTo>
                <a:lnTo>
                  <a:pt x="122" y="37"/>
                </a:lnTo>
                <a:lnTo>
                  <a:pt x="122" y="37"/>
                </a:lnTo>
                <a:lnTo>
                  <a:pt x="122" y="36"/>
                </a:lnTo>
                <a:lnTo>
                  <a:pt x="122" y="33"/>
                </a:lnTo>
                <a:lnTo>
                  <a:pt x="122" y="33"/>
                </a:lnTo>
                <a:lnTo>
                  <a:pt x="121" y="31"/>
                </a:lnTo>
                <a:lnTo>
                  <a:pt x="118" y="31"/>
                </a:lnTo>
                <a:lnTo>
                  <a:pt x="107" y="30"/>
                </a:lnTo>
                <a:lnTo>
                  <a:pt x="107" y="17"/>
                </a:lnTo>
                <a:lnTo>
                  <a:pt x="107" y="17"/>
                </a:lnTo>
                <a:lnTo>
                  <a:pt x="107" y="16"/>
                </a:lnTo>
                <a:lnTo>
                  <a:pt x="105" y="14"/>
                </a:lnTo>
                <a:lnTo>
                  <a:pt x="105" y="14"/>
                </a:lnTo>
                <a:lnTo>
                  <a:pt x="104" y="13"/>
                </a:lnTo>
                <a:lnTo>
                  <a:pt x="102" y="13"/>
                </a:lnTo>
                <a:lnTo>
                  <a:pt x="90" y="16"/>
                </a:lnTo>
                <a:lnTo>
                  <a:pt x="85" y="4"/>
                </a:lnTo>
                <a:lnTo>
                  <a:pt x="85" y="4"/>
                </a:lnTo>
                <a:lnTo>
                  <a:pt x="85" y="3"/>
                </a:lnTo>
                <a:lnTo>
                  <a:pt x="84" y="2"/>
                </a:lnTo>
                <a:lnTo>
                  <a:pt x="84" y="2"/>
                </a:lnTo>
                <a:lnTo>
                  <a:pt x="81" y="2"/>
                </a:lnTo>
                <a:lnTo>
                  <a:pt x="80" y="3"/>
                </a:lnTo>
                <a:lnTo>
                  <a:pt x="70" y="10"/>
                </a:lnTo>
                <a:lnTo>
                  <a:pt x="61" y="0"/>
                </a:lnTo>
                <a:lnTo>
                  <a:pt x="61" y="0"/>
                </a:lnTo>
                <a:lnTo>
                  <a:pt x="60" y="0"/>
                </a:lnTo>
                <a:lnTo>
                  <a:pt x="58" y="0"/>
                </a:lnTo>
                <a:lnTo>
                  <a:pt x="58" y="0"/>
                </a:lnTo>
                <a:lnTo>
                  <a:pt x="56" y="0"/>
                </a:lnTo>
                <a:lnTo>
                  <a:pt x="54" y="2"/>
                </a:lnTo>
                <a:lnTo>
                  <a:pt x="48" y="11"/>
                </a:lnTo>
                <a:lnTo>
                  <a:pt x="37" y="7"/>
                </a:lnTo>
                <a:lnTo>
                  <a:pt x="37" y="7"/>
                </a:lnTo>
                <a:lnTo>
                  <a:pt x="36" y="6"/>
                </a:lnTo>
                <a:lnTo>
                  <a:pt x="34" y="7"/>
                </a:lnTo>
                <a:lnTo>
                  <a:pt x="34" y="7"/>
                </a:lnTo>
                <a:lnTo>
                  <a:pt x="33" y="9"/>
                </a:lnTo>
                <a:lnTo>
                  <a:pt x="31" y="10"/>
                </a:lnTo>
                <a:lnTo>
                  <a:pt x="30" y="21"/>
                </a:lnTo>
                <a:lnTo>
                  <a:pt x="17" y="21"/>
                </a:lnTo>
                <a:lnTo>
                  <a:pt x="17" y="21"/>
                </a:lnTo>
                <a:lnTo>
                  <a:pt x="16" y="21"/>
                </a:lnTo>
                <a:lnTo>
                  <a:pt x="14" y="23"/>
                </a:lnTo>
                <a:lnTo>
                  <a:pt x="14" y="23"/>
                </a:lnTo>
                <a:lnTo>
                  <a:pt x="13" y="24"/>
                </a:lnTo>
                <a:lnTo>
                  <a:pt x="13" y="27"/>
                </a:lnTo>
                <a:lnTo>
                  <a:pt x="16" y="38"/>
                </a:lnTo>
                <a:lnTo>
                  <a:pt x="4" y="43"/>
                </a:lnTo>
                <a:lnTo>
                  <a:pt x="4" y="43"/>
                </a:lnTo>
                <a:lnTo>
                  <a:pt x="3" y="44"/>
                </a:lnTo>
                <a:lnTo>
                  <a:pt x="2" y="46"/>
                </a:lnTo>
                <a:lnTo>
                  <a:pt x="2" y="46"/>
                </a:lnTo>
                <a:lnTo>
                  <a:pt x="2" y="47"/>
                </a:lnTo>
                <a:lnTo>
                  <a:pt x="3" y="48"/>
                </a:lnTo>
                <a:lnTo>
                  <a:pt x="10" y="58"/>
                </a:lnTo>
                <a:lnTo>
                  <a:pt x="2" y="67"/>
                </a:lnTo>
                <a:lnTo>
                  <a:pt x="2" y="67"/>
                </a:lnTo>
                <a:lnTo>
                  <a:pt x="0" y="68"/>
                </a:lnTo>
                <a:lnTo>
                  <a:pt x="0" y="71"/>
                </a:lnTo>
                <a:lnTo>
                  <a:pt x="0" y="71"/>
                </a:lnTo>
                <a:lnTo>
                  <a:pt x="0" y="73"/>
                </a:lnTo>
                <a:lnTo>
                  <a:pt x="2" y="74"/>
                </a:lnTo>
                <a:lnTo>
                  <a:pt x="12" y="80"/>
                </a:lnTo>
                <a:lnTo>
                  <a:pt x="7" y="91"/>
                </a:lnTo>
                <a:lnTo>
                  <a:pt x="7" y="91"/>
                </a:lnTo>
                <a:lnTo>
                  <a:pt x="7" y="92"/>
                </a:lnTo>
                <a:lnTo>
                  <a:pt x="7" y="95"/>
                </a:lnTo>
                <a:lnTo>
                  <a:pt x="7" y="95"/>
                </a:lnTo>
                <a:lnTo>
                  <a:pt x="9" y="97"/>
                </a:lnTo>
                <a:lnTo>
                  <a:pt x="10" y="97"/>
                </a:lnTo>
                <a:lnTo>
                  <a:pt x="22" y="99"/>
                </a:lnTo>
                <a:lnTo>
                  <a:pt x="22" y="111"/>
                </a:lnTo>
                <a:lnTo>
                  <a:pt x="22" y="111"/>
                </a:lnTo>
                <a:lnTo>
                  <a:pt x="22" y="112"/>
                </a:lnTo>
                <a:lnTo>
                  <a:pt x="23" y="114"/>
                </a:lnTo>
                <a:lnTo>
                  <a:pt x="23" y="114"/>
                </a:lnTo>
                <a:lnTo>
                  <a:pt x="24" y="115"/>
                </a:lnTo>
                <a:lnTo>
                  <a:pt x="27" y="115"/>
                </a:lnTo>
                <a:lnTo>
                  <a:pt x="39" y="112"/>
                </a:lnTo>
                <a:lnTo>
                  <a:pt x="43" y="124"/>
                </a:lnTo>
                <a:lnTo>
                  <a:pt x="43" y="124"/>
                </a:lnTo>
                <a:lnTo>
                  <a:pt x="44" y="125"/>
                </a:lnTo>
                <a:lnTo>
                  <a:pt x="46" y="126"/>
                </a:lnTo>
                <a:lnTo>
                  <a:pt x="46" y="126"/>
                </a:lnTo>
                <a:lnTo>
                  <a:pt x="47" y="126"/>
                </a:lnTo>
                <a:lnTo>
                  <a:pt x="50" y="125"/>
                </a:lnTo>
                <a:lnTo>
                  <a:pt x="58" y="118"/>
                </a:lnTo>
                <a:lnTo>
                  <a:pt x="67" y="128"/>
                </a:lnTo>
                <a:lnTo>
                  <a:pt x="67" y="128"/>
                </a:lnTo>
                <a:lnTo>
                  <a:pt x="70" y="129"/>
                </a:lnTo>
                <a:lnTo>
                  <a:pt x="70" y="129"/>
                </a:lnTo>
                <a:lnTo>
                  <a:pt x="71" y="129"/>
                </a:lnTo>
                <a:lnTo>
                  <a:pt x="71" y="129"/>
                </a:lnTo>
                <a:lnTo>
                  <a:pt x="73" y="128"/>
                </a:lnTo>
                <a:lnTo>
                  <a:pt x="74" y="126"/>
                </a:lnTo>
                <a:lnTo>
                  <a:pt x="80" y="117"/>
                </a:lnTo>
                <a:lnTo>
                  <a:pt x="91" y="121"/>
                </a:lnTo>
                <a:lnTo>
                  <a:pt x="91" y="121"/>
                </a:lnTo>
                <a:lnTo>
                  <a:pt x="93" y="122"/>
                </a:lnTo>
                <a:lnTo>
                  <a:pt x="95" y="121"/>
                </a:lnTo>
                <a:lnTo>
                  <a:pt x="95" y="121"/>
                </a:lnTo>
                <a:lnTo>
                  <a:pt x="97" y="119"/>
                </a:lnTo>
                <a:lnTo>
                  <a:pt x="97" y="118"/>
                </a:lnTo>
                <a:lnTo>
                  <a:pt x="100" y="107"/>
                </a:lnTo>
                <a:lnTo>
                  <a:pt x="111" y="107"/>
                </a:lnTo>
                <a:lnTo>
                  <a:pt x="111" y="107"/>
                </a:lnTo>
                <a:lnTo>
                  <a:pt x="111" y="107"/>
                </a:lnTo>
                <a:lnTo>
                  <a:pt x="111" y="107"/>
                </a:lnTo>
                <a:lnTo>
                  <a:pt x="114" y="105"/>
                </a:lnTo>
                <a:lnTo>
                  <a:pt x="115" y="102"/>
                </a:lnTo>
                <a:lnTo>
                  <a:pt x="115" y="102"/>
                </a:lnTo>
                <a:lnTo>
                  <a:pt x="115" y="101"/>
                </a:lnTo>
                <a:lnTo>
                  <a:pt x="112" y="90"/>
                </a:lnTo>
                <a:lnTo>
                  <a:pt x="124" y="85"/>
                </a:lnTo>
                <a:lnTo>
                  <a:pt x="124" y="85"/>
                </a:lnTo>
                <a:lnTo>
                  <a:pt x="125" y="85"/>
                </a:lnTo>
                <a:lnTo>
                  <a:pt x="127" y="82"/>
                </a:lnTo>
                <a:lnTo>
                  <a:pt x="127" y="82"/>
                </a:lnTo>
                <a:lnTo>
                  <a:pt x="127" y="81"/>
                </a:lnTo>
                <a:lnTo>
                  <a:pt x="127" y="80"/>
                </a:lnTo>
                <a:lnTo>
                  <a:pt x="120" y="70"/>
                </a:lnTo>
                <a:lnTo>
                  <a:pt x="128" y="61"/>
                </a:lnTo>
                <a:lnTo>
                  <a:pt x="128" y="61"/>
                </a:lnTo>
                <a:lnTo>
                  <a:pt x="129" y="60"/>
                </a:lnTo>
                <a:lnTo>
                  <a:pt x="129" y="58"/>
                </a:lnTo>
                <a:lnTo>
                  <a:pt x="129" y="58"/>
                </a:lnTo>
                <a:close/>
                <a:moveTo>
                  <a:pt x="51" y="57"/>
                </a:moveTo>
                <a:lnTo>
                  <a:pt x="51" y="57"/>
                </a:lnTo>
                <a:lnTo>
                  <a:pt x="53" y="57"/>
                </a:lnTo>
                <a:lnTo>
                  <a:pt x="60" y="57"/>
                </a:lnTo>
                <a:lnTo>
                  <a:pt x="60" y="36"/>
                </a:lnTo>
                <a:lnTo>
                  <a:pt x="60" y="36"/>
                </a:lnTo>
                <a:lnTo>
                  <a:pt x="61" y="33"/>
                </a:lnTo>
                <a:lnTo>
                  <a:pt x="64" y="31"/>
                </a:lnTo>
                <a:lnTo>
                  <a:pt x="64" y="31"/>
                </a:lnTo>
                <a:lnTo>
                  <a:pt x="67" y="33"/>
                </a:lnTo>
                <a:lnTo>
                  <a:pt x="68" y="36"/>
                </a:lnTo>
                <a:lnTo>
                  <a:pt x="68" y="57"/>
                </a:lnTo>
                <a:lnTo>
                  <a:pt x="75" y="57"/>
                </a:lnTo>
                <a:lnTo>
                  <a:pt x="75" y="57"/>
                </a:lnTo>
                <a:lnTo>
                  <a:pt x="77" y="57"/>
                </a:lnTo>
                <a:lnTo>
                  <a:pt x="77" y="57"/>
                </a:lnTo>
                <a:lnTo>
                  <a:pt x="77" y="60"/>
                </a:lnTo>
                <a:lnTo>
                  <a:pt x="66" y="75"/>
                </a:lnTo>
                <a:lnTo>
                  <a:pt x="66" y="75"/>
                </a:lnTo>
                <a:lnTo>
                  <a:pt x="64" y="75"/>
                </a:lnTo>
                <a:lnTo>
                  <a:pt x="64" y="75"/>
                </a:lnTo>
                <a:lnTo>
                  <a:pt x="63" y="75"/>
                </a:lnTo>
                <a:lnTo>
                  <a:pt x="51" y="60"/>
                </a:lnTo>
                <a:lnTo>
                  <a:pt x="51" y="60"/>
                </a:lnTo>
                <a:lnTo>
                  <a:pt x="51" y="57"/>
                </a:lnTo>
                <a:lnTo>
                  <a:pt x="51" y="57"/>
                </a:lnTo>
                <a:close/>
                <a:moveTo>
                  <a:pt x="95" y="88"/>
                </a:moveTo>
                <a:lnTo>
                  <a:pt x="95" y="88"/>
                </a:lnTo>
                <a:lnTo>
                  <a:pt x="95" y="91"/>
                </a:lnTo>
                <a:lnTo>
                  <a:pt x="93" y="92"/>
                </a:lnTo>
                <a:lnTo>
                  <a:pt x="37" y="92"/>
                </a:lnTo>
                <a:lnTo>
                  <a:pt x="37" y="92"/>
                </a:lnTo>
                <a:lnTo>
                  <a:pt x="34" y="91"/>
                </a:lnTo>
                <a:lnTo>
                  <a:pt x="33" y="88"/>
                </a:lnTo>
                <a:lnTo>
                  <a:pt x="33" y="68"/>
                </a:lnTo>
                <a:lnTo>
                  <a:pt x="33" y="68"/>
                </a:lnTo>
                <a:lnTo>
                  <a:pt x="34" y="65"/>
                </a:lnTo>
                <a:lnTo>
                  <a:pt x="37" y="65"/>
                </a:lnTo>
                <a:lnTo>
                  <a:pt x="37" y="65"/>
                </a:lnTo>
                <a:lnTo>
                  <a:pt x="39" y="65"/>
                </a:lnTo>
                <a:lnTo>
                  <a:pt x="40" y="68"/>
                </a:lnTo>
                <a:lnTo>
                  <a:pt x="40" y="85"/>
                </a:lnTo>
                <a:lnTo>
                  <a:pt x="88" y="85"/>
                </a:lnTo>
                <a:lnTo>
                  <a:pt x="88" y="68"/>
                </a:lnTo>
                <a:lnTo>
                  <a:pt x="88" y="68"/>
                </a:lnTo>
                <a:lnTo>
                  <a:pt x="90" y="65"/>
                </a:lnTo>
                <a:lnTo>
                  <a:pt x="93" y="65"/>
                </a:lnTo>
                <a:lnTo>
                  <a:pt x="93" y="65"/>
                </a:lnTo>
                <a:lnTo>
                  <a:pt x="95" y="65"/>
                </a:lnTo>
                <a:lnTo>
                  <a:pt x="95" y="68"/>
                </a:lnTo>
                <a:lnTo>
                  <a:pt x="95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7" name="组合 496"/>
          <p:cNvGrpSpPr/>
          <p:nvPr/>
        </p:nvGrpSpPr>
        <p:grpSpPr>
          <a:xfrm>
            <a:off x="5896987" y="1310808"/>
            <a:ext cx="344805" cy="344805"/>
            <a:chOff x="5016501" y="2517775"/>
            <a:chExt cx="201613" cy="201613"/>
          </a:xfrm>
          <a:solidFill>
            <a:schemeClr val="bg1"/>
          </a:solidFill>
        </p:grpSpPr>
        <p:sp>
          <p:nvSpPr>
            <p:cNvPr id="498" name="Freeform 278"/>
            <p:cNvSpPr>
              <a:spLocks noEditPoints="1"/>
            </p:cNvSpPr>
            <p:nvPr/>
          </p:nvSpPr>
          <p:spPr bwMode="auto">
            <a:xfrm>
              <a:off x="5016501" y="2662238"/>
              <a:ext cx="201613" cy="57150"/>
            </a:xfrm>
            <a:custGeom>
              <a:avLst/>
              <a:gdLst>
                <a:gd name="T0" fmla="*/ 85 w 127"/>
                <a:gd name="T1" fmla="*/ 0 h 36"/>
                <a:gd name="T2" fmla="*/ 85 w 127"/>
                <a:gd name="T3" fmla="*/ 0 h 36"/>
                <a:gd name="T4" fmla="*/ 82 w 127"/>
                <a:gd name="T5" fmla="*/ 0 h 36"/>
                <a:gd name="T6" fmla="*/ 80 w 127"/>
                <a:gd name="T7" fmla="*/ 0 h 36"/>
                <a:gd name="T8" fmla="*/ 80 w 127"/>
                <a:gd name="T9" fmla="*/ 0 h 36"/>
                <a:gd name="T10" fmla="*/ 79 w 127"/>
                <a:gd name="T11" fmla="*/ 0 h 36"/>
                <a:gd name="T12" fmla="*/ 79 w 127"/>
                <a:gd name="T13" fmla="*/ 0 h 36"/>
                <a:gd name="T14" fmla="*/ 72 w 127"/>
                <a:gd name="T15" fmla="*/ 2 h 36"/>
                <a:gd name="T16" fmla="*/ 63 w 127"/>
                <a:gd name="T17" fmla="*/ 3 h 36"/>
                <a:gd name="T18" fmla="*/ 63 w 127"/>
                <a:gd name="T19" fmla="*/ 3 h 36"/>
                <a:gd name="T20" fmla="*/ 53 w 127"/>
                <a:gd name="T21" fmla="*/ 2 h 36"/>
                <a:gd name="T22" fmla="*/ 46 w 127"/>
                <a:gd name="T23" fmla="*/ 0 h 36"/>
                <a:gd name="T24" fmla="*/ 46 w 127"/>
                <a:gd name="T25" fmla="*/ 0 h 36"/>
                <a:gd name="T26" fmla="*/ 45 w 127"/>
                <a:gd name="T27" fmla="*/ 0 h 36"/>
                <a:gd name="T28" fmla="*/ 44 w 127"/>
                <a:gd name="T29" fmla="*/ 0 h 36"/>
                <a:gd name="T30" fmla="*/ 44 w 127"/>
                <a:gd name="T31" fmla="*/ 0 h 36"/>
                <a:gd name="T32" fmla="*/ 42 w 127"/>
                <a:gd name="T33" fmla="*/ 0 h 36"/>
                <a:gd name="T34" fmla="*/ 42 w 127"/>
                <a:gd name="T35" fmla="*/ 0 h 36"/>
                <a:gd name="T36" fmla="*/ 31 w 127"/>
                <a:gd name="T37" fmla="*/ 3 h 36"/>
                <a:gd name="T38" fmla="*/ 21 w 127"/>
                <a:gd name="T39" fmla="*/ 7 h 36"/>
                <a:gd name="T40" fmla="*/ 9 w 127"/>
                <a:gd name="T41" fmla="*/ 13 h 36"/>
                <a:gd name="T42" fmla="*/ 1 w 127"/>
                <a:gd name="T43" fmla="*/ 20 h 36"/>
                <a:gd name="T44" fmla="*/ 1 w 127"/>
                <a:gd name="T45" fmla="*/ 20 h 36"/>
                <a:gd name="T46" fmla="*/ 0 w 127"/>
                <a:gd name="T47" fmla="*/ 23 h 36"/>
                <a:gd name="T48" fmla="*/ 0 w 127"/>
                <a:gd name="T49" fmla="*/ 31 h 36"/>
                <a:gd name="T50" fmla="*/ 0 w 127"/>
                <a:gd name="T51" fmla="*/ 31 h 36"/>
                <a:gd name="T52" fmla="*/ 1 w 127"/>
                <a:gd name="T53" fmla="*/ 34 h 36"/>
                <a:gd name="T54" fmla="*/ 4 w 127"/>
                <a:gd name="T55" fmla="*/ 36 h 36"/>
                <a:gd name="T56" fmla="*/ 122 w 127"/>
                <a:gd name="T57" fmla="*/ 36 h 36"/>
                <a:gd name="T58" fmla="*/ 122 w 127"/>
                <a:gd name="T59" fmla="*/ 36 h 36"/>
                <a:gd name="T60" fmla="*/ 126 w 127"/>
                <a:gd name="T61" fmla="*/ 34 h 36"/>
                <a:gd name="T62" fmla="*/ 127 w 127"/>
                <a:gd name="T63" fmla="*/ 31 h 36"/>
                <a:gd name="T64" fmla="*/ 127 w 127"/>
                <a:gd name="T65" fmla="*/ 23 h 36"/>
                <a:gd name="T66" fmla="*/ 127 w 127"/>
                <a:gd name="T67" fmla="*/ 23 h 36"/>
                <a:gd name="T68" fmla="*/ 125 w 127"/>
                <a:gd name="T69" fmla="*/ 20 h 36"/>
                <a:gd name="T70" fmla="*/ 125 w 127"/>
                <a:gd name="T71" fmla="*/ 20 h 36"/>
                <a:gd name="T72" fmla="*/ 116 w 127"/>
                <a:gd name="T73" fmla="*/ 13 h 36"/>
                <a:gd name="T74" fmla="*/ 106 w 127"/>
                <a:gd name="T75" fmla="*/ 7 h 36"/>
                <a:gd name="T76" fmla="*/ 95 w 127"/>
                <a:gd name="T77" fmla="*/ 3 h 36"/>
                <a:gd name="T78" fmla="*/ 85 w 127"/>
                <a:gd name="T79" fmla="*/ 0 h 36"/>
                <a:gd name="T80" fmla="*/ 85 w 127"/>
                <a:gd name="T81" fmla="*/ 0 h 36"/>
                <a:gd name="T82" fmla="*/ 117 w 127"/>
                <a:gd name="T83" fmla="*/ 27 h 36"/>
                <a:gd name="T84" fmla="*/ 8 w 127"/>
                <a:gd name="T85" fmla="*/ 27 h 36"/>
                <a:gd name="T86" fmla="*/ 8 w 127"/>
                <a:gd name="T87" fmla="*/ 26 h 36"/>
                <a:gd name="T88" fmla="*/ 8 w 127"/>
                <a:gd name="T89" fmla="*/ 26 h 36"/>
                <a:gd name="T90" fmla="*/ 15 w 127"/>
                <a:gd name="T91" fmla="*/ 20 h 36"/>
                <a:gd name="T92" fmla="*/ 25 w 127"/>
                <a:gd name="T93" fmla="*/ 14 h 36"/>
                <a:gd name="T94" fmla="*/ 34 w 127"/>
                <a:gd name="T95" fmla="*/ 12 h 36"/>
                <a:gd name="T96" fmla="*/ 44 w 127"/>
                <a:gd name="T97" fmla="*/ 9 h 36"/>
                <a:gd name="T98" fmla="*/ 44 w 127"/>
                <a:gd name="T99" fmla="*/ 9 h 36"/>
                <a:gd name="T100" fmla="*/ 52 w 127"/>
                <a:gd name="T101" fmla="*/ 12 h 36"/>
                <a:gd name="T102" fmla="*/ 63 w 127"/>
                <a:gd name="T103" fmla="*/ 12 h 36"/>
                <a:gd name="T104" fmla="*/ 63 w 127"/>
                <a:gd name="T105" fmla="*/ 12 h 36"/>
                <a:gd name="T106" fmla="*/ 73 w 127"/>
                <a:gd name="T107" fmla="*/ 12 h 36"/>
                <a:gd name="T108" fmla="*/ 82 w 127"/>
                <a:gd name="T109" fmla="*/ 9 h 36"/>
                <a:gd name="T110" fmla="*/ 82 w 127"/>
                <a:gd name="T111" fmla="*/ 9 h 36"/>
                <a:gd name="T112" fmla="*/ 92 w 127"/>
                <a:gd name="T113" fmla="*/ 12 h 36"/>
                <a:gd name="T114" fmla="*/ 100 w 127"/>
                <a:gd name="T115" fmla="*/ 14 h 36"/>
                <a:gd name="T116" fmla="*/ 110 w 127"/>
                <a:gd name="T117" fmla="*/ 20 h 36"/>
                <a:gd name="T118" fmla="*/ 117 w 127"/>
                <a:gd name="T119" fmla="*/ 26 h 36"/>
                <a:gd name="T120" fmla="*/ 117 w 127"/>
                <a:gd name="T12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36">
                  <a:moveTo>
                    <a:pt x="85" y="0"/>
                  </a:moveTo>
                  <a:lnTo>
                    <a:pt x="85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2" y="2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53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1" y="3"/>
                  </a:lnTo>
                  <a:lnTo>
                    <a:pt x="21" y="7"/>
                  </a:lnTo>
                  <a:lnTo>
                    <a:pt x="9" y="13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4" y="36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26" y="34"/>
                  </a:lnTo>
                  <a:lnTo>
                    <a:pt x="127" y="31"/>
                  </a:lnTo>
                  <a:lnTo>
                    <a:pt x="127" y="23"/>
                  </a:lnTo>
                  <a:lnTo>
                    <a:pt x="127" y="23"/>
                  </a:lnTo>
                  <a:lnTo>
                    <a:pt x="125" y="20"/>
                  </a:lnTo>
                  <a:lnTo>
                    <a:pt x="125" y="20"/>
                  </a:lnTo>
                  <a:lnTo>
                    <a:pt x="116" y="13"/>
                  </a:lnTo>
                  <a:lnTo>
                    <a:pt x="106" y="7"/>
                  </a:lnTo>
                  <a:lnTo>
                    <a:pt x="95" y="3"/>
                  </a:lnTo>
                  <a:lnTo>
                    <a:pt x="85" y="0"/>
                  </a:lnTo>
                  <a:lnTo>
                    <a:pt x="85" y="0"/>
                  </a:lnTo>
                  <a:close/>
                  <a:moveTo>
                    <a:pt x="117" y="27"/>
                  </a:moveTo>
                  <a:lnTo>
                    <a:pt x="8" y="27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0"/>
                  </a:lnTo>
                  <a:lnTo>
                    <a:pt x="25" y="14"/>
                  </a:lnTo>
                  <a:lnTo>
                    <a:pt x="34" y="12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52" y="12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3" y="12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92" y="12"/>
                  </a:lnTo>
                  <a:lnTo>
                    <a:pt x="100" y="14"/>
                  </a:lnTo>
                  <a:lnTo>
                    <a:pt x="110" y="20"/>
                  </a:lnTo>
                  <a:lnTo>
                    <a:pt x="117" y="26"/>
                  </a:lnTo>
                  <a:lnTo>
                    <a:pt x="11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9" name="Freeform 279"/>
            <p:cNvSpPr>
              <a:spLocks/>
            </p:cNvSpPr>
            <p:nvPr/>
          </p:nvSpPr>
          <p:spPr bwMode="auto">
            <a:xfrm>
              <a:off x="5062538" y="2517775"/>
              <a:ext cx="90488" cy="134938"/>
            </a:xfrm>
            <a:custGeom>
              <a:avLst/>
              <a:gdLst>
                <a:gd name="T0" fmla="*/ 6 w 57"/>
                <a:gd name="T1" fmla="*/ 57 h 85"/>
                <a:gd name="T2" fmla="*/ 15 w 57"/>
                <a:gd name="T3" fmla="*/ 77 h 85"/>
                <a:gd name="T4" fmla="*/ 23 w 57"/>
                <a:gd name="T5" fmla="*/ 83 h 85"/>
                <a:gd name="T6" fmla="*/ 34 w 57"/>
                <a:gd name="T7" fmla="*/ 85 h 85"/>
                <a:gd name="T8" fmla="*/ 42 w 57"/>
                <a:gd name="T9" fmla="*/ 84 h 85"/>
                <a:gd name="T10" fmla="*/ 53 w 57"/>
                <a:gd name="T11" fmla="*/ 76 h 85"/>
                <a:gd name="T12" fmla="*/ 57 w 57"/>
                <a:gd name="T13" fmla="*/ 70 h 85"/>
                <a:gd name="T14" fmla="*/ 50 w 57"/>
                <a:gd name="T15" fmla="*/ 66 h 85"/>
                <a:gd name="T16" fmla="*/ 43 w 57"/>
                <a:gd name="T17" fmla="*/ 73 h 85"/>
                <a:gd name="T18" fmla="*/ 34 w 57"/>
                <a:gd name="T19" fmla="*/ 77 h 85"/>
                <a:gd name="T20" fmla="*/ 30 w 57"/>
                <a:gd name="T21" fmla="*/ 76 h 85"/>
                <a:gd name="T22" fmla="*/ 20 w 57"/>
                <a:gd name="T23" fmla="*/ 68 h 85"/>
                <a:gd name="T24" fmla="*/ 13 w 57"/>
                <a:gd name="T25" fmla="*/ 53 h 85"/>
                <a:gd name="T26" fmla="*/ 12 w 57"/>
                <a:gd name="T27" fmla="*/ 50 h 85"/>
                <a:gd name="T28" fmla="*/ 9 w 57"/>
                <a:gd name="T29" fmla="*/ 50 h 85"/>
                <a:gd name="T30" fmla="*/ 9 w 57"/>
                <a:gd name="T31" fmla="*/ 50 h 85"/>
                <a:gd name="T32" fmla="*/ 9 w 57"/>
                <a:gd name="T33" fmla="*/ 49 h 85"/>
                <a:gd name="T34" fmla="*/ 9 w 57"/>
                <a:gd name="T35" fmla="*/ 49 h 85"/>
                <a:gd name="T36" fmla="*/ 12 w 57"/>
                <a:gd name="T37" fmla="*/ 43 h 85"/>
                <a:gd name="T38" fmla="*/ 10 w 57"/>
                <a:gd name="T39" fmla="*/ 34 h 85"/>
                <a:gd name="T40" fmla="*/ 10 w 57"/>
                <a:gd name="T41" fmla="*/ 30 h 85"/>
                <a:gd name="T42" fmla="*/ 15 w 57"/>
                <a:gd name="T43" fmla="*/ 20 h 85"/>
                <a:gd name="T44" fmla="*/ 20 w 57"/>
                <a:gd name="T45" fmla="*/ 13 h 85"/>
                <a:gd name="T46" fmla="*/ 29 w 57"/>
                <a:gd name="T47" fmla="*/ 10 h 85"/>
                <a:gd name="T48" fmla="*/ 34 w 57"/>
                <a:gd name="T49" fmla="*/ 9 h 85"/>
                <a:gd name="T50" fmla="*/ 46 w 57"/>
                <a:gd name="T51" fmla="*/ 13 h 85"/>
                <a:gd name="T52" fmla="*/ 53 w 57"/>
                <a:gd name="T53" fmla="*/ 7 h 85"/>
                <a:gd name="T54" fmla="*/ 49 w 57"/>
                <a:gd name="T55" fmla="*/ 5 h 85"/>
                <a:gd name="T56" fmla="*/ 39 w 57"/>
                <a:gd name="T57" fmla="*/ 0 h 85"/>
                <a:gd name="T58" fmla="*/ 34 w 57"/>
                <a:gd name="T59" fmla="*/ 0 h 85"/>
                <a:gd name="T60" fmla="*/ 22 w 57"/>
                <a:gd name="T61" fmla="*/ 3 h 85"/>
                <a:gd name="T62" fmla="*/ 10 w 57"/>
                <a:gd name="T63" fmla="*/ 10 h 85"/>
                <a:gd name="T64" fmla="*/ 5 w 57"/>
                <a:gd name="T65" fmla="*/ 22 h 85"/>
                <a:gd name="T66" fmla="*/ 2 w 57"/>
                <a:gd name="T67" fmla="*/ 34 h 85"/>
                <a:gd name="T68" fmla="*/ 2 w 57"/>
                <a:gd name="T69" fmla="*/ 43 h 85"/>
                <a:gd name="T70" fmla="*/ 0 w 57"/>
                <a:gd name="T71" fmla="*/ 46 h 85"/>
                <a:gd name="T72" fmla="*/ 0 w 57"/>
                <a:gd name="T73" fmla="*/ 49 h 85"/>
                <a:gd name="T74" fmla="*/ 6 w 57"/>
                <a:gd name="T75" fmla="*/ 5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85">
                  <a:moveTo>
                    <a:pt x="6" y="57"/>
                  </a:moveTo>
                  <a:lnTo>
                    <a:pt x="6" y="57"/>
                  </a:lnTo>
                  <a:lnTo>
                    <a:pt x="9" y="67"/>
                  </a:lnTo>
                  <a:lnTo>
                    <a:pt x="15" y="77"/>
                  </a:lnTo>
                  <a:lnTo>
                    <a:pt x="19" y="80"/>
                  </a:lnTo>
                  <a:lnTo>
                    <a:pt x="23" y="83"/>
                  </a:lnTo>
                  <a:lnTo>
                    <a:pt x="29" y="84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42" y="84"/>
                  </a:lnTo>
                  <a:lnTo>
                    <a:pt x="47" y="81"/>
                  </a:lnTo>
                  <a:lnTo>
                    <a:pt x="53" y="76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7" y="70"/>
                  </a:lnTo>
                  <a:lnTo>
                    <a:pt x="43" y="73"/>
                  </a:lnTo>
                  <a:lnTo>
                    <a:pt x="39" y="76"/>
                  </a:lnTo>
                  <a:lnTo>
                    <a:pt x="34" y="77"/>
                  </a:lnTo>
                  <a:lnTo>
                    <a:pt x="34" y="77"/>
                  </a:lnTo>
                  <a:lnTo>
                    <a:pt x="30" y="76"/>
                  </a:lnTo>
                  <a:lnTo>
                    <a:pt x="26" y="74"/>
                  </a:lnTo>
                  <a:lnTo>
                    <a:pt x="20" y="68"/>
                  </a:lnTo>
                  <a:lnTo>
                    <a:pt x="16" y="61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2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12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2" y="24"/>
                  </a:lnTo>
                  <a:lnTo>
                    <a:pt x="15" y="20"/>
                  </a:lnTo>
                  <a:lnTo>
                    <a:pt x="17" y="16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29" y="10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40" y="10"/>
                  </a:lnTo>
                  <a:lnTo>
                    <a:pt x="46" y="13"/>
                  </a:lnTo>
                  <a:lnTo>
                    <a:pt x="46" y="13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49" y="5"/>
                  </a:lnTo>
                  <a:lnTo>
                    <a:pt x="44" y="2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2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7" y="16"/>
                  </a:lnTo>
                  <a:lnTo>
                    <a:pt x="5" y="22"/>
                  </a:lnTo>
                  <a:lnTo>
                    <a:pt x="2" y="27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4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0" name="Freeform 280"/>
            <p:cNvSpPr>
              <a:spLocks noEditPoints="1"/>
            </p:cNvSpPr>
            <p:nvPr/>
          </p:nvSpPr>
          <p:spPr bwMode="auto">
            <a:xfrm>
              <a:off x="5130801" y="2533650"/>
              <a:ext cx="87313" cy="88900"/>
            </a:xfrm>
            <a:custGeom>
              <a:avLst/>
              <a:gdLst>
                <a:gd name="T0" fmla="*/ 0 w 55"/>
                <a:gd name="T1" fmla="*/ 27 h 56"/>
                <a:gd name="T2" fmla="*/ 3 w 55"/>
                <a:gd name="T3" fmla="*/ 40 h 56"/>
                <a:gd name="T4" fmla="*/ 10 w 55"/>
                <a:gd name="T5" fmla="*/ 50 h 56"/>
                <a:gd name="T6" fmla="*/ 17 w 55"/>
                <a:gd name="T7" fmla="*/ 54 h 56"/>
                <a:gd name="T8" fmla="*/ 23 w 55"/>
                <a:gd name="T9" fmla="*/ 56 h 56"/>
                <a:gd name="T10" fmla="*/ 27 w 55"/>
                <a:gd name="T11" fmla="*/ 56 h 56"/>
                <a:gd name="T12" fmla="*/ 38 w 55"/>
                <a:gd name="T13" fmla="*/ 53 h 56"/>
                <a:gd name="T14" fmla="*/ 47 w 55"/>
                <a:gd name="T15" fmla="*/ 47 h 56"/>
                <a:gd name="T16" fmla="*/ 53 w 55"/>
                <a:gd name="T17" fmla="*/ 39 h 56"/>
                <a:gd name="T18" fmla="*/ 55 w 55"/>
                <a:gd name="T19" fmla="*/ 27 h 56"/>
                <a:gd name="T20" fmla="*/ 54 w 55"/>
                <a:gd name="T21" fmla="*/ 22 h 56"/>
                <a:gd name="T22" fmla="*/ 50 w 55"/>
                <a:gd name="T23" fmla="*/ 12 h 56"/>
                <a:gd name="T24" fmla="*/ 43 w 55"/>
                <a:gd name="T25" fmla="*/ 4 h 56"/>
                <a:gd name="T26" fmla="*/ 33 w 55"/>
                <a:gd name="T27" fmla="*/ 0 h 56"/>
                <a:gd name="T28" fmla="*/ 27 w 55"/>
                <a:gd name="T29" fmla="*/ 0 h 56"/>
                <a:gd name="T30" fmla="*/ 16 w 55"/>
                <a:gd name="T31" fmla="*/ 3 h 56"/>
                <a:gd name="T32" fmla="*/ 8 w 55"/>
                <a:gd name="T33" fmla="*/ 7 h 56"/>
                <a:gd name="T34" fmla="*/ 4 w 55"/>
                <a:gd name="T35" fmla="*/ 12 h 56"/>
                <a:gd name="T36" fmla="*/ 0 w 55"/>
                <a:gd name="T37" fmla="*/ 22 h 56"/>
                <a:gd name="T38" fmla="*/ 0 w 55"/>
                <a:gd name="T39" fmla="*/ 27 h 56"/>
                <a:gd name="T40" fmla="*/ 14 w 55"/>
                <a:gd name="T41" fmla="*/ 24 h 56"/>
                <a:gd name="T42" fmla="*/ 23 w 55"/>
                <a:gd name="T43" fmla="*/ 24 h 56"/>
                <a:gd name="T44" fmla="*/ 24 w 55"/>
                <a:gd name="T45" fmla="*/ 16 h 56"/>
                <a:gd name="T46" fmla="*/ 26 w 55"/>
                <a:gd name="T47" fmla="*/ 13 h 56"/>
                <a:gd name="T48" fmla="*/ 27 w 55"/>
                <a:gd name="T49" fmla="*/ 12 h 56"/>
                <a:gd name="T50" fmla="*/ 30 w 55"/>
                <a:gd name="T51" fmla="*/ 16 h 56"/>
                <a:gd name="T52" fmla="*/ 40 w 55"/>
                <a:gd name="T53" fmla="*/ 24 h 56"/>
                <a:gd name="T54" fmla="*/ 43 w 55"/>
                <a:gd name="T55" fmla="*/ 26 h 56"/>
                <a:gd name="T56" fmla="*/ 43 w 55"/>
                <a:gd name="T57" fmla="*/ 27 h 56"/>
                <a:gd name="T58" fmla="*/ 40 w 55"/>
                <a:gd name="T59" fmla="*/ 31 h 56"/>
                <a:gd name="T60" fmla="*/ 30 w 55"/>
                <a:gd name="T61" fmla="*/ 40 h 56"/>
                <a:gd name="T62" fmla="*/ 30 w 55"/>
                <a:gd name="T63" fmla="*/ 43 h 56"/>
                <a:gd name="T64" fmla="*/ 27 w 55"/>
                <a:gd name="T65" fmla="*/ 43 h 56"/>
                <a:gd name="T66" fmla="*/ 24 w 55"/>
                <a:gd name="T67" fmla="*/ 41 h 56"/>
                <a:gd name="T68" fmla="*/ 24 w 55"/>
                <a:gd name="T69" fmla="*/ 40 h 56"/>
                <a:gd name="T70" fmla="*/ 24 w 55"/>
                <a:gd name="T71" fmla="*/ 31 h 56"/>
                <a:gd name="T72" fmla="*/ 14 w 55"/>
                <a:gd name="T73" fmla="*/ 31 h 56"/>
                <a:gd name="T74" fmla="*/ 14 w 55"/>
                <a:gd name="T75" fmla="*/ 31 h 56"/>
                <a:gd name="T76" fmla="*/ 13 w 55"/>
                <a:gd name="T77" fmla="*/ 30 h 56"/>
                <a:gd name="T78" fmla="*/ 11 w 55"/>
                <a:gd name="T79" fmla="*/ 27 h 56"/>
                <a:gd name="T80" fmla="*/ 14 w 55"/>
                <a:gd name="T81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56">
                  <a:moveTo>
                    <a:pt x="0" y="27"/>
                  </a:moveTo>
                  <a:lnTo>
                    <a:pt x="0" y="27"/>
                  </a:lnTo>
                  <a:lnTo>
                    <a:pt x="0" y="34"/>
                  </a:lnTo>
                  <a:lnTo>
                    <a:pt x="3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23" y="56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33" y="56"/>
                  </a:lnTo>
                  <a:lnTo>
                    <a:pt x="38" y="53"/>
                  </a:lnTo>
                  <a:lnTo>
                    <a:pt x="43" y="51"/>
                  </a:lnTo>
                  <a:lnTo>
                    <a:pt x="47" y="47"/>
                  </a:lnTo>
                  <a:lnTo>
                    <a:pt x="50" y="43"/>
                  </a:lnTo>
                  <a:lnTo>
                    <a:pt x="53" y="39"/>
                  </a:lnTo>
                  <a:lnTo>
                    <a:pt x="54" y="33"/>
                  </a:lnTo>
                  <a:lnTo>
                    <a:pt x="55" y="27"/>
                  </a:lnTo>
                  <a:lnTo>
                    <a:pt x="55" y="27"/>
                  </a:lnTo>
                  <a:lnTo>
                    <a:pt x="54" y="22"/>
                  </a:lnTo>
                  <a:lnTo>
                    <a:pt x="53" y="17"/>
                  </a:lnTo>
                  <a:lnTo>
                    <a:pt x="50" y="12"/>
                  </a:lnTo>
                  <a:lnTo>
                    <a:pt x="47" y="9"/>
                  </a:lnTo>
                  <a:lnTo>
                    <a:pt x="43" y="4"/>
                  </a:lnTo>
                  <a:lnTo>
                    <a:pt x="38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12"/>
                  </a:lnTo>
                  <a:lnTo>
                    <a:pt x="1" y="16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27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23" y="24"/>
                  </a:lnTo>
                  <a:lnTo>
                    <a:pt x="24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13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30" y="13"/>
                  </a:lnTo>
                  <a:lnTo>
                    <a:pt x="30" y="16"/>
                  </a:lnTo>
                  <a:lnTo>
                    <a:pt x="30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3" y="26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43" y="30"/>
                  </a:lnTo>
                  <a:lnTo>
                    <a:pt x="40" y="31"/>
                  </a:lnTo>
                  <a:lnTo>
                    <a:pt x="30" y="31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3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1"/>
                  </a:lnTo>
                  <a:lnTo>
                    <a:pt x="23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3" y="30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3" y="26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7447648" y="2450739"/>
            <a:ext cx="350408" cy="432857"/>
            <a:chOff x="7516813" y="2108200"/>
            <a:chExt cx="161925" cy="200025"/>
          </a:xfrm>
        </p:grpSpPr>
        <p:sp>
          <p:nvSpPr>
            <p:cNvPr id="502" name="Freeform 328"/>
            <p:cNvSpPr>
              <a:spLocks/>
            </p:cNvSpPr>
            <p:nvPr/>
          </p:nvSpPr>
          <p:spPr bwMode="auto">
            <a:xfrm>
              <a:off x="7550151" y="2236788"/>
              <a:ext cx="90488" cy="6350"/>
            </a:xfrm>
            <a:custGeom>
              <a:avLst/>
              <a:gdLst>
                <a:gd name="T0" fmla="*/ 56 w 57"/>
                <a:gd name="T1" fmla="*/ 0 h 4"/>
                <a:gd name="T2" fmla="*/ 3 w 57"/>
                <a:gd name="T3" fmla="*/ 0 h 4"/>
                <a:gd name="T4" fmla="*/ 3 w 57"/>
                <a:gd name="T5" fmla="*/ 0 h 4"/>
                <a:gd name="T6" fmla="*/ 2 w 57"/>
                <a:gd name="T7" fmla="*/ 1 h 4"/>
                <a:gd name="T8" fmla="*/ 0 w 57"/>
                <a:gd name="T9" fmla="*/ 1 h 4"/>
                <a:gd name="T10" fmla="*/ 0 w 57"/>
                <a:gd name="T11" fmla="*/ 1 h 4"/>
                <a:gd name="T12" fmla="*/ 2 w 57"/>
                <a:gd name="T13" fmla="*/ 3 h 4"/>
                <a:gd name="T14" fmla="*/ 3 w 57"/>
                <a:gd name="T15" fmla="*/ 4 h 4"/>
                <a:gd name="T16" fmla="*/ 56 w 57"/>
                <a:gd name="T17" fmla="*/ 4 h 4"/>
                <a:gd name="T18" fmla="*/ 56 w 57"/>
                <a:gd name="T19" fmla="*/ 4 h 4"/>
                <a:gd name="T20" fmla="*/ 57 w 57"/>
                <a:gd name="T21" fmla="*/ 3 h 4"/>
                <a:gd name="T22" fmla="*/ 57 w 57"/>
                <a:gd name="T23" fmla="*/ 1 h 4"/>
                <a:gd name="T24" fmla="*/ 57 w 57"/>
                <a:gd name="T25" fmla="*/ 1 h 4"/>
                <a:gd name="T26" fmla="*/ 57 w 57"/>
                <a:gd name="T27" fmla="*/ 1 h 4"/>
                <a:gd name="T28" fmla="*/ 56 w 57"/>
                <a:gd name="T29" fmla="*/ 0 h 4"/>
                <a:gd name="T30" fmla="*/ 56 w 57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4">
                  <a:moveTo>
                    <a:pt x="56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7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3" name="Freeform 329"/>
            <p:cNvSpPr>
              <a:spLocks/>
            </p:cNvSpPr>
            <p:nvPr/>
          </p:nvSpPr>
          <p:spPr bwMode="auto">
            <a:xfrm>
              <a:off x="7550151" y="2214563"/>
              <a:ext cx="90488" cy="6350"/>
            </a:xfrm>
            <a:custGeom>
              <a:avLst/>
              <a:gdLst>
                <a:gd name="T0" fmla="*/ 56 w 57"/>
                <a:gd name="T1" fmla="*/ 0 h 4"/>
                <a:gd name="T2" fmla="*/ 3 w 57"/>
                <a:gd name="T3" fmla="*/ 0 h 4"/>
                <a:gd name="T4" fmla="*/ 3 w 57"/>
                <a:gd name="T5" fmla="*/ 0 h 4"/>
                <a:gd name="T6" fmla="*/ 2 w 57"/>
                <a:gd name="T7" fmla="*/ 0 h 4"/>
                <a:gd name="T8" fmla="*/ 0 w 57"/>
                <a:gd name="T9" fmla="*/ 1 h 4"/>
                <a:gd name="T10" fmla="*/ 0 w 57"/>
                <a:gd name="T11" fmla="*/ 1 h 4"/>
                <a:gd name="T12" fmla="*/ 2 w 57"/>
                <a:gd name="T13" fmla="*/ 2 h 4"/>
                <a:gd name="T14" fmla="*/ 3 w 57"/>
                <a:gd name="T15" fmla="*/ 4 h 4"/>
                <a:gd name="T16" fmla="*/ 56 w 57"/>
                <a:gd name="T17" fmla="*/ 4 h 4"/>
                <a:gd name="T18" fmla="*/ 56 w 57"/>
                <a:gd name="T19" fmla="*/ 4 h 4"/>
                <a:gd name="T20" fmla="*/ 57 w 57"/>
                <a:gd name="T21" fmla="*/ 2 h 4"/>
                <a:gd name="T22" fmla="*/ 57 w 57"/>
                <a:gd name="T23" fmla="*/ 1 h 4"/>
                <a:gd name="T24" fmla="*/ 57 w 57"/>
                <a:gd name="T25" fmla="*/ 1 h 4"/>
                <a:gd name="T26" fmla="*/ 57 w 57"/>
                <a:gd name="T27" fmla="*/ 0 h 4"/>
                <a:gd name="T28" fmla="*/ 56 w 57"/>
                <a:gd name="T29" fmla="*/ 0 h 4"/>
                <a:gd name="T30" fmla="*/ 56 w 57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4">
                  <a:moveTo>
                    <a:pt x="56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7" y="2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4" name="Freeform 330"/>
            <p:cNvSpPr>
              <a:spLocks/>
            </p:cNvSpPr>
            <p:nvPr/>
          </p:nvSpPr>
          <p:spPr bwMode="auto">
            <a:xfrm>
              <a:off x="7550151" y="2190750"/>
              <a:ext cx="90488" cy="4763"/>
            </a:xfrm>
            <a:custGeom>
              <a:avLst/>
              <a:gdLst>
                <a:gd name="T0" fmla="*/ 56 w 57"/>
                <a:gd name="T1" fmla="*/ 0 h 3"/>
                <a:gd name="T2" fmla="*/ 3 w 57"/>
                <a:gd name="T3" fmla="*/ 0 h 3"/>
                <a:gd name="T4" fmla="*/ 3 w 57"/>
                <a:gd name="T5" fmla="*/ 0 h 3"/>
                <a:gd name="T6" fmla="*/ 2 w 57"/>
                <a:gd name="T7" fmla="*/ 0 h 3"/>
                <a:gd name="T8" fmla="*/ 0 w 57"/>
                <a:gd name="T9" fmla="*/ 2 h 3"/>
                <a:gd name="T10" fmla="*/ 0 w 57"/>
                <a:gd name="T11" fmla="*/ 2 h 3"/>
                <a:gd name="T12" fmla="*/ 2 w 57"/>
                <a:gd name="T13" fmla="*/ 3 h 3"/>
                <a:gd name="T14" fmla="*/ 3 w 57"/>
                <a:gd name="T15" fmla="*/ 3 h 3"/>
                <a:gd name="T16" fmla="*/ 56 w 57"/>
                <a:gd name="T17" fmla="*/ 3 h 3"/>
                <a:gd name="T18" fmla="*/ 56 w 57"/>
                <a:gd name="T19" fmla="*/ 3 h 3"/>
                <a:gd name="T20" fmla="*/ 57 w 57"/>
                <a:gd name="T21" fmla="*/ 3 h 3"/>
                <a:gd name="T22" fmla="*/ 57 w 57"/>
                <a:gd name="T23" fmla="*/ 2 h 3"/>
                <a:gd name="T24" fmla="*/ 57 w 57"/>
                <a:gd name="T25" fmla="*/ 2 h 3"/>
                <a:gd name="T26" fmla="*/ 57 w 57"/>
                <a:gd name="T27" fmla="*/ 0 h 3"/>
                <a:gd name="T28" fmla="*/ 56 w 57"/>
                <a:gd name="T29" fmla="*/ 0 h 3"/>
                <a:gd name="T30" fmla="*/ 56 w 57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">
                  <a:moveTo>
                    <a:pt x="56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3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57" y="3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5" name="Freeform 331"/>
            <p:cNvSpPr>
              <a:spLocks/>
            </p:cNvSpPr>
            <p:nvPr/>
          </p:nvSpPr>
          <p:spPr bwMode="auto">
            <a:xfrm>
              <a:off x="7550151" y="2168525"/>
              <a:ext cx="46038" cy="6350"/>
            </a:xfrm>
            <a:custGeom>
              <a:avLst/>
              <a:gdLst>
                <a:gd name="T0" fmla="*/ 3 w 29"/>
                <a:gd name="T1" fmla="*/ 4 h 4"/>
                <a:gd name="T2" fmla="*/ 27 w 29"/>
                <a:gd name="T3" fmla="*/ 4 h 4"/>
                <a:gd name="T4" fmla="*/ 27 w 29"/>
                <a:gd name="T5" fmla="*/ 4 h 4"/>
                <a:gd name="T6" fmla="*/ 27 w 29"/>
                <a:gd name="T7" fmla="*/ 3 h 4"/>
                <a:gd name="T8" fmla="*/ 29 w 29"/>
                <a:gd name="T9" fmla="*/ 2 h 4"/>
                <a:gd name="T10" fmla="*/ 29 w 29"/>
                <a:gd name="T11" fmla="*/ 2 h 4"/>
                <a:gd name="T12" fmla="*/ 27 w 29"/>
                <a:gd name="T13" fmla="*/ 2 h 4"/>
                <a:gd name="T14" fmla="*/ 27 w 29"/>
                <a:gd name="T15" fmla="*/ 0 h 4"/>
                <a:gd name="T16" fmla="*/ 3 w 29"/>
                <a:gd name="T17" fmla="*/ 0 h 4"/>
                <a:gd name="T18" fmla="*/ 3 w 29"/>
                <a:gd name="T19" fmla="*/ 0 h 4"/>
                <a:gd name="T20" fmla="*/ 2 w 29"/>
                <a:gd name="T21" fmla="*/ 2 h 4"/>
                <a:gd name="T22" fmla="*/ 0 w 29"/>
                <a:gd name="T23" fmla="*/ 2 h 4"/>
                <a:gd name="T24" fmla="*/ 0 w 29"/>
                <a:gd name="T25" fmla="*/ 2 h 4"/>
                <a:gd name="T26" fmla="*/ 2 w 29"/>
                <a:gd name="T27" fmla="*/ 3 h 4"/>
                <a:gd name="T28" fmla="*/ 3 w 29"/>
                <a:gd name="T29" fmla="*/ 4 h 4"/>
                <a:gd name="T30" fmla="*/ 3 w 29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">
                  <a:moveTo>
                    <a:pt x="3" y="4"/>
                  </a:moveTo>
                  <a:lnTo>
                    <a:pt x="27" y="4"/>
                  </a:lnTo>
                  <a:lnTo>
                    <a:pt x="27" y="4"/>
                  </a:lnTo>
                  <a:lnTo>
                    <a:pt x="27" y="3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6" name="Freeform 332"/>
            <p:cNvSpPr>
              <a:spLocks noEditPoints="1"/>
            </p:cNvSpPr>
            <p:nvPr/>
          </p:nvSpPr>
          <p:spPr bwMode="auto">
            <a:xfrm>
              <a:off x="7516813" y="2108200"/>
              <a:ext cx="161925" cy="200025"/>
            </a:xfrm>
            <a:custGeom>
              <a:avLst/>
              <a:gdLst>
                <a:gd name="T0" fmla="*/ 101 w 102"/>
                <a:gd name="T1" fmla="*/ 18 h 126"/>
                <a:gd name="T2" fmla="*/ 81 w 102"/>
                <a:gd name="T3" fmla="*/ 0 h 126"/>
                <a:gd name="T4" fmla="*/ 81 w 102"/>
                <a:gd name="T5" fmla="*/ 0 h 126"/>
                <a:gd name="T6" fmla="*/ 78 w 102"/>
                <a:gd name="T7" fmla="*/ 0 h 126"/>
                <a:gd name="T8" fmla="*/ 4 w 102"/>
                <a:gd name="T9" fmla="*/ 0 h 126"/>
                <a:gd name="T10" fmla="*/ 4 w 102"/>
                <a:gd name="T11" fmla="*/ 0 h 126"/>
                <a:gd name="T12" fmla="*/ 1 w 102"/>
                <a:gd name="T13" fmla="*/ 0 h 126"/>
                <a:gd name="T14" fmla="*/ 0 w 102"/>
                <a:gd name="T15" fmla="*/ 4 h 126"/>
                <a:gd name="T16" fmla="*/ 0 w 102"/>
                <a:gd name="T17" fmla="*/ 109 h 126"/>
                <a:gd name="T18" fmla="*/ 0 w 102"/>
                <a:gd name="T19" fmla="*/ 109 h 126"/>
                <a:gd name="T20" fmla="*/ 1 w 102"/>
                <a:gd name="T21" fmla="*/ 112 h 126"/>
                <a:gd name="T22" fmla="*/ 14 w 102"/>
                <a:gd name="T23" fmla="*/ 125 h 126"/>
                <a:gd name="T24" fmla="*/ 14 w 102"/>
                <a:gd name="T25" fmla="*/ 125 h 126"/>
                <a:gd name="T26" fmla="*/ 18 w 102"/>
                <a:gd name="T27" fmla="*/ 126 h 126"/>
                <a:gd name="T28" fmla="*/ 21 w 102"/>
                <a:gd name="T29" fmla="*/ 125 h 126"/>
                <a:gd name="T30" fmla="*/ 34 w 102"/>
                <a:gd name="T31" fmla="*/ 112 h 126"/>
                <a:gd name="T32" fmla="*/ 48 w 102"/>
                <a:gd name="T33" fmla="*/ 125 h 126"/>
                <a:gd name="T34" fmla="*/ 48 w 102"/>
                <a:gd name="T35" fmla="*/ 125 h 126"/>
                <a:gd name="T36" fmla="*/ 51 w 102"/>
                <a:gd name="T37" fmla="*/ 126 h 126"/>
                <a:gd name="T38" fmla="*/ 54 w 102"/>
                <a:gd name="T39" fmla="*/ 125 h 126"/>
                <a:gd name="T40" fmla="*/ 68 w 102"/>
                <a:gd name="T41" fmla="*/ 112 h 126"/>
                <a:gd name="T42" fmla="*/ 82 w 102"/>
                <a:gd name="T43" fmla="*/ 125 h 126"/>
                <a:gd name="T44" fmla="*/ 82 w 102"/>
                <a:gd name="T45" fmla="*/ 125 h 126"/>
                <a:gd name="T46" fmla="*/ 85 w 102"/>
                <a:gd name="T47" fmla="*/ 126 h 126"/>
                <a:gd name="T48" fmla="*/ 85 w 102"/>
                <a:gd name="T49" fmla="*/ 126 h 126"/>
                <a:gd name="T50" fmla="*/ 88 w 102"/>
                <a:gd name="T51" fmla="*/ 125 h 126"/>
                <a:gd name="T52" fmla="*/ 101 w 102"/>
                <a:gd name="T53" fmla="*/ 113 h 126"/>
                <a:gd name="T54" fmla="*/ 101 w 102"/>
                <a:gd name="T55" fmla="*/ 113 h 126"/>
                <a:gd name="T56" fmla="*/ 102 w 102"/>
                <a:gd name="T57" fmla="*/ 111 h 126"/>
                <a:gd name="T58" fmla="*/ 102 w 102"/>
                <a:gd name="T59" fmla="*/ 23 h 126"/>
                <a:gd name="T60" fmla="*/ 102 w 102"/>
                <a:gd name="T61" fmla="*/ 23 h 126"/>
                <a:gd name="T62" fmla="*/ 101 w 102"/>
                <a:gd name="T63" fmla="*/ 18 h 126"/>
                <a:gd name="T64" fmla="*/ 101 w 102"/>
                <a:gd name="T65" fmla="*/ 18 h 126"/>
                <a:gd name="T66" fmla="*/ 85 w 102"/>
                <a:gd name="T67" fmla="*/ 116 h 126"/>
                <a:gd name="T68" fmla="*/ 71 w 102"/>
                <a:gd name="T69" fmla="*/ 102 h 126"/>
                <a:gd name="T70" fmla="*/ 71 w 102"/>
                <a:gd name="T71" fmla="*/ 102 h 126"/>
                <a:gd name="T72" fmla="*/ 68 w 102"/>
                <a:gd name="T73" fmla="*/ 102 h 126"/>
                <a:gd name="T74" fmla="*/ 65 w 102"/>
                <a:gd name="T75" fmla="*/ 102 h 126"/>
                <a:gd name="T76" fmla="*/ 51 w 102"/>
                <a:gd name="T77" fmla="*/ 116 h 126"/>
                <a:gd name="T78" fmla="*/ 37 w 102"/>
                <a:gd name="T79" fmla="*/ 102 h 126"/>
                <a:gd name="T80" fmla="*/ 37 w 102"/>
                <a:gd name="T81" fmla="*/ 102 h 126"/>
                <a:gd name="T82" fmla="*/ 34 w 102"/>
                <a:gd name="T83" fmla="*/ 102 h 126"/>
                <a:gd name="T84" fmla="*/ 34 w 102"/>
                <a:gd name="T85" fmla="*/ 102 h 126"/>
                <a:gd name="T86" fmla="*/ 31 w 102"/>
                <a:gd name="T87" fmla="*/ 102 h 126"/>
                <a:gd name="T88" fmla="*/ 18 w 102"/>
                <a:gd name="T89" fmla="*/ 115 h 126"/>
                <a:gd name="T90" fmla="*/ 8 w 102"/>
                <a:gd name="T91" fmla="*/ 108 h 126"/>
                <a:gd name="T92" fmla="*/ 8 w 102"/>
                <a:gd name="T93" fmla="*/ 8 h 126"/>
                <a:gd name="T94" fmla="*/ 77 w 102"/>
                <a:gd name="T95" fmla="*/ 8 h 126"/>
                <a:gd name="T96" fmla="*/ 77 w 102"/>
                <a:gd name="T97" fmla="*/ 23 h 126"/>
                <a:gd name="T98" fmla="*/ 77 w 102"/>
                <a:gd name="T99" fmla="*/ 23 h 126"/>
                <a:gd name="T100" fmla="*/ 77 w 102"/>
                <a:gd name="T101" fmla="*/ 24 h 126"/>
                <a:gd name="T102" fmla="*/ 78 w 102"/>
                <a:gd name="T103" fmla="*/ 24 h 126"/>
                <a:gd name="T104" fmla="*/ 92 w 102"/>
                <a:gd name="T105" fmla="*/ 24 h 126"/>
                <a:gd name="T106" fmla="*/ 92 w 102"/>
                <a:gd name="T107" fmla="*/ 108 h 126"/>
                <a:gd name="T108" fmla="*/ 85 w 102"/>
                <a:gd name="T109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" h="126">
                  <a:moveTo>
                    <a:pt x="101" y="18"/>
                  </a:moveTo>
                  <a:lnTo>
                    <a:pt x="81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1" y="112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8" y="126"/>
                  </a:lnTo>
                  <a:lnTo>
                    <a:pt x="21" y="125"/>
                  </a:lnTo>
                  <a:lnTo>
                    <a:pt x="34" y="112"/>
                  </a:lnTo>
                  <a:lnTo>
                    <a:pt x="48" y="125"/>
                  </a:lnTo>
                  <a:lnTo>
                    <a:pt x="48" y="125"/>
                  </a:lnTo>
                  <a:lnTo>
                    <a:pt x="51" y="126"/>
                  </a:lnTo>
                  <a:lnTo>
                    <a:pt x="54" y="125"/>
                  </a:lnTo>
                  <a:lnTo>
                    <a:pt x="68" y="112"/>
                  </a:lnTo>
                  <a:lnTo>
                    <a:pt x="82" y="125"/>
                  </a:lnTo>
                  <a:lnTo>
                    <a:pt x="82" y="125"/>
                  </a:lnTo>
                  <a:lnTo>
                    <a:pt x="85" y="126"/>
                  </a:lnTo>
                  <a:lnTo>
                    <a:pt x="85" y="126"/>
                  </a:lnTo>
                  <a:lnTo>
                    <a:pt x="88" y="125"/>
                  </a:lnTo>
                  <a:lnTo>
                    <a:pt x="101" y="113"/>
                  </a:lnTo>
                  <a:lnTo>
                    <a:pt x="101" y="113"/>
                  </a:lnTo>
                  <a:lnTo>
                    <a:pt x="102" y="111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1" y="18"/>
                  </a:lnTo>
                  <a:lnTo>
                    <a:pt x="101" y="18"/>
                  </a:lnTo>
                  <a:close/>
                  <a:moveTo>
                    <a:pt x="85" y="116"/>
                  </a:moveTo>
                  <a:lnTo>
                    <a:pt x="71" y="102"/>
                  </a:lnTo>
                  <a:lnTo>
                    <a:pt x="71" y="102"/>
                  </a:lnTo>
                  <a:lnTo>
                    <a:pt x="68" y="102"/>
                  </a:lnTo>
                  <a:lnTo>
                    <a:pt x="65" y="102"/>
                  </a:lnTo>
                  <a:lnTo>
                    <a:pt x="51" y="116"/>
                  </a:lnTo>
                  <a:lnTo>
                    <a:pt x="37" y="102"/>
                  </a:lnTo>
                  <a:lnTo>
                    <a:pt x="37" y="102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1" y="102"/>
                  </a:lnTo>
                  <a:lnTo>
                    <a:pt x="18" y="115"/>
                  </a:lnTo>
                  <a:lnTo>
                    <a:pt x="8" y="108"/>
                  </a:lnTo>
                  <a:lnTo>
                    <a:pt x="8" y="8"/>
                  </a:lnTo>
                  <a:lnTo>
                    <a:pt x="77" y="8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7" y="24"/>
                  </a:lnTo>
                  <a:lnTo>
                    <a:pt x="78" y="24"/>
                  </a:lnTo>
                  <a:lnTo>
                    <a:pt x="92" y="24"/>
                  </a:lnTo>
                  <a:lnTo>
                    <a:pt x="92" y="108"/>
                  </a:lnTo>
                  <a:lnTo>
                    <a:pt x="85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81" name="组合 1480"/>
          <p:cNvGrpSpPr/>
          <p:nvPr/>
        </p:nvGrpSpPr>
        <p:grpSpPr>
          <a:xfrm>
            <a:off x="4175577" y="2122676"/>
            <a:ext cx="434127" cy="387012"/>
            <a:chOff x="5843588" y="3763963"/>
            <a:chExt cx="204788" cy="182563"/>
          </a:xfrm>
        </p:grpSpPr>
        <p:sp>
          <p:nvSpPr>
            <p:cNvPr id="507" name="Freeform 360"/>
            <p:cNvSpPr>
              <a:spLocks/>
            </p:cNvSpPr>
            <p:nvPr/>
          </p:nvSpPr>
          <p:spPr bwMode="auto">
            <a:xfrm>
              <a:off x="5843588" y="3933825"/>
              <a:ext cx="15875" cy="12700"/>
            </a:xfrm>
            <a:custGeom>
              <a:avLst/>
              <a:gdLst>
                <a:gd name="T0" fmla="*/ 7 w 10"/>
                <a:gd name="T1" fmla="*/ 3 h 8"/>
                <a:gd name="T2" fmla="*/ 6 w 10"/>
                <a:gd name="T3" fmla="*/ 3 h 8"/>
                <a:gd name="T4" fmla="*/ 6 w 10"/>
                <a:gd name="T5" fmla="*/ 1 h 8"/>
                <a:gd name="T6" fmla="*/ 6 w 10"/>
                <a:gd name="T7" fmla="*/ 1 h 8"/>
                <a:gd name="T8" fmla="*/ 6 w 10"/>
                <a:gd name="T9" fmla="*/ 0 h 8"/>
                <a:gd name="T10" fmla="*/ 3 w 10"/>
                <a:gd name="T11" fmla="*/ 0 h 8"/>
                <a:gd name="T12" fmla="*/ 3 w 10"/>
                <a:gd name="T13" fmla="*/ 0 h 8"/>
                <a:gd name="T14" fmla="*/ 1 w 10"/>
                <a:gd name="T15" fmla="*/ 0 h 8"/>
                <a:gd name="T16" fmla="*/ 0 w 10"/>
                <a:gd name="T17" fmla="*/ 1 h 8"/>
                <a:gd name="T18" fmla="*/ 0 w 10"/>
                <a:gd name="T19" fmla="*/ 6 h 8"/>
                <a:gd name="T20" fmla="*/ 0 w 10"/>
                <a:gd name="T21" fmla="*/ 6 h 8"/>
                <a:gd name="T22" fmla="*/ 1 w 10"/>
                <a:gd name="T23" fmla="*/ 7 h 8"/>
                <a:gd name="T24" fmla="*/ 3 w 10"/>
                <a:gd name="T25" fmla="*/ 8 h 8"/>
                <a:gd name="T26" fmla="*/ 7 w 10"/>
                <a:gd name="T27" fmla="*/ 8 h 8"/>
                <a:gd name="T28" fmla="*/ 7 w 10"/>
                <a:gd name="T29" fmla="*/ 8 h 8"/>
                <a:gd name="T30" fmla="*/ 8 w 10"/>
                <a:gd name="T31" fmla="*/ 7 h 8"/>
                <a:gd name="T32" fmla="*/ 10 w 10"/>
                <a:gd name="T33" fmla="*/ 6 h 8"/>
                <a:gd name="T34" fmla="*/ 10 w 10"/>
                <a:gd name="T35" fmla="*/ 6 h 8"/>
                <a:gd name="T36" fmla="*/ 8 w 10"/>
                <a:gd name="T37" fmla="*/ 4 h 8"/>
                <a:gd name="T38" fmla="*/ 7 w 10"/>
                <a:gd name="T39" fmla="*/ 3 h 8"/>
                <a:gd name="T40" fmla="*/ 7 w 10"/>
                <a:gd name="T4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7" y="3"/>
                  </a:moveTo>
                  <a:lnTo>
                    <a:pt x="6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8" name="Freeform 361"/>
            <p:cNvSpPr>
              <a:spLocks/>
            </p:cNvSpPr>
            <p:nvPr/>
          </p:nvSpPr>
          <p:spPr bwMode="auto">
            <a:xfrm>
              <a:off x="5843588" y="3902075"/>
              <a:ext cx="9525" cy="20638"/>
            </a:xfrm>
            <a:custGeom>
              <a:avLst/>
              <a:gdLst>
                <a:gd name="T0" fmla="*/ 3 w 6"/>
                <a:gd name="T1" fmla="*/ 13 h 13"/>
                <a:gd name="T2" fmla="*/ 3 w 6"/>
                <a:gd name="T3" fmla="*/ 13 h 13"/>
                <a:gd name="T4" fmla="*/ 6 w 6"/>
                <a:gd name="T5" fmla="*/ 11 h 13"/>
                <a:gd name="T6" fmla="*/ 6 w 6"/>
                <a:gd name="T7" fmla="*/ 10 h 13"/>
                <a:gd name="T8" fmla="*/ 6 w 6"/>
                <a:gd name="T9" fmla="*/ 3 h 13"/>
                <a:gd name="T10" fmla="*/ 6 w 6"/>
                <a:gd name="T11" fmla="*/ 3 h 13"/>
                <a:gd name="T12" fmla="*/ 6 w 6"/>
                <a:gd name="T13" fmla="*/ 1 h 13"/>
                <a:gd name="T14" fmla="*/ 3 w 6"/>
                <a:gd name="T15" fmla="*/ 0 h 13"/>
                <a:gd name="T16" fmla="*/ 3 w 6"/>
                <a:gd name="T17" fmla="*/ 0 h 13"/>
                <a:gd name="T18" fmla="*/ 1 w 6"/>
                <a:gd name="T19" fmla="*/ 1 h 13"/>
                <a:gd name="T20" fmla="*/ 0 w 6"/>
                <a:gd name="T21" fmla="*/ 3 h 13"/>
                <a:gd name="T22" fmla="*/ 0 w 6"/>
                <a:gd name="T23" fmla="*/ 10 h 13"/>
                <a:gd name="T24" fmla="*/ 0 w 6"/>
                <a:gd name="T25" fmla="*/ 10 h 13"/>
                <a:gd name="T26" fmla="*/ 1 w 6"/>
                <a:gd name="T27" fmla="*/ 11 h 13"/>
                <a:gd name="T28" fmla="*/ 3 w 6"/>
                <a:gd name="T29" fmla="*/ 13 h 13"/>
                <a:gd name="T30" fmla="*/ 3 w 6"/>
                <a:gd name="T3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lnTo>
                    <a:pt x="3" y="13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9" name="Freeform 362"/>
            <p:cNvSpPr>
              <a:spLocks/>
            </p:cNvSpPr>
            <p:nvPr/>
          </p:nvSpPr>
          <p:spPr bwMode="auto">
            <a:xfrm>
              <a:off x="5843588" y="3873500"/>
              <a:ext cx="9525" cy="19050"/>
            </a:xfrm>
            <a:custGeom>
              <a:avLst/>
              <a:gdLst>
                <a:gd name="T0" fmla="*/ 3 w 6"/>
                <a:gd name="T1" fmla="*/ 12 h 12"/>
                <a:gd name="T2" fmla="*/ 3 w 6"/>
                <a:gd name="T3" fmla="*/ 12 h 12"/>
                <a:gd name="T4" fmla="*/ 6 w 6"/>
                <a:gd name="T5" fmla="*/ 11 h 12"/>
                <a:gd name="T6" fmla="*/ 6 w 6"/>
                <a:gd name="T7" fmla="*/ 10 h 12"/>
                <a:gd name="T8" fmla="*/ 6 w 6"/>
                <a:gd name="T9" fmla="*/ 2 h 12"/>
                <a:gd name="T10" fmla="*/ 6 w 6"/>
                <a:gd name="T11" fmla="*/ 2 h 12"/>
                <a:gd name="T12" fmla="*/ 6 w 6"/>
                <a:gd name="T13" fmla="*/ 1 h 12"/>
                <a:gd name="T14" fmla="*/ 3 w 6"/>
                <a:gd name="T15" fmla="*/ 0 h 12"/>
                <a:gd name="T16" fmla="*/ 3 w 6"/>
                <a:gd name="T17" fmla="*/ 0 h 12"/>
                <a:gd name="T18" fmla="*/ 1 w 6"/>
                <a:gd name="T19" fmla="*/ 1 h 12"/>
                <a:gd name="T20" fmla="*/ 0 w 6"/>
                <a:gd name="T21" fmla="*/ 2 h 12"/>
                <a:gd name="T22" fmla="*/ 0 w 6"/>
                <a:gd name="T23" fmla="*/ 10 h 12"/>
                <a:gd name="T24" fmla="*/ 0 w 6"/>
                <a:gd name="T25" fmla="*/ 10 h 12"/>
                <a:gd name="T26" fmla="*/ 1 w 6"/>
                <a:gd name="T27" fmla="*/ 11 h 12"/>
                <a:gd name="T28" fmla="*/ 3 w 6"/>
                <a:gd name="T29" fmla="*/ 12 h 12"/>
                <a:gd name="T30" fmla="*/ 3 w 6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lnTo>
                    <a:pt x="3" y="12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0" name="Freeform 363"/>
            <p:cNvSpPr>
              <a:spLocks/>
            </p:cNvSpPr>
            <p:nvPr/>
          </p:nvSpPr>
          <p:spPr bwMode="auto">
            <a:xfrm>
              <a:off x="5843588" y="3848100"/>
              <a:ext cx="15875" cy="12700"/>
            </a:xfrm>
            <a:custGeom>
              <a:avLst/>
              <a:gdLst>
                <a:gd name="T0" fmla="*/ 7 w 10"/>
                <a:gd name="T1" fmla="*/ 0 h 8"/>
                <a:gd name="T2" fmla="*/ 3 w 10"/>
                <a:gd name="T3" fmla="*/ 0 h 8"/>
                <a:gd name="T4" fmla="*/ 3 w 10"/>
                <a:gd name="T5" fmla="*/ 0 h 8"/>
                <a:gd name="T6" fmla="*/ 1 w 10"/>
                <a:gd name="T7" fmla="*/ 1 h 8"/>
                <a:gd name="T8" fmla="*/ 0 w 10"/>
                <a:gd name="T9" fmla="*/ 3 h 8"/>
                <a:gd name="T10" fmla="*/ 0 w 10"/>
                <a:gd name="T11" fmla="*/ 7 h 8"/>
                <a:gd name="T12" fmla="*/ 0 w 10"/>
                <a:gd name="T13" fmla="*/ 7 h 8"/>
                <a:gd name="T14" fmla="*/ 1 w 10"/>
                <a:gd name="T15" fmla="*/ 8 h 8"/>
                <a:gd name="T16" fmla="*/ 3 w 10"/>
                <a:gd name="T17" fmla="*/ 8 h 8"/>
                <a:gd name="T18" fmla="*/ 3 w 10"/>
                <a:gd name="T19" fmla="*/ 8 h 8"/>
                <a:gd name="T20" fmla="*/ 6 w 10"/>
                <a:gd name="T21" fmla="*/ 8 h 8"/>
                <a:gd name="T22" fmla="*/ 6 w 10"/>
                <a:gd name="T23" fmla="*/ 7 h 8"/>
                <a:gd name="T24" fmla="*/ 6 w 10"/>
                <a:gd name="T25" fmla="*/ 6 h 8"/>
                <a:gd name="T26" fmla="*/ 7 w 10"/>
                <a:gd name="T27" fmla="*/ 6 h 8"/>
                <a:gd name="T28" fmla="*/ 7 w 10"/>
                <a:gd name="T29" fmla="*/ 6 h 8"/>
                <a:gd name="T30" fmla="*/ 8 w 10"/>
                <a:gd name="T31" fmla="*/ 4 h 8"/>
                <a:gd name="T32" fmla="*/ 10 w 10"/>
                <a:gd name="T33" fmla="*/ 3 h 8"/>
                <a:gd name="T34" fmla="*/ 10 w 10"/>
                <a:gd name="T35" fmla="*/ 3 h 8"/>
                <a:gd name="T36" fmla="*/ 8 w 10"/>
                <a:gd name="T37" fmla="*/ 1 h 8"/>
                <a:gd name="T38" fmla="*/ 7 w 10"/>
                <a:gd name="T39" fmla="*/ 0 h 8"/>
                <a:gd name="T40" fmla="*/ 7 w 10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6" y="7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1" name="Freeform 364"/>
            <p:cNvSpPr>
              <a:spLocks/>
            </p:cNvSpPr>
            <p:nvPr/>
          </p:nvSpPr>
          <p:spPr bwMode="auto">
            <a:xfrm>
              <a:off x="5965826" y="3933825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4 w 9"/>
                <a:gd name="T5" fmla="*/ 0 h 8"/>
                <a:gd name="T6" fmla="*/ 4 w 9"/>
                <a:gd name="T7" fmla="*/ 1 h 8"/>
                <a:gd name="T8" fmla="*/ 4 w 9"/>
                <a:gd name="T9" fmla="*/ 3 h 8"/>
                <a:gd name="T10" fmla="*/ 2 w 9"/>
                <a:gd name="T11" fmla="*/ 3 h 8"/>
                <a:gd name="T12" fmla="*/ 2 w 9"/>
                <a:gd name="T13" fmla="*/ 3 h 8"/>
                <a:gd name="T14" fmla="*/ 1 w 9"/>
                <a:gd name="T15" fmla="*/ 4 h 8"/>
                <a:gd name="T16" fmla="*/ 0 w 9"/>
                <a:gd name="T17" fmla="*/ 6 h 8"/>
                <a:gd name="T18" fmla="*/ 0 w 9"/>
                <a:gd name="T19" fmla="*/ 6 h 8"/>
                <a:gd name="T20" fmla="*/ 1 w 9"/>
                <a:gd name="T21" fmla="*/ 7 h 8"/>
                <a:gd name="T22" fmla="*/ 2 w 9"/>
                <a:gd name="T23" fmla="*/ 8 h 8"/>
                <a:gd name="T24" fmla="*/ 7 w 9"/>
                <a:gd name="T25" fmla="*/ 8 h 8"/>
                <a:gd name="T26" fmla="*/ 7 w 9"/>
                <a:gd name="T27" fmla="*/ 8 h 8"/>
                <a:gd name="T28" fmla="*/ 8 w 9"/>
                <a:gd name="T29" fmla="*/ 7 h 8"/>
                <a:gd name="T30" fmla="*/ 9 w 9"/>
                <a:gd name="T31" fmla="*/ 6 h 8"/>
                <a:gd name="T32" fmla="*/ 9 w 9"/>
                <a:gd name="T33" fmla="*/ 1 h 8"/>
                <a:gd name="T34" fmla="*/ 9 w 9"/>
                <a:gd name="T35" fmla="*/ 1 h 8"/>
                <a:gd name="T36" fmla="*/ 8 w 9"/>
                <a:gd name="T37" fmla="*/ 0 h 8"/>
                <a:gd name="T38" fmla="*/ 7 w 9"/>
                <a:gd name="T39" fmla="*/ 0 h 8"/>
                <a:gd name="T40" fmla="*/ 7 w 9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1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2" name="Freeform 365"/>
            <p:cNvSpPr>
              <a:spLocks/>
            </p:cNvSpPr>
            <p:nvPr/>
          </p:nvSpPr>
          <p:spPr bwMode="auto">
            <a:xfrm>
              <a:off x="5902326" y="3938588"/>
              <a:ext cx="20638" cy="7938"/>
            </a:xfrm>
            <a:custGeom>
              <a:avLst/>
              <a:gdLst>
                <a:gd name="T0" fmla="*/ 10 w 13"/>
                <a:gd name="T1" fmla="*/ 0 h 5"/>
                <a:gd name="T2" fmla="*/ 3 w 13"/>
                <a:gd name="T3" fmla="*/ 0 h 5"/>
                <a:gd name="T4" fmla="*/ 3 w 13"/>
                <a:gd name="T5" fmla="*/ 0 h 5"/>
                <a:gd name="T6" fmla="*/ 1 w 13"/>
                <a:gd name="T7" fmla="*/ 1 h 5"/>
                <a:gd name="T8" fmla="*/ 0 w 13"/>
                <a:gd name="T9" fmla="*/ 3 h 5"/>
                <a:gd name="T10" fmla="*/ 0 w 13"/>
                <a:gd name="T11" fmla="*/ 3 h 5"/>
                <a:gd name="T12" fmla="*/ 1 w 13"/>
                <a:gd name="T13" fmla="*/ 4 h 5"/>
                <a:gd name="T14" fmla="*/ 3 w 13"/>
                <a:gd name="T15" fmla="*/ 5 h 5"/>
                <a:gd name="T16" fmla="*/ 10 w 13"/>
                <a:gd name="T17" fmla="*/ 5 h 5"/>
                <a:gd name="T18" fmla="*/ 10 w 13"/>
                <a:gd name="T19" fmla="*/ 5 h 5"/>
                <a:gd name="T20" fmla="*/ 11 w 13"/>
                <a:gd name="T21" fmla="*/ 4 h 5"/>
                <a:gd name="T22" fmla="*/ 13 w 13"/>
                <a:gd name="T23" fmla="*/ 3 h 5"/>
                <a:gd name="T24" fmla="*/ 13 w 13"/>
                <a:gd name="T25" fmla="*/ 3 h 5"/>
                <a:gd name="T26" fmla="*/ 11 w 13"/>
                <a:gd name="T27" fmla="*/ 1 h 5"/>
                <a:gd name="T28" fmla="*/ 10 w 13"/>
                <a:gd name="T29" fmla="*/ 0 h 5"/>
                <a:gd name="T30" fmla="*/ 10 w 13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5">
                  <a:moveTo>
                    <a:pt x="1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4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3" name="Freeform 366"/>
            <p:cNvSpPr>
              <a:spLocks/>
            </p:cNvSpPr>
            <p:nvPr/>
          </p:nvSpPr>
          <p:spPr bwMode="auto">
            <a:xfrm>
              <a:off x="5870576" y="3938588"/>
              <a:ext cx="20638" cy="7938"/>
            </a:xfrm>
            <a:custGeom>
              <a:avLst/>
              <a:gdLst>
                <a:gd name="T0" fmla="*/ 10 w 13"/>
                <a:gd name="T1" fmla="*/ 0 h 5"/>
                <a:gd name="T2" fmla="*/ 3 w 13"/>
                <a:gd name="T3" fmla="*/ 0 h 5"/>
                <a:gd name="T4" fmla="*/ 3 w 13"/>
                <a:gd name="T5" fmla="*/ 0 h 5"/>
                <a:gd name="T6" fmla="*/ 1 w 13"/>
                <a:gd name="T7" fmla="*/ 1 h 5"/>
                <a:gd name="T8" fmla="*/ 0 w 13"/>
                <a:gd name="T9" fmla="*/ 3 h 5"/>
                <a:gd name="T10" fmla="*/ 0 w 13"/>
                <a:gd name="T11" fmla="*/ 3 h 5"/>
                <a:gd name="T12" fmla="*/ 1 w 13"/>
                <a:gd name="T13" fmla="*/ 4 h 5"/>
                <a:gd name="T14" fmla="*/ 3 w 13"/>
                <a:gd name="T15" fmla="*/ 5 h 5"/>
                <a:gd name="T16" fmla="*/ 10 w 13"/>
                <a:gd name="T17" fmla="*/ 5 h 5"/>
                <a:gd name="T18" fmla="*/ 10 w 13"/>
                <a:gd name="T19" fmla="*/ 5 h 5"/>
                <a:gd name="T20" fmla="*/ 11 w 13"/>
                <a:gd name="T21" fmla="*/ 4 h 5"/>
                <a:gd name="T22" fmla="*/ 13 w 13"/>
                <a:gd name="T23" fmla="*/ 3 h 5"/>
                <a:gd name="T24" fmla="*/ 13 w 13"/>
                <a:gd name="T25" fmla="*/ 3 h 5"/>
                <a:gd name="T26" fmla="*/ 11 w 13"/>
                <a:gd name="T27" fmla="*/ 1 h 5"/>
                <a:gd name="T28" fmla="*/ 10 w 13"/>
                <a:gd name="T29" fmla="*/ 0 h 5"/>
                <a:gd name="T30" fmla="*/ 10 w 13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5">
                  <a:moveTo>
                    <a:pt x="1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4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4" name="Freeform 367"/>
            <p:cNvSpPr>
              <a:spLocks/>
            </p:cNvSpPr>
            <p:nvPr/>
          </p:nvSpPr>
          <p:spPr bwMode="auto">
            <a:xfrm>
              <a:off x="5934076" y="3938588"/>
              <a:ext cx="19050" cy="7938"/>
            </a:xfrm>
            <a:custGeom>
              <a:avLst/>
              <a:gdLst>
                <a:gd name="T0" fmla="*/ 10 w 12"/>
                <a:gd name="T1" fmla="*/ 0 h 5"/>
                <a:gd name="T2" fmla="*/ 2 w 12"/>
                <a:gd name="T3" fmla="*/ 0 h 5"/>
                <a:gd name="T4" fmla="*/ 2 w 12"/>
                <a:gd name="T5" fmla="*/ 0 h 5"/>
                <a:gd name="T6" fmla="*/ 1 w 12"/>
                <a:gd name="T7" fmla="*/ 1 h 5"/>
                <a:gd name="T8" fmla="*/ 0 w 12"/>
                <a:gd name="T9" fmla="*/ 3 h 5"/>
                <a:gd name="T10" fmla="*/ 0 w 12"/>
                <a:gd name="T11" fmla="*/ 3 h 5"/>
                <a:gd name="T12" fmla="*/ 1 w 12"/>
                <a:gd name="T13" fmla="*/ 4 h 5"/>
                <a:gd name="T14" fmla="*/ 2 w 12"/>
                <a:gd name="T15" fmla="*/ 5 h 5"/>
                <a:gd name="T16" fmla="*/ 10 w 12"/>
                <a:gd name="T17" fmla="*/ 5 h 5"/>
                <a:gd name="T18" fmla="*/ 10 w 12"/>
                <a:gd name="T19" fmla="*/ 5 h 5"/>
                <a:gd name="T20" fmla="*/ 11 w 12"/>
                <a:gd name="T21" fmla="*/ 4 h 5"/>
                <a:gd name="T22" fmla="*/ 12 w 12"/>
                <a:gd name="T23" fmla="*/ 3 h 5"/>
                <a:gd name="T24" fmla="*/ 12 w 12"/>
                <a:gd name="T25" fmla="*/ 3 h 5"/>
                <a:gd name="T26" fmla="*/ 11 w 12"/>
                <a:gd name="T27" fmla="*/ 1 h 5"/>
                <a:gd name="T28" fmla="*/ 10 w 12"/>
                <a:gd name="T29" fmla="*/ 0 h 5"/>
                <a:gd name="T30" fmla="*/ 10 w 12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5">
                  <a:moveTo>
                    <a:pt x="1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1" y="4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5" name="Freeform 368"/>
            <p:cNvSpPr>
              <a:spLocks noEditPoints="1"/>
            </p:cNvSpPr>
            <p:nvPr/>
          </p:nvSpPr>
          <p:spPr bwMode="auto">
            <a:xfrm>
              <a:off x="5870576" y="3763963"/>
              <a:ext cx="177800" cy="158750"/>
            </a:xfrm>
            <a:custGeom>
              <a:avLst/>
              <a:gdLst>
                <a:gd name="T0" fmla="*/ 106 w 112"/>
                <a:gd name="T1" fmla="*/ 0 h 100"/>
                <a:gd name="T2" fmla="*/ 10 w 112"/>
                <a:gd name="T3" fmla="*/ 0 h 100"/>
                <a:gd name="T4" fmla="*/ 10 w 112"/>
                <a:gd name="T5" fmla="*/ 0 h 100"/>
                <a:gd name="T6" fmla="*/ 7 w 112"/>
                <a:gd name="T7" fmla="*/ 0 h 100"/>
                <a:gd name="T8" fmla="*/ 6 w 112"/>
                <a:gd name="T9" fmla="*/ 5 h 100"/>
                <a:gd name="T10" fmla="*/ 6 w 112"/>
                <a:gd name="T11" fmla="*/ 53 h 100"/>
                <a:gd name="T12" fmla="*/ 3 w 112"/>
                <a:gd name="T13" fmla="*/ 53 h 100"/>
                <a:gd name="T14" fmla="*/ 3 w 112"/>
                <a:gd name="T15" fmla="*/ 53 h 100"/>
                <a:gd name="T16" fmla="*/ 1 w 112"/>
                <a:gd name="T17" fmla="*/ 54 h 100"/>
                <a:gd name="T18" fmla="*/ 0 w 112"/>
                <a:gd name="T19" fmla="*/ 56 h 100"/>
                <a:gd name="T20" fmla="*/ 0 w 112"/>
                <a:gd name="T21" fmla="*/ 56 h 100"/>
                <a:gd name="T22" fmla="*/ 1 w 112"/>
                <a:gd name="T23" fmla="*/ 57 h 100"/>
                <a:gd name="T24" fmla="*/ 3 w 112"/>
                <a:gd name="T25" fmla="*/ 59 h 100"/>
                <a:gd name="T26" fmla="*/ 6 w 112"/>
                <a:gd name="T27" fmla="*/ 59 h 100"/>
                <a:gd name="T28" fmla="*/ 6 w 112"/>
                <a:gd name="T29" fmla="*/ 86 h 100"/>
                <a:gd name="T30" fmla="*/ 6 w 112"/>
                <a:gd name="T31" fmla="*/ 86 h 100"/>
                <a:gd name="T32" fmla="*/ 7 w 112"/>
                <a:gd name="T33" fmla="*/ 88 h 100"/>
                <a:gd name="T34" fmla="*/ 10 w 112"/>
                <a:gd name="T35" fmla="*/ 90 h 100"/>
                <a:gd name="T36" fmla="*/ 64 w 112"/>
                <a:gd name="T37" fmla="*/ 90 h 100"/>
                <a:gd name="T38" fmla="*/ 64 w 112"/>
                <a:gd name="T39" fmla="*/ 90 h 100"/>
                <a:gd name="T40" fmla="*/ 64 w 112"/>
                <a:gd name="T41" fmla="*/ 90 h 100"/>
                <a:gd name="T42" fmla="*/ 64 w 112"/>
                <a:gd name="T43" fmla="*/ 97 h 100"/>
                <a:gd name="T44" fmla="*/ 64 w 112"/>
                <a:gd name="T45" fmla="*/ 97 h 100"/>
                <a:gd name="T46" fmla="*/ 64 w 112"/>
                <a:gd name="T47" fmla="*/ 98 h 100"/>
                <a:gd name="T48" fmla="*/ 67 w 112"/>
                <a:gd name="T49" fmla="*/ 100 h 100"/>
                <a:gd name="T50" fmla="*/ 67 w 112"/>
                <a:gd name="T51" fmla="*/ 100 h 100"/>
                <a:gd name="T52" fmla="*/ 68 w 112"/>
                <a:gd name="T53" fmla="*/ 98 h 100"/>
                <a:gd name="T54" fmla="*/ 69 w 112"/>
                <a:gd name="T55" fmla="*/ 97 h 100"/>
                <a:gd name="T56" fmla="*/ 69 w 112"/>
                <a:gd name="T57" fmla="*/ 90 h 100"/>
                <a:gd name="T58" fmla="*/ 69 w 112"/>
                <a:gd name="T59" fmla="*/ 90 h 100"/>
                <a:gd name="T60" fmla="*/ 69 w 112"/>
                <a:gd name="T61" fmla="*/ 90 h 100"/>
                <a:gd name="T62" fmla="*/ 106 w 112"/>
                <a:gd name="T63" fmla="*/ 90 h 100"/>
                <a:gd name="T64" fmla="*/ 106 w 112"/>
                <a:gd name="T65" fmla="*/ 90 h 100"/>
                <a:gd name="T66" fmla="*/ 111 w 112"/>
                <a:gd name="T67" fmla="*/ 88 h 100"/>
                <a:gd name="T68" fmla="*/ 112 w 112"/>
                <a:gd name="T69" fmla="*/ 86 h 100"/>
                <a:gd name="T70" fmla="*/ 112 w 112"/>
                <a:gd name="T71" fmla="*/ 5 h 100"/>
                <a:gd name="T72" fmla="*/ 112 w 112"/>
                <a:gd name="T73" fmla="*/ 5 h 100"/>
                <a:gd name="T74" fmla="*/ 111 w 112"/>
                <a:gd name="T75" fmla="*/ 0 h 100"/>
                <a:gd name="T76" fmla="*/ 106 w 112"/>
                <a:gd name="T77" fmla="*/ 0 h 100"/>
                <a:gd name="T78" fmla="*/ 106 w 112"/>
                <a:gd name="T79" fmla="*/ 0 h 100"/>
                <a:gd name="T80" fmla="*/ 102 w 112"/>
                <a:gd name="T81" fmla="*/ 80 h 100"/>
                <a:gd name="T82" fmla="*/ 14 w 112"/>
                <a:gd name="T83" fmla="*/ 80 h 100"/>
                <a:gd name="T84" fmla="*/ 14 w 112"/>
                <a:gd name="T85" fmla="*/ 9 h 100"/>
                <a:gd name="T86" fmla="*/ 102 w 112"/>
                <a:gd name="T87" fmla="*/ 9 h 100"/>
                <a:gd name="T88" fmla="*/ 102 w 112"/>
                <a:gd name="T8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100">
                  <a:moveTo>
                    <a:pt x="106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6" y="5"/>
                  </a:lnTo>
                  <a:lnTo>
                    <a:pt x="6" y="53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1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57"/>
                  </a:lnTo>
                  <a:lnTo>
                    <a:pt x="3" y="59"/>
                  </a:lnTo>
                  <a:lnTo>
                    <a:pt x="6" y="59"/>
                  </a:lnTo>
                  <a:lnTo>
                    <a:pt x="6" y="86"/>
                  </a:lnTo>
                  <a:lnTo>
                    <a:pt x="6" y="86"/>
                  </a:lnTo>
                  <a:lnTo>
                    <a:pt x="7" y="88"/>
                  </a:lnTo>
                  <a:lnTo>
                    <a:pt x="10" y="90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64" y="97"/>
                  </a:lnTo>
                  <a:lnTo>
                    <a:pt x="64" y="97"/>
                  </a:lnTo>
                  <a:lnTo>
                    <a:pt x="64" y="98"/>
                  </a:lnTo>
                  <a:lnTo>
                    <a:pt x="67" y="100"/>
                  </a:lnTo>
                  <a:lnTo>
                    <a:pt x="67" y="100"/>
                  </a:lnTo>
                  <a:lnTo>
                    <a:pt x="68" y="98"/>
                  </a:lnTo>
                  <a:lnTo>
                    <a:pt x="69" y="97"/>
                  </a:lnTo>
                  <a:lnTo>
                    <a:pt x="69" y="90"/>
                  </a:lnTo>
                  <a:lnTo>
                    <a:pt x="69" y="90"/>
                  </a:lnTo>
                  <a:lnTo>
                    <a:pt x="69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1" y="88"/>
                  </a:lnTo>
                  <a:lnTo>
                    <a:pt x="112" y="86"/>
                  </a:lnTo>
                  <a:lnTo>
                    <a:pt x="112" y="5"/>
                  </a:lnTo>
                  <a:lnTo>
                    <a:pt x="112" y="5"/>
                  </a:lnTo>
                  <a:lnTo>
                    <a:pt x="111" y="0"/>
                  </a:lnTo>
                  <a:lnTo>
                    <a:pt x="106" y="0"/>
                  </a:lnTo>
                  <a:lnTo>
                    <a:pt x="106" y="0"/>
                  </a:lnTo>
                  <a:close/>
                  <a:moveTo>
                    <a:pt x="102" y="80"/>
                  </a:moveTo>
                  <a:lnTo>
                    <a:pt x="14" y="80"/>
                  </a:lnTo>
                  <a:lnTo>
                    <a:pt x="14" y="9"/>
                  </a:lnTo>
                  <a:lnTo>
                    <a:pt x="102" y="9"/>
                  </a:lnTo>
                  <a:lnTo>
                    <a:pt x="102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6" name="Freeform 369"/>
            <p:cNvSpPr>
              <a:spLocks/>
            </p:cNvSpPr>
            <p:nvPr/>
          </p:nvSpPr>
          <p:spPr bwMode="auto">
            <a:xfrm>
              <a:off x="5913438" y="3816350"/>
              <a:ext cx="58738" cy="57150"/>
            </a:xfrm>
            <a:custGeom>
              <a:avLst/>
              <a:gdLst>
                <a:gd name="T0" fmla="*/ 3 w 37"/>
                <a:gd name="T1" fmla="*/ 36 h 36"/>
                <a:gd name="T2" fmla="*/ 24 w 37"/>
                <a:gd name="T3" fmla="*/ 33 h 36"/>
                <a:gd name="T4" fmla="*/ 24 w 37"/>
                <a:gd name="T5" fmla="*/ 33 h 36"/>
                <a:gd name="T6" fmla="*/ 25 w 37"/>
                <a:gd name="T7" fmla="*/ 31 h 36"/>
                <a:gd name="T8" fmla="*/ 25 w 37"/>
                <a:gd name="T9" fmla="*/ 31 h 36"/>
                <a:gd name="T10" fmla="*/ 25 w 37"/>
                <a:gd name="T11" fmla="*/ 28 h 36"/>
                <a:gd name="T12" fmla="*/ 20 w 37"/>
                <a:gd name="T13" fmla="*/ 23 h 36"/>
                <a:gd name="T14" fmla="*/ 35 w 37"/>
                <a:gd name="T15" fmla="*/ 7 h 36"/>
                <a:gd name="T16" fmla="*/ 35 w 37"/>
                <a:gd name="T17" fmla="*/ 7 h 36"/>
                <a:gd name="T18" fmla="*/ 37 w 37"/>
                <a:gd name="T19" fmla="*/ 4 h 36"/>
                <a:gd name="T20" fmla="*/ 35 w 37"/>
                <a:gd name="T21" fmla="*/ 2 h 36"/>
                <a:gd name="T22" fmla="*/ 35 w 37"/>
                <a:gd name="T23" fmla="*/ 2 h 36"/>
                <a:gd name="T24" fmla="*/ 33 w 37"/>
                <a:gd name="T25" fmla="*/ 0 h 36"/>
                <a:gd name="T26" fmla="*/ 33 w 37"/>
                <a:gd name="T27" fmla="*/ 0 h 36"/>
                <a:gd name="T28" fmla="*/ 30 w 37"/>
                <a:gd name="T29" fmla="*/ 2 h 36"/>
                <a:gd name="T30" fmla="*/ 14 w 37"/>
                <a:gd name="T31" fmla="*/ 17 h 36"/>
                <a:gd name="T32" fmla="*/ 7 w 37"/>
                <a:gd name="T33" fmla="*/ 10 h 36"/>
                <a:gd name="T34" fmla="*/ 7 w 37"/>
                <a:gd name="T35" fmla="*/ 10 h 36"/>
                <a:gd name="T36" fmla="*/ 6 w 37"/>
                <a:gd name="T37" fmla="*/ 10 h 36"/>
                <a:gd name="T38" fmla="*/ 6 w 37"/>
                <a:gd name="T39" fmla="*/ 10 h 36"/>
                <a:gd name="T40" fmla="*/ 6 w 37"/>
                <a:gd name="T41" fmla="*/ 10 h 36"/>
                <a:gd name="T42" fmla="*/ 6 w 37"/>
                <a:gd name="T43" fmla="*/ 10 h 36"/>
                <a:gd name="T44" fmla="*/ 4 w 37"/>
                <a:gd name="T45" fmla="*/ 11 h 36"/>
                <a:gd name="T46" fmla="*/ 0 w 37"/>
                <a:gd name="T47" fmla="*/ 33 h 36"/>
                <a:gd name="T48" fmla="*/ 0 w 37"/>
                <a:gd name="T49" fmla="*/ 33 h 36"/>
                <a:gd name="T50" fmla="*/ 0 w 37"/>
                <a:gd name="T51" fmla="*/ 36 h 36"/>
                <a:gd name="T52" fmla="*/ 0 w 37"/>
                <a:gd name="T53" fmla="*/ 36 h 36"/>
                <a:gd name="T54" fmla="*/ 3 w 37"/>
                <a:gd name="T55" fmla="*/ 36 h 36"/>
                <a:gd name="T56" fmla="*/ 3 w 37"/>
                <a:gd name="T5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36">
                  <a:moveTo>
                    <a:pt x="3" y="36"/>
                  </a:moveTo>
                  <a:lnTo>
                    <a:pt x="24" y="33"/>
                  </a:lnTo>
                  <a:lnTo>
                    <a:pt x="24" y="33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28"/>
                  </a:lnTo>
                  <a:lnTo>
                    <a:pt x="20" y="23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7" y="4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2"/>
                  </a:lnTo>
                  <a:lnTo>
                    <a:pt x="14" y="1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4035174" y="3314332"/>
            <a:ext cx="383541" cy="441759"/>
            <a:chOff x="8751888" y="2517775"/>
            <a:chExt cx="177800" cy="204788"/>
          </a:xfrm>
        </p:grpSpPr>
        <p:sp>
          <p:nvSpPr>
            <p:cNvPr id="519" name="Freeform 443"/>
            <p:cNvSpPr>
              <a:spLocks/>
            </p:cNvSpPr>
            <p:nvPr/>
          </p:nvSpPr>
          <p:spPr bwMode="auto">
            <a:xfrm>
              <a:off x="8778875" y="2649538"/>
              <a:ext cx="14288" cy="12700"/>
            </a:xfrm>
            <a:custGeom>
              <a:avLst/>
              <a:gdLst>
                <a:gd name="T0" fmla="*/ 2 w 9"/>
                <a:gd name="T1" fmla="*/ 8 h 8"/>
                <a:gd name="T2" fmla="*/ 7 w 9"/>
                <a:gd name="T3" fmla="*/ 8 h 8"/>
                <a:gd name="T4" fmla="*/ 7 w 9"/>
                <a:gd name="T5" fmla="*/ 8 h 8"/>
                <a:gd name="T6" fmla="*/ 9 w 9"/>
                <a:gd name="T7" fmla="*/ 7 h 8"/>
                <a:gd name="T8" fmla="*/ 9 w 9"/>
                <a:gd name="T9" fmla="*/ 1 h 8"/>
                <a:gd name="T10" fmla="*/ 9 w 9"/>
                <a:gd name="T11" fmla="*/ 1 h 8"/>
                <a:gd name="T12" fmla="*/ 7 w 9"/>
                <a:gd name="T13" fmla="*/ 0 h 8"/>
                <a:gd name="T14" fmla="*/ 2 w 9"/>
                <a:gd name="T15" fmla="*/ 0 h 8"/>
                <a:gd name="T16" fmla="*/ 2 w 9"/>
                <a:gd name="T17" fmla="*/ 0 h 8"/>
                <a:gd name="T18" fmla="*/ 0 w 9"/>
                <a:gd name="T19" fmla="*/ 1 h 8"/>
                <a:gd name="T20" fmla="*/ 0 w 9"/>
                <a:gd name="T21" fmla="*/ 7 h 8"/>
                <a:gd name="T22" fmla="*/ 0 w 9"/>
                <a:gd name="T23" fmla="*/ 7 h 8"/>
                <a:gd name="T24" fmla="*/ 2 w 9"/>
                <a:gd name="T25" fmla="*/ 8 h 8"/>
                <a:gd name="T26" fmla="*/ 2 w 9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8">
                  <a:moveTo>
                    <a:pt x="2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0" name="Freeform 444"/>
            <p:cNvSpPr>
              <a:spLocks/>
            </p:cNvSpPr>
            <p:nvPr/>
          </p:nvSpPr>
          <p:spPr bwMode="auto">
            <a:xfrm>
              <a:off x="8797925" y="264953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8 w 8"/>
                <a:gd name="T3" fmla="*/ 8 h 8"/>
                <a:gd name="T4" fmla="*/ 8 w 8"/>
                <a:gd name="T5" fmla="*/ 8 h 8"/>
                <a:gd name="T6" fmla="*/ 8 w 8"/>
                <a:gd name="T7" fmla="*/ 7 h 8"/>
                <a:gd name="T8" fmla="*/ 8 w 8"/>
                <a:gd name="T9" fmla="*/ 1 h 8"/>
                <a:gd name="T10" fmla="*/ 8 w 8"/>
                <a:gd name="T11" fmla="*/ 1 h 8"/>
                <a:gd name="T12" fmla="*/ 8 w 8"/>
                <a:gd name="T13" fmla="*/ 0 h 8"/>
                <a:gd name="T14" fmla="*/ 1 w 8"/>
                <a:gd name="T15" fmla="*/ 0 h 8"/>
                <a:gd name="T16" fmla="*/ 1 w 8"/>
                <a:gd name="T17" fmla="*/ 0 h 8"/>
                <a:gd name="T18" fmla="*/ 0 w 8"/>
                <a:gd name="T19" fmla="*/ 1 h 8"/>
                <a:gd name="T20" fmla="*/ 0 w 8"/>
                <a:gd name="T21" fmla="*/ 7 h 8"/>
                <a:gd name="T22" fmla="*/ 0 w 8"/>
                <a:gd name="T23" fmla="*/ 7 h 8"/>
                <a:gd name="T24" fmla="*/ 1 w 8"/>
                <a:gd name="T25" fmla="*/ 8 h 8"/>
                <a:gd name="T26" fmla="*/ 1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1" name="Freeform 445"/>
            <p:cNvSpPr>
              <a:spLocks/>
            </p:cNvSpPr>
            <p:nvPr/>
          </p:nvSpPr>
          <p:spPr bwMode="auto">
            <a:xfrm>
              <a:off x="8816975" y="264953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8 h 8"/>
                <a:gd name="T4" fmla="*/ 8 w 8"/>
                <a:gd name="T5" fmla="*/ 8 h 8"/>
                <a:gd name="T6" fmla="*/ 8 w 8"/>
                <a:gd name="T7" fmla="*/ 7 h 8"/>
                <a:gd name="T8" fmla="*/ 8 w 8"/>
                <a:gd name="T9" fmla="*/ 1 h 8"/>
                <a:gd name="T10" fmla="*/ 8 w 8"/>
                <a:gd name="T11" fmla="*/ 1 h 8"/>
                <a:gd name="T12" fmla="*/ 8 w 8"/>
                <a:gd name="T13" fmla="*/ 0 h 8"/>
                <a:gd name="T14" fmla="*/ 0 w 8"/>
                <a:gd name="T15" fmla="*/ 0 h 8"/>
                <a:gd name="T16" fmla="*/ 0 w 8"/>
                <a:gd name="T17" fmla="*/ 0 h 8"/>
                <a:gd name="T18" fmla="*/ 0 w 8"/>
                <a:gd name="T19" fmla="*/ 1 h 8"/>
                <a:gd name="T20" fmla="*/ 0 w 8"/>
                <a:gd name="T21" fmla="*/ 7 h 8"/>
                <a:gd name="T22" fmla="*/ 0 w 8"/>
                <a:gd name="T23" fmla="*/ 7 h 8"/>
                <a:gd name="T24" fmla="*/ 0 w 8"/>
                <a:gd name="T25" fmla="*/ 8 h 8"/>
                <a:gd name="T26" fmla="*/ 0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2" name="Freeform 446"/>
            <p:cNvSpPr>
              <a:spLocks/>
            </p:cNvSpPr>
            <p:nvPr/>
          </p:nvSpPr>
          <p:spPr bwMode="auto">
            <a:xfrm>
              <a:off x="8836025" y="264953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7 w 8"/>
                <a:gd name="T3" fmla="*/ 8 h 8"/>
                <a:gd name="T4" fmla="*/ 7 w 8"/>
                <a:gd name="T5" fmla="*/ 8 h 8"/>
                <a:gd name="T6" fmla="*/ 8 w 8"/>
                <a:gd name="T7" fmla="*/ 7 h 8"/>
                <a:gd name="T8" fmla="*/ 8 w 8"/>
                <a:gd name="T9" fmla="*/ 1 h 8"/>
                <a:gd name="T10" fmla="*/ 8 w 8"/>
                <a:gd name="T11" fmla="*/ 1 h 8"/>
                <a:gd name="T12" fmla="*/ 7 w 8"/>
                <a:gd name="T13" fmla="*/ 0 h 8"/>
                <a:gd name="T14" fmla="*/ 0 w 8"/>
                <a:gd name="T15" fmla="*/ 0 h 8"/>
                <a:gd name="T16" fmla="*/ 0 w 8"/>
                <a:gd name="T17" fmla="*/ 0 h 8"/>
                <a:gd name="T18" fmla="*/ 0 w 8"/>
                <a:gd name="T19" fmla="*/ 1 h 8"/>
                <a:gd name="T20" fmla="*/ 0 w 8"/>
                <a:gd name="T21" fmla="*/ 7 h 8"/>
                <a:gd name="T22" fmla="*/ 0 w 8"/>
                <a:gd name="T23" fmla="*/ 7 h 8"/>
                <a:gd name="T24" fmla="*/ 0 w 8"/>
                <a:gd name="T25" fmla="*/ 8 h 8"/>
                <a:gd name="T26" fmla="*/ 0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3" name="Freeform 447"/>
            <p:cNvSpPr>
              <a:spLocks/>
            </p:cNvSpPr>
            <p:nvPr/>
          </p:nvSpPr>
          <p:spPr bwMode="auto">
            <a:xfrm>
              <a:off x="8853488" y="2649538"/>
              <a:ext cx="14288" cy="12700"/>
            </a:xfrm>
            <a:custGeom>
              <a:avLst/>
              <a:gdLst>
                <a:gd name="T0" fmla="*/ 2 w 9"/>
                <a:gd name="T1" fmla="*/ 8 h 8"/>
                <a:gd name="T2" fmla="*/ 7 w 9"/>
                <a:gd name="T3" fmla="*/ 8 h 8"/>
                <a:gd name="T4" fmla="*/ 7 w 9"/>
                <a:gd name="T5" fmla="*/ 8 h 8"/>
                <a:gd name="T6" fmla="*/ 9 w 9"/>
                <a:gd name="T7" fmla="*/ 7 h 8"/>
                <a:gd name="T8" fmla="*/ 9 w 9"/>
                <a:gd name="T9" fmla="*/ 1 h 8"/>
                <a:gd name="T10" fmla="*/ 9 w 9"/>
                <a:gd name="T11" fmla="*/ 1 h 8"/>
                <a:gd name="T12" fmla="*/ 7 w 9"/>
                <a:gd name="T13" fmla="*/ 0 h 8"/>
                <a:gd name="T14" fmla="*/ 2 w 9"/>
                <a:gd name="T15" fmla="*/ 0 h 8"/>
                <a:gd name="T16" fmla="*/ 2 w 9"/>
                <a:gd name="T17" fmla="*/ 0 h 8"/>
                <a:gd name="T18" fmla="*/ 0 w 9"/>
                <a:gd name="T19" fmla="*/ 1 h 8"/>
                <a:gd name="T20" fmla="*/ 0 w 9"/>
                <a:gd name="T21" fmla="*/ 7 h 8"/>
                <a:gd name="T22" fmla="*/ 0 w 9"/>
                <a:gd name="T23" fmla="*/ 7 h 8"/>
                <a:gd name="T24" fmla="*/ 2 w 9"/>
                <a:gd name="T25" fmla="*/ 8 h 8"/>
                <a:gd name="T26" fmla="*/ 2 w 9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8">
                  <a:moveTo>
                    <a:pt x="2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4" name="Freeform 448"/>
            <p:cNvSpPr>
              <a:spLocks/>
            </p:cNvSpPr>
            <p:nvPr/>
          </p:nvSpPr>
          <p:spPr bwMode="auto">
            <a:xfrm>
              <a:off x="8872538" y="264953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7 w 8"/>
                <a:gd name="T3" fmla="*/ 8 h 8"/>
                <a:gd name="T4" fmla="*/ 7 w 8"/>
                <a:gd name="T5" fmla="*/ 8 h 8"/>
                <a:gd name="T6" fmla="*/ 8 w 8"/>
                <a:gd name="T7" fmla="*/ 7 h 8"/>
                <a:gd name="T8" fmla="*/ 8 w 8"/>
                <a:gd name="T9" fmla="*/ 1 h 8"/>
                <a:gd name="T10" fmla="*/ 8 w 8"/>
                <a:gd name="T11" fmla="*/ 1 h 8"/>
                <a:gd name="T12" fmla="*/ 7 w 8"/>
                <a:gd name="T13" fmla="*/ 0 h 8"/>
                <a:gd name="T14" fmla="*/ 1 w 8"/>
                <a:gd name="T15" fmla="*/ 0 h 8"/>
                <a:gd name="T16" fmla="*/ 1 w 8"/>
                <a:gd name="T17" fmla="*/ 0 h 8"/>
                <a:gd name="T18" fmla="*/ 0 w 8"/>
                <a:gd name="T19" fmla="*/ 1 h 8"/>
                <a:gd name="T20" fmla="*/ 0 w 8"/>
                <a:gd name="T21" fmla="*/ 7 h 8"/>
                <a:gd name="T22" fmla="*/ 0 w 8"/>
                <a:gd name="T23" fmla="*/ 7 h 8"/>
                <a:gd name="T24" fmla="*/ 1 w 8"/>
                <a:gd name="T25" fmla="*/ 8 h 8"/>
                <a:gd name="T26" fmla="*/ 1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5" name="Freeform 449"/>
            <p:cNvSpPr>
              <a:spLocks/>
            </p:cNvSpPr>
            <p:nvPr/>
          </p:nvSpPr>
          <p:spPr bwMode="auto">
            <a:xfrm>
              <a:off x="8890000" y="264953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8 w 8"/>
                <a:gd name="T3" fmla="*/ 8 h 8"/>
                <a:gd name="T4" fmla="*/ 8 w 8"/>
                <a:gd name="T5" fmla="*/ 8 h 8"/>
                <a:gd name="T6" fmla="*/ 8 w 8"/>
                <a:gd name="T7" fmla="*/ 7 h 8"/>
                <a:gd name="T8" fmla="*/ 8 w 8"/>
                <a:gd name="T9" fmla="*/ 1 h 8"/>
                <a:gd name="T10" fmla="*/ 8 w 8"/>
                <a:gd name="T11" fmla="*/ 1 h 8"/>
                <a:gd name="T12" fmla="*/ 8 w 8"/>
                <a:gd name="T13" fmla="*/ 0 h 8"/>
                <a:gd name="T14" fmla="*/ 1 w 8"/>
                <a:gd name="T15" fmla="*/ 0 h 8"/>
                <a:gd name="T16" fmla="*/ 1 w 8"/>
                <a:gd name="T17" fmla="*/ 0 h 8"/>
                <a:gd name="T18" fmla="*/ 0 w 8"/>
                <a:gd name="T19" fmla="*/ 1 h 8"/>
                <a:gd name="T20" fmla="*/ 0 w 8"/>
                <a:gd name="T21" fmla="*/ 7 h 8"/>
                <a:gd name="T22" fmla="*/ 0 w 8"/>
                <a:gd name="T23" fmla="*/ 7 h 8"/>
                <a:gd name="T24" fmla="*/ 1 w 8"/>
                <a:gd name="T25" fmla="*/ 8 h 8"/>
                <a:gd name="T26" fmla="*/ 1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7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6" name="Freeform 450"/>
            <p:cNvSpPr>
              <a:spLocks/>
            </p:cNvSpPr>
            <p:nvPr/>
          </p:nvSpPr>
          <p:spPr bwMode="auto">
            <a:xfrm>
              <a:off x="8778875" y="2673350"/>
              <a:ext cx="14288" cy="14288"/>
            </a:xfrm>
            <a:custGeom>
              <a:avLst/>
              <a:gdLst>
                <a:gd name="T0" fmla="*/ 2 w 9"/>
                <a:gd name="T1" fmla="*/ 9 h 9"/>
                <a:gd name="T2" fmla="*/ 7 w 9"/>
                <a:gd name="T3" fmla="*/ 9 h 9"/>
                <a:gd name="T4" fmla="*/ 7 w 9"/>
                <a:gd name="T5" fmla="*/ 9 h 9"/>
                <a:gd name="T6" fmla="*/ 9 w 9"/>
                <a:gd name="T7" fmla="*/ 9 h 9"/>
                <a:gd name="T8" fmla="*/ 9 w 9"/>
                <a:gd name="T9" fmla="*/ 2 h 9"/>
                <a:gd name="T10" fmla="*/ 9 w 9"/>
                <a:gd name="T11" fmla="*/ 2 h 9"/>
                <a:gd name="T12" fmla="*/ 7 w 9"/>
                <a:gd name="T13" fmla="*/ 0 h 9"/>
                <a:gd name="T14" fmla="*/ 2 w 9"/>
                <a:gd name="T15" fmla="*/ 0 h 9"/>
                <a:gd name="T16" fmla="*/ 2 w 9"/>
                <a:gd name="T17" fmla="*/ 0 h 9"/>
                <a:gd name="T18" fmla="*/ 0 w 9"/>
                <a:gd name="T19" fmla="*/ 2 h 9"/>
                <a:gd name="T20" fmla="*/ 0 w 9"/>
                <a:gd name="T21" fmla="*/ 9 h 9"/>
                <a:gd name="T22" fmla="*/ 0 w 9"/>
                <a:gd name="T23" fmla="*/ 9 h 9"/>
                <a:gd name="T24" fmla="*/ 2 w 9"/>
                <a:gd name="T25" fmla="*/ 9 h 9"/>
                <a:gd name="T26" fmla="*/ 2 w 9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7" name="Freeform 451"/>
            <p:cNvSpPr>
              <a:spLocks/>
            </p:cNvSpPr>
            <p:nvPr/>
          </p:nvSpPr>
          <p:spPr bwMode="auto">
            <a:xfrm>
              <a:off x="8797925" y="2673350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9 h 9"/>
                <a:gd name="T4" fmla="*/ 8 w 8"/>
                <a:gd name="T5" fmla="*/ 9 h 9"/>
                <a:gd name="T6" fmla="*/ 8 w 8"/>
                <a:gd name="T7" fmla="*/ 9 h 9"/>
                <a:gd name="T8" fmla="*/ 8 w 8"/>
                <a:gd name="T9" fmla="*/ 2 h 9"/>
                <a:gd name="T10" fmla="*/ 8 w 8"/>
                <a:gd name="T11" fmla="*/ 2 h 9"/>
                <a:gd name="T12" fmla="*/ 8 w 8"/>
                <a:gd name="T13" fmla="*/ 0 h 9"/>
                <a:gd name="T14" fmla="*/ 1 w 8"/>
                <a:gd name="T15" fmla="*/ 0 h 9"/>
                <a:gd name="T16" fmla="*/ 1 w 8"/>
                <a:gd name="T17" fmla="*/ 0 h 9"/>
                <a:gd name="T18" fmla="*/ 0 w 8"/>
                <a:gd name="T19" fmla="*/ 2 h 9"/>
                <a:gd name="T20" fmla="*/ 0 w 8"/>
                <a:gd name="T21" fmla="*/ 9 h 9"/>
                <a:gd name="T22" fmla="*/ 0 w 8"/>
                <a:gd name="T23" fmla="*/ 9 h 9"/>
                <a:gd name="T24" fmla="*/ 1 w 8"/>
                <a:gd name="T25" fmla="*/ 9 h 9"/>
                <a:gd name="T26" fmla="*/ 1 w 8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8" name="Freeform 452"/>
            <p:cNvSpPr>
              <a:spLocks/>
            </p:cNvSpPr>
            <p:nvPr/>
          </p:nvSpPr>
          <p:spPr bwMode="auto">
            <a:xfrm>
              <a:off x="8816975" y="2673350"/>
              <a:ext cx="12700" cy="14288"/>
            </a:xfrm>
            <a:custGeom>
              <a:avLst/>
              <a:gdLst>
                <a:gd name="T0" fmla="*/ 0 w 8"/>
                <a:gd name="T1" fmla="*/ 9 h 9"/>
                <a:gd name="T2" fmla="*/ 8 w 8"/>
                <a:gd name="T3" fmla="*/ 9 h 9"/>
                <a:gd name="T4" fmla="*/ 8 w 8"/>
                <a:gd name="T5" fmla="*/ 9 h 9"/>
                <a:gd name="T6" fmla="*/ 8 w 8"/>
                <a:gd name="T7" fmla="*/ 9 h 9"/>
                <a:gd name="T8" fmla="*/ 8 w 8"/>
                <a:gd name="T9" fmla="*/ 2 h 9"/>
                <a:gd name="T10" fmla="*/ 8 w 8"/>
                <a:gd name="T11" fmla="*/ 2 h 9"/>
                <a:gd name="T12" fmla="*/ 8 w 8"/>
                <a:gd name="T13" fmla="*/ 0 h 9"/>
                <a:gd name="T14" fmla="*/ 0 w 8"/>
                <a:gd name="T15" fmla="*/ 0 h 9"/>
                <a:gd name="T16" fmla="*/ 0 w 8"/>
                <a:gd name="T17" fmla="*/ 0 h 9"/>
                <a:gd name="T18" fmla="*/ 0 w 8"/>
                <a:gd name="T19" fmla="*/ 2 h 9"/>
                <a:gd name="T20" fmla="*/ 0 w 8"/>
                <a:gd name="T21" fmla="*/ 9 h 9"/>
                <a:gd name="T22" fmla="*/ 0 w 8"/>
                <a:gd name="T23" fmla="*/ 9 h 9"/>
                <a:gd name="T24" fmla="*/ 0 w 8"/>
                <a:gd name="T25" fmla="*/ 9 h 9"/>
                <a:gd name="T26" fmla="*/ 0 w 8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9" name="Freeform 453"/>
            <p:cNvSpPr>
              <a:spLocks/>
            </p:cNvSpPr>
            <p:nvPr/>
          </p:nvSpPr>
          <p:spPr bwMode="auto">
            <a:xfrm>
              <a:off x="8836025" y="2673350"/>
              <a:ext cx="12700" cy="14288"/>
            </a:xfrm>
            <a:custGeom>
              <a:avLst/>
              <a:gdLst>
                <a:gd name="T0" fmla="*/ 0 w 8"/>
                <a:gd name="T1" fmla="*/ 9 h 9"/>
                <a:gd name="T2" fmla="*/ 7 w 8"/>
                <a:gd name="T3" fmla="*/ 9 h 9"/>
                <a:gd name="T4" fmla="*/ 7 w 8"/>
                <a:gd name="T5" fmla="*/ 9 h 9"/>
                <a:gd name="T6" fmla="*/ 8 w 8"/>
                <a:gd name="T7" fmla="*/ 9 h 9"/>
                <a:gd name="T8" fmla="*/ 8 w 8"/>
                <a:gd name="T9" fmla="*/ 2 h 9"/>
                <a:gd name="T10" fmla="*/ 8 w 8"/>
                <a:gd name="T11" fmla="*/ 2 h 9"/>
                <a:gd name="T12" fmla="*/ 7 w 8"/>
                <a:gd name="T13" fmla="*/ 0 h 9"/>
                <a:gd name="T14" fmla="*/ 0 w 8"/>
                <a:gd name="T15" fmla="*/ 0 h 9"/>
                <a:gd name="T16" fmla="*/ 0 w 8"/>
                <a:gd name="T17" fmla="*/ 0 h 9"/>
                <a:gd name="T18" fmla="*/ 0 w 8"/>
                <a:gd name="T19" fmla="*/ 2 h 9"/>
                <a:gd name="T20" fmla="*/ 0 w 8"/>
                <a:gd name="T21" fmla="*/ 9 h 9"/>
                <a:gd name="T22" fmla="*/ 0 w 8"/>
                <a:gd name="T23" fmla="*/ 9 h 9"/>
                <a:gd name="T24" fmla="*/ 0 w 8"/>
                <a:gd name="T25" fmla="*/ 9 h 9"/>
                <a:gd name="T26" fmla="*/ 0 w 8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lnTo>
                    <a:pt x="7" y="9"/>
                  </a:lnTo>
                  <a:lnTo>
                    <a:pt x="7" y="9"/>
                  </a:lnTo>
                  <a:lnTo>
                    <a:pt x="8" y="9"/>
                  </a:lnTo>
                  <a:lnTo>
                    <a:pt x="8" y="2"/>
                  </a:lnTo>
                  <a:lnTo>
                    <a:pt x="8" y="2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0" name="Freeform 454"/>
            <p:cNvSpPr>
              <a:spLocks/>
            </p:cNvSpPr>
            <p:nvPr/>
          </p:nvSpPr>
          <p:spPr bwMode="auto">
            <a:xfrm>
              <a:off x="8853488" y="2673350"/>
              <a:ext cx="14288" cy="14288"/>
            </a:xfrm>
            <a:custGeom>
              <a:avLst/>
              <a:gdLst>
                <a:gd name="T0" fmla="*/ 2 w 9"/>
                <a:gd name="T1" fmla="*/ 9 h 9"/>
                <a:gd name="T2" fmla="*/ 7 w 9"/>
                <a:gd name="T3" fmla="*/ 9 h 9"/>
                <a:gd name="T4" fmla="*/ 7 w 9"/>
                <a:gd name="T5" fmla="*/ 9 h 9"/>
                <a:gd name="T6" fmla="*/ 9 w 9"/>
                <a:gd name="T7" fmla="*/ 9 h 9"/>
                <a:gd name="T8" fmla="*/ 9 w 9"/>
                <a:gd name="T9" fmla="*/ 2 h 9"/>
                <a:gd name="T10" fmla="*/ 9 w 9"/>
                <a:gd name="T11" fmla="*/ 2 h 9"/>
                <a:gd name="T12" fmla="*/ 7 w 9"/>
                <a:gd name="T13" fmla="*/ 0 h 9"/>
                <a:gd name="T14" fmla="*/ 2 w 9"/>
                <a:gd name="T15" fmla="*/ 0 h 9"/>
                <a:gd name="T16" fmla="*/ 2 w 9"/>
                <a:gd name="T17" fmla="*/ 0 h 9"/>
                <a:gd name="T18" fmla="*/ 0 w 9"/>
                <a:gd name="T19" fmla="*/ 2 h 9"/>
                <a:gd name="T20" fmla="*/ 0 w 9"/>
                <a:gd name="T21" fmla="*/ 9 h 9"/>
                <a:gd name="T22" fmla="*/ 0 w 9"/>
                <a:gd name="T23" fmla="*/ 9 h 9"/>
                <a:gd name="T24" fmla="*/ 2 w 9"/>
                <a:gd name="T25" fmla="*/ 9 h 9"/>
                <a:gd name="T26" fmla="*/ 2 w 9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9" y="2"/>
                  </a:lnTo>
                  <a:lnTo>
                    <a:pt x="9" y="2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1" name="Freeform 455"/>
            <p:cNvSpPr>
              <a:spLocks/>
            </p:cNvSpPr>
            <p:nvPr/>
          </p:nvSpPr>
          <p:spPr bwMode="auto">
            <a:xfrm>
              <a:off x="8816975" y="26225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8 w 8"/>
                <a:gd name="T3" fmla="*/ 8 h 8"/>
                <a:gd name="T4" fmla="*/ 8 w 8"/>
                <a:gd name="T5" fmla="*/ 8 h 8"/>
                <a:gd name="T6" fmla="*/ 8 w 8"/>
                <a:gd name="T7" fmla="*/ 8 h 8"/>
                <a:gd name="T8" fmla="*/ 8 w 8"/>
                <a:gd name="T9" fmla="*/ 1 h 8"/>
                <a:gd name="T10" fmla="*/ 8 w 8"/>
                <a:gd name="T11" fmla="*/ 1 h 8"/>
                <a:gd name="T12" fmla="*/ 8 w 8"/>
                <a:gd name="T13" fmla="*/ 0 h 8"/>
                <a:gd name="T14" fmla="*/ 0 w 8"/>
                <a:gd name="T15" fmla="*/ 0 h 8"/>
                <a:gd name="T16" fmla="*/ 0 w 8"/>
                <a:gd name="T17" fmla="*/ 0 h 8"/>
                <a:gd name="T18" fmla="*/ 0 w 8"/>
                <a:gd name="T19" fmla="*/ 1 h 8"/>
                <a:gd name="T20" fmla="*/ 0 w 8"/>
                <a:gd name="T21" fmla="*/ 8 h 8"/>
                <a:gd name="T22" fmla="*/ 0 w 8"/>
                <a:gd name="T23" fmla="*/ 8 h 8"/>
                <a:gd name="T24" fmla="*/ 0 w 8"/>
                <a:gd name="T25" fmla="*/ 8 h 8"/>
                <a:gd name="T26" fmla="*/ 0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2" name="Freeform 456"/>
            <p:cNvSpPr>
              <a:spLocks/>
            </p:cNvSpPr>
            <p:nvPr/>
          </p:nvSpPr>
          <p:spPr bwMode="auto">
            <a:xfrm>
              <a:off x="8836025" y="26225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7 w 8"/>
                <a:gd name="T3" fmla="*/ 8 h 8"/>
                <a:gd name="T4" fmla="*/ 7 w 8"/>
                <a:gd name="T5" fmla="*/ 8 h 8"/>
                <a:gd name="T6" fmla="*/ 8 w 8"/>
                <a:gd name="T7" fmla="*/ 8 h 8"/>
                <a:gd name="T8" fmla="*/ 8 w 8"/>
                <a:gd name="T9" fmla="*/ 1 h 8"/>
                <a:gd name="T10" fmla="*/ 8 w 8"/>
                <a:gd name="T11" fmla="*/ 1 h 8"/>
                <a:gd name="T12" fmla="*/ 7 w 8"/>
                <a:gd name="T13" fmla="*/ 0 h 8"/>
                <a:gd name="T14" fmla="*/ 0 w 8"/>
                <a:gd name="T15" fmla="*/ 0 h 8"/>
                <a:gd name="T16" fmla="*/ 0 w 8"/>
                <a:gd name="T17" fmla="*/ 0 h 8"/>
                <a:gd name="T18" fmla="*/ 0 w 8"/>
                <a:gd name="T19" fmla="*/ 1 h 8"/>
                <a:gd name="T20" fmla="*/ 0 w 8"/>
                <a:gd name="T21" fmla="*/ 8 h 8"/>
                <a:gd name="T22" fmla="*/ 0 w 8"/>
                <a:gd name="T23" fmla="*/ 8 h 8"/>
                <a:gd name="T24" fmla="*/ 0 w 8"/>
                <a:gd name="T25" fmla="*/ 8 h 8"/>
                <a:gd name="T26" fmla="*/ 0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3" name="Freeform 457"/>
            <p:cNvSpPr>
              <a:spLocks/>
            </p:cNvSpPr>
            <p:nvPr/>
          </p:nvSpPr>
          <p:spPr bwMode="auto">
            <a:xfrm>
              <a:off x="8853488" y="2622550"/>
              <a:ext cx="14288" cy="12700"/>
            </a:xfrm>
            <a:custGeom>
              <a:avLst/>
              <a:gdLst>
                <a:gd name="T0" fmla="*/ 2 w 9"/>
                <a:gd name="T1" fmla="*/ 8 h 8"/>
                <a:gd name="T2" fmla="*/ 7 w 9"/>
                <a:gd name="T3" fmla="*/ 8 h 8"/>
                <a:gd name="T4" fmla="*/ 7 w 9"/>
                <a:gd name="T5" fmla="*/ 8 h 8"/>
                <a:gd name="T6" fmla="*/ 9 w 9"/>
                <a:gd name="T7" fmla="*/ 8 h 8"/>
                <a:gd name="T8" fmla="*/ 9 w 9"/>
                <a:gd name="T9" fmla="*/ 1 h 8"/>
                <a:gd name="T10" fmla="*/ 9 w 9"/>
                <a:gd name="T11" fmla="*/ 1 h 8"/>
                <a:gd name="T12" fmla="*/ 7 w 9"/>
                <a:gd name="T13" fmla="*/ 0 h 8"/>
                <a:gd name="T14" fmla="*/ 2 w 9"/>
                <a:gd name="T15" fmla="*/ 0 h 8"/>
                <a:gd name="T16" fmla="*/ 2 w 9"/>
                <a:gd name="T17" fmla="*/ 0 h 8"/>
                <a:gd name="T18" fmla="*/ 0 w 9"/>
                <a:gd name="T19" fmla="*/ 1 h 8"/>
                <a:gd name="T20" fmla="*/ 0 w 9"/>
                <a:gd name="T21" fmla="*/ 8 h 8"/>
                <a:gd name="T22" fmla="*/ 0 w 9"/>
                <a:gd name="T23" fmla="*/ 8 h 8"/>
                <a:gd name="T24" fmla="*/ 2 w 9"/>
                <a:gd name="T25" fmla="*/ 8 h 8"/>
                <a:gd name="T26" fmla="*/ 2 w 9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8">
                  <a:moveTo>
                    <a:pt x="2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4" name="Freeform 458"/>
            <p:cNvSpPr>
              <a:spLocks/>
            </p:cNvSpPr>
            <p:nvPr/>
          </p:nvSpPr>
          <p:spPr bwMode="auto">
            <a:xfrm>
              <a:off x="8872538" y="26225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7 w 8"/>
                <a:gd name="T3" fmla="*/ 8 h 8"/>
                <a:gd name="T4" fmla="*/ 7 w 8"/>
                <a:gd name="T5" fmla="*/ 8 h 8"/>
                <a:gd name="T6" fmla="*/ 8 w 8"/>
                <a:gd name="T7" fmla="*/ 8 h 8"/>
                <a:gd name="T8" fmla="*/ 8 w 8"/>
                <a:gd name="T9" fmla="*/ 1 h 8"/>
                <a:gd name="T10" fmla="*/ 8 w 8"/>
                <a:gd name="T11" fmla="*/ 1 h 8"/>
                <a:gd name="T12" fmla="*/ 7 w 8"/>
                <a:gd name="T13" fmla="*/ 0 h 8"/>
                <a:gd name="T14" fmla="*/ 1 w 8"/>
                <a:gd name="T15" fmla="*/ 0 h 8"/>
                <a:gd name="T16" fmla="*/ 1 w 8"/>
                <a:gd name="T17" fmla="*/ 0 h 8"/>
                <a:gd name="T18" fmla="*/ 0 w 8"/>
                <a:gd name="T19" fmla="*/ 1 h 8"/>
                <a:gd name="T20" fmla="*/ 0 w 8"/>
                <a:gd name="T21" fmla="*/ 8 h 8"/>
                <a:gd name="T22" fmla="*/ 0 w 8"/>
                <a:gd name="T23" fmla="*/ 8 h 8"/>
                <a:gd name="T24" fmla="*/ 1 w 8"/>
                <a:gd name="T25" fmla="*/ 8 h 8"/>
                <a:gd name="T26" fmla="*/ 1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8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5" name="Freeform 459"/>
            <p:cNvSpPr>
              <a:spLocks/>
            </p:cNvSpPr>
            <p:nvPr/>
          </p:nvSpPr>
          <p:spPr bwMode="auto">
            <a:xfrm>
              <a:off x="8890000" y="26225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8 w 8"/>
                <a:gd name="T3" fmla="*/ 8 h 8"/>
                <a:gd name="T4" fmla="*/ 8 w 8"/>
                <a:gd name="T5" fmla="*/ 8 h 8"/>
                <a:gd name="T6" fmla="*/ 8 w 8"/>
                <a:gd name="T7" fmla="*/ 8 h 8"/>
                <a:gd name="T8" fmla="*/ 8 w 8"/>
                <a:gd name="T9" fmla="*/ 1 h 8"/>
                <a:gd name="T10" fmla="*/ 8 w 8"/>
                <a:gd name="T11" fmla="*/ 1 h 8"/>
                <a:gd name="T12" fmla="*/ 8 w 8"/>
                <a:gd name="T13" fmla="*/ 0 h 8"/>
                <a:gd name="T14" fmla="*/ 1 w 8"/>
                <a:gd name="T15" fmla="*/ 0 h 8"/>
                <a:gd name="T16" fmla="*/ 1 w 8"/>
                <a:gd name="T17" fmla="*/ 0 h 8"/>
                <a:gd name="T18" fmla="*/ 0 w 8"/>
                <a:gd name="T19" fmla="*/ 1 h 8"/>
                <a:gd name="T20" fmla="*/ 0 w 8"/>
                <a:gd name="T21" fmla="*/ 8 h 8"/>
                <a:gd name="T22" fmla="*/ 0 w 8"/>
                <a:gd name="T23" fmla="*/ 8 h 8"/>
                <a:gd name="T24" fmla="*/ 1 w 8"/>
                <a:gd name="T25" fmla="*/ 8 h 8"/>
                <a:gd name="T26" fmla="*/ 1 w 8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6" name="Freeform 460"/>
            <p:cNvSpPr>
              <a:spLocks noEditPoints="1"/>
            </p:cNvSpPr>
            <p:nvPr/>
          </p:nvSpPr>
          <p:spPr bwMode="auto">
            <a:xfrm>
              <a:off x="8751888" y="2533650"/>
              <a:ext cx="177800" cy="188913"/>
            </a:xfrm>
            <a:custGeom>
              <a:avLst/>
              <a:gdLst>
                <a:gd name="T0" fmla="*/ 108 w 112"/>
                <a:gd name="T1" fmla="*/ 20 h 119"/>
                <a:gd name="T2" fmla="*/ 83 w 112"/>
                <a:gd name="T3" fmla="*/ 20 h 119"/>
                <a:gd name="T4" fmla="*/ 63 w 112"/>
                <a:gd name="T5" fmla="*/ 0 h 119"/>
                <a:gd name="T6" fmla="*/ 63 w 112"/>
                <a:gd name="T7" fmla="*/ 0 h 119"/>
                <a:gd name="T8" fmla="*/ 60 w 112"/>
                <a:gd name="T9" fmla="*/ 3 h 119"/>
                <a:gd name="T10" fmla="*/ 76 w 112"/>
                <a:gd name="T11" fmla="*/ 20 h 119"/>
                <a:gd name="T12" fmla="*/ 37 w 112"/>
                <a:gd name="T13" fmla="*/ 20 h 119"/>
                <a:gd name="T14" fmla="*/ 54 w 112"/>
                <a:gd name="T15" fmla="*/ 3 h 119"/>
                <a:gd name="T16" fmla="*/ 54 w 112"/>
                <a:gd name="T17" fmla="*/ 3 h 119"/>
                <a:gd name="T18" fmla="*/ 50 w 112"/>
                <a:gd name="T19" fmla="*/ 0 h 119"/>
                <a:gd name="T20" fmla="*/ 32 w 112"/>
                <a:gd name="T21" fmla="*/ 20 h 119"/>
                <a:gd name="T22" fmla="*/ 5 w 112"/>
                <a:gd name="T23" fmla="*/ 20 h 119"/>
                <a:gd name="T24" fmla="*/ 5 w 112"/>
                <a:gd name="T25" fmla="*/ 20 h 119"/>
                <a:gd name="T26" fmla="*/ 2 w 112"/>
                <a:gd name="T27" fmla="*/ 20 h 119"/>
                <a:gd name="T28" fmla="*/ 0 w 112"/>
                <a:gd name="T29" fmla="*/ 24 h 119"/>
                <a:gd name="T30" fmla="*/ 0 w 112"/>
                <a:gd name="T31" fmla="*/ 114 h 119"/>
                <a:gd name="T32" fmla="*/ 0 w 112"/>
                <a:gd name="T33" fmla="*/ 114 h 119"/>
                <a:gd name="T34" fmla="*/ 2 w 112"/>
                <a:gd name="T35" fmla="*/ 118 h 119"/>
                <a:gd name="T36" fmla="*/ 5 w 112"/>
                <a:gd name="T37" fmla="*/ 119 h 119"/>
                <a:gd name="T38" fmla="*/ 108 w 112"/>
                <a:gd name="T39" fmla="*/ 119 h 119"/>
                <a:gd name="T40" fmla="*/ 108 w 112"/>
                <a:gd name="T41" fmla="*/ 119 h 119"/>
                <a:gd name="T42" fmla="*/ 111 w 112"/>
                <a:gd name="T43" fmla="*/ 118 h 119"/>
                <a:gd name="T44" fmla="*/ 112 w 112"/>
                <a:gd name="T45" fmla="*/ 114 h 119"/>
                <a:gd name="T46" fmla="*/ 112 w 112"/>
                <a:gd name="T47" fmla="*/ 24 h 119"/>
                <a:gd name="T48" fmla="*/ 112 w 112"/>
                <a:gd name="T49" fmla="*/ 24 h 119"/>
                <a:gd name="T50" fmla="*/ 111 w 112"/>
                <a:gd name="T51" fmla="*/ 20 h 119"/>
                <a:gd name="T52" fmla="*/ 108 w 112"/>
                <a:gd name="T53" fmla="*/ 20 h 119"/>
                <a:gd name="T54" fmla="*/ 108 w 112"/>
                <a:gd name="T55" fmla="*/ 20 h 119"/>
                <a:gd name="T56" fmla="*/ 104 w 112"/>
                <a:gd name="T57" fmla="*/ 110 h 119"/>
                <a:gd name="T58" fmla="*/ 10 w 112"/>
                <a:gd name="T59" fmla="*/ 110 h 119"/>
                <a:gd name="T60" fmla="*/ 10 w 112"/>
                <a:gd name="T61" fmla="*/ 43 h 119"/>
                <a:gd name="T62" fmla="*/ 104 w 112"/>
                <a:gd name="T63" fmla="*/ 43 h 119"/>
                <a:gd name="T64" fmla="*/ 104 w 112"/>
                <a:gd name="T65" fmla="*/ 110 h 119"/>
                <a:gd name="T66" fmla="*/ 104 w 112"/>
                <a:gd name="T67" fmla="*/ 37 h 119"/>
                <a:gd name="T68" fmla="*/ 10 w 112"/>
                <a:gd name="T69" fmla="*/ 37 h 119"/>
                <a:gd name="T70" fmla="*/ 10 w 112"/>
                <a:gd name="T71" fmla="*/ 29 h 119"/>
                <a:gd name="T72" fmla="*/ 104 w 112"/>
                <a:gd name="T73" fmla="*/ 29 h 119"/>
                <a:gd name="T74" fmla="*/ 104 w 112"/>
                <a:gd name="T75" fmla="*/ 3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9">
                  <a:moveTo>
                    <a:pt x="108" y="20"/>
                  </a:moveTo>
                  <a:lnTo>
                    <a:pt x="83" y="2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0" y="3"/>
                  </a:lnTo>
                  <a:lnTo>
                    <a:pt x="76" y="20"/>
                  </a:lnTo>
                  <a:lnTo>
                    <a:pt x="37" y="20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0" y="0"/>
                  </a:lnTo>
                  <a:lnTo>
                    <a:pt x="32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5" y="119"/>
                  </a:lnTo>
                  <a:lnTo>
                    <a:pt x="108" y="119"/>
                  </a:lnTo>
                  <a:lnTo>
                    <a:pt x="108" y="119"/>
                  </a:lnTo>
                  <a:lnTo>
                    <a:pt x="111" y="118"/>
                  </a:lnTo>
                  <a:lnTo>
                    <a:pt x="112" y="11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1" y="20"/>
                  </a:lnTo>
                  <a:lnTo>
                    <a:pt x="108" y="20"/>
                  </a:lnTo>
                  <a:lnTo>
                    <a:pt x="108" y="20"/>
                  </a:lnTo>
                  <a:close/>
                  <a:moveTo>
                    <a:pt x="104" y="110"/>
                  </a:moveTo>
                  <a:lnTo>
                    <a:pt x="10" y="110"/>
                  </a:lnTo>
                  <a:lnTo>
                    <a:pt x="10" y="43"/>
                  </a:lnTo>
                  <a:lnTo>
                    <a:pt x="104" y="43"/>
                  </a:lnTo>
                  <a:lnTo>
                    <a:pt x="104" y="110"/>
                  </a:lnTo>
                  <a:close/>
                  <a:moveTo>
                    <a:pt x="104" y="37"/>
                  </a:moveTo>
                  <a:lnTo>
                    <a:pt x="10" y="37"/>
                  </a:lnTo>
                  <a:lnTo>
                    <a:pt x="10" y="29"/>
                  </a:lnTo>
                  <a:lnTo>
                    <a:pt x="104" y="29"/>
                  </a:lnTo>
                  <a:lnTo>
                    <a:pt x="104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7" name="Freeform 461"/>
            <p:cNvSpPr>
              <a:spLocks/>
            </p:cNvSpPr>
            <p:nvPr/>
          </p:nvSpPr>
          <p:spPr bwMode="auto">
            <a:xfrm>
              <a:off x="8836025" y="2517775"/>
              <a:ext cx="12700" cy="14288"/>
            </a:xfrm>
            <a:custGeom>
              <a:avLst/>
              <a:gdLst>
                <a:gd name="T0" fmla="*/ 3 w 8"/>
                <a:gd name="T1" fmla="*/ 9 h 9"/>
                <a:gd name="T2" fmla="*/ 3 w 8"/>
                <a:gd name="T3" fmla="*/ 9 h 9"/>
                <a:gd name="T4" fmla="*/ 4 w 8"/>
                <a:gd name="T5" fmla="*/ 9 h 9"/>
                <a:gd name="T6" fmla="*/ 4 w 8"/>
                <a:gd name="T7" fmla="*/ 9 h 9"/>
                <a:gd name="T8" fmla="*/ 4 w 8"/>
                <a:gd name="T9" fmla="*/ 9 h 9"/>
                <a:gd name="T10" fmla="*/ 4 w 8"/>
                <a:gd name="T11" fmla="*/ 9 h 9"/>
                <a:gd name="T12" fmla="*/ 7 w 8"/>
                <a:gd name="T13" fmla="*/ 7 h 9"/>
                <a:gd name="T14" fmla="*/ 8 w 8"/>
                <a:gd name="T15" fmla="*/ 6 h 9"/>
                <a:gd name="T16" fmla="*/ 8 w 8"/>
                <a:gd name="T17" fmla="*/ 6 h 9"/>
                <a:gd name="T18" fmla="*/ 8 w 8"/>
                <a:gd name="T19" fmla="*/ 5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  <a:gd name="T26" fmla="*/ 4 w 8"/>
                <a:gd name="T27" fmla="*/ 0 h 9"/>
                <a:gd name="T28" fmla="*/ 1 w 8"/>
                <a:gd name="T29" fmla="*/ 2 h 9"/>
                <a:gd name="T30" fmla="*/ 0 w 8"/>
                <a:gd name="T31" fmla="*/ 5 h 9"/>
                <a:gd name="T32" fmla="*/ 0 w 8"/>
                <a:gd name="T33" fmla="*/ 5 h 9"/>
                <a:gd name="T34" fmla="*/ 0 w 8"/>
                <a:gd name="T35" fmla="*/ 6 h 9"/>
                <a:gd name="T36" fmla="*/ 0 w 8"/>
                <a:gd name="T37" fmla="*/ 6 h 9"/>
                <a:gd name="T38" fmla="*/ 1 w 8"/>
                <a:gd name="T39" fmla="*/ 7 h 9"/>
                <a:gd name="T40" fmla="*/ 3 w 8"/>
                <a:gd name="T41" fmla="*/ 9 h 9"/>
                <a:gd name="T42" fmla="*/ 3 w 8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9">
                  <a:moveTo>
                    <a:pt x="3" y="9"/>
                  </a:moveTo>
                  <a:lnTo>
                    <a:pt x="3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7" y="7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5"/>
                  </a:lnTo>
                  <a:lnTo>
                    <a:pt x="8" y="5"/>
                  </a:lnTo>
                  <a:lnTo>
                    <a:pt x="7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8" name="Freeform 376"/>
          <p:cNvSpPr>
            <a:spLocks noEditPoints="1"/>
          </p:cNvSpPr>
          <p:nvPr/>
        </p:nvSpPr>
        <p:spPr bwMode="auto">
          <a:xfrm>
            <a:off x="3461610" y="4086294"/>
            <a:ext cx="521911" cy="351987"/>
          </a:xfrm>
          <a:custGeom>
            <a:avLst/>
            <a:gdLst>
              <a:gd name="T0" fmla="*/ 129 w 129"/>
              <a:gd name="T1" fmla="*/ 61 h 87"/>
              <a:gd name="T2" fmla="*/ 129 w 129"/>
              <a:gd name="T3" fmla="*/ 61 h 87"/>
              <a:gd name="T4" fmla="*/ 128 w 129"/>
              <a:gd name="T5" fmla="*/ 60 h 87"/>
              <a:gd name="T6" fmla="*/ 103 w 129"/>
              <a:gd name="T7" fmla="*/ 11 h 87"/>
              <a:gd name="T8" fmla="*/ 103 w 129"/>
              <a:gd name="T9" fmla="*/ 11 h 87"/>
              <a:gd name="T10" fmla="*/ 103 w 129"/>
              <a:gd name="T11" fmla="*/ 10 h 87"/>
              <a:gd name="T12" fmla="*/ 102 w 129"/>
              <a:gd name="T13" fmla="*/ 10 h 87"/>
              <a:gd name="T14" fmla="*/ 102 w 129"/>
              <a:gd name="T15" fmla="*/ 8 h 87"/>
              <a:gd name="T16" fmla="*/ 101 w 129"/>
              <a:gd name="T17" fmla="*/ 8 h 87"/>
              <a:gd name="T18" fmla="*/ 101 w 129"/>
              <a:gd name="T19" fmla="*/ 8 h 87"/>
              <a:gd name="T20" fmla="*/ 68 w 129"/>
              <a:gd name="T21" fmla="*/ 4 h 87"/>
              <a:gd name="T22" fmla="*/ 64 w 129"/>
              <a:gd name="T23" fmla="*/ 0 h 87"/>
              <a:gd name="T24" fmla="*/ 59 w 129"/>
              <a:gd name="T25" fmla="*/ 8 h 87"/>
              <a:gd name="T26" fmla="*/ 28 w 129"/>
              <a:gd name="T27" fmla="*/ 8 h 87"/>
              <a:gd name="T28" fmla="*/ 27 w 129"/>
              <a:gd name="T29" fmla="*/ 8 h 87"/>
              <a:gd name="T30" fmla="*/ 25 w 129"/>
              <a:gd name="T31" fmla="*/ 10 h 87"/>
              <a:gd name="T32" fmla="*/ 25 w 129"/>
              <a:gd name="T33" fmla="*/ 10 h 87"/>
              <a:gd name="T34" fmla="*/ 25 w 129"/>
              <a:gd name="T35" fmla="*/ 10 h 87"/>
              <a:gd name="T36" fmla="*/ 24 w 129"/>
              <a:gd name="T37" fmla="*/ 11 h 87"/>
              <a:gd name="T38" fmla="*/ 0 w 129"/>
              <a:gd name="T39" fmla="*/ 60 h 87"/>
              <a:gd name="T40" fmla="*/ 0 w 129"/>
              <a:gd name="T41" fmla="*/ 61 h 87"/>
              <a:gd name="T42" fmla="*/ 0 w 129"/>
              <a:gd name="T43" fmla="*/ 61 h 87"/>
              <a:gd name="T44" fmla="*/ 0 w 129"/>
              <a:gd name="T45" fmla="*/ 61 h 87"/>
              <a:gd name="T46" fmla="*/ 0 w 129"/>
              <a:gd name="T47" fmla="*/ 67 h 87"/>
              <a:gd name="T48" fmla="*/ 8 w 129"/>
              <a:gd name="T49" fmla="*/ 79 h 87"/>
              <a:gd name="T50" fmla="*/ 22 w 129"/>
              <a:gd name="T51" fmla="*/ 85 h 87"/>
              <a:gd name="T52" fmla="*/ 34 w 129"/>
              <a:gd name="T53" fmla="*/ 85 h 87"/>
              <a:gd name="T54" fmla="*/ 48 w 129"/>
              <a:gd name="T55" fmla="*/ 79 h 87"/>
              <a:gd name="T56" fmla="*/ 55 w 129"/>
              <a:gd name="T57" fmla="*/ 67 h 87"/>
              <a:gd name="T58" fmla="*/ 57 w 129"/>
              <a:gd name="T59" fmla="*/ 61 h 87"/>
              <a:gd name="T60" fmla="*/ 57 w 129"/>
              <a:gd name="T61" fmla="*/ 61 h 87"/>
              <a:gd name="T62" fmla="*/ 57 w 129"/>
              <a:gd name="T63" fmla="*/ 61 h 87"/>
              <a:gd name="T64" fmla="*/ 57 w 129"/>
              <a:gd name="T65" fmla="*/ 60 h 87"/>
              <a:gd name="T66" fmla="*/ 59 w 129"/>
              <a:gd name="T67" fmla="*/ 17 h 87"/>
              <a:gd name="T68" fmla="*/ 61 w 129"/>
              <a:gd name="T69" fmla="*/ 31 h 87"/>
              <a:gd name="T70" fmla="*/ 66 w 129"/>
              <a:gd name="T71" fmla="*/ 31 h 87"/>
              <a:gd name="T72" fmla="*/ 93 w 129"/>
              <a:gd name="T73" fmla="*/ 17 h 87"/>
              <a:gd name="T74" fmla="*/ 72 w 129"/>
              <a:gd name="T75" fmla="*/ 60 h 87"/>
              <a:gd name="T76" fmla="*/ 72 w 129"/>
              <a:gd name="T77" fmla="*/ 61 h 87"/>
              <a:gd name="T78" fmla="*/ 72 w 129"/>
              <a:gd name="T79" fmla="*/ 61 h 87"/>
              <a:gd name="T80" fmla="*/ 72 w 129"/>
              <a:gd name="T81" fmla="*/ 61 h 87"/>
              <a:gd name="T82" fmla="*/ 72 w 129"/>
              <a:gd name="T83" fmla="*/ 67 h 87"/>
              <a:gd name="T84" fmla="*/ 79 w 129"/>
              <a:gd name="T85" fmla="*/ 79 h 87"/>
              <a:gd name="T86" fmla="*/ 95 w 129"/>
              <a:gd name="T87" fmla="*/ 85 h 87"/>
              <a:gd name="T88" fmla="*/ 106 w 129"/>
              <a:gd name="T89" fmla="*/ 85 h 87"/>
              <a:gd name="T90" fmla="*/ 120 w 129"/>
              <a:gd name="T91" fmla="*/ 79 h 87"/>
              <a:gd name="T92" fmla="*/ 128 w 129"/>
              <a:gd name="T93" fmla="*/ 67 h 87"/>
              <a:gd name="T94" fmla="*/ 129 w 129"/>
              <a:gd name="T95" fmla="*/ 61 h 87"/>
              <a:gd name="T96" fmla="*/ 45 w 129"/>
              <a:gd name="T97" fmla="*/ 57 h 87"/>
              <a:gd name="T98" fmla="*/ 28 w 129"/>
              <a:gd name="T99" fmla="*/ 77 h 87"/>
              <a:gd name="T100" fmla="*/ 15 w 129"/>
              <a:gd name="T101" fmla="*/ 74 h 87"/>
              <a:gd name="T102" fmla="*/ 47 w 129"/>
              <a:gd name="T103" fmla="*/ 67 h 87"/>
              <a:gd name="T104" fmla="*/ 40 w 129"/>
              <a:gd name="T105" fmla="*/ 74 h 87"/>
              <a:gd name="T106" fmla="*/ 28 w 129"/>
              <a:gd name="T107" fmla="*/ 77 h 87"/>
              <a:gd name="T108" fmla="*/ 101 w 129"/>
              <a:gd name="T109" fmla="*/ 23 h 87"/>
              <a:gd name="T110" fmla="*/ 101 w 129"/>
              <a:gd name="T111" fmla="*/ 77 h 87"/>
              <a:gd name="T112" fmla="*/ 84 w 129"/>
              <a:gd name="T113" fmla="*/ 71 h 87"/>
              <a:gd name="T114" fmla="*/ 119 w 129"/>
              <a:gd name="T115" fmla="*/ 67 h 87"/>
              <a:gd name="T116" fmla="*/ 106 w 129"/>
              <a:gd name="T117" fmla="*/ 7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9" h="87">
                <a:moveTo>
                  <a:pt x="129" y="61"/>
                </a:move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9" y="61"/>
                </a:lnTo>
                <a:lnTo>
                  <a:pt x="128" y="60"/>
                </a:lnTo>
                <a:lnTo>
                  <a:pt x="128" y="60"/>
                </a:lnTo>
                <a:lnTo>
                  <a:pt x="128" y="60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2" y="10"/>
                </a:lnTo>
                <a:lnTo>
                  <a:pt x="102" y="10"/>
                </a:lnTo>
                <a:lnTo>
                  <a:pt x="102" y="10"/>
                </a:lnTo>
                <a:lnTo>
                  <a:pt x="102" y="10"/>
                </a:lnTo>
                <a:lnTo>
                  <a:pt x="102" y="8"/>
                </a:lnTo>
                <a:lnTo>
                  <a:pt x="102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68" y="8"/>
                </a:lnTo>
                <a:lnTo>
                  <a:pt x="68" y="4"/>
                </a:lnTo>
                <a:lnTo>
                  <a:pt x="68" y="4"/>
                </a:lnTo>
                <a:lnTo>
                  <a:pt x="66" y="0"/>
                </a:lnTo>
                <a:lnTo>
                  <a:pt x="64" y="0"/>
                </a:lnTo>
                <a:lnTo>
                  <a:pt x="64" y="0"/>
                </a:lnTo>
                <a:lnTo>
                  <a:pt x="61" y="0"/>
                </a:lnTo>
                <a:lnTo>
                  <a:pt x="59" y="4"/>
                </a:lnTo>
                <a:lnTo>
                  <a:pt x="59" y="8"/>
                </a:lnTo>
                <a:lnTo>
                  <a:pt x="28" y="8"/>
                </a:lnTo>
                <a:lnTo>
                  <a:pt x="28" y="8"/>
                </a:lnTo>
                <a:lnTo>
                  <a:pt x="28" y="8"/>
                </a:lnTo>
                <a:lnTo>
                  <a:pt x="27" y="8"/>
                </a:lnTo>
                <a:lnTo>
                  <a:pt x="27" y="8"/>
                </a:lnTo>
                <a:lnTo>
                  <a:pt x="27" y="8"/>
                </a:lnTo>
                <a:lnTo>
                  <a:pt x="27" y="8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5" y="10"/>
                </a:lnTo>
                <a:lnTo>
                  <a:pt x="24" y="11"/>
                </a:lnTo>
                <a:lnTo>
                  <a:pt x="24" y="11"/>
                </a:lnTo>
                <a:lnTo>
                  <a:pt x="24" y="11"/>
                </a:lnTo>
                <a:lnTo>
                  <a:pt x="0" y="60"/>
                </a:lnTo>
                <a:lnTo>
                  <a:pt x="0" y="60"/>
                </a:lnTo>
                <a:lnTo>
                  <a:pt x="0" y="60"/>
                </a:lnTo>
                <a:lnTo>
                  <a:pt x="0" y="60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1" y="71"/>
                </a:lnTo>
                <a:lnTo>
                  <a:pt x="4" y="75"/>
                </a:lnTo>
                <a:lnTo>
                  <a:pt x="8" y="79"/>
                </a:lnTo>
                <a:lnTo>
                  <a:pt x="13" y="82"/>
                </a:lnTo>
                <a:lnTo>
                  <a:pt x="17" y="84"/>
                </a:lnTo>
                <a:lnTo>
                  <a:pt x="22" y="85"/>
                </a:lnTo>
                <a:lnTo>
                  <a:pt x="28" y="87"/>
                </a:lnTo>
                <a:lnTo>
                  <a:pt x="28" y="87"/>
                </a:lnTo>
                <a:lnTo>
                  <a:pt x="34" y="85"/>
                </a:lnTo>
                <a:lnTo>
                  <a:pt x="40" y="84"/>
                </a:lnTo>
                <a:lnTo>
                  <a:pt x="44" y="82"/>
                </a:lnTo>
                <a:lnTo>
                  <a:pt x="48" y="79"/>
                </a:lnTo>
                <a:lnTo>
                  <a:pt x="51" y="75"/>
                </a:lnTo>
                <a:lnTo>
                  <a:pt x="54" y="71"/>
                </a:lnTo>
                <a:lnTo>
                  <a:pt x="55" y="67"/>
                </a:lnTo>
                <a:lnTo>
                  <a:pt x="57" y="62"/>
                </a:lnTo>
                <a:lnTo>
                  <a:pt x="57" y="62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1"/>
                </a:lnTo>
                <a:lnTo>
                  <a:pt x="57" y="60"/>
                </a:lnTo>
                <a:lnTo>
                  <a:pt x="57" y="60"/>
                </a:lnTo>
                <a:lnTo>
                  <a:pt x="57" y="60"/>
                </a:lnTo>
                <a:lnTo>
                  <a:pt x="35" y="17"/>
                </a:lnTo>
                <a:lnTo>
                  <a:pt x="59" y="17"/>
                </a:lnTo>
                <a:lnTo>
                  <a:pt x="59" y="28"/>
                </a:lnTo>
                <a:lnTo>
                  <a:pt x="59" y="28"/>
                </a:lnTo>
                <a:lnTo>
                  <a:pt x="61" y="31"/>
                </a:lnTo>
                <a:lnTo>
                  <a:pt x="64" y="33"/>
                </a:lnTo>
                <a:lnTo>
                  <a:pt x="64" y="33"/>
                </a:lnTo>
                <a:lnTo>
                  <a:pt x="66" y="31"/>
                </a:lnTo>
                <a:lnTo>
                  <a:pt x="68" y="28"/>
                </a:lnTo>
                <a:lnTo>
                  <a:pt x="68" y="17"/>
                </a:lnTo>
                <a:lnTo>
                  <a:pt x="93" y="17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2"/>
                </a:lnTo>
                <a:lnTo>
                  <a:pt x="72" y="62"/>
                </a:lnTo>
                <a:lnTo>
                  <a:pt x="72" y="67"/>
                </a:lnTo>
                <a:lnTo>
                  <a:pt x="74" y="71"/>
                </a:lnTo>
                <a:lnTo>
                  <a:pt x="76" y="75"/>
                </a:lnTo>
                <a:lnTo>
                  <a:pt x="79" y="79"/>
                </a:lnTo>
                <a:lnTo>
                  <a:pt x="84" y="82"/>
                </a:lnTo>
                <a:lnTo>
                  <a:pt x="89" y="84"/>
                </a:lnTo>
                <a:lnTo>
                  <a:pt x="95" y="85"/>
                </a:lnTo>
                <a:lnTo>
                  <a:pt x="101" y="87"/>
                </a:lnTo>
                <a:lnTo>
                  <a:pt x="101" y="87"/>
                </a:lnTo>
                <a:lnTo>
                  <a:pt x="106" y="85"/>
                </a:lnTo>
                <a:lnTo>
                  <a:pt x="111" y="84"/>
                </a:lnTo>
                <a:lnTo>
                  <a:pt x="116" y="82"/>
                </a:lnTo>
                <a:lnTo>
                  <a:pt x="120" y="79"/>
                </a:lnTo>
                <a:lnTo>
                  <a:pt x="123" y="75"/>
                </a:lnTo>
                <a:lnTo>
                  <a:pt x="126" y="71"/>
                </a:lnTo>
                <a:lnTo>
                  <a:pt x="128" y="67"/>
                </a:lnTo>
                <a:lnTo>
                  <a:pt x="129" y="62"/>
                </a:lnTo>
                <a:lnTo>
                  <a:pt x="129" y="62"/>
                </a:lnTo>
                <a:lnTo>
                  <a:pt x="129" y="61"/>
                </a:lnTo>
                <a:lnTo>
                  <a:pt x="129" y="61"/>
                </a:lnTo>
                <a:close/>
                <a:moveTo>
                  <a:pt x="28" y="23"/>
                </a:moveTo>
                <a:lnTo>
                  <a:pt x="45" y="57"/>
                </a:lnTo>
                <a:lnTo>
                  <a:pt x="11" y="57"/>
                </a:lnTo>
                <a:lnTo>
                  <a:pt x="28" y="23"/>
                </a:lnTo>
                <a:close/>
                <a:moveTo>
                  <a:pt x="28" y="77"/>
                </a:moveTo>
                <a:lnTo>
                  <a:pt x="28" y="77"/>
                </a:lnTo>
                <a:lnTo>
                  <a:pt x="21" y="77"/>
                </a:lnTo>
                <a:lnTo>
                  <a:pt x="15" y="74"/>
                </a:lnTo>
                <a:lnTo>
                  <a:pt x="11" y="71"/>
                </a:lnTo>
                <a:lnTo>
                  <a:pt x="8" y="67"/>
                </a:lnTo>
                <a:lnTo>
                  <a:pt x="47" y="67"/>
                </a:lnTo>
                <a:lnTo>
                  <a:pt x="47" y="67"/>
                </a:lnTo>
                <a:lnTo>
                  <a:pt x="44" y="71"/>
                </a:lnTo>
                <a:lnTo>
                  <a:pt x="40" y="74"/>
                </a:lnTo>
                <a:lnTo>
                  <a:pt x="34" y="77"/>
                </a:lnTo>
                <a:lnTo>
                  <a:pt x="28" y="77"/>
                </a:lnTo>
                <a:lnTo>
                  <a:pt x="28" y="77"/>
                </a:lnTo>
                <a:close/>
                <a:moveTo>
                  <a:pt x="118" y="57"/>
                </a:moveTo>
                <a:lnTo>
                  <a:pt x="84" y="57"/>
                </a:lnTo>
                <a:lnTo>
                  <a:pt x="101" y="23"/>
                </a:lnTo>
                <a:lnTo>
                  <a:pt x="118" y="57"/>
                </a:lnTo>
                <a:close/>
                <a:moveTo>
                  <a:pt x="101" y="77"/>
                </a:moveTo>
                <a:lnTo>
                  <a:pt x="101" y="77"/>
                </a:lnTo>
                <a:lnTo>
                  <a:pt x="93" y="77"/>
                </a:lnTo>
                <a:lnTo>
                  <a:pt x="88" y="74"/>
                </a:lnTo>
                <a:lnTo>
                  <a:pt x="84" y="71"/>
                </a:lnTo>
                <a:lnTo>
                  <a:pt x="81" y="67"/>
                </a:lnTo>
                <a:lnTo>
                  <a:pt x="119" y="67"/>
                </a:lnTo>
                <a:lnTo>
                  <a:pt x="119" y="67"/>
                </a:lnTo>
                <a:lnTo>
                  <a:pt x="116" y="71"/>
                </a:lnTo>
                <a:lnTo>
                  <a:pt x="112" y="74"/>
                </a:lnTo>
                <a:lnTo>
                  <a:pt x="106" y="77"/>
                </a:lnTo>
                <a:lnTo>
                  <a:pt x="101" y="77"/>
                </a:lnTo>
                <a:lnTo>
                  <a:pt x="101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9" name="椭圆 538"/>
          <p:cNvSpPr/>
          <p:nvPr/>
        </p:nvSpPr>
        <p:spPr>
          <a:xfrm>
            <a:off x="6995537" y="4290226"/>
            <a:ext cx="711200" cy="711200"/>
          </a:xfrm>
          <a:prstGeom prst="ellipse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1" name="组合 540"/>
          <p:cNvGrpSpPr/>
          <p:nvPr/>
        </p:nvGrpSpPr>
        <p:grpSpPr>
          <a:xfrm>
            <a:off x="7143704" y="4467280"/>
            <a:ext cx="375021" cy="301215"/>
            <a:chOff x="2293101" y="3005583"/>
            <a:chExt cx="200725" cy="161221"/>
          </a:xfrm>
        </p:grpSpPr>
        <p:sp>
          <p:nvSpPr>
            <p:cNvPr id="542" name="Freeform 150"/>
            <p:cNvSpPr>
              <a:spLocks/>
            </p:cNvSpPr>
            <p:nvPr/>
          </p:nvSpPr>
          <p:spPr bwMode="auto">
            <a:xfrm>
              <a:off x="2419089" y="3005583"/>
              <a:ext cx="42708" cy="115310"/>
            </a:xfrm>
            <a:custGeom>
              <a:avLst/>
              <a:gdLst>
                <a:gd name="T0" fmla="*/ 1 w 40"/>
                <a:gd name="T1" fmla="*/ 107 h 108"/>
                <a:gd name="T2" fmla="*/ 1 w 40"/>
                <a:gd name="T3" fmla="*/ 107 h 108"/>
                <a:gd name="T4" fmla="*/ 2 w 40"/>
                <a:gd name="T5" fmla="*/ 108 h 108"/>
                <a:gd name="T6" fmla="*/ 2 w 40"/>
                <a:gd name="T7" fmla="*/ 108 h 108"/>
                <a:gd name="T8" fmla="*/ 2 w 40"/>
                <a:gd name="T9" fmla="*/ 108 h 108"/>
                <a:gd name="T10" fmla="*/ 2 w 40"/>
                <a:gd name="T11" fmla="*/ 108 h 108"/>
                <a:gd name="T12" fmla="*/ 2 w 40"/>
                <a:gd name="T13" fmla="*/ 108 h 108"/>
                <a:gd name="T14" fmla="*/ 2 w 40"/>
                <a:gd name="T15" fmla="*/ 108 h 108"/>
                <a:gd name="T16" fmla="*/ 3 w 40"/>
                <a:gd name="T17" fmla="*/ 107 h 108"/>
                <a:gd name="T18" fmla="*/ 3 w 40"/>
                <a:gd name="T19" fmla="*/ 107 h 108"/>
                <a:gd name="T20" fmla="*/ 3 w 40"/>
                <a:gd name="T21" fmla="*/ 107 h 108"/>
                <a:gd name="T22" fmla="*/ 3 w 40"/>
                <a:gd name="T23" fmla="*/ 107 h 108"/>
                <a:gd name="T24" fmla="*/ 5 w 40"/>
                <a:gd name="T25" fmla="*/ 107 h 108"/>
                <a:gd name="T26" fmla="*/ 19 w 40"/>
                <a:gd name="T27" fmla="*/ 91 h 108"/>
                <a:gd name="T28" fmla="*/ 35 w 40"/>
                <a:gd name="T29" fmla="*/ 107 h 108"/>
                <a:gd name="T30" fmla="*/ 35 w 40"/>
                <a:gd name="T31" fmla="*/ 107 h 108"/>
                <a:gd name="T32" fmla="*/ 37 w 40"/>
                <a:gd name="T33" fmla="*/ 107 h 108"/>
                <a:gd name="T34" fmla="*/ 37 w 40"/>
                <a:gd name="T35" fmla="*/ 107 h 108"/>
                <a:gd name="T36" fmla="*/ 37 w 40"/>
                <a:gd name="T37" fmla="*/ 107 h 108"/>
                <a:gd name="T38" fmla="*/ 37 w 40"/>
                <a:gd name="T39" fmla="*/ 107 h 108"/>
                <a:gd name="T40" fmla="*/ 38 w 40"/>
                <a:gd name="T41" fmla="*/ 108 h 108"/>
                <a:gd name="T42" fmla="*/ 38 w 40"/>
                <a:gd name="T43" fmla="*/ 108 h 108"/>
                <a:gd name="T44" fmla="*/ 38 w 40"/>
                <a:gd name="T45" fmla="*/ 108 h 108"/>
                <a:gd name="T46" fmla="*/ 38 w 40"/>
                <a:gd name="T47" fmla="*/ 108 h 108"/>
                <a:gd name="T48" fmla="*/ 38 w 40"/>
                <a:gd name="T49" fmla="*/ 108 h 108"/>
                <a:gd name="T50" fmla="*/ 38 w 40"/>
                <a:gd name="T51" fmla="*/ 108 h 108"/>
                <a:gd name="T52" fmla="*/ 39 w 40"/>
                <a:gd name="T53" fmla="*/ 107 h 108"/>
                <a:gd name="T54" fmla="*/ 39 w 40"/>
                <a:gd name="T55" fmla="*/ 107 h 108"/>
                <a:gd name="T56" fmla="*/ 39 w 40"/>
                <a:gd name="T57" fmla="*/ 107 h 108"/>
                <a:gd name="T58" fmla="*/ 39 w 40"/>
                <a:gd name="T59" fmla="*/ 107 h 108"/>
                <a:gd name="T60" fmla="*/ 40 w 40"/>
                <a:gd name="T61" fmla="*/ 104 h 108"/>
                <a:gd name="T62" fmla="*/ 40 w 40"/>
                <a:gd name="T63" fmla="*/ 24 h 108"/>
                <a:gd name="T64" fmla="*/ 40 w 40"/>
                <a:gd name="T65" fmla="*/ 11 h 108"/>
                <a:gd name="T66" fmla="*/ 40 w 40"/>
                <a:gd name="T67" fmla="*/ 2 h 108"/>
                <a:gd name="T68" fmla="*/ 40 w 40"/>
                <a:gd name="T69" fmla="*/ 2 h 108"/>
                <a:gd name="T70" fmla="*/ 39 w 40"/>
                <a:gd name="T71" fmla="*/ 0 h 108"/>
                <a:gd name="T72" fmla="*/ 39 w 40"/>
                <a:gd name="T73" fmla="*/ 0 h 108"/>
                <a:gd name="T74" fmla="*/ 38 w 40"/>
                <a:gd name="T75" fmla="*/ 0 h 108"/>
                <a:gd name="T76" fmla="*/ 2 w 40"/>
                <a:gd name="T77" fmla="*/ 0 h 108"/>
                <a:gd name="T78" fmla="*/ 2 w 40"/>
                <a:gd name="T79" fmla="*/ 0 h 108"/>
                <a:gd name="T80" fmla="*/ 2 w 40"/>
                <a:gd name="T81" fmla="*/ 0 h 108"/>
                <a:gd name="T82" fmla="*/ 1 w 40"/>
                <a:gd name="T83" fmla="*/ 0 h 108"/>
                <a:gd name="T84" fmla="*/ 1 w 40"/>
                <a:gd name="T85" fmla="*/ 0 h 108"/>
                <a:gd name="T86" fmla="*/ 1 w 40"/>
                <a:gd name="T87" fmla="*/ 0 h 108"/>
                <a:gd name="T88" fmla="*/ 1 w 40"/>
                <a:gd name="T89" fmla="*/ 0 h 108"/>
                <a:gd name="T90" fmla="*/ 0 w 40"/>
                <a:gd name="T91" fmla="*/ 1 h 108"/>
                <a:gd name="T92" fmla="*/ 0 w 40"/>
                <a:gd name="T93" fmla="*/ 2 h 108"/>
                <a:gd name="T94" fmla="*/ 0 w 40"/>
                <a:gd name="T95" fmla="*/ 11 h 108"/>
                <a:gd name="T96" fmla="*/ 0 w 40"/>
                <a:gd name="T97" fmla="*/ 24 h 108"/>
                <a:gd name="T98" fmla="*/ 0 w 40"/>
                <a:gd name="T99" fmla="*/ 104 h 108"/>
                <a:gd name="T100" fmla="*/ 0 w 40"/>
                <a:gd name="T101" fmla="*/ 104 h 108"/>
                <a:gd name="T102" fmla="*/ 0 w 40"/>
                <a:gd name="T103" fmla="*/ 107 h 108"/>
                <a:gd name="T104" fmla="*/ 1 w 40"/>
                <a:gd name="T105" fmla="*/ 107 h 108"/>
                <a:gd name="T106" fmla="*/ 1 w 40"/>
                <a:gd name="T107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108">
                  <a:moveTo>
                    <a:pt x="1" y="107"/>
                  </a:moveTo>
                  <a:lnTo>
                    <a:pt x="1" y="107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5" y="107"/>
                  </a:lnTo>
                  <a:lnTo>
                    <a:pt x="19" y="91"/>
                  </a:lnTo>
                  <a:lnTo>
                    <a:pt x="35" y="107"/>
                  </a:lnTo>
                  <a:lnTo>
                    <a:pt x="35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8" y="108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40" y="104"/>
                  </a:lnTo>
                  <a:lnTo>
                    <a:pt x="40" y="24"/>
                  </a:lnTo>
                  <a:lnTo>
                    <a:pt x="40" y="11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11"/>
                  </a:lnTo>
                  <a:lnTo>
                    <a:pt x="0" y="2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7"/>
                  </a:lnTo>
                  <a:lnTo>
                    <a:pt x="1" y="107"/>
                  </a:lnTo>
                  <a:lnTo>
                    <a:pt x="1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3" name="Freeform 151"/>
            <p:cNvSpPr>
              <a:spLocks/>
            </p:cNvSpPr>
            <p:nvPr/>
          </p:nvSpPr>
          <p:spPr bwMode="auto">
            <a:xfrm>
              <a:off x="2319794" y="3063238"/>
              <a:ext cx="52317" cy="6406"/>
            </a:xfrm>
            <a:custGeom>
              <a:avLst/>
              <a:gdLst>
                <a:gd name="T0" fmla="*/ 0 w 49"/>
                <a:gd name="T1" fmla="*/ 4 h 6"/>
                <a:gd name="T2" fmla="*/ 0 w 49"/>
                <a:gd name="T3" fmla="*/ 4 h 6"/>
                <a:gd name="T4" fmla="*/ 1 w 49"/>
                <a:gd name="T5" fmla="*/ 5 h 6"/>
                <a:gd name="T6" fmla="*/ 2 w 49"/>
                <a:gd name="T7" fmla="*/ 6 h 6"/>
                <a:gd name="T8" fmla="*/ 46 w 49"/>
                <a:gd name="T9" fmla="*/ 6 h 6"/>
                <a:gd name="T10" fmla="*/ 46 w 49"/>
                <a:gd name="T11" fmla="*/ 6 h 6"/>
                <a:gd name="T12" fmla="*/ 49 w 49"/>
                <a:gd name="T13" fmla="*/ 5 h 6"/>
                <a:gd name="T14" fmla="*/ 49 w 49"/>
                <a:gd name="T15" fmla="*/ 4 h 6"/>
                <a:gd name="T16" fmla="*/ 49 w 49"/>
                <a:gd name="T17" fmla="*/ 4 h 6"/>
                <a:gd name="T18" fmla="*/ 49 w 49"/>
                <a:gd name="T19" fmla="*/ 1 h 6"/>
                <a:gd name="T20" fmla="*/ 46 w 49"/>
                <a:gd name="T21" fmla="*/ 0 h 6"/>
                <a:gd name="T22" fmla="*/ 2 w 49"/>
                <a:gd name="T23" fmla="*/ 0 h 6"/>
                <a:gd name="T24" fmla="*/ 2 w 49"/>
                <a:gd name="T25" fmla="*/ 0 h 6"/>
                <a:gd name="T26" fmla="*/ 1 w 49"/>
                <a:gd name="T27" fmla="*/ 1 h 6"/>
                <a:gd name="T28" fmla="*/ 0 w 49"/>
                <a:gd name="T29" fmla="*/ 4 h 6"/>
                <a:gd name="T30" fmla="*/ 0 w 49"/>
                <a:gd name="T3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6">
                  <a:moveTo>
                    <a:pt x="0" y="4"/>
                  </a:move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4" name="Freeform 152"/>
            <p:cNvSpPr>
              <a:spLocks/>
            </p:cNvSpPr>
            <p:nvPr/>
          </p:nvSpPr>
          <p:spPr bwMode="auto">
            <a:xfrm>
              <a:off x="2319794" y="3086727"/>
              <a:ext cx="52317" cy="5339"/>
            </a:xfrm>
            <a:custGeom>
              <a:avLst/>
              <a:gdLst>
                <a:gd name="T0" fmla="*/ 46 w 49"/>
                <a:gd name="T1" fmla="*/ 0 h 5"/>
                <a:gd name="T2" fmla="*/ 2 w 49"/>
                <a:gd name="T3" fmla="*/ 0 h 5"/>
                <a:gd name="T4" fmla="*/ 2 w 49"/>
                <a:gd name="T5" fmla="*/ 0 h 5"/>
                <a:gd name="T6" fmla="*/ 1 w 49"/>
                <a:gd name="T7" fmla="*/ 1 h 5"/>
                <a:gd name="T8" fmla="*/ 0 w 49"/>
                <a:gd name="T9" fmla="*/ 2 h 5"/>
                <a:gd name="T10" fmla="*/ 0 w 49"/>
                <a:gd name="T11" fmla="*/ 2 h 5"/>
                <a:gd name="T12" fmla="*/ 1 w 49"/>
                <a:gd name="T13" fmla="*/ 5 h 5"/>
                <a:gd name="T14" fmla="*/ 2 w 49"/>
                <a:gd name="T15" fmla="*/ 5 h 5"/>
                <a:gd name="T16" fmla="*/ 46 w 49"/>
                <a:gd name="T17" fmla="*/ 5 h 5"/>
                <a:gd name="T18" fmla="*/ 46 w 49"/>
                <a:gd name="T19" fmla="*/ 5 h 5"/>
                <a:gd name="T20" fmla="*/ 49 w 49"/>
                <a:gd name="T21" fmla="*/ 5 h 5"/>
                <a:gd name="T22" fmla="*/ 49 w 49"/>
                <a:gd name="T23" fmla="*/ 2 h 5"/>
                <a:gd name="T24" fmla="*/ 49 w 49"/>
                <a:gd name="T25" fmla="*/ 2 h 5"/>
                <a:gd name="T26" fmla="*/ 49 w 49"/>
                <a:gd name="T27" fmla="*/ 1 h 5"/>
                <a:gd name="T28" fmla="*/ 46 w 49"/>
                <a:gd name="T29" fmla="*/ 0 h 5"/>
                <a:gd name="T30" fmla="*/ 46 w 49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">
                  <a:moveTo>
                    <a:pt x="46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5"/>
                  </a:lnTo>
                  <a:lnTo>
                    <a:pt x="2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9" y="5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5" name="Freeform 153"/>
            <p:cNvSpPr>
              <a:spLocks/>
            </p:cNvSpPr>
            <p:nvPr/>
          </p:nvSpPr>
          <p:spPr bwMode="auto">
            <a:xfrm>
              <a:off x="2319794" y="3110216"/>
              <a:ext cx="52317" cy="5339"/>
            </a:xfrm>
            <a:custGeom>
              <a:avLst/>
              <a:gdLst>
                <a:gd name="T0" fmla="*/ 46 w 49"/>
                <a:gd name="T1" fmla="*/ 0 h 5"/>
                <a:gd name="T2" fmla="*/ 2 w 49"/>
                <a:gd name="T3" fmla="*/ 0 h 5"/>
                <a:gd name="T4" fmla="*/ 2 w 49"/>
                <a:gd name="T5" fmla="*/ 0 h 5"/>
                <a:gd name="T6" fmla="*/ 1 w 49"/>
                <a:gd name="T7" fmla="*/ 0 h 5"/>
                <a:gd name="T8" fmla="*/ 0 w 49"/>
                <a:gd name="T9" fmla="*/ 2 h 5"/>
                <a:gd name="T10" fmla="*/ 0 w 49"/>
                <a:gd name="T11" fmla="*/ 2 h 5"/>
                <a:gd name="T12" fmla="*/ 1 w 49"/>
                <a:gd name="T13" fmla="*/ 4 h 5"/>
                <a:gd name="T14" fmla="*/ 2 w 49"/>
                <a:gd name="T15" fmla="*/ 5 h 5"/>
                <a:gd name="T16" fmla="*/ 46 w 49"/>
                <a:gd name="T17" fmla="*/ 5 h 5"/>
                <a:gd name="T18" fmla="*/ 46 w 49"/>
                <a:gd name="T19" fmla="*/ 5 h 5"/>
                <a:gd name="T20" fmla="*/ 49 w 49"/>
                <a:gd name="T21" fmla="*/ 4 h 5"/>
                <a:gd name="T22" fmla="*/ 49 w 49"/>
                <a:gd name="T23" fmla="*/ 2 h 5"/>
                <a:gd name="T24" fmla="*/ 49 w 49"/>
                <a:gd name="T25" fmla="*/ 2 h 5"/>
                <a:gd name="T26" fmla="*/ 49 w 49"/>
                <a:gd name="T27" fmla="*/ 0 h 5"/>
                <a:gd name="T28" fmla="*/ 46 w 49"/>
                <a:gd name="T29" fmla="*/ 0 h 5"/>
                <a:gd name="T30" fmla="*/ 46 w 49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">
                  <a:moveTo>
                    <a:pt x="46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4"/>
                  </a:lnTo>
                  <a:lnTo>
                    <a:pt x="2" y="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9" y="4"/>
                  </a:lnTo>
                  <a:lnTo>
                    <a:pt x="49" y="2"/>
                  </a:lnTo>
                  <a:lnTo>
                    <a:pt x="49" y="2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6" name="Freeform 154"/>
            <p:cNvSpPr>
              <a:spLocks noEditPoints="1"/>
            </p:cNvSpPr>
            <p:nvPr/>
          </p:nvSpPr>
          <p:spPr bwMode="auto">
            <a:xfrm>
              <a:off x="2293101" y="3016260"/>
              <a:ext cx="200725" cy="150544"/>
            </a:xfrm>
            <a:custGeom>
              <a:avLst/>
              <a:gdLst>
                <a:gd name="T0" fmla="*/ 166 w 188"/>
                <a:gd name="T1" fmla="*/ 17 h 141"/>
                <a:gd name="T2" fmla="*/ 172 w 188"/>
                <a:gd name="T3" fmla="*/ 18 h 141"/>
                <a:gd name="T4" fmla="*/ 174 w 188"/>
                <a:gd name="T5" fmla="*/ 126 h 141"/>
                <a:gd name="T6" fmla="*/ 157 w 188"/>
                <a:gd name="T7" fmla="*/ 125 h 141"/>
                <a:gd name="T8" fmla="*/ 119 w 188"/>
                <a:gd name="T9" fmla="*/ 125 h 141"/>
                <a:gd name="T10" fmla="*/ 101 w 188"/>
                <a:gd name="T11" fmla="*/ 21 h 141"/>
                <a:gd name="T12" fmla="*/ 103 w 188"/>
                <a:gd name="T13" fmla="*/ 18 h 141"/>
                <a:gd name="T14" fmla="*/ 109 w 188"/>
                <a:gd name="T15" fmla="*/ 3 h 141"/>
                <a:gd name="T16" fmla="*/ 101 w 188"/>
                <a:gd name="T17" fmla="*/ 6 h 141"/>
                <a:gd name="T18" fmla="*/ 93 w 188"/>
                <a:gd name="T19" fmla="*/ 9 h 141"/>
                <a:gd name="T20" fmla="*/ 75 w 188"/>
                <a:gd name="T21" fmla="*/ 2 h 141"/>
                <a:gd name="T22" fmla="*/ 50 w 188"/>
                <a:gd name="T23" fmla="*/ 0 h 141"/>
                <a:gd name="T24" fmla="*/ 32 w 188"/>
                <a:gd name="T25" fmla="*/ 1 h 141"/>
                <a:gd name="T26" fmla="*/ 16 w 188"/>
                <a:gd name="T27" fmla="*/ 5 h 141"/>
                <a:gd name="T28" fmla="*/ 4 w 188"/>
                <a:gd name="T29" fmla="*/ 11 h 141"/>
                <a:gd name="T30" fmla="*/ 0 w 188"/>
                <a:gd name="T31" fmla="*/ 19 h 141"/>
                <a:gd name="T32" fmla="*/ 0 w 188"/>
                <a:gd name="T33" fmla="*/ 133 h 141"/>
                <a:gd name="T34" fmla="*/ 2 w 188"/>
                <a:gd name="T35" fmla="*/ 138 h 141"/>
                <a:gd name="T36" fmla="*/ 5 w 188"/>
                <a:gd name="T37" fmla="*/ 140 h 141"/>
                <a:gd name="T38" fmla="*/ 7 w 188"/>
                <a:gd name="T39" fmla="*/ 141 h 141"/>
                <a:gd name="T40" fmla="*/ 50 w 188"/>
                <a:gd name="T41" fmla="*/ 137 h 141"/>
                <a:gd name="T42" fmla="*/ 72 w 188"/>
                <a:gd name="T43" fmla="*/ 138 h 141"/>
                <a:gd name="T44" fmla="*/ 93 w 188"/>
                <a:gd name="T45" fmla="*/ 141 h 141"/>
                <a:gd name="T46" fmla="*/ 93 w 188"/>
                <a:gd name="T47" fmla="*/ 141 h 141"/>
                <a:gd name="T48" fmla="*/ 93 w 188"/>
                <a:gd name="T49" fmla="*/ 141 h 141"/>
                <a:gd name="T50" fmla="*/ 93 w 188"/>
                <a:gd name="T51" fmla="*/ 141 h 141"/>
                <a:gd name="T52" fmla="*/ 94 w 188"/>
                <a:gd name="T53" fmla="*/ 141 h 141"/>
                <a:gd name="T54" fmla="*/ 94 w 188"/>
                <a:gd name="T55" fmla="*/ 141 h 141"/>
                <a:gd name="T56" fmla="*/ 137 w 188"/>
                <a:gd name="T57" fmla="*/ 137 h 141"/>
                <a:gd name="T58" fmla="*/ 160 w 188"/>
                <a:gd name="T59" fmla="*/ 138 h 141"/>
                <a:gd name="T60" fmla="*/ 180 w 188"/>
                <a:gd name="T61" fmla="*/ 141 h 141"/>
                <a:gd name="T62" fmla="*/ 182 w 188"/>
                <a:gd name="T63" fmla="*/ 141 h 141"/>
                <a:gd name="T64" fmla="*/ 185 w 188"/>
                <a:gd name="T65" fmla="*/ 138 h 141"/>
                <a:gd name="T66" fmla="*/ 188 w 188"/>
                <a:gd name="T67" fmla="*/ 137 h 141"/>
                <a:gd name="T68" fmla="*/ 188 w 188"/>
                <a:gd name="T69" fmla="*/ 19 h 141"/>
                <a:gd name="T70" fmla="*/ 188 w 188"/>
                <a:gd name="T71" fmla="*/ 17 h 141"/>
                <a:gd name="T72" fmla="*/ 182 w 188"/>
                <a:gd name="T73" fmla="*/ 9 h 141"/>
                <a:gd name="T74" fmla="*/ 166 w 188"/>
                <a:gd name="T75" fmla="*/ 3 h 141"/>
                <a:gd name="T76" fmla="*/ 87 w 188"/>
                <a:gd name="T77" fmla="*/ 126 h 141"/>
                <a:gd name="T78" fmla="*/ 69 w 188"/>
                <a:gd name="T79" fmla="*/ 125 h 141"/>
                <a:gd name="T80" fmla="*/ 50 w 188"/>
                <a:gd name="T81" fmla="*/ 124 h 141"/>
                <a:gd name="T82" fmla="*/ 12 w 188"/>
                <a:gd name="T83" fmla="*/ 126 h 141"/>
                <a:gd name="T84" fmla="*/ 12 w 188"/>
                <a:gd name="T85" fmla="*/ 21 h 141"/>
                <a:gd name="T86" fmla="*/ 25 w 188"/>
                <a:gd name="T87" fmla="*/ 16 h 141"/>
                <a:gd name="T88" fmla="*/ 50 w 188"/>
                <a:gd name="T89" fmla="*/ 13 h 141"/>
                <a:gd name="T90" fmla="*/ 65 w 188"/>
                <a:gd name="T91" fmla="*/ 14 h 141"/>
                <a:gd name="T92" fmla="*/ 83 w 188"/>
                <a:gd name="T93" fmla="*/ 18 h 141"/>
                <a:gd name="T94" fmla="*/ 87 w 188"/>
                <a:gd name="T95" fmla="*/ 12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8" h="141">
                  <a:moveTo>
                    <a:pt x="166" y="3"/>
                  </a:moveTo>
                  <a:lnTo>
                    <a:pt x="166" y="17"/>
                  </a:lnTo>
                  <a:lnTo>
                    <a:pt x="166" y="17"/>
                  </a:lnTo>
                  <a:lnTo>
                    <a:pt x="172" y="18"/>
                  </a:lnTo>
                  <a:lnTo>
                    <a:pt x="174" y="21"/>
                  </a:lnTo>
                  <a:lnTo>
                    <a:pt x="174" y="126"/>
                  </a:lnTo>
                  <a:lnTo>
                    <a:pt x="174" y="126"/>
                  </a:lnTo>
                  <a:lnTo>
                    <a:pt x="157" y="125"/>
                  </a:lnTo>
                  <a:lnTo>
                    <a:pt x="137" y="124"/>
                  </a:lnTo>
                  <a:lnTo>
                    <a:pt x="119" y="125"/>
                  </a:lnTo>
                  <a:lnTo>
                    <a:pt x="101" y="126"/>
                  </a:lnTo>
                  <a:lnTo>
                    <a:pt x="101" y="21"/>
                  </a:lnTo>
                  <a:lnTo>
                    <a:pt x="101" y="21"/>
                  </a:lnTo>
                  <a:lnTo>
                    <a:pt x="103" y="18"/>
                  </a:lnTo>
                  <a:lnTo>
                    <a:pt x="109" y="17"/>
                  </a:lnTo>
                  <a:lnTo>
                    <a:pt x="109" y="3"/>
                  </a:lnTo>
                  <a:lnTo>
                    <a:pt x="109" y="3"/>
                  </a:lnTo>
                  <a:lnTo>
                    <a:pt x="101" y="6"/>
                  </a:lnTo>
                  <a:lnTo>
                    <a:pt x="93" y="9"/>
                  </a:lnTo>
                  <a:lnTo>
                    <a:pt x="93" y="9"/>
                  </a:lnTo>
                  <a:lnTo>
                    <a:pt x="85" y="5"/>
                  </a:lnTo>
                  <a:lnTo>
                    <a:pt x="75" y="2"/>
                  </a:lnTo>
                  <a:lnTo>
                    <a:pt x="63" y="1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2" y="1"/>
                  </a:lnTo>
                  <a:lnTo>
                    <a:pt x="23" y="2"/>
                  </a:lnTo>
                  <a:lnTo>
                    <a:pt x="16" y="5"/>
                  </a:lnTo>
                  <a:lnTo>
                    <a:pt x="10" y="7"/>
                  </a:lnTo>
                  <a:lnTo>
                    <a:pt x="4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37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5" y="140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28" y="138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72" y="138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3" y="141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115" y="138"/>
                  </a:lnTo>
                  <a:lnTo>
                    <a:pt x="137" y="137"/>
                  </a:lnTo>
                  <a:lnTo>
                    <a:pt x="137" y="137"/>
                  </a:lnTo>
                  <a:lnTo>
                    <a:pt x="160" y="138"/>
                  </a:lnTo>
                  <a:lnTo>
                    <a:pt x="180" y="141"/>
                  </a:lnTo>
                  <a:lnTo>
                    <a:pt x="180" y="141"/>
                  </a:lnTo>
                  <a:lnTo>
                    <a:pt x="182" y="141"/>
                  </a:lnTo>
                  <a:lnTo>
                    <a:pt x="182" y="141"/>
                  </a:lnTo>
                  <a:lnTo>
                    <a:pt x="184" y="140"/>
                  </a:lnTo>
                  <a:lnTo>
                    <a:pt x="185" y="138"/>
                  </a:lnTo>
                  <a:lnTo>
                    <a:pt x="185" y="138"/>
                  </a:lnTo>
                  <a:lnTo>
                    <a:pt x="188" y="137"/>
                  </a:lnTo>
                  <a:lnTo>
                    <a:pt x="188" y="133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7"/>
                  </a:lnTo>
                  <a:lnTo>
                    <a:pt x="187" y="13"/>
                  </a:lnTo>
                  <a:lnTo>
                    <a:pt x="182" y="9"/>
                  </a:lnTo>
                  <a:lnTo>
                    <a:pt x="174" y="6"/>
                  </a:lnTo>
                  <a:lnTo>
                    <a:pt x="166" y="3"/>
                  </a:lnTo>
                  <a:lnTo>
                    <a:pt x="166" y="3"/>
                  </a:lnTo>
                  <a:close/>
                  <a:moveTo>
                    <a:pt x="87" y="126"/>
                  </a:moveTo>
                  <a:lnTo>
                    <a:pt x="87" y="126"/>
                  </a:lnTo>
                  <a:lnTo>
                    <a:pt x="69" y="125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31" y="125"/>
                  </a:lnTo>
                  <a:lnTo>
                    <a:pt x="12" y="126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7" y="18"/>
                  </a:lnTo>
                  <a:lnTo>
                    <a:pt x="25" y="16"/>
                  </a:lnTo>
                  <a:lnTo>
                    <a:pt x="36" y="14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65" y="14"/>
                  </a:lnTo>
                  <a:lnTo>
                    <a:pt x="76" y="16"/>
                  </a:lnTo>
                  <a:lnTo>
                    <a:pt x="83" y="18"/>
                  </a:lnTo>
                  <a:lnTo>
                    <a:pt x="87" y="21"/>
                  </a:lnTo>
                  <a:lnTo>
                    <a:pt x="87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:a16="http://schemas.microsoft.com/office/drawing/2014/main" id="{2E074567-AF99-2208-A3A7-85A7D13F1C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111" name="文本框 110">
            <a:extLst>
              <a:ext uri="{FF2B5EF4-FFF2-40B4-BE49-F238E27FC236}">
                <a16:creationId xmlns:a16="http://schemas.microsoft.com/office/drawing/2014/main" id="{0B83A85C-1573-ED26-153E-161145CC868A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B08E53DA-A90F-D3CA-2971-FDE2B4AA870B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CDA8EB9-A790-E056-BB05-0D9185C7E3C9}"/>
              </a:ext>
            </a:extLst>
          </p:cNvPr>
          <p:cNvGrpSpPr/>
          <p:nvPr/>
        </p:nvGrpSpPr>
        <p:grpSpPr>
          <a:xfrm>
            <a:off x="6853718" y="5234888"/>
            <a:ext cx="3571934" cy="915466"/>
            <a:chOff x="7895808" y="1814016"/>
            <a:chExt cx="3571934" cy="915466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3324EEF7-6299-983D-D645-29E7BC11F52D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221B2113-E1B0-E2EB-A121-FA0467DBDBEA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B16D3DE8-29BD-5DE3-A410-67D0C009A3F5}"/>
              </a:ext>
            </a:extLst>
          </p:cNvPr>
          <p:cNvGrpSpPr/>
          <p:nvPr/>
        </p:nvGrpSpPr>
        <p:grpSpPr>
          <a:xfrm>
            <a:off x="7794507" y="4373522"/>
            <a:ext cx="2496277" cy="610001"/>
            <a:chOff x="7895808" y="1814016"/>
            <a:chExt cx="2496277" cy="610001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F48DACB1-D49E-B8BB-D862-89564793A9EE}"/>
                </a:ext>
              </a:extLst>
            </p:cNvPr>
            <p:cNvSpPr txBox="1"/>
            <p:nvPr/>
          </p:nvSpPr>
          <p:spPr>
            <a:xfrm>
              <a:off x="7895808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7747E8A-AA0F-518D-1068-3C569F8F1A3E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602FBA48-B2DA-D33C-BADF-4E42954BD621}"/>
              </a:ext>
            </a:extLst>
          </p:cNvPr>
          <p:cNvGrpSpPr/>
          <p:nvPr/>
        </p:nvGrpSpPr>
        <p:grpSpPr>
          <a:xfrm>
            <a:off x="8812499" y="3487385"/>
            <a:ext cx="2496277" cy="610001"/>
            <a:chOff x="7895808" y="1814016"/>
            <a:chExt cx="2496277" cy="610001"/>
          </a:xfrm>
        </p:grpSpPr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FE2D642B-6434-35FB-001E-2A1DA990AEC7}"/>
                </a:ext>
              </a:extLst>
            </p:cNvPr>
            <p:cNvSpPr txBox="1"/>
            <p:nvPr/>
          </p:nvSpPr>
          <p:spPr>
            <a:xfrm>
              <a:off x="7895808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EDCFDCC2-D1E6-0A6B-7B59-80C9D007449A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A63CA98-53E2-BE4F-7D7A-324A4E4EDB11}"/>
              </a:ext>
            </a:extLst>
          </p:cNvPr>
          <p:cNvGrpSpPr/>
          <p:nvPr/>
        </p:nvGrpSpPr>
        <p:grpSpPr>
          <a:xfrm>
            <a:off x="8063756" y="2382779"/>
            <a:ext cx="2496277" cy="610001"/>
            <a:chOff x="7895808" y="1814016"/>
            <a:chExt cx="2496277" cy="610001"/>
          </a:xfrm>
        </p:grpSpPr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61A2D6AD-079C-24DA-A893-93C3EDA0EF3A}"/>
                </a:ext>
              </a:extLst>
            </p:cNvPr>
            <p:cNvSpPr txBox="1"/>
            <p:nvPr/>
          </p:nvSpPr>
          <p:spPr>
            <a:xfrm>
              <a:off x="7895808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83A6AE13-ACFD-EC45-7384-1BC573B86346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EAB0FC6-AAC5-F207-621E-038D224133BB}"/>
              </a:ext>
            </a:extLst>
          </p:cNvPr>
          <p:cNvGrpSpPr/>
          <p:nvPr/>
        </p:nvGrpSpPr>
        <p:grpSpPr>
          <a:xfrm>
            <a:off x="6498121" y="1252872"/>
            <a:ext cx="2496277" cy="610001"/>
            <a:chOff x="7895808" y="1814016"/>
            <a:chExt cx="2496277" cy="610001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35E5C9E9-BC67-D7E4-30CC-E923441A11A5}"/>
                </a:ext>
              </a:extLst>
            </p:cNvPr>
            <p:cNvSpPr txBox="1"/>
            <p:nvPr/>
          </p:nvSpPr>
          <p:spPr>
            <a:xfrm>
              <a:off x="7895808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4C76ACEE-A4E2-4E12-46DE-E177B84BE427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BB23C21-F821-4BF9-DA81-772687D77AC5}"/>
              </a:ext>
            </a:extLst>
          </p:cNvPr>
          <p:cNvGrpSpPr/>
          <p:nvPr/>
        </p:nvGrpSpPr>
        <p:grpSpPr>
          <a:xfrm>
            <a:off x="1522720" y="1988129"/>
            <a:ext cx="2496277" cy="610001"/>
            <a:chOff x="7895808" y="1814016"/>
            <a:chExt cx="2496277" cy="610001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F0A9F6C8-75C8-B6C4-B950-925902CA7579}"/>
                </a:ext>
              </a:extLst>
            </p:cNvPr>
            <p:cNvSpPr txBox="1"/>
            <p:nvPr/>
          </p:nvSpPr>
          <p:spPr>
            <a:xfrm>
              <a:off x="8341326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0F0C0467-4B26-3D0B-B61F-971AC46D3642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92443D7-5867-8CBA-4D80-89AEB8331CC0}"/>
              </a:ext>
            </a:extLst>
          </p:cNvPr>
          <p:cNvGrpSpPr/>
          <p:nvPr/>
        </p:nvGrpSpPr>
        <p:grpSpPr>
          <a:xfrm>
            <a:off x="1367059" y="3095802"/>
            <a:ext cx="2496277" cy="610001"/>
            <a:chOff x="7895808" y="1814016"/>
            <a:chExt cx="2496277" cy="610001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F2030C2-A1A0-0906-0563-E99E840BE6FF}"/>
                </a:ext>
              </a:extLst>
            </p:cNvPr>
            <p:cNvSpPr txBox="1"/>
            <p:nvPr/>
          </p:nvSpPr>
          <p:spPr>
            <a:xfrm>
              <a:off x="8341326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0A7C6D61-EE2C-AEA5-554C-3B85F4783DD9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6365A5F9-BB3D-75DF-1E9B-30C068CB9BA2}"/>
              </a:ext>
            </a:extLst>
          </p:cNvPr>
          <p:cNvGrpSpPr/>
          <p:nvPr/>
        </p:nvGrpSpPr>
        <p:grpSpPr>
          <a:xfrm>
            <a:off x="1557708" y="4685791"/>
            <a:ext cx="2496277" cy="610001"/>
            <a:chOff x="7895808" y="1814016"/>
            <a:chExt cx="2496277" cy="610001"/>
          </a:xfrm>
        </p:grpSpPr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19E227F-4563-E24C-F31E-3DF7D04E1FB6}"/>
                </a:ext>
              </a:extLst>
            </p:cNvPr>
            <p:cNvSpPr txBox="1"/>
            <p:nvPr/>
          </p:nvSpPr>
          <p:spPr>
            <a:xfrm>
              <a:off x="8341326" y="2109059"/>
              <a:ext cx="2022593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3512C0D-97CB-E282-B890-07FD39D78270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905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618764" y="1087405"/>
            <a:ext cx="1806424" cy="1806424"/>
            <a:chOff x="1369994" y="2067694"/>
            <a:chExt cx="1584176" cy="1584176"/>
          </a:xfrm>
        </p:grpSpPr>
        <p:sp>
          <p:nvSpPr>
            <p:cNvPr id="16" name="菱形 15"/>
            <p:cNvSpPr/>
            <p:nvPr/>
          </p:nvSpPr>
          <p:spPr>
            <a:xfrm>
              <a:off x="1369994" y="2067694"/>
              <a:ext cx="1584176" cy="1584176"/>
            </a:xfrm>
            <a:prstGeom prst="diamond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flipH="1">
              <a:off x="1634258" y="2679842"/>
              <a:ext cx="999793" cy="332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92661" y="2176261"/>
            <a:ext cx="1806425" cy="1806424"/>
            <a:chOff x="3029144" y="1491630"/>
            <a:chExt cx="1584176" cy="1584176"/>
          </a:xfrm>
          <a:solidFill>
            <a:schemeClr val="accent1">
              <a:lumMod val="75000"/>
            </a:schemeClr>
          </a:solidFill>
        </p:grpSpPr>
        <p:sp>
          <p:nvSpPr>
            <p:cNvPr id="19" name="菱形 18"/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3319581" y="2103778"/>
              <a:ext cx="999792" cy="332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18764" y="3265117"/>
            <a:ext cx="1806424" cy="1806424"/>
            <a:chOff x="4577170" y="2067694"/>
            <a:chExt cx="1584176" cy="1584176"/>
          </a:xfrm>
        </p:grpSpPr>
        <p:sp>
          <p:nvSpPr>
            <p:cNvPr id="22" name="菱形 21"/>
            <p:cNvSpPr/>
            <p:nvPr/>
          </p:nvSpPr>
          <p:spPr>
            <a:xfrm>
              <a:off x="4577170" y="2067694"/>
              <a:ext cx="1584176" cy="1584176"/>
            </a:xfrm>
            <a:prstGeom prst="diamond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4841434" y="2679842"/>
              <a:ext cx="999793" cy="332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92660" y="4353974"/>
            <a:ext cx="1806424" cy="1806424"/>
            <a:chOff x="6145277" y="1491630"/>
            <a:chExt cx="1584176" cy="158417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" name="菱形 24"/>
            <p:cNvSpPr/>
            <p:nvPr/>
          </p:nvSpPr>
          <p:spPr>
            <a:xfrm>
              <a:off x="6145277" y="1491630"/>
              <a:ext cx="1584176" cy="1584176"/>
            </a:xfrm>
            <a:prstGeom prst="diamond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6383367" y="2103778"/>
              <a:ext cx="1107998" cy="332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dirty="0">
                  <a:solidFill>
                    <a:schemeClr val="bg1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cxnSp>
        <p:nvCxnSpPr>
          <p:cNvPr id="27" name="直接连接符 26"/>
          <p:cNvCxnSpPr>
            <a:stCxn id="16" idx="1"/>
          </p:cNvCxnSpPr>
          <p:nvPr/>
        </p:nvCxnSpPr>
        <p:spPr>
          <a:xfrm flipH="1">
            <a:off x="1871569" y="1990617"/>
            <a:ext cx="27471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2" idx="1"/>
          </p:cNvCxnSpPr>
          <p:nvPr/>
        </p:nvCxnSpPr>
        <p:spPr>
          <a:xfrm flipH="1">
            <a:off x="1871569" y="4168329"/>
            <a:ext cx="27471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9" idx="3"/>
          </p:cNvCxnSpPr>
          <p:nvPr/>
        </p:nvCxnSpPr>
        <p:spPr>
          <a:xfrm>
            <a:off x="7499084" y="3079473"/>
            <a:ext cx="27471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5" idx="3"/>
          </p:cNvCxnSpPr>
          <p:nvPr/>
        </p:nvCxnSpPr>
        <p:spPr>
          <a:xfrm>
            <a:off x="7499084" y="5257186"/>
            <a:ext cx="277373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06503A98-6415-0EF6-267B-166F2C5B97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15CB04BF-91D3-D6C9-F3A3-4B5177B75488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B77CB12-A390-6E78-8225-361155553BEC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1422462-AB14-B538-DA81-4C004236E6F7}"/>
              </a:ext>
            </a:extLst>
          </p:cNvPr>
          <p:cNvGrpSpPr/>
          <p:nvPr/>
        </p:nvGrpSpPr>
        <p:grpSpPr>
          <a:xfrm>
            <a:off x="7495083" y="2713344"/>
            <a:ext cx="3571934" cy="915466"/>
            <a:chOff x="7895808" y="1814016"/>
            <a:chExt cx="3571934" cy="9154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F13A5FF-F127-80B9-D2EE-D3ED6D8AA569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FB6ED16-2B9F-1C87-4333-2704298ED98D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A6D6BD4-54EA-D049-1CE6-A349EE7D543C}"/>
              </a:ext>
            </a:extLst>
          </p:cNvPr>
          <p:cNvGrpSpPr/>
          <p:nvPr/>
        </p:nvGrpSpPr>
        <p:grpSpPr>
          <a:xfrm>
            <a:off x="7495083" y="4910425"/>
            <a:ext cx="3571934" cy="915466"/>
            <a:chOff x="7895808" y="1814016"/>
            <a:chExt cx="3571934" cy="91546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4B06088-E3AD-ADD1-3815-3262537C4621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DD09EE9-3CA7-B94A-1694-A0673AB5688C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6FDE49A-C8E2-03DC-BD5B-FBA41F700981}"/>
              </a:ext>
            </a:extLst>
          </p:cNvPr>
          <p:cNvGrpSpPr/>
          <p:nvPr/>
        </p:nvGrpSpPr>
        <p:grpSpPr>
          <a:xfrm>
            <a:off x="1044829" y="1627652"/>
            <a:ext cx="3571934" cy="915466"/>
            <a:chOff x="7895808" y="1814016"/>
            <a:chExt cx="3571934" cy="91546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F98AAC0-D8FE-F85A-590C-2C25A9C7000E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981E828-CB07-4D3D-6AF1-8DD60CF87A3F}"/>
                </a:ext>
              </a:extLst>
            </p:cNvPr>
            <p:cNvSpPr/>
            <p:nvPr/>
          </p:nvSpPr>
          <p:spPr>
            <a:xfrm>
              <a:off x="8971465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317FAD6-1294-2805-AC27-4E4485721177}"/>
              </a:ext>
            </a:extLst>
          </p:cNvPr>
          <p:cNvGrpSpPr/>
          <p:nvPr/>
        </p:nvGrpSpPr>
        <p:grpSpPr>
          <a:xfrm>
            <a:off x="1044829" y="3811200"/>
            <a:ext cx="3571934" cy="915466"/>
            <a:chOff x="7895808" y="1814016"/>
            <a:chExt cx="3571934" cy="91546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78410BA-ECA1-0AD0-8885-F9E0D27BAF0C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0E389CA-B263-A6FC-CDEE-B33675703467}"/>
                </a:ext>
              </a:extLst>
            </p:cNvPr>
            <p:cNvSpPr/>
            <p:nvPr/>
          </p:nvSpPr>
          <p:spPr>
            <a:xfrm>
              <a:off x="8971465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9385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9166" y="1434869"/>
            <a:ext cx="3938439" cy="4359271"/>
            <a:chOff x="3203575" y="1044711"/>
            <a:chExt cx="2733675" cy="3025775"/>
          </a:xfrm>
          <a:solidFill>
            <a:srgbClr val="DC0A16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248150" y="1044711"/>
              <a:ext cx="409575" cy="728663"/>
            </a:xfrm>
            <a:custGeom>
              <a:avLst/>
              <a:gdLst>
                <a:gd name="T0" fmla="*/ 79 w 160"/>
                <a:gd name="T1" fmla="*/ 0 h 285"/>
                <a:gd name="T2" fmla="*/ 160 w 160"/>
                <a:gd name="T3" fmla="*/ 137 h 285"/>
                <a:gd name="T4" fmla="*/ 82 w 160"/>
                <a:gd name="T5" fmla="*/ 285 h 285"/>
                <a:gd name="T6" fmla="*/ 0 w 160"/>
                <a:gd name="T7" fmla="*/ 142 h 285"/>
                <a:gd name="T8" fmla="*/ 79 w 160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85">
                  <a:moveTo>
                    <a:pt x="79" y="0"/>
                  </a:moveTo>
                  <a:cubicBezTo>
                    <a:pt x="79" y="0"/>
                    <a:pt x="160" y="48"/>
                    <a:pt x="160" y="137"/>
                  </a:cubicBezTo>
                  <a:cubicBezTo>
                    <a:pt x="160" y="194"/>
                    <a:pt x="128" y="258"/>
                    <a:pt x="82" y="285"/>
                  </a:cubicBezTo>
                  <a:cubicBezTo>
                    <a:pt x="64" y="264"/>
                    <a:pt x="0" y="230"/>
                    <a:pt x="0" y="142"/>
                  </a:cubicBezTo>
                  <a:cubicBezTo>
                    <a:pt x="0" y="89"/>
                    <a:pt x="25" y="31"/>
                    <a:pt x="79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922838" y="1563824"/>
              <a:ext cx="614363" cy="609600"/>
            </a:xfrm>
            <a:custGeom>
              <a:avLst/>
              <a:gdLst>
                <a:gd name="T0" fmla="*/ 210 w 240"/>
                <a:gd name="T1" fmla="*/ 11 h 239"/>
                <a:gd name="T2" fmla="*/ 183 w 240"/>
                <a:gd name="T3" fmla="*/ 168 h 239"/>
                <a:gd name="T4" fmla="*/ 27 w 240"/>
                <a:gd name="T5" fmla="*/ 230 h 239"/>
                <a:gd name="T6" fmla="*/ 57 w 240"/>
                <a:gd name="T7" fmla="*/ 68 h 239"/>
                <a:gd name="T8" fmla="*/ 210 w 240"/>
                <a:gd name="T9" fmla="*/ 1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39">
                  <a:moveTo>
                    <a:pt x="210" y="11"/>
                  </a:moveTo>
                  <a:cubicBezTo>
                    <a:pt x="210" y="11"/>
                    <a:pt x="240" y="101"/>
                    <a:pt x="183" y="168"/>
                  </a:cubicBezTo>
                  <a:cubicBezTo>
                    <a:pt x="145" y="212"/>
                    <a:pt x="79" y="239"/>
                    <a:pt x="27" y="230"/>
                  </a:cubicBezTo>
                  <a:cubicBezTo>
                    <a:pt x="27" y="202"/>
                    <a:pt x="0" y="135"/>
                    <a:pt x="57" y="68"/>
                  </a:cubicBezTo>
                  <a:cubicBezTo>
                    <a:pt x="92" y="28"/>
                    <a:pt x="148" y="0"/>
                    <a:pt x="210" y="1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732213" y="1362211"/>
              <a:ext cx="452438" cy="635000"/>
            </a:xfrm>
            <a:custGeom>
              <a:avLst/>
              <a:gdLst>
                <a:gd name="T0" fmla="*/ 45 w 177"/>
                <a:gd name="T1" fmla="*/ 0 h 249"/>
                <a:gd name="T2" fmla="*/ 160 w 177"/>
                <a:gd name="T3" fmla="*/ 95 h 249"/>
                <a:gd name="T4" fmla="*/ 133 w 177"/>
                <a:gd name="T5" fmla="*/ 249 h 249"/>
                <a:gd name="T6" fmla="*/ 16 w 177"/>
                <a:gd name="T7" fmla="*/ 149 h 249"/>
                <a:gd name="T8" fmla="*/ 45 w 177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49">
                  <a:moveTo>
                    <a:pt x="45" y="0"/>
                  </a:moveTo>
                  <a:cubicBezTo>
                    <a:pt x="45" y="0"/>
                    <a:pt x="134" y="16"/>
                    <a:pt x="160" y="95"/>
                  </a:cubicBezTo>
                  <a:cubicBezTo>
                    <a:pt x="177" y="145"/>
                    <a:pt x="167" y="211"/>
                    <a:pt x="133" y="249"/>
                  </a:cubicBezTo>
                  <a:cubicBezTo>
                    <a:pt x="110" y="236"/>
                    <a:pt x="42" y="226"/>
                    <a:pt x="16" y="149"/>
                  </a:cubicBezTo>
                  <a:cubicBezTo>
                    <a:pt x="0" y="102"/>
                    <a:pt x="5" y="4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203575" y="2181361"/>
              <a:ext cx="649288" cy="503238"/>
            </a:xfrm>
            <a:custGeom>
              <a:avLst/>
              <a:gdLst>
                <a:gd name="T0" fmla="*/ 0 w 254"/>
                <a:gd name="T1" fmla="*/ 62 h 197"/>
                <a:gd name="T2" fmla="*/ 144 w 254"/>
                <a:gd name="T3" fmla="*/ 24 h 197"/>
                <a:gd name="T4" fmla="*/ 254 w 254"/>
                <a:gd name="T5" fmla="*/ 136 h 197"/>
                <a:gd name="T6" fmla="*/ 104 w 254"/>
                <a:gd name="T7" fmla="*/ 173 h 197"/>
                <a:gd name="T8" fmla="*/ 0 w 254"/>
                <a:gd name="T9" fmla="*/ 6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97">
                  <a:moveTo>
                    <a:pt x="0" y="62"/>
                  </a:moveTo>
                  <a:cubicBezTo>
                    <a:pt x="0" y="62"/>
                    <a:pt x="65" y="0"/>
                    <a:pt x="144" y="24"/>
                  </a:cubicBezTo>
                  <a:cubicBezTo>
                    <a:pt x="195" y="40"/>
                    <a:pt x="243" y="87"/>
                    <a:pt x="254" y="136"/>
                  </a:cubicBezTo>
                  <a:cubicBezTo>
                    <a:pt x="230" y="147"/>
                    <a:pt x="182" y="197"/>
                    <a:pt x="104" y="173"/>
                  </a:cubicBezTo>
                  <a:cubicBezTo>
                    <a:pt x="57" y="159"/>
                    <a:pt x="12" y="120"/>
                    <a:pt x="0" y="6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887788" y="2181361"/>
              <a:ext cx="363538" cy="403225"/>
            </a:xfrm>
            <a:custGeom>
              <a:avLst/>
              <a:gdLst>
                <a:gd name="T0" fmla="*/ 16 w 142"/>
                <a:gd name="T1" fmla="*/ 9 h 158"/>
                <a:gd name="T2" fmla="*/ 113 w 142"/>
                <a:gd name="T3" fmla="*/ 46 h 158"/>
                <a:gd name="T4" fmla="*/ 128 w 142"/>
                <a:gd name="T5" fmla="*/ 153 h 158"/>
                <a:gd name="T6" fmla="*/ 30 w 142"/>
                <a:gd name="T7" fmla="*/ 113 h 158"/>
                <a:gd name="T8" fmla="*/ 16 w 142"/>
                <a:gd name="T9" fmla="*/ 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58">
                  <a:moveTo>
                    <a:pt x="16" y="9"/>
                  </a:moveTo>
                  <a:cubicBezTo>
                    <a:pt x="16" y="9"/>
                    <a:pt x="78" y="0"/>
                    <a:pt x="113" y="46"/>
                  </a:cubicBezTo>
                  <a:cubicBezTo>
                    <a:pt x="135" y="75"/>
                    <a:pt x="142" y="121"/>
                    <a:pt x="128" y="153"/>
                  </a:cubicBezTo>
                  <a:cubicBezTo>
                    <a:pt x="111" y="150"/>
                    <a:pt x="64" y="158"/>
                    <a:pt x="30" y="113"/>
                  </a:cubicBezTo>
                  <a:cubicBezTo>
                    <a:pt x="9" y="86"/>
                    <a:pt x="0" y="46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575175" y="1774961"/>
              <a:ext cx="314325" cy="417513"/>
            </a:xfrm>
            <a:custGeom>
              <a:avLst/>
              <a:gdLst>
                <a:gd name="T0" fmla="*/ 83 w 123"/>
                <a:gd name="T1" fmla="*/ 0 h 163"/>
                <a:gd name="T2" fmla="*/ 109 w 123"/>
                <a:gd name="T3" fmla="*/ 91 h 163"/>
                <a:gd name="T4" fmla="*/ 39 w 123"/>
                <a:gd name="T5" fmla="*/ 163 h 163"/>
                <a:gd name="T6" fmla="*/ 13 w 123"/>
                <a:gd name="T7" fmla="*/ 68 h 163"/>
                <a:gd name="T8" fmla="*/ 83 w 123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63">
                  <a:moveTo>
                    <a:pt x="83" y="0"/>
                  </a:moveTo>
                  <a:cubicBezTo>
                    <a:pt x="83" y="0"/>
                    <a:pt x="123" y="40"/>
                    <a:pt x="109" y="91"/>
                  </a:cubicBezTo>
                  <a:cubicBezTo>
                    <a:pt x="100" y="124"/>
                    <a:pt x="71" y="155"/>
                    <a:pt x="39" y="163"/>
                  </a:cubicBezTo>
                  <a:cubicBezTo>
                    <a:pt x="32" y="148"/>
                    <a:pt x="0" y="119"/>
                    <a:pt x="13" y="68"/>
                  </a:cubicBezTo>
                  <a:cubicBezTo>
                    <a:pt x="22" y="38"/>
                    <a:pt x="46" y="9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130800" y="2886211"/>
              <a:ext cx="441325" cy="349250"/>
            </a:xfrm>
            <a:custGeom>
              <a:avLst/>
              <a:gdLst>
                <a:gd name="T0" fmla="*/ 173 w 173"/>
                <a:gd name="T1" fmla="*/ 95 h 137"/>
                <a:gd name="T2" fmla="*/ 74 w 173"/>
                <a:gd name="T3" fmla="*/ 119 h 137"/>
                <a:gd name="T4" fmla="*/ 0 w 173"/>
                <a:gd name="T5" fmla="*/ 41 h 137"/>
                <a:gd name="T6" fmla="*/ 103 w 173"/>
                <a:gd name="T7" fmla="*/ 17 h 137"/>
                <a:gd name="T8" fmla="*/ 173 w 173"/>
                <a:gd name="T9" fmla="*/ 9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37">
                  <a:moveTo>
                    <a:pt x="173" y="95"/>
                  </a:moveTo>
                  <a:cubicBezTo>
                    <a:pt x="173" y="95"/>
                    <a:pt x="128" y="137"/>
                    <a:pt x="74" y="119"/>
                  </a:cubicBezTo>
                  <a:cubicBezTo>
                    <a:pt x="39" y="108"/>
                    <a:pt x="7" y="75"/>
                    <a:pt x="0" y="41"/>
                  </a:cubicBezTo>
                  <a:cubicBezTo>
                    <a:pt x="16" y="34"/>
                    <a:pt x="49" y="0"/>
                    <a:pt x="103" y="17"/>
                  </a:cubicBezTo>
                  <a:cubicBezTo>
                    <a:pt x="135" y="28"/>
                    <a:pt x="165" y="55"/>
                    <a:pt x="173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435350" y="2781436"/>
              <a:ext cx="425450" cy="258763"/>
            </a:xfrm>
            <a:custGeom>
              <a:avLst/>
              <a:gdLst>
                <a:gd name="T0" fmla="*/ 0 w 166"/>
                <a:gd name="T1" fmla="*/ 56 h 101"/>
                <a:gd name="T2" fmla="*/ 77 w 166"/>
                <a:gd name="T3" fmla="*/ 2 h 101"/>
                <a:gd name="T4" fmla="*/ 166 w 166"/>
                <a:gd name="T5" fmla="*/ 44 h 101"/>
                <a:gd name="T6" fmla="*/ 86 w 166"/>
                <a:gd name="T7" fmla="*/ 99 h 101"/>
                <a:gd name="T8" fmla="*/ 0 w 166"/>
                <a:gd name="T9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1">
                  <a:moveTo>
                    <a:pt x="0" y="56"/>
                  </a:moveTo>
                  <a:cubicBezTo>
                    <a:pt x="0" y="56"/>
                    <a:pt x="25" y="5"/>
                    <a:pt x="77" y="2"/>
                  </a:cubicBezTo>
                  <a:cubicBezTo>
                    <a:pt x="111" y="0"/>
                    <a:pt x="149" y="17"/>
                    <a:pt x="166" y="44"/>
                  </a:cubicBezTo>
                  <a:cubicBezTo>
                    <a:pt x="155" y="56"/>
                    <a:pt x="137" y="96"/>
                    <a:pt x="86" y="99"/>
                  </a:cubicBezTo>
                  <a:cubicBezTo>
                    <a:pt x="55" y="101"/>
                    <a:pt x="21" y="88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479800" y="1874974"/>
              <a:ext cx="276225" cy="276225"/>
            </a:xfrm>
            <a:custGeom>
              <a:avLst/>
              <a:gdLst>
                <a:gd name="T0" fmla="*/ 5 w 108"/>
                <a:gd name="T1" fmla="*/ 15 h 108"/>
                <a:gd name="T2" fmla="*/ 76 w 108"/>
                <a:gd name="T3" fmla="*/ 25 h 108"/>
                <a:gd name="T4" fmla="*/ 103 w 108"/>
                <a:gd name="T5" fmla="*/ 95 h 108"/>
                <a:gd name="T6" fmla="*/ 31 w 108"/>
                <a:gd name="T7" fmla="*/ 83 h 108"/>
                <a:gd name="T8" fmla="*/ 5 w 108"/>
                <a:gd name="T9" fmla="*/ 1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5" y="15"/>
                  </a:moveTo>
                  <a:cubicBezTo>
                    <a:pt x="5" y="15"/>
                    <a:pt x="45" y="0"/>
                    <a:pt x="76" y="25"/>
                  </a:cubicBezTo>
                  <a:cubicBezTo>
                    <a:pt x="95" y="41"/>
                    <a:pt x="108" y="71"/>
                    <a:pt x="103" y="95"/>
                  </a:cubicBezTo>
                  <a:cubicBezTo>
                    <a:pt x="91" y="95"/>
                    <a:pt x="61" y="108"/>
                    <a:pt x="31" y="83"/>
                  </a:cubicBezTo>
                  <a:cubicBezTo>
                    <a:pt x="13" y="68"/>
                    <a:pt x="0" y="43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992688" y="2311536"/>
              <a:ext cx="277813" cy="234950"/>
            </a:xfrm>
            <a:custGeom>
              <a:avLst/>
              <a:gdLst>
                <a:gd name="T0" fmla="*/ 108 w 109"/>
                <a:gd name="T1" fmla="*/ 14 h 92"/>
                <a:gd name="T2" fmla="*/ 75 w 109"/>
                <a:gd name="T3" fmla="*/ 77 h 92"/>
                <a:gd name="T4" fmla="*/ 0 w 109"/>
                <a:gd name="T5" fmla="*/ 80 h 92"/>
                <a:gd name="T6" fmla="*/ 35 w 109"/>
                <a:gd name="T7" fmla="*/ 16 h 92"/>
                <a:gd name="T8" fmla="*/ 108 w 109"/>
                <a:gd name="T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2">
                  <a:moveTo>
                    <a:pt x="108" y="14"/>
                  </a:moveTo>
                  <a:cubicBezTo>
                    <a:pt x="108" y="14"/>
                    <a:pt x="109" y="57"/>
                    <a:pt x="75" y="77"/>
                  </a:cubicBezTo>
                  <a:cubicBezTo>
                    <a:pt x="53" y="90"/>
                    <a:pt x="21" y="92"/>
                    <a:pt x="0" y="80"/>
                  </a:cubicBezTo>
                  <a:cubicBezTo>
                    <a:pt x="4" y="68"/>
                    <a:pt x="2" y="36"/>
                    <a:pt x="35" y="16"/>
                  </a:cubicBezTo>
                  <a:cubicBezTo>
                    <a:pt x="55" y="3"/>
                    <a:pt x="83" y="0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454650" y="1987686"/>
              <a:ext cx="279400" cy="236538"/>
            </a:xfrm>
            <a:custGeom>
              <a:avLst/>
              <a:gdLst>
                <a:gd name="T0" fmla="*/ 108 w 109"/>
                <a:gd name="T1" fmla="*/ 14 h 93"/>
                <a:gd name="T2" fmla="*/ 75 w 109"/>
                <a:gd name="T3" fmla="*/ 78 h 93"/>
                <a:gd name="T4" fmla="*/ 0 w 109"/>
                <a:gd name="T5" fmla="*/ 81 h 93"/>
                <a:gd name="T6" fmla="*/ 35 w 109"/>
                <a:gd name="T7" fmla="*/ 16 h 93"/>
                <a:gd name="T8" fmla="*/ 108 w 109"/>
                <a:gd name="T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3">
                  <a:moveTo>
                    <a:pt x="108" y="14"/>
                  </a:moveTo>
                  <a:cubicBezTo>
                    <a:pt x="108" y="14"/>
                    <a:pt x="109" y="57"/>
                    <a:pt x="75" y="78"/>
                  </a:cubicBezTo>
                  <a:cubicBezTo>
                    <a:pt x="54" y="91"/>
                    <a:pt x="22" y="93"/>
                    <a:pt x="0" y="81"/>
                  </a:cubicBezTo>
                  <a:cubicBezTo>
                    <a:pt x="4" y="69"/>
                    <a:pt x="2" y="36"/>
                    <a:pt x="35" y="16"/>
                  </a:cubicBezTo>
                  <a:cubicBezTo>
                    <a:pt x="55" y="4"/>
                    <a:pt x="83" y="0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841875" y="1351099"/>
              <a:ext cx="273050" cy="279400"/>
            </a:xfrm>
            <a:custGeom>
              <a:avLst/>
              <a:gdLst>
                <a:gd name="T0" fmla="*/ 90 w 107"/>
                <a:gd name="T1" fmla="*/ 4 h 109"/>
                <a:gd name="T2" fmla="*/ 84 w 107"/>
                <a:gd name="T3" fmla="*/ 75 h 109"/>
                <a:gd name="T4" fmla="*/ 16 w 107"/>
                <a:gd name="T5" fmla="*/ 106 h 109"/>
                <a:gd name="T6" fmla="*/ 23 w 107"/>
                <a:gd name="T7" fmla="*/ 33 h 109"/>
                <a:gd name="T8" fmla="*/ 90 w 107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9">
                  <a:moveTo>
                    <a:pt x="90" y="4"/>
                  </a:moveTo>
                  <a:cubicBezTo>
                    <a:pt x="90" y="4"/>
                    <a:pt x="107" y="43"/>
                    <a:pt x="84" y="75"/>
                  </a:cubicBezTo>
                  <a:cubicBezTo>
                    <a:pt x="68" y="95"/>
                    <a:pt x="40" y="109"/>
                    <a:pt x="16" y="106"/>
                  </a:cubicBezTo>
                  <a:cubicBezTo>
                    <a:pt x="15" y="93"/>
                    <a:pt x="0" y="64"/>
                    <a:pt x="23" y="33"/>
                  </a:cubicBezTo>
                  <a:cubicBezTo>
                    <a:pt x="37" y="14"/>
                    <a:pt x="62" y="0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873500" y="3075124"/>
              <a:ext cx="244475" cy="238125"/>
            </a:xfrm>
            <a:custGeom>
              <a:avLst/>
              <a:gdLst>
                <a:gd name="T0" fmla="*/ 11 w 96"/>
                <a:gd name="T1" fmla="*/ 87 h 93"/>
                <a:gd name="T2" fmla="*/ 24 w 96"/>
                <a:gd name="T3" fmla="*/ 25 h 93"/>
                <a:gd name="T4" fmla="*/ 87 w 96"/>
                <a:gd name="T5" fmla="*/ 6 h 93"/>
                <a:gd name="T6" fmla="*/ 73 w 96"/>
                <a:gd name="T7" fmla="*/ 69 h 93"/>
                <a:gd name="T8" fmla="*/ 11 w 96"/>
                <a:gd name="T9" fmla="*/ 8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11" y="87"/>
                  </a:moveTo>
                  <a:cubicBezTo>
                    <a:pt x="11" y="87"/>
                    <a:pt x="0" y="50"/>
                    <a:pt x="24" y="25"/>
                  </a:cubicBezTo>
                  <a:cubicBezTo>
                    <a:pt x="40" y="9"/>
                    <a:pt x="67" y="0"/>
                    <a:pt x="87" y="6"/>
                  </a:cubicBezTo>
                  <a:cubicBezTo>
                    <a:pt x="87" y="17"/>
                    <a:pt x="96" y="44"/>
                    <a:pt x="73" y="69"/>
                  </a:cubicBezTo>
                  <a:cubicBezTo>
                    <a:pt x="58" y="84"/>
                    <a:pt x="35" y="93"/>
                    <a:pt x="11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283200" y="2322649"/>
              <a:ext cx="654050" cy="441325"/>
            </a:xfrm>
            <a:custGeom>
              <a:avLst/>
              <a:gdLst>
                <a:gd name="T0" fmla="*/ 256 w 256"/>
                <a:gd name="T1" fmla="*/ 55 h 173"/>
                <a:gd name="T2" fmla="*/ 151 w 256"/>
                <a:gd name="T3" fmla="*/ 160 h 173"/>
                <a:gd name="T4" fmla="*/ 0 w 256"/>
                <a:gd name="T5" fmla="*/ 119 h 173"/>
                <a:gd name="T6" fmla="*/ 110 w 256"/>
                <a:gd name="T7" fmla="*/ 12 h 173"/>
                <a:gd name="T8" fmla="*/ 256 w 256"/>
                <a:gd name="T9" fmla="*/ 5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173">
                  <a:moveTo>
                    <a:pt x="256" y="55"/>
                  </a:moveTo>
                  <a:cubicBezTo>
                    <a:pt x="256" y="55"/>
                    <a:pt x="231" y="141"/>
                    <a:pt x="151" y="160"/>
                  </a:cubicBezTo>
                  <a:cubicBezTo>
                    <a:pt x="99" y="173"/>
                    <a:pt x="34" y="156"/>
                    <a:pt x="0" y="119"/>
                  </a:cubicBezTo>
                  <a:cubicBezTo>
                    <a:pt x="15" y="98"/>
                    <a:pt x="31" y="30"/>
                    <a:pt x="110" y="12"/>
                  </a:cubicBezTo>
                  <a:cubicBezTo>
                    <a:pt x="158" y="0"/>
                    <a:pt x="216" y="11"/>
                    <a:pt x="256" y="55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868738" y="2105161"/>
              <a:ext cx="1397000" cy="1965325"/>
            </a:xfrm>
            <a:custGeom>
              <a:avLst/>
              <a:gdLst>
                <a:gd name="T0" fmla="*/ 0 w 547"/>
                <a:gd name="T1" fmla="*/ 766 h 770"/>
                <a:gd name="T2" fmla="*/ 192 w 547"/>
                <a:gd name="T3" fmla="*/ 701 h 770"/>
                <a:gd name="T4" fmla="*/ 245 w 547"/>
                <a:gd name="T5" fmla="*/ 527 h 770"/>
                <a:gd name="T6" fmla="*/ 35 w 547"/>
                <a:gd name="T7" fmla="*/ 243 h 770"/>
                <a:gd name="T8" fmla="*/ 257 w 547"/>
                <a:gd name="T9" fmla="*/ 386 h 770"/>
                <a:gd name="T10" fmla="*/ 239 w 547"/>
                <a:gd name="T11" fmla="*/ 180 h 770"/>
                <a:gd name="T12" fmla="*/ 229 w 547"/>
                <a:gd name="T13" fmla="*/ 0 h 770"/>
                <a:gd name="T14" fmla="*/ 265 w 547"/>
                <a:gd name="T15" fmla="*/ 130 h 770"/>
                <a:gd name="T16" fmla="*/ 294 w 547"/>
                <a:gd name="T17" fmla="*/ 198 h 770"/>
                <a:gd name="T18" fmla="*/ 317 w 547"/>
                <a:gd name="T19" fmla="*/ 204 h 770"/>
                <a:gd name="T20" fmla="*/ 394 w 547"/>
                <a:gd name="T21" fmla="*/ 103 h 770"/>
                <a:gd name="T22" fmla="*/ 336 w 547"/>
                <a:gd name="T23" fmla="*/ 273 h 770"/>
                <a:gd name="T24" fmla="*/ 356 w 547"/>
                <a:gd name="T25" fmla="*/ 358 h 770"/>
                <a:gd name="T26" fmla="*/ 507 w 547"/>
                <a:gd name="T27" fmla="*/ 242 h 770"/>
                <a:gd name="T28" fmla="*/ 385 w 547"/>
                <a:gd name="T29" fmla="*/ 408 h 770"/>
                <a:gd name="T30" fmla="*/ 378 w 547"/>
                <a:gd name="T31" fmla="*/ 478 h 770"/>
                <a:gd name="T32" fmla="*/ 382 w 547"/>
                <a:gd name="T33" fmla="*/ 590 h 770"/>
                <a:gd name="T34" fmla="*/ 365 w 547"/>
                <a:gd name="T35" fmla="*/ 689 h 770"/>
                <a:gd name="T36" fmla="*/ 547 w 547"/>
                <a:gd name="T37" fmla="*/ 770 h 770"/>
                <a:gd name="T38" fmla="*/ 0 w 547"/>
                <a:gd name="T39" fmla="*/ 766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7" h="770">
                  <a:moveTo>
                    <a:pt x="0" y="766"/>
                  </a:moveTo>
                  <a:cubicBezTo>
                    <a:pt x="0" y="766"/>
                    <a:pt x="84" y="704"/>
                    <a:pt x="192" y="701"/>
                  </a:cubicBezTo>
                  <a:cubicBezTo>
                    <a:pt x="220" y="629"/>
                    <a:pt x="247" y="587"/>
                    <a:pt x="245" y="527"/>
                  </a:cubicBezTo>
                  <a:cubicBezTo>
                    <a:pt x="243" y="477"/>
                    <a:pt x="171" y="349"/>
                    <a:pt x="35" y="243"/>
                  </a:cubicBezTo>
                  <a:cubicBezTo>
                    <a:pt x="71" y="249"/>
                    <a:pt x="208" y="338"/>
                    <a:pt x="257" y="386"/>
                  </a:cubicBezTo>
                  <a:cubicBezTo>
                    <a:pt x="262" y="307"/>
                    <a:pt x="256" y="265"/>
                    <a:pt x="239" y="180"/>
                  </a:cubicBezTo>
                  <a:cubicBezTo>
                    <a:pt x="222" y="94"/>
                    <a:pt x="216" y="31"/>
                    <a:pt x="229" y="0"/>
                  </a:cubicBezTo>
                  <a:cubicBezTo>
                    <a:pt x="234" y="68"/>
                    <a:pt x="243" y="85"/>
                    <a:pt x="265" y="130"/>
                  </a:cubicBezTo>
                  <a:cubicBezTo>
                    <a:pt x="287" y="175"/>
                    <a:pt x="292" y="187"/>
                    <a:pt x="294" y="198"/>
                  </a:cubicBezTo>
                  <a:cubicBezTo>
                    <a:pt x="296" y="210"/>
                    <a:pt x="309" y="217"/>
                    <a:pt x="317" y="204"/>
                  </a:cubicBezTo>
                  <a:cubicBezTo>
                    <a:pt x="324" y="192"/>
                    <a:pt x="364" y="125"/>
                    <a:pt x="394" y="103"/>
                  </a:cubicBezTo>
                  <a:cubicBezTo>
                    <a:pt x="366" y="162"/>
                    <a:pt x="335" y="238"/>
                    <a:pt x="336" y="273"/>
                  </a:cubicBezTo>
                  <a:cubicBezTo>
                    <a:pt x="338" y="309"/>
                    <a:pt x="339" y="350"/>
                    <a:pt x="356" y="358"/>
                  </a:cubicBezTo>
                  <a:cubicBezTo>
                    <a:pt x="370" y="346"/>
                    <a:pt x="458" y="255"/>
                    <a:pt x="507" y="242"/>
                  </a:cubicBezTo>
                  <a:cubicBezTo>
                    <a:pt x="463" y="296"/>
                    <a:pt x="394" y="390"/>
                    <a:pt x="385" y="408"/>
                  </a:cubicBezTo>
                  <a:cubicBezTo>
                    <a:pt x="373" y="431"/>
                    <a:pt x="377" y="446"/>
                    <a:pt x="378" y="478"/>
                  </a:cubicBezTo>
                  <a:cubicBezTo>
                    <a:pt x="378" y="510"/>
                    <a:pt x="384" y="565"/>
                    <a:pt x="382" y="590"/>
                  </a:cubicBezTo>
                  <a:cubicBezTo>
                    <a:pt x="380" y="614"/>
                    <a:pt x="370" y="684"/>
                    <a:pt x="365" y="689"/>
                  </a:cubicBezTo>
                  <a:cubicBezTo>
                    <a:pt x="415" y="692"/>
                    <a:pt x="519" y="730"/>
                    <a:pt x="547" y="770"/>
                  </a:cubicBezTo>
                  <a:cubicBezTo>
                    <a:pt x="279" y="770"/>
                    <a:pt x="0" y="766"/>
                    <a:pt x="0" y="766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7A99B618-771C-13FE-30E2-CD53FA7DA7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9C41515-CC62-3545-5A88-B82927E9AC96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C29BEBF-C90B-F3F5-2093-A4CFE0D7AF42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AFE2142-4060-3F33-5C48-088B8E4620F8}"/>
              </a:ext>
            </a:extLst>
          </p:cNvPr>
          <p:cNvGrpSpPr/>
          <p:nvPr/>
        </p:nvGrpSpPr>
        <p:grpSpPr>
          <a:xfrm>
            <a:off x="7840139" y="1995438"/>
            <a:ext cx="3571934" cy="915466"/>
            <a:chOff x="7895808" y="1814016"/>
            <a:chExt cx="3571934" cy="91546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23EE0F-1D67-BA25-FFD3-A4782AE7D6B2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0567431-6355-D2F1-EAD8-7BAC570307B7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241123-FD27-D001-A648-E0DA0604AF20}"/>
              </a:ext>
            </a:extLst>
          </p:cNvPr>
          <p:cNvGrpSpPr/>
          <p:nvPr/>
        </p:nvGrpSpPr>
        <p:grpSpPr>
          <a:xfrm>
            <a:off x="923926" y="1991853"/>
            <a:ext cx="3373356" cy="915466"/>
            <a:chOff x="7977268" y="1814016"/>
            <a:chExt cx="3373356" cy="91546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D09D77-C023-C601-8E43-8386FA794949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542D4E7-67E6-C27C-1F04-8DEB8EAC8890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1955D21-4812-783E-F68E-DD8D599D6EC7}"/>
              </a:ext>
            </a:extLst>
          </p:cNvPr>
          <p:cNvGrpSpPr/>
          <p:nvPr/>
        </p:nvGrpSpPr>
        <p:grpSpPr>
          <a:xfrm>
            <a:off x="7840139" y="4137346"/>
            <a:ext cx="3571934" cy="915466"/>
            <a:chOff x="7895808" y="1814016"/>
            <a:chExt cx="3571934" cy="91546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B74B87D-ECDE-2A39-F866-05F1AFAB5545}"/>
                </a:ext>
              </a:extLst>
            </p:cNvPr>
            <p:cNvSpPr txBox="1"/>
            <p:nvPr/>
          </p:nvSpPr>
          <p:spPr>
            <a:xfrm>
              <a:off x="7895808" y="2174458"/>
              <a:ext cx="3571934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83BC205D-B9C0-3425-792F-5FA809488790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DB340B3-DCD6-312D-CD67-15FC0C6B835A}"/>
              </a:ext>
            </a:extLst>
          </p:cNvPr>
          <p:cNvGrpSpPr/>
          <p:nvPr/>
        </p:nvGrpSpPr>
        <p:grpSpPr>
          <a:xfrm>
            <a:off x="923926" y="4133761"/>
            <a:ext cx="3373356" cy="915466"/>
            <a:chOff x="7977268" y="1814016"/>
            <a:chExt cx="3373356" cy="9154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FB0F62B-951F-5FAD-D115-6BCED8CD4198}"/>
                </a:ext>
              </a:extLst>
            </p:cNvPr>
            <p:cNvSpPr txBox="1"/>
            <p:nvPr/>
          </p:nvSpPr>
          <p:spPr>
            <a:xfrm>
              <a:off x="7977268" y="2174458"/>
              <a:ext cx="334002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E780610-8B6E-DB38-CF52-D7139A766EF1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417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919" y="1979615"/>
            <a:ext cx="2446337" cy="1150937"/>
            <a:chOff x="3489911" y="1979615"/>
            <a:chExt cx="2446337" cy="1150937"/>
          </a:xfrm>
          <a:solidFill>
            <a:srgbClr val="DC0A16"/>
          </a:solidFill>
        </p:grpSpPr>
        <p:sp>
          <p:nvSpPr>
            <p:cNvPr id="17416" name="任意多边形 11"/>
            <p:cNvSpPr>
              <a:spLocks noChangeArrowheads="1"/>
            </p:cNvSpPr>
            <p:nvPr/>
          </p:nvSpPr>
          <p:spPr bwMode="auto">
            <a:xfrm rot="2618723">
              <a:off x="3489911" y="2473327"/>
              <a:ext cx="1527175" cy="430213"/>
            </a:xfrm>
            <a:custGeom>
              <a:avLst/>
              <a:gdLst>
                <a:gd name="T0" fmla="*/ 38828 w 1620800"/>
                <a:gd name="T1" fmla="*/ 36245 h 456228"/>
                <a:gd name="T2" fmla="*/ 67867 w 1620800"/>
                <a:gd name="T3" fmla="*/ 11721 h 456228"/>
                <a:gd name="T4" fmla="*/ 88451 w 1620800"/>
                <a:gd name="T5" fmla="*/ 0 h 456228"/>
                <a:gd name="T6" fmla="*/ 86591 w 1620800"/>
                <a:gd name="T7" fmla="*/ 2857 h 456228"/>
                <a:gd name="T8" fmla="*/ 80205 w 1620800"/>
                <a:gd name="T9" fmla="*/ 29942 h 456228"/>
                <a:gd name="T10" fmla="*/ 1124862 w 1620800"/>
                <a:gd name="T11" fmla="*/ 333404 h 456228"/>
                <a:gd name="T12" fmla="*/ 1337448 w 1620800"/>
                <a:gd name="T13" fmla="*/ 335380 h 456228"/>
                <a:gd name="T14" fmla="*/ 1355837 w 1620800"/>
                <a:gd name="T15" fmla="*/ 334577 h 456228"/>
                <a:gd name="T16" fmla="*/ 1346488 w 1620800"/>
                <a:gd name="T17" fmla="*/ 336962 h 456228"/>
                <a:gd name="T18" fmla="*/ 863627 w 1620800"/>
                <a:gd name="T19" fmla="*/ 382548 h 456228"/>
                <a:gd name="T20" fmla="*/ 0 w 1620800"/>
                <a:gd name="T21" fmla="*/ 115621 h 456228"/>
                <a:gd name="T22" fmla="*/ 38828 w 1620800"/>
                <a:gd name="T23" fmla="*/ 36245 h 4562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20800"/>
                <a:gd name="T37" fmla="*/ 0 h 456228"/>
                <a:gd name="T38" fmla="*/ 1620800 w 1620800"/>
                <a:gd name="T39" fmla="*/ 456228 h 4562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17" name="任意多边形 14"/>
            <p:cNvSpPr>
              <a:spLocks noChangeArrowheads="1"/>
            </p:cNvSpPr>
            <p:nvPr/>
          </p:nvSpPr>
          <p:spPr bwMode="auto">
            <a:xfrm rot="1996494">
              <a:off x="3659773" y="1979615"/>
              <a:ext cx="2276475" cy="1150937"/>
            </a:xfrm>
            <a:custGeom>
              <a:avLst/>
              <a:gdLst>
                <a:gd name="T0" fmla="*/ 189458 w 2417304"/>
                <a:gd name="T1" fmla="*/ 355948 h 1221597"/>
                <a:gd name="T2" fmla="*/ 492052 w 2417304"/>
                <a:gd name="T3" fmla="*/ 240053 h 1221597"/>
                <a:gd name="T4" fmla="*/ 518035 w 2417304"/>
                <a:gd name="T5" fmla="*/ 235501 h 1221597"/>
                <a:gd name="T6" fmla="*/ 517056 w 2417304"/>
                <a:gd name="T7" fmla="*/ 234007 h 1221597"/>
                <a:gd name="T8" fmla="*/ 569726 w 2417304"/>
                <a:gd name="T9" fmla="*/ 226443 h 1221597"/>
                <a:gd name="T10" fmla="*/ 582766 w 2417304"/>
                <a:gd name="T11" fmla="*/ 224158 h 1221597"/>
                <a:gd name="T12" fmla="*/ 593007 w 2417304"/>
                <a:gd name="T13" fmla="*/ 223101 h 1221597"/>
                <a:gd name="T14" fmla="*/ 656434 w 2417304"/>
                <a:gd name="T15" fmla="*/ 213994 h 1221597"/>
                <a:gd name="T16" fmla="*/ 981126 w 2417304"/>
                <a:gd name="T17" fmla="*/ 195890 h 1221597"/>
                <a:gd name="T18" fmla="*/ 1486836 w 2417304"/>
                <a:gd name="T19" fmla="*/ 241078 h 1221597"/>
                <a:gd name="T20" fmla="*/ 1510377 w 2417304"/>
                <a:gd name="T21" fmla="*/ 246098 h 1221597"/>
                <a:gd name="T22" fmla="*/ 1534780 w 2417304"/>
                <a:gd name="T23" fmla="*/ 0 h 1221597"/>
                <a:gd name="T24" fmla="*/ 2018953 w 2417304"/>
                <a:gd name="T25" fmla="*/ 563994 h 1221597"/>
                <a:gd name="T26" fmla="*/ 1433474 w 2417304"/>
                <a:gd name="T27" fmla="*/ 1021642 h 1221597"/>
                <a:gd name="T28" fmla="*/ 1453935 w 2417304"/>
                <a:gd name="T29" fmla="*/ 815307 h 1221597"/>
                <a:gd name="T30" fmla="*/ 1415155 w 2417304"/>
                <a:gd name="T31" fmla="*/ 802095 h 1221597"/>
                <a:gd name="T32" fmla="*/ 1288381 w 2417304"/>
                <a:gd name="T33" fmla="*/ 765922 h 1221597"/>
                <a:gd name="T34" fmla="*/ 1224490 w 2417304"/>
                <a:gd name="T35" fmla="*/ 748443 h 1221597"/>
                <a:gd name="T36" fmla="*/ 1015828 w 2417304"/>
                <a:gd name="T37" fmla="*/ 702974 h 1221597"/>
                <a:gd name="T38" fmla="*/ 833383 w 2417304"/>
                <a:gd name="T39" fmla="*/ 674038 h 1221597"/>
                <a:gd name="T40" fmla="*/ 777986 w 2417304"/>
                <a:gd name="T41" fmla="*/ 667504 h 1221597"/>
                <a:gd name="T42" fmla="*/ 693956 w 2417304"/>
                <a:gd name="T43" fmla="*/ 658953 h 1221597"/>
                <a:gd name="T44" fmla="*/ 667192 w 2417304"/>
                <a:gd name="T45" fmla="*/ 655980 h 1221597"/>
                <a:gd name="T46" fmla="*/ 600720 w 2417304"/>
                <a:gd name="T47" fmla="*/ 651332 h 1221597"/>
                <a:gd name="T48" fmla="*/ 549067 w 2417304"/>
                <a:gd name="T49" fmla="*/ 649261 h 1221597"/>
                <a:gd name="T50" fmla="*/ 511102 w 2417304"/>
                <a:gd name="T51" fmla="*/ 647358 h 1221597"/>
                <a:gd name="T52" fmla="*/ 443991 w 2417304"/>
                <a:gd name="T53" fmla="*/ 646237 h 1221597"/>
                <a:gd name="T54" fmla="*/ 389065 w 2417304"/>
                <a:gd name="T55" fmla="*/ 648047 h 1221597"/>
                <a:gd name="T56" fmla="*/ 357855 w 2417304"/>
                <a:gd name="T57" fmla="*/ 648736 h 1221597"/>
                <a:gd name="T58" fmla="*/ 300846 w 2417304"/>
                <a:gd name="T59" fmla="*/ 651363 h 1221597"/>
                <a:gd name="T60" fmla="*/ 46919 w 2417304"/>
                <a:gd name="T61" fmla="*/ 712690 h 1221597"/>
                <a:gd name="T62" fmla="*/ 22839 w 2417304"/>
                <a:gd name="T63" fmla="*/ 729918 h 1221597"/>
                <a:gd name="T64" fmla="*/ 15785 w 2417304"/>
                <a:gd name="T65" fmla="*/ 715101 h 1221597"/>
                <a:gd name="T66" fmla="*/ 0 w 2417304"/>
                <a:gd name="T67" fmla="*/ 630539 h 1221597"/>
                <a:gd name="T68" fmla="*/ 132689 w 2417304"/>
                <a:gd name="T69" fmla="*/ 395942 h 1221597"/>
                <a:gd name="T70" fmla="*/ 189458 w 2417304"/>
                <a:gd name="T71" fmla="*/ 355948 h 1221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17304"/>
                <a:gd name="T109" fmla="*/ 0 h 1221597"/>
                <a:gd name="T110" fmla="*/ 2417304 w 2417304"/>
                <a:gd name="T111" fmla="*/ 1221597 h 12215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grpFill/>
            <a:ln w="12700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6736" y="1979615"/>
            <a:ext cx="2446337" cy="1150937"/>
            <a:chOff x="6026736" y="1979615"/>
            <a:chExt cx="2446337" cy="1150937"/>
          </a:xfrm>
        </p:grpSpPr>
        <p:sp>
          <p:nvSpPr>
            <p:cNvPr id="17418" name="任意多边形 18"/>
            <p:cNvSpPr>
              <a:spLocks noChangeArrowheads="1"/>
            </p:cNvSpPr>
            <p:nvPr/>
          </p:nvSpPr>
          <p:spPr bwMode="auto">
            <a:xfrm rot="18981277" flipH="1">
              <a:off x="6947486" y="2473327"/>
              <a:ext cx="1525587" cy="430213"/>
            </a:xfrm>
            <a:custGeom>
              <a:avLst/>
              <a:gdLst>
                <a:gd name="T0" fmla="*/ 38706 w 1620800"/>
                <a:gd name="T1" fmla="*/ 36245 h 456228"/>
                <a:gd name="T2" fmla="*/ 67657 w 1620800"/>
                <a:gd name="T3" fmla="*/ 11721 h 456228"/>
                <a:gd name="T4" fmla="*/ 88176 w 1620800"/>
                <a:gd name="T5" fmla="*/ 0 h 456228"/>
                <a:gd name="T6" fmla="*/ 86321 w 1620800"/>
                <a:gd name="T7" fmla="*/ 2857 h 456228"/>
                <a:gd name="T8" fmla="*/ 79955 w 1620800"/>
                <a:gd name="T9" fmla="*/ 29942 h 456228"/>
                <a:gd name="T10" fmla="*/ 1121356 w 1620800"/>
                <a:gd name="T11" fmla="*/ 333404 h 456228"/>
                <a:gd name="T12" fmla="*/ 1333280 w 1620800"/>
                <a:gd name="T13" fmla="*/ 335380 h 456228"/>
                <a:gd name="T14" fmla="*/ 1351612 w 1620800"/>
                <a:gd name="T15" fmla="*/ 334577 h 456228"/>
                <a:gd name="T16" fmla="*/ 1342292 w 1620800"/>
                <a:gd name="T17" fmla="*/ 336962 h 456228"/>
                <a:gd name="T18" fmla="*/ 860934 w 1620800"/>
                <a:gd name="T19" fmla="*/ 382548 h 456228"/>
                <a:gd name="T20" fmla="*/ 0 w 1620800"/>
                <a:gd name="T21" fmla="*/ 115621 h 456228"/>
                <a:gd name="T22" fmla="*/ 38706 w 1620800"/>
                <a:gd name="T23" fmla="*/ 36245 h 4562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20800"/>
                <a:gd name="T37" fmla="*/ 0 h 456228"/>
                <a:gd name="T38" fmla="*/ 1620800 w 1620800"/>
                <a:gd name="T39" fmla="*/ 456228 h 4562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19" name="任意多边形 19"/>
            <p:cNvSpPr>
              <a:spLocks noChangeArrowheads="1"/>
            </p:cNvSpPr>
            <p:nvPr/>
          </p:nvSpPr>
          <p:spPr bwMode="auto">
            <a:xfrm rot="19603506" flipH="1">
              <a:off x="6026736" y="1979615"/>
              <a:ext cx="2276475" cy="1150937"/>
            </a:xfrm>
            <a:custGeom>
              <a:avLst/>
              <a:gdLst>
                <a:gd name="T0" fmla="*/ 189458 w 2417304"/>
                <a:gd name="T1" fmla="*/ 355948 h 1221597"/>
                <a:gd name="T2" fmla="*/ 492052 w 2417304"/>
                <a:gd name="T3" fmla="*/ 240053 h 1221597"/>
                <a:gd name="T4" fmla="*/ 518035 w 2417304"/>
                <a:gd name="T5" fmla="*/ 235501 h 1221597"/>
                <a:gd name="T6" fmla="*/ 517056 w 2417304"/>
                <a:gd name="T7" fmla="*/ 234007 h 1221597"/>
                <a:gd name="T8" fmla="*/ 569726 w 2417304"/>
                <a:gd name="T9" fmla="*/ 226443 h 1221597"/>
                <a:gd name="T10" fmla="*/ 582766 w 2417304"/>
                <a:gd name="T11" fmla="*/ 224158 h 1221597"/>
                <a:gd name="T12" fmla="*/ 593007 w 2417304"/>
                <a:gd name="T13" fmla="*/ 223101 h 1221597"/>
                <a:gd name="T14" fmla="*/ 656434 w 2417304"/>
                <a:gd name="T15" fmla="*/ 213994 h 1221597"/>
                <a:gd name="T16" fmla="*/ 981126 w 2417304"/>
                <a:gd name="T17" fmla="*/ 195890 h 1221597"/>
                <a:gd name="T18" fmla="*/ 1486836 w 2417304"/>
                <a:gd name="T19" fmla="*/ 241078 h 1221597"/>
                <a:gd name="T20" fmla="*/ 1510377 w 2417304"/>
                <a:gd name="T21" fmla="*/ 246098 h 1221597"/>
                <a:gd name="T22" fmla="*/ 1534780 w 2417304"/>
                <a:gd name="T23" fmla="*/ 0 h 1221597"/>
                <a:gd name="T24" fmla="*/ 2018953 w 2417304"/>
                <a:gd name="T25" fmla="*/ 563994 h 1221597"/>
                <a:gd name="T26" fmla="*/ 1433474 w 2417304"/>
                <a:gd name="T27" fmla="*/ 1021642 h 1221597"/>
                <a:gd name="T28" fmla="*/ 1453935 w 2417304"/>
                <a:gd name="T29" fmla="*/ 815307 h 1221597"/>
                <a:gd name="T30" fmla="*/ 1415155 w 2417304"/>
                <a:gd name="T31" fmla="*/ 802095 h 1221597"/>
                <a:gd name="T32" fmla="*/ 1288381 w 2417304"/>
                <a:gd name="T33" fmla="*/ 765922 h 1221597"/>
                <a:gd name="T34" fmla="*/ 1224490 w 2417304"/>
                <a:gd name="T35" fmla="*/ 748443 h 1221597"/>
                <a:gd name="T36" fmla="*/ 1015828 w 2417304"/>
                <a:gd name="T37" fmla="*/ 702974 h 1221597"/>
                <a:gd name="T38" fmla="*/ 833383 w 2417304"/>
                <a:gd name="T39" fmla="*/ 674038 h 1221597"/>
                <a:gd name="T40" fmla="*/ 777986 w 2417304"/>
                <a:gd name="T41" fmla="*/ 667504 h 1221597"/>
                <a:gd name="T42" fmla="*/ 693956 w 2417304"/>
                <a:gd name="T43" fmla="*/ 658953 h 1221597"/>
                <a:gd name="T44" fmla="*/ 667192 w 2417304"/>
                <a:gd name="T45" fmla="*/ 655980 h 1221597"/>
                <a:gd name="T46" fmla="*/ 600720 w 2417304"/>
                <a:gd name="T47" fmla="*/ 651332 h 1221597"/>
                <a:gd name="T48" fmla="*/ 549067 w 2417304"/>
                <a:gd name="T49" fmla="*/ 649261 h 1221597"/>
                <a:gd name="T50" fmla="*/ 511102 w 2417304"/>
                <a:gd name="T51" fmla="*/ 647358 h 1221597"/>
                <a:gd name="T52" fmla="*/ 443991 w 2417304"/>
                <a:gd name="T53" fmla="*/ 646237 h 1221597"/>
                <a:gd name="T54" fmla="*/ 389065 w 2417304"/>
                <a:gd name="T55" fmla="*/ 648047 h 1221597"/>
                <a:gd name="T56" fmla="*/ 357855 w 2417304"/>
                <a:gd name="T57" fmla="*/ 648736 h 1221597"/>
                <a:gd name="T58" fmla="*/ 300846 w 2417304"/>
                <a:gd name="T59" fmla="*/ 651363 h 1221597"/>
                <a:gd name="T60" fmla="*/ 46919 w 2417304"/>
                <a:gd name="T61" fmla="*/ 712690 h 1221597"/>
                <a:gd name="T62" fmla="*/ 22839 w 2417304"/>
                <a:gd name="T63" fmla="*/ 729918 h 1221597"/>
                <a:gd name="T64" fmla="*/ 15785 w 2417304"/>
                <a:gd name="T65" fmla="*/ 715101 h 1221597"/>
                <a:gd name="T66" fmla="*/ 0 w 2417304"/>
                <a:gd name="T67" fmla="*/ 630539 h 1221597"/>
                <a:gd name="T68" fmla="*/ 132689 w 2417304"/>
                <a:gd name="T69" fmla="*/ 395942 h 1221597"/>
                <a:gd name="T70" fmla="*/ 189458 w 2417304"/>
                <a:gd name="T71" fmla="*/ 355948 h 1221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17304"/>
                <a:gd name="T109" fmla="*/ 0 h 1221597"/>
                <a:gd name="T110" fmla="*/ 2417304 w 2417304"/>
                <a:gd name="T111" fmla="*/ 1221597 h 12215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64836" y="3927477"/>
            <a:ext cx="2446337" cy="1150938"/>
            <a:chOff x="6064836" y="3927477"/>
            <a:chExt cx="2446337" cy="1150938"/>
          </a:xfrm>
        </p:grpSpPr>
        <p:sp>
          <p:nvSpPr>
            <p:cNvPr id="17420" name="任意多边形 20"/>
            <p:cNvSpPr>
              <a:spLocks noChangeArrowheads="1"/>
            </p:cNvSpPr>
            <p:nvPr/>
          </p:nvSpPr>
          <p:spPr bwMode="auto">
            <a:xfrm rot="2618723" flipH="1" flipV="1">
              <a:off x="6983998" y="4154490"/>
              <a:ext cx="1527175" cy="430212"/>
            </a:xfrm>
            <a:custGeom>
              <a:avLst/>
              <a:gdLst>
                <a:gd name="T0" fmla="*/ 38828 w 1620800"/>
                <a:gd name="T1" fmla="*/ 36245 h 456228"/>
                <a:gd name="T2" fmla="*/ 67867 w 1620800"/>
                <a:gd name="T3" fmla="*/ 11721 h 456228"/>
                <a:gd name="T4" fmla="*/ 88451 w 1620800"/>
                <a:gd name="T5" fmla="*/ 0 h 456228"/>
                <a:gd name="T6" fmla="*/ 86591 w 1620800"/>
                <a:gd name="T7" fmla="*/ 2857 h 456228"/>
                <a:gd name="T8" fmla="*/ 80205 w 1620800"/>
                <a:gd name="T9" fmla="*/ 29942 h 456228"/>
                <a:gd name="T10" fmla="*/ 1124862 w 1620800"/>
                <a:gd name="T11" fmla="*/ 333401 h 456228"/>
                <a:gd name="T12" fmla="*/ 1337448 w 1620800"/>
                <a:gd name="T13" fmla="*/ 335377 h 456228"/>
                <a:gd name="T14" fmla="*/ 1355837 w 1620800"/>
                <a:gd name="T15" fmla="*/ 334574 h 456228"/>
                <a:gd name="T16" fmla="*/ 1346488 w 1620800"/>
                <a:gd name="T17" fmla="*/ 336959 h 456228"/>
                <a:gd name="T18" fmla="*/ 863627 w 1620800"/>
                <a:gd name="T19" fmla="*/ 382546 h 456228"/>
                <a:gd name="T20" fmla="*/ 0 w 1620800"/>
                <a:gd name="T21" fmla="*/ 115620 h 456228"/>
                <a:gd name="T22" fmla="*/ 38828 w 1620800"/>
                <a:gd name="T23" fmla="*/ 36245 h 4562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20800"/>
                <a:gd name="T37" fmla="*/ 0 h 456228"/>
                <a:gd name="T38" fmla="*/ 1620800 w 1620800"/>
                <a:gd name="T39" fmla="*/ 456228 h 4562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1" name="任意多边形 21"/>
            <p:cNvSpPr>
              <a:spLocks noChangeArrowheads="1"/>
            </p:cNvSpPr>
            <p:nvPr/>
          </p:nvSpPr>
          <p:spPr bwMode="auto">
            <a:xfrm rot="1996494" flipH="1" flipV="1">
              <a:off x="6064836" y="3927477"/>
              <a:ext cx="2276475" cy="1150938"/>
            </a:xfrm>
            <a:custGeom>
              <a:avLst/>
              <a:gdLst>
                <a:gd name="T0" fmla="*/ 189458 w 2417304"/>
                <a:gd name="T1" fmla="*/ 355950 h 1221597"/>
                <a:gd name="T2" fmla="*/ 492052 w 2417304"/>
                <a:gd name="T3" fmla="*/ 240054 h 1221597"/>
                <a:gd name="T4" fmla="*/ 518035 w 2417304"/>
                <a:gd name="T5" fmla="*/ 235501 h 1221597"/>
                <a:gd name="T6" fmla="*/ 517056 w 2417304"/>
                <a:gd name="T7" fmla="*/ 234009 h 1221597"/>
                <a:gd name="T8" fmla="*/ 569726 w 2417304"/>
                <a:gd name="T9" fmla="*/ 226445 h 1221597"/>
                <a:gd name="T10" fmla="*/ 582766 w 2417304"/>
                <a:gd name="T11" fmla="*/ 224159 h 1221597"/>
                <a:gd name="T12" fmla="*/ 593007 w 2417304"/>
                <a:gd name="T13" fmla="*/ 223101 h 1221597"/>
                <a:gd name="T14" fmla="*/ 656434 w 2417304"/>
                <a:gd name="T15" fmla="*/ 213994 h 1221597"/>
                <a:gd name="T16" fmla="*/ 981126 w 2417304"/>
                <a:gd name="T17" fmla="*/ 195890 h 1221597"/>
                <a:gd name="T18" fmla="*/ 1486836 w 2417304"/>
                <a:gd name="T19" fmla="*/ 241079 h 1221597"/>
                <a:gd name="T20" fmla="*/ 1510377 w 2417304"/>
                <a:gd name="T21" fmla="*/ 246098 h 1221597"/>
                <a:gd name="T22" fmla="*/ 1534780 w 2417304"/>
                <a:gd name="T23" fmla="*/ 0 h 1221597"/>
                <a:gd name="T24" fmla="*/ 2018953 w 2417304"/>
                <a:gd name="T25" fmla="*/ 563996 h 1221597"/>
                <a:gd name="T26" fmla="*/ 1433474 w 2417304"/>
                <a:gd name="T27" fmla="*/ 1021645 h 1221597"/>
                <a:gd name="T28" fmla="*/ 1453935 w 2417304"/>
                <a:gd name="T29" fmla="*/ 815309 h 1221597"/>
                <a:gd name="T30" fmla="*/ 1415155 w 2417304"/>
                <a:gd name="T31" fmla="*/ 802096 h 1221597"/>
                <a:gd name="T32" fmla="*/ 1288381 w 2417304"/>
                <a:gd name="T33" fmla="*/ 765924 h 1221597"/>
                <a:gd name="T34" fmla="*/ 1224490 w 2417304"/>
                <a:gd name="T35" fmla="*/ 748444 h 1221597"/>
                <a:gd name="T36" fmla="*/ 1015828 w 2417304"/>
                <a:gd name="T37" fmla="*/ 702976 h 1221597"/>
                <a:gd name="T38" fmla="*/ 833383 w 2417304"/>
                <a:gd name="T39" fmla="*/ 674040 h 1221597"/>
                <a:gd name="T40" fmla="*/ 777986 w 2417304"/>
                <a:gd name="T41" fmla="*/ 667505 h 1221597"/>
                <a:gd name="T42" fmla="*/ 693956 w 2417304"/>
                <a:gd name="T43" fmla="*/ 658954 h 1221597"/>
                <a:gd name="T44" fmla="*/ 667192 w 2417304"/>
                <a:gd name="T45" fmla="*/ 655982 h 1221597"/>
                <a:gd name="T46" fmla="*/ 600720 w 2417304"/>
                <a:gd name="T47" fmla="*/ 651334 h 1221597"/>
                <a:gd name="T48" fmla="*/ 549067 w 2417304"/>
                <a:gd name="T49" fmla="*/ 649263 h 1221597"/>
                <a:gd name="T50" fmla="*/ 511102 w 2417304"/>
                <a:gd name="T51" fmla="*/ 647360 h 1221597"/>
                <a:gd name="T52" fmla="*/ 443991 w 2417304"/>
                <a:gd name="T53" fmla="*/ 646239 h 1221597"/>
                <a:gd name="T54" fmla="*/ 389065 w 2417304"/>
                <a:gd name="T55" fmla="*/ 648049 h 1221597"/>
                <a:gd name="T56" fmla="*/ 357855 w 2417304"/>
                <a:gd name="T57" fmla="*/ 648737 h 1221597"/>
                <a:gd name="T58" fmla="*/ 300846 w 2417304"/>
                <a:gd name="T59" fmla="*/ 651364 h 1221597"/>
                <a:gd name="T60" fmla="*/ 46919 w 2417304"/>
                <a:gd name="T61" fmla="*/ 712692 h 1221597"/>
                <a:gd name="T62" fmla="*/ 22839 w 2417304"/>
                <a:gd name="T63" fmla="*/ 729918 h 1221597"/>
                <a:gd name="T64" fmla="*/ 15785 w 2417304"/>
                <a:gd name="T65" fmla="*/ 715104 h 1221597"/>
                <a:gd name="T66" fmla="*/ 0 w 2417304"/>
                <a:gd name="T67" fmla="*/ 630541 h 1221597"/>
                <a:gd name="T68" fmla="*/ 132689 w 2417304"/>
                <a:gd name="T69" fmla="*/ 395944 h 1221597"/>
                <a:gd name="T70" fmla="*/ 189458 w 2417304"/>
                <a:gd name="T71" fmla="*/ 355950 h 1221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17304"/>
                <a:gd name="T109" fmla="*/ 0 h 1221597"/>
                <a:gd name="T110" fmla="*/ 2417304 w 2417304"/>
                <a:gd name="T111" fmla="*/ 1221597 h 12215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DC0A16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00331" y="3914777"/>
            <a:ext cx="2446338" cy="1150938"/>
            <a:chOff x="3488323" y="3914777"/>
            <a:chExt cx="2446338" cy="1150938"/>
          </a:xfrm>
        </p:grpSpPr>
        <p:sp>
          <p:nvSpPr>
            <p:cNvPr id="17422" name="任意多边形 22"/>
            <p:cNvSpPr>
              <a:spLocks noChangeArrowheads="1"/>
            </p:cNvSpPr>
            <p:nvPr/>
          </p:nvSpPr>
          <p:spPr bwMode="auto">
            <a:xfrm rot="18981277" flipV="1">
              <a:off x="3488323" y="4141790"/>
              <a:ext cx="1527175" cy="430212"/>
            </a:xfrm>
            <a:custGeom>
              <a:avLst/>
              <a:gdLst>
                <a:gd name="T0" fmla="*/ 38828 w 1620800"/>
                <a:gd name="T1" fmla="*/ 36245 h 456228"/>
                <a:gd name="T2" fmla="*/ 67867 w 1620800"/>
                <a:gd name="T3" fmla="*/ 11721 h 456228"/>
                <a:gd name="T4" fmla="*/ 88451 w 1620800"/>
                <a:gd name="T5" fmla="*/ 0 h 456228"/>
                <a:gd name="T6" fmla="*/ 86591 w 1620800"/>
                <a:gd name="T7" fmla="*/ 2857 h 456228"/>
                <a:gd name="T8" fmla="*/ 80205 w 1620800"/>
                <a:gd name="T9" fmla="*/ 29942 h 456228"/>
                <a:gd name="T10" fmla="*/ 1124862 w 1620800"/>
                <a:gd name="T11" fmla="*/ 333401 h 456228"/>
                <a:gd name="T12" fmla="*/ 1337448 w 1620800"/>
                <a:gd name="T13" fmla="*/ 335377 h 456228"/>
                <a:gd name="T14" fmla="*/ 1355837 w 1620800"/>
                <a:gd name="T15" fmla="*/ 334574 h 456228"/>
                <a:gd name="T16" fmla="*/ 1346488 w 1620800"/>
                <a:gd name="T17" fmla="*/ 336959 h 456228"/>
                <a:gd name="T18" fmla="*/ 863627 w 1620800"/>
                <a:gd name="T19" fmla="*/ 382546 h 456228"/>
                <a:gd name="T20" fmla="*/ 0 w 1620800"/>
                <a:gd name="T21" fmla="*/ 115620 h 456228"/>
                <a:gd name="T22" fmla="*/ 38828 w 1620800"/>
                <a:gd name="T23" fmla="*/ 36245 h 4562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20800"/>
                <a:gd name="T37" fmla="*/ 0 h 456228"/>
                <a:gd name="T38" fmla="*/ 1620800 w 1620800"/>
                <a:gd name="T39" fmla="*/ 456228 h 4562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23" name="任意多边形 23"/>
            <p:cNvSpPr>
              <a:spLocks noChangeArrowheads="1"/>
            </p:cNvSpPr>
            <p:nvPr/>
          </p:nvSpPr>
          <p:spPr bwMode="auto">
            <a:xfrm rot="19603506" flipV="1">
              <a:off x="3658186" y="3914777"/>
              <a:ext cx="2276475" cy="1150938"/>
            </a:xfrm>
            <a:custGeom>
              <a:avLst/>
              <a:gdLst>
                <a:gd name="T0" fmla="*/ 189458 w 2417304"/>
                <a:gd name="T1" fmla="*/ 355950 h 1221597"/>
                <a:gd name="T2" fmla="*/ 492052 w 2417304"/>
                <a:gd name="T3" fmla="*/ 240054 h 1221597"/>
                <a:gd name="T4" fmla="*/ 518035 w 2417304"/>
                <a:gd name="T5" fmla="*/ 235501 h 1221597"/>
                <a:gd name="T6" fmla="*/ 517056 w 2417304"/>
                <a:gd name="T7" fmla="*/ 234009 h 1221597"/>
                <a:gd name="T8" fmla="*/ 569726 w 2417304"/>
                <a:gd name="T9" fmla="*/ 226445 h 1221597"/>
                <a:gd name="T10" fmla="*/ 582766 w 2417304"/>
                <a:gd name="T11" fmla="*/ 224159 h 1221597"/>
                <a:gd name="T12" fmla="*/ 593007 w 2417304"/>
                <a:gd name="T13" fmla="*/ 223101 h 1221597"/>
                <a:gd name="T14" fmla="*/ 656434 w 2417304"/>
                <a:gd name="T15" fmla="*/ 213994 h 1221597"/>
                <a:gd name="T16" fmla="*/ 981126 w 2417304"/>
                <a:gd name="T17" fmla="*/ 195890 h 1221597"/>
                <a:gd name="T18" fmla="*/ 1486836 w 2417304"/>
                <a:gd name="T19" fmla="*/ 241079 h 1221597"/>
                <a:gd name="T20" fmla="*/ 1510377 w 2417304"/>
                <a:gd name="T21" fmla="*/ 246098 h 1221597"/>
                <a:gd name="T22" fmla="*/ 1534780 w 2417304"/>
                <a:gd name="T23" fmla="*/ 0 h 1221597"/>
                <a:gd name="T24" fmla="*/ 2018953 w 2417304"/>
                <a:gd name="T25" fmla="*/ 563996 h 1221597"/>
                <a:gd name="T26" fmla="*/ 1433474 w 2417304"/>
                <a:gd name="T27" fmla="*/ 1021645 h 1221597"/>
                <a:gd name="T28" fmla="*/ 1453935 w 2417304"/>
                <a:gd name="T29" fmla="*/ 815309 h 1221597"/>
                <a:gd name="T30" fmla="*/ 1415155 w 2417304"/>
                <a:gd name="T31" fmla="*/ 802096 h 1221597"/>
                <a:gd name="T32" fmla="*/ 1288381 w 2417304"/>
                <a:gd name="T33" fmla="*/ 765924 h 1221597"/>
                <a:gd name="T34" fmla="*/ 1224490 w 2417304"/>
                <a:gd name="T35" fmla="*/ 748444 h 1221597"/>
                <a:gd name="T36" fmla="*/ 1015828 w 2417304"/>
                <a:gd name="T37" fmla="*/ 702976 h 1221597"/>
                <a:gd name="T38" fmla="*/ 833383 w 2417304"/>
                <a:gd name="T39" fmla="*/ 674040 h 1221597"/>
                <a:gd name="T40" fmla="*/ 777986 w 2417304"/>
                <a:gd name="T41" fmla="*/ 667505 h 1221597"/>
                <a:gd name="T42" fmla="*/ 693956 w 2417304"/>
                <a:gd name="T43" fmla="*/ 658954 h 1221597"/>
                <a:gd name="T44" fmla="*/ 667192 w 2417304"/>
                <a:gd name="T45" fmla="*/ 655982 h 1221597"/>
                <a:gd name="T46" fmla="*/ 600720 w 2417304"/>
                <a:gd name="T47" fmla="*/ 651334 h 1221597"/>
                <a:gd name="T48" fmla="*/ 549067 w 2417304"/>
                <a:gd name="T49" fmla="*/ 649263 h 1221597"/>
                <a:gd name="T50" fmla="*/ 511102 w 2417304"/>
                <a:gd name="T51" fmla="*/ 647360 h 1221597"/>
                <a:gd name="T52" fmla="*/ 443991 w 2417304"/>
                <a:gd name="T53" fmla="*/ 646239 h 1221597"/>
                <a:gd name="T54" fmla="*/ 389065 w 2417304"/>
                <a:gd name="T55" fmla="*/ 648049 h 1221597"/>
                <a:gd name="T56" fmla="*/ 357855 w 2417304"/>
                <a:gd name="T57" fmla="*/ 648737 h 1221597"/>
                <a:gd name="T58" fmla="*/ 300846 w 2417304"/>
                <a:gd name="T59" fmla="*/ 651364 h 1221597"/>
                <a:gd name="T60" fmla="*/ 46919 w 2417304"/>
                <a:gd name="T61" fmla="*/ 712692 h 1221597"/>
                <a:gd name="T62" fmla="*/ 22839 w 2417304"/>
                <a:gd name="T63" fmla="*/ 729918 h 1221597"/>
                <a:gd name="T64" fmla="*/ 15785 w 2417304"/>
                <a:gd name="T65" fmla="*/ 715104 h 1221597"/>
                <a:gd name="T66" fmla="*/ 0 w 2417304"/>
                <a:gd name="T67" fmla="*/ 630541 h 1221597"/>
                <a:gd name="T68" fmla="*/ 132689 w 2417304"/>
                <a:gd name="T69" fmla="*/ 395944 h 1221597"/>
                <a:gd name="T70" fmla="*/ 189458 w 2417304"/>
                <a:gd name="T71" fmla="*/ 355950 h 1221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17304"/>
                <a:gd name="T109" fmla="*/ 0 h 1221597"/>
                <a:gd name="T110" fmla="*/ 2417304 w 2417304"/>
                <a:gd name="T111" fmla="*/ 1221597 h 12215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C0029DA9-1345-9EFA-7B78-76A73FA785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E041321-A2F6-EAF0-06E6-8A4AD997341B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E8E9B4C-A417-13D9-9E7E-CED747EE04D1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F10B650-D4E2-C79B-B7FE-771A90312990}"/>
              </a:ext>
            </a:extLst>
          </p:cNvPr>
          <p:cNvGrpSpPr/>
          <p:nvPr/>
        </p:nvGrpSpPr>
        <p:grpSpPr>
          <a:xfrm>
            <a:off x="8410722" y="1995438"/>
            <a:ext cx="2638278" cy="1155531"/>
            <a:chOff x="7895808" y="1814016"/>
            <a:chExt cx="2638278" cy="115553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498ABAE-E2C0-65AF-49B2-50B774209334}"/>
                </a:ext>
              </a:extLst>
            </p:cNvPr>
            <p:cNvSpPr txBox="1"/>
            <p:nvPr/>
          </p:nvSpPr>
          <p:spPr>
            <a:xfrm>
              <a:off x="7895808" y="2174458"/>
              <a:ext cx="2638278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26BD79C-F9CF-1155-C475-3648B9F91F21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CEA0D78-13BE-63EF-32EB-BD00B4C63B78}"/>
              </a:ext>
            </a:extLst>
          </p:cNvPr>
          <p:cNvGrpSpPr/>
          <p:nvPr/>
        </p:nvGrpSpPr>
        <p:grpSpPr>
          <a:xfrm>
            <a:off x="1156966" y="1991853"/>
            <a:ext cx="2605936" cy="1155531"/>
            <a:chOff x="8744688" y="1814016"/>
            <a:chExt cx="2605936" cy="115553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BAABCF-16C9-63FD-32A4-D4EF28B93E6B}"/>
                </a:ext>
              </a:extLst>
            </p:cNvPr>
            <p:cNvSpPr txBox="1"/>
            <p:nvPr/>
          </p:nvSpPr>
          <p:spPr>
            <a:xfrm>
              <a:off x="8744688" y="2174458"/>
              <a:ext cx="2572599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2D5DF3A-7896-BE4F-DFDE-0E55B0203E87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7828239-3CAA-442A-155F-68EB5FA10BFA}"/>
              </a:ext>
            </a:extLst>
          </p:cNvPr>
          <p:cNvGrpSpPr/>
          <p:nvPr/>
        </p:nvGrpSpPr>
        <p:grpSpPr>
          <a:xfrm>
            <a:off x="8410722" y="4150572"/>
            <a:ext cx="2638278" cy="1155531"/>
            <a:chOff x="7895808" y="1814016"/>
            <a:chExt cx="2638278" cy="115553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2ABF217-F9B6-9000-A27B-D06C158BEE95}"/>
                </a:ext>
              </a:extLst>
            </p:cNvPr>
            <p:cNvSpPr txBox="1"/>
            <p:nvPr/>
          </p:nvSpPr>
          <p:spPr>
            <a:xfrm>
              <a:off x="7895808" y="2174458"/>
              <a:ext cx="2638278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7FF5FE9-4640-30FB-A47A-90E5F1E1DD62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91C470-BBE7-1B84-4422-57C9C06FFC31}"/>
              </a:ext>
            </a:extLst>
          </p:cNvPr>
          <p:cNvGrpSpPr/>
          <p:nvPr/>
        </p:nvGrpSpPr>
        <p:grpSpPr>
          <a:xfrm>
            <a:off x="1156966" y="4146987"/>
            <a:ext cx="2605936" cy="1155531"/>
            <a:chOff x="8744688" y="1814016"/>
            <a:chExt cx="2605936" cy="115553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90BDC04-CEB3-0884-AB8B-61F2AE5107AC}"/>
                </a:ext>
              </a:extLst>
            </p:cNvPr>
            <p:cNvSpPr txBox="1"/>
            <p:nvPr/>
          </p:nvSpPr>
          <p:spPr>
            <a:xfrm>
              <a:off x="8744688" y="2174458"/>
              <a:ext cx="2572599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16C6ABF-AFDE-7993-B79A-245FAEC61FCB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213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0E7E454-5EEF-5635-D929-F3106DFAA6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87"/>
          <a:stretch/>
        </p:blipFill>
        <p:spPr>
          <a:xfrm>
            <a:off x="789833" y="3170509"/>
            <a:ext cx="12192000" cy="36874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BCE0849-24F1-EBB1-7FE3-2A342F7855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019550"/>
          </a:xfrm>
          <a:prstGeom prst="rect">
            <a:avLst/>
          </a:prstGeom>
        </p:spPr>
      </p:pic>
      <p:sp>
        <p:nvSpPr>
          <p:cNvPr id="27" name="图形 4">
            <a:extLst>
              <a:ext uri="{FF2B5EF4-FFF2-40B4-BE49-F238E27FC236}">
                <a16:creationId xmlns:a16="http://schemas.microsoft.com/office/drawing/2014/main" id="{0C9DA81B-F6F5-8F79-1186-2EDF7FC4B0D2}"/>
              </a:ext>
            </a:extLst>
          </p:cNvPr>
          <p:cNvSpPr/>
          <p:nvPr/>
        </p:nvSpPr>
        <p:spPr>
          <a:xfrm>
            <a:off x="-83922" y="2940420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DC0A16">
                  <a:alpha val="10000"/>
                </a:srgbClr>
              </a:gs>
              <a:gs pos="43000">
                <a:srgbClr val="DC0A16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DC0A16">
                    <a:alpha val="34000"/>
                  </a:srgbClr>
                </a:gs>
                <a:gs pos="100000">
                  <a:srgbClr val="DC0A16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D98DD1A-59F0-BBDC-52B8-5F22BC08BDF1}"/>
              </a:ext>
            </a:extLst>
          </p:cNvPr>
          <p:cNvSpPr/>
          <p:nvPr/>
        </p:nvSpPr>
        <p:spPr>
          <a:xfrm>
            <a:off x="3682929" y="3182397"/>
            <a:ext cx="4814052" cy="473283"/>
          </a:xfrm>
          <a:prstGeom prst="roundRect">
            <a:avLst>
              <a:gd name="adj" fmla="val 50000"/>
            </a:avLst>
          </a:prstGeom>
          <a:solidFill>
            <a:srgbClr val="DC0A16"/>
          </a:solidFill>
          <a:ln>
            <a:noFill/>
          </a:ln>
          <a:effectLst>
            <a:innerShdw dist="76200" dir="135000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935C1A6A-ED7B-18EE-40E2-42BED064CB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6" b="33372"/>
          <a:stretch/>
        </p:blipFill>
        <p:spPr>
          <a:xfrm>
            <a:off x="544506" y="4423812"/>
            <a:ext cx="11102988" cy="243418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F19FB86C-A4B0-09E7-DD3A-D8727DB3E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74" y="191521"/>
            <a:ext cx="3651303" cy="14191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942CF5C-C858-2FD2-4E72-2D28C099B3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9390907">
            <a:off x="-120670" y="6206860"/>
            <a:ext cx="4899110" cy="100511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B879D3-F73B-0D2F-7B11-1DF7B3444A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638264">
            <a:off x="6908482" y="6245920"/>
            <a:ext cx="4899110" cy="1005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CA8CC5F5-E481-D263-4F35-9BAE1F2B088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465" y="4071787"/>
            <a:ext cx="1880367" cy="169952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581EE528-0ADD-F693-5B49-CD954CD61BEE}"/>
              </a:ext>
            </a:extLst>
          </p:cNvPr>
          <p:cNvGrpSpPr/>
          <p:nvPr/>
        </p:nvGrpSpPr>
        <p:grpSpPr>
          <a:xfrm>
            <a:off x="3584540" y="4721076"/>
            <a:ext cx="4727442" cy="1866360"/>
            <a:chOff x="4459978" y="6451596"/>
            <a:chExt cx="3272463" cy="1291945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69C6609-D7AC-4AC2-1C2F-FA192874A3DA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1249B7F-08BC-7B4F-096E-55259C4ACF71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BD9EA127-8009-709D-ED71-634EAB817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7282BD04-3EE5-0E6D-CE34-91A2FEC3B554}"/>
              </a:ext>
            </a:extLst>
          </p:cNvPr>
          <p:cNvSpPr txBox="1"/>
          <p:nvPr/>
        </p:nvSpPr>
        <p:spPr>
          <a:xfrm>
            <a:off x="4226535" y="3221435"/>
            <a:ext cx="3726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党政工作汇报总结通用模板</a:t>
            </a:r>
          </a:p>
        </p:txBody>
      </p:sp>
      <p:sp>
        <p:nvSpPr>
          <p:cNvPr id="60" name="TextBox 84">
            <a:extLst>
              <a:ext uri="{FF2B5EF4-FFF2-40B4-BE49-F238E27FC236}">
                <a16:creationId xmlns:a16="http://schemas.microsoft.com/office/drawing/2014/main" id="{C8832A36-1C14-D385-F5FE-2CEB652FF02F}"/>
              </a:ext>
            </a:extLst>
          </p:cNvPr>
          <p:cNvSpPr txBox="1"/>
          <p:nvPr/>
        </p:nvSpPr>
        <p:spPr>
          <a:xfrm>
            <a:off x="4400664" y="4000990"/>
            <a:ext cx="3390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时间：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2022.06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490F7E6-71A7-E801-D5EB-43CE159BB0FF}"/>
              </a:ext>
            </a:extLst>
          </p:cNvPr>
          <p:cNvGrpSpPr/>
          <p:nvPr/>
        </p:nvGrpSpPr>
        <p:grpSpPr>
          <a:xfrm>
            <a:off x="4007335" y="1357311"/>
            <a:ext cx="4009485" cy="1373106"/>
            <a:chOff x="6284875" y="2776761"/>
            <a:chExt cx="4009485" cy="1373106"/>
          </a:xfrm>
          <a:gradFill>
            <a:gsLst>
              <a:gs pos="100000">
                <a:srgbClr val="C00000"/>
              </a:gs>
              <a:gs pos="0">
                <a:srgbClr val="DC0A16"/>
              </a:gs>
            </a:gsLst>
            <a:lin ang="5400000" scaled="1"/>
          </a:gradFill>
          <a:effectLst>
            <a:outerShdw blurRad="50800" dist="1016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343E135-854A-D923-BA00-32805214ECFE}"/>
                </a:ext>
              </a:extLst>
            </p:cNvPr>
            <p:cNvSpPr txBox="1"/>
            <p:nvPr/>
          </p:nvSpPr>
          <p:spPr>
            <a:xfrm flipH="1">
              <a:off x="9467846" y="2776761"/>
              <a:ext cx="768178" cy="1156716"/>
            </a:xfrm>
            <a:custGeom>
              <a:avLst/>
              <a:gdLst/>
              <a:ahLst/>
              <a:cxnLst/>
              <a:rect l="l" t="t" r="r" b="b"/>
              <a:pathLst>
                <a:path w="768178" h="1156716">
                  <a:moveTo>
                    <a:pt x="177012" y="0"/>
                  </a:moveTo>
                  <a:cubicBezTo>
                    <a:pt x="157149" y="0"/>
                    <a:pt x="141376" y="3505"/>
                    <a:pt x="129692" y="10515"/>
                  </a:cubicBezTo>
                  <a:cubicBezTo>
                    <a:pt x="118008" y="15189"/>
                    <a:pt x="109537" y="20155"/>
                    <a:pt x="104279" y="25412"/>
                  </a:cubicBezTo>
                  <a:cubicBezTo>
                    <a:pt x="99021" y="30670"/>
                    <a:pt x="94640" y="37973"/>
                    <a:pt x="91135" y="47320"/>
                  </a:cubicBezTo>
                  <a:cubicBezTo>
                    <a:pt x="87630" y="57836"/>
                    <a:pt x="85877" y="67183"/>
                    <a:pt x="85877" y="75362"/>
                  </a:cubicBezTo>
                  <a:cubicBezTo>
                    <a:pt x="85877" y="90551"/>
                    <a:pt x="95808" y="106324"/>
                    <a:pt x="115671" y="122682"/>
                  </a:cubicBezTo>
                  <a:cubicBezTo>
                    <a:pt x="123850" y="129692"/>
                    <a:pt x="131445" y="135242"/>
                    <a:pt x="138455" y="139331"/>
                  </a:cubicBezTo>
                  <a:cubicBezTo>
                    <a:pt x="145465" y="143421"/>
                    <a:pt x="152476" y="145466"/>
                    <a:pt x="159486" y="145466"/>
                  </a:cubicBezTo>
                  <a:cubicBezTo>
                    <a:pt x="173507" y="145466"/>
                    <a:pt x="195414" y="151892"/>
                    <a:pt x="225209" y="164744"/>
                  </a:cubicBezTo>
                  <a:cubicBezTo>
                    <a:pt x="255003" y="177597"/>
                    <a:pt x="269316" y="186944"/>
                    <a:pt x="268147" y="192786"/>
                  </a:cubicBezTo>
                  <a:cubicBezTo>
                    <a:pt x="265811" y="206807"/>
                    <a:pt x="264642" y="223164"/>
                    <a:pt x="264642" y="241859"/>
                  </a:cubicBezTo>
                  <a:cubicBezTo>
                    <a:pt x="264642" y="246532"/>
                    <a:pt x="261429" y="248577"/>
                    <a:pt x="255003" y="247993"/>
                  </a:cubicBezTo>
                  <a:cubicBezTo>
                    <a:pt x="248577" y="247408"/>
                    <a:pt x="232511" y="243027"/>
                    <a:pt x="206806" y="234848"/>
                  </a:cubicBezTo>
                  <a:cubicBezTo>
                    <a:pt x="154228" y="219659"/>
                    <a:pt x="119760" y="212064"/>
                    <a:pt x="103403" y="212064"/>
                  </a:cubicBezTo>
                  <a:cubicBezTo>
                    <a:pt x="90551" y="212064"/>
                    <a:pt x="78866" y="215570"/>
                    <a:pt x="68351" y="222580"/>
                  </a:cubicBezTo>
                  <a:cubicBezTo>
                    <a:pt x="55499" y="230759"/>
                    <a:pt x="44691" y="242151"/>
                    <a:pt x="35928" y="256756"/>
                  </a:cubicBezTo>
                  <a:cubicBezTo>
                    <a:pt x="27165" y="271361"/>
                    <a:pt x="22783" y="285089"/>
                    <a:pt x="22783" y="297942"/>
                  </a:cubicBezTo>
                  <a:cubicBezTo>
                    <a:pt x="22783" y="303784"/>
                    <a:pt x="23952" y="309042"/>
                    <a:pt x="26288" y="313715"/>
                  </a:cubicBezTo>
                  <a:cubicBezTo>
                    <a:pt x="30962" y="321894"/>
                    <a:pt x="46443" y="333578"/>
                    <a:pt x="72732" y="348767"/>
                  </a:cubicBezTo>
                  <a:cubicBezTo>
                    <a:pt x="99021" y="363956"/>
                    <a:pt x="115087" y="370967"/>
                    <a:pt x="120929" y="369798"/>
                  </a:cubicBezTo>
                  <a:cubicBezTo>
                    <a:pt x="124434" y="368630"/>
                    <a:pt x="136118" y="370675"/>
                    <a:pt x="155981" y="375932"/>
                  </a:cubicBezTo>
                  <a:cubicBezTo>
                    <a:pt x="175844" y="381190"/>
                    <a:pt x="188696" y="385572"/>
                    <a:pt x="194538" y="389077"/>
                  </a:cubicBezTo>
                  <a:cubicBezTo>
                    <a:pt x="196875" y="390245"/>
                    <a:pt x="200088" y="391706"/>
                    <a:pt x="204178" y="393459"/>
                  </a:cubicBezTo>
                  <a:cubicBezTo>
                    <a:pt x="208267" y="395211"/>
                    <a:pt x="212648" y="396672"/>
                    <a:pt x="217322" y="397840"/>
                  </a:cubicBezTo>
                  <a:cubicBezTo>
                    <a:pt x="219659" y="397840"/>
                    <a:pt x="226085" y="400761"/>
                    <a:pt x="236600" y="406603"/>
                  </a:cubicBezTo>
                  <a:lnTo>
                    <a:pt x="261137" y="420624"/>
                  </a:lnTo>
                  <a:cubicBezTo>
                    <a:pt x="269316" y="425297"/>
                    <a:pt x="275450" y="430263"/>
                    <a:pt x="279539" y="435521"/>
                  </a:cubicBezTo>
                  <a:cubicBezTo>
                    <a:pt x="283629" y="440779"/>
                    <a:pt x="289179" y="449834"/>
                    <a:pt x="296189" y="462686"/>
                  </a:cubicBezTo>
                  <a:cubicBezTo>
                    <a:pt x="305536" y="486054"/>
                    <a:pt x="309626" y="498322"/>
                    <a:pt x="308457" y="499491"/>
                  </a:cubicBezTo>
                  <a:cubicBezTo>
                    <a:pt x="308457" y="500659"/>
                    <a:pt x="307289" y="501243"/>
                    <a:pt x="304952" y="501243"/>
                  </a:cubicBezTo>
                  <a:cubicBezTo>
                    <a:pt x="302615" y="501243"/>
                    <a:pt x="293852" y="498322"/>
                    <a:pt x="278663" y="492480"/>
                  </a:cubicBezTo>
                  <a:cubicBezTo>
                    <a:pt x="261137" y="484302"/>
                    <a:pt x="248285" y="480212"/>
                    <a:pt x="240106" y="480212"/>
                  </a:cubicBezTo>
                  <a:cubicBezTo>
                    <a:pt x="238937" y="480212"/>
                    <a:pt x="231343" y="477291"/>
                    <a:pt x="217322" y="471449"/>
                  </a:cubicBezTo>
                  <a:cubicBezTo>
                    <a:pt x="210312" y="466776"/>
                    <a:pt x="192201" y="460934"/>
                    <a:pt x="162991" y="453923"/>
                  </a:cubicBezTo>
                  <a:cubicBezTo>
                    <a:pt x="148970" y="450418"/>
                    <a:pt x="133197" y="445744"/>
                    <a:pt x="115671" y="439902"/>
                  </a:cubicBezTo>
                  <a:cubicBezTo>
                    <a:pt x="112166" y="437566"/>
                    <a:pt x="109245" y="436397"/>
                    <a:pt x="106908" y="436397"/>
                  </a:cubicBezTo>
                  <a:cubicBezTo>
                    <a:pt x="104571" y="436397"/>
                    <a:pt x="102819" y="437566"/>
                    <a:pt x="101650" y="439902"/>
                  </a:cubicBezTo>
                  <a:cubicBezTo>
                    <a:pt x="98145" y="442239"/>
                    <a:pt x="92303" y="442239"/>
                    <a:pt x="84124" y="439902"/>
                  </a:cubicBezTo>
                  <a:cubicBezTo>
                    <a:pt x="78282" y="437566"/>
                    <a:pt x="74485" y="436981"/>
                    <a:pt x="72732" y="438150"/>
                  </a:cubicBezTo>
                  <a:cubicBezTo>
                    <a:pt x="70980" y="439318"/>
                    <a:pt x="68351" y="442239"/>
                    <a:pt x="64846" y="446913"/>
                  </a:cubicBezTo>
                  <a:cubicBezTo>
                    <a:pt x="59004" y="452755"/>
                    <a:pt x="49072" y="460349"/>
                    <a:pt x="35052" y="469697"/>
                  </a:cubicBezTo>
                  <a:cubicBezTo>
                    <a:pt x="19862" y="477875"/>
                    <a:pt x="10223" y="485178"/>
                    <a:pt x="6134" y="491604"/>
                  </a:cubicBezTo>
                  <a:cubicBezTo>
                    <a:pt x="2044" y="498030"/>
                    <a:pt x="0" y="507085"/>
                    <a:pt x="0" y="518769"/>
                  </a:cubicBezTo>
                  <a:cubicBezTo>
                    <a:pt x="0" y="528117"/>
                    <a:pt x="2921" y="539801"/>
                    <a:pt x="8762" y="553821"/>
                  </a:cubicBezTo>
                  <a:cubicBezTo>
                    <a:pt x="13436" y="564337"/>
                    <a:pt x="18986" y="571055"/>
                    <a:pt x="25412" y="573976"/>
                  </a:cubicBezTo>
                  <a:cubicBezTo>
                    <a:pt x="31838" y="576897"/>
                    <a:pt x="41478" y="577189"/>
                    <a:pt x="54330" y="574853"/>
                  </a:cubicBezTo>
                  <a:cubicBezTo>
                    <a:pt x="82372" y="567842"/>
                    <a:pt x="104571" y="564337"/>
                    <a:pt x="120929" y="564337"/>
                  </a:cubicBezTo>
                  <a:cubicBezTo>
                    <a:pt x="141960" y="564337"/>
                    <a:pt x="169418" y="568426"/>
                    <a:pt x="203301" y="576605"/>
                  </a:cubicBezTo>
                  <a:cubicBezTo>
                    <a:pt x="237185" y="584784"/>
                    <a:pt x="272237" y="596468"/>
                    <a:pt x="308457" y="611657"/>
                  </a:cubicBezTo>
                  <a:lnTo>
                    <a:pt x="345262" y="627431"/>
                  </a:lnTo>
                  <a:lnTo>
                    <a:pt x="355777" y="650214"/>
                  </a:lnTo>
                  <a:cubicBezTo>
                    <a:pt x="367461" y="673582"/>
                    <a:pt x="375056" y="698119"/>
                    <a:pt x="378561" y="723824"/>
                  </a:cubicBezTo>
                  <a:cubicBezTo>
                    <a:pt x="380898" y="734339"/>
                    <a:pt x="384988" y="746607"/>
                    <a:pt x="390829" y="760628"/>
                  </a:cubicBezTo>
                  <a:cubicBezTo>
                    <a:pt x="397840" y="774649"/>
                    <a:pt x="404266" y="791591"/>
                    <a:pt x="410108" y="811454"/>
                  </a:cubicBezTo>
                  <a:cubicBezTo>
                    <a:pt x="417118" y="831316"/>
                    <a:pt x="423545" y="846506"/>
                    <a:pt x="429387" y="857021"/>
                  </a:cubicBezTo>
                  <a:lnTo>
                    <a:pt x="443407" y="883310"/>
                  </a:lnTo>
                  <a:cubicBezTo>
                    <a:pt x="448081" y="889152"/>
                    <a:pt x="455676" y="905510"/>
                    <a:pt x="466191" y="932383"/>
                  </a:cubicBezTo>
                  <a:cubicBezTo>
                    <a:pt x="483717" y="968603"/>
                    <a:pt x="502996" y="998398"/>
                    <a:pt x="524027" y="1021766"/>
                  </a:cubicBezTo>
                  <a:lnTo>
                    <a:pt x="548563" y="1048055"/>
                  </a:lnTo>
                  <a:cubicBezTo>
                    <a:pt x="559079" y="1058570"/>
                    <a:pt x="567842" y="1066165"/>
                    <a:pt x="574852" y="1070838"/>
                  </a:cubicBezTo>
                  <a:lnTo>
                    <a:pt x="602894" y="1091870"/>
                  </a:lnTo>
                  <a:cubicBezTo>
                    <a:pt x="626262" y="1112901"/>
                    <a:pt x="648462" y="1128966"/>
                    <a:pt x="669493" y="1140066"/>
                  </a:cubicBezTo>
                  <a:cubicBezTo>
                    <a:pt x="690524" y="1151166"/>
                    <a:pt x="707466" y="1156716"/>
                    <a:pt x="720318" y="1156716"/>
                  </a:cubicBezTo>
                  <a:cubicBezTo>
                    <a:pt x="732002" y="1156716"/>
                    <a:pt x="743686" y="1154671"/>
                    <a:pt x="755370" y="1150582"/>
                  </a:cubicBezTo>
                  <a:lnTo>
                    <a:pt x="768178" y="1142671"/>
                  </a:lnTo>
                  <a:lnTo>
                    <a:pt x="765131" y="1141733"/>
                  </a:lnTo>
                  <a:cubicBezTo>
                    <a:pt x="761880" y="1141733"/>
                    <a:pt x="757003" y="1139701"/>
                    <a:pt x="750501" y="1135637"/>
                  </a:cubicBezTo>
                  <a:lnTo>
                    <a:pt x="730994" y="1127102"/>
                  </a:lnTo>
                  <a:cubicBezTo>
                    <a:pt x="723679" y="1125477"/>
                    <a:pt x="713519" y="1119381"/>
                    <a:pt x="700514" y="1108814"/>
                  </a:cubicBezTo>
                  <a:cubicBezTo>
                    <a:pt x="698888" y="1106376"/>
                    <a:pt x="696856" y="1104344"/>
                    <a:pt x="694418" y="1102718"/>
                  </a:cubicBezTo>
                  <a:cubicBezTo>
                    <a:pt x="691979" y="1101093"/>
                    <a:pt x="690354" y="1099874"/>
                    <a:pt x="689541" y="1099061"/>
                  </a:cubicBezTo>
                  <a:cubicBezTo>
                    <a:pt x="685477" y="1096622"/>
                    <a:pt x="678771" y="1089104"/>
                    <a:pt x="669424" y="1076506"/>
                  </a:cubicBezTo>
                  <a:cubicBezTo>
                    <a:pt x="660077" y="1063907"/>
                    <a:pt x="654591" y="1055170"/>
                    <a:pt x="652965" y="1050293"/>
                  </a:cubicBezTo>
                  <a:lnTo>
                    <a:pt x="650662" y="1022670"/>
                  </a:lnTo>
                  <a:lnTo>
                    <a:pt x="618667" y="983208"/>
                  </a:lnTo>
                  <a:lnTo>
                    <a:pt x="594131" y="946404"/>
                  </a:lnTo>
                  <a:cubicBezTo>
                    <a:pt x="575437" y="920699"/>
                    <a:pt x="554405" y="882142"/>
                    <a:pt x="531037" y="830732"/>
                  </a:cubicBezTo>
                  <a:cubicBezTo>
                    <a:pt x="527532" y="822553"/>
                    <a:pt x="518769" y="802106"/>
                    <a:pt x="504748" y="769391"/>
                  </a:cubicBezTo>
                  <a:cubicBezTo>
                    <a:pt x="498906" y="758876"/>
                    <a:pt x="493649" y="746607"/>
                    <a:pt x="488975" y="732587"/>
                  </a:cubicBezTo>
                  <a:cubicBezTo>
                    <a:pt x="484301" y="718566"/>
                    <a:pt x="481965" y="708634"/>
                    <a:pt x="481965" y="702792"/>
                  </a:cubicBezTo>
                  <a:cubicBezTo>
                    <a:pt x="481965" y="701624"/>
                    <a:pt x="482549" y="701040"/>
                    <a:pt x="483717" y="701040"/>
                  </a:cubicBezTo>
                  <a:cubicBezTo>
                    <a:pt x="484886" y="701040"/>
                    <a:pt x="495401" y="706882"/>
                    <a:pt x="515264" y="718566"/>
                  </a:cubicBezTo>
                  <a:lnTo>
                    <a:pt x="538048" y="729081"/>
                  </a:lnTo>
                  <a:cubicBezTo>
                    <a:pt x="543890" y="732587"/>
                    <a:pt x="546811" y="734923"/>
                    <a:pt x="546811" y="736092"/>
                  </a:cubicBezTo>
                  <a:cubicBezTo>
                    <a:pt x="546811" y="738429"/>
                    <a:pt x="555574" y="743979"/>
                    <a:pt x="573100" y="752741"/>
                  </a:cubicBezTo>
                  <a:cubicBezTo>
                    <a:pt x="590626" y="761505"/>
                    <a:pt x="605231" y="768223"/>
                    <a:pt x="616915" y="772896"/>
                  </a:cubicBezTo>
                  <a:lnTo>
                    <a:pt x="639699" y="778154"/>
                  </a:lnTo>
                  <a:cubicBezTo>
                    <a:pt x="650214" y="783996"/>
                    <a:pt x="668324" y="786917"/>
                    <a:pt x="694029" y="786917"/>
                  </a:cubicBezTo>
                  <a:cubicBezTo>
                    <a:pt x="709218" y="786917"/>
                    <a:pt x="718566" y="785749"/>
                    <a:pt x="722071" y="783412"/>
                  </a:cubicBezTo>
                  <a:cubicBezTo>
                    <a:pt x="729081" y="778738"/>
                    <a:pt x="734631" y="769975"/>
                    <a:pt x="738720" y="757123"/>
                  </a:cubicBezTo>
                  <a:cubicBezTo>
                    <a:pt x="742810" y="744271"/>
                    <a:pt x="744855" y="730250"/>
                    <a:pt x="744855" y="715061"/>
                  </a:cubicBezTo>
                  <a:cubicBezTo>
                    <a:pt x="744855" y="704545"/>
                    <a:pt x="744270" y="696366"/>
                    <a:pt x="743102" y="690524"/>
                  </a:cubicBezTo>
                  <a:cubicBezTo>
                    <a:pt x="741934" y="683514"/>
                    <a:pt x="736968" y="676211"/>
                    <a:pt x="728205" y="668617"/>
                  </a:cubicBezTo>
                  <a:cubicBezTo>
                    <a:pt x="719442" y="661022"/>
                    <a:pt x="704545" y="649630"/>
                    <a:pt x="683514" y="634441"/>
                  </a:cubicBezTo>
                  <a:cubicBezTo>
                    <a:pt x="676503" y="629767"/>
                    <a:pt x="670369" y="625386"/>
                    <a:pt x="665111" y="621296"/>
                  </a:cubicBezTo>
                  <a:cubicBezTo>
                    <a:pt x="659854" y="617207"/>
                    <a:pt x="656056" y="614578"/>
                    <a:pt x="653719" y="613410"/>
                  </a:cubicBezTo>
                  <a:lnTo>
                    <a:pt x="613410" y="585368"/>
                  </a:lnTo>
                  <a:lnTo>
                    <a:pt x="553821" y="546811"/>
                  </a:lnTo>
                  <a:cubicBezTo>
                    <a:pt x="539800" y="537464"/>
                    <a:pt x="526364" y="529285"/>
                    <a:pt x="513511" y="522275"/>
                  </a:cubicBezTo>
                  <a:cubicBezTo>
                    <a:pt x="495985" y="512927"/>
                    <a:pt x="473202" y="498322"/>
                    <a:pt x="445160" y="478460"/>
                  </a:cubicBezTo>
                  <a:cubicBezTo>
                    <a:pt x="410108" y="456260"/>
                    <a:pt x="392582" y="442823"/>
                    <a:pt x="392582" y="438150"/>
                  </a:cubicBezTo>
                  <a:lnTo>
                    <a:pt x="390829" y="429387"/>
                  </a:lnTo>
                  <a:lnTo>
                    <a:pt x="392582" y="429387"/>
                  </a:lnTo>
                  <a:cubicBezTo>
                    <a:pt x="391414" y="429387"/>
                    <a:pt x="408355" y="431724"/>
                    <a:pt x="443407" y="436397"/>
                  </a:cubicBezTo>
                  <a:cubicBezTo>
                    <a:pt x="448081" y="437566"/>
                    <a:pt x="455092" y="438150"/>
                    <a:pt x="464439" y="438150"/>
                  </a:cubicBezTo>
                  <a:cubicBezTo>
                    <a:pt x="479628" y="438150"/>
                    <a:pt x="493064" y="435229"/>
                    <a:pt x="504748" y="429387"/>
                  </a:cubicBezTo>
                  <a:cubicBezTo>
                    <a:pt x="511759" y="424713"/>
                    <a:pt x="516725" y="417411"/>
                    <a:pt x="519646" y="407479"/>
                  </a:cubicBezTo>
                  <a:cubicBezTo>
                    <a:pt x="522566" y="397548"/>
                    <a:pt x="524027" y="382067"/>
                    <a:pt x="524027" y="361035"/>
                  </a:cubicBezTo>
                  <a:lnTo>
                    <a:pt x="524027" y="343509"/>
                  </a:lnTo>
                  <a:cubicBezTo>
                    <a:pt x="524027" y="332994"/>
                    <a:pt x="522859" y="326568"/>
                    <a:pt x="520522" y="324231"/>
                  </a:cubicBezTo>
                  <a:cubicBezTo>
                    <a:pt x="518185" y="321894"/>
                    <a:pt x="513511" y="320726"/>
                    <a:pt x="506501" y="320726"/>
                  </a:cubicBezTo>
                  <a:cubicBezTo>
                    <a:pt x="504164" y="320726"/>
                    <a:pt x="497738" y="318973"/>
                    <a:pt x="487222" y="315468"/>
                  </a:cubicBezTo>
                  <a:cubicBezTo>
                    <a:pt x="482549" y="310794"/>
                    <a:pt x="479628" y="310210"/>
                    <a:pt x="478459" y="313715"/>
                  </a:cubicBezTo>
                  <a:cubicBezTo>
                    <a:pt x="478459" y="316052"/>
                    <a:pt x="476123" y="317220"/>
                    <a:pt x="471449" y="317220"/>
                  </a:cubicBezTo>
                  <a:cubicBezTo>
                    <a:pt x="466775" y="317220"/>
                    <a:pt x="454215" y="314591"/>
                    <a:pt x="433768" y="309334"/>
                  </a:cubicBezTo>
                  <a:cubicBezTo>
                    <a:pt x="413321" y="304076"/>
                    <a:pt x="395503" y="298526"/>
                    <a:pt x="380314" y="292684"/>
                  </a:cubicBezTo>
                  <a:cubicBezTo>
                    <a:pt x="369798" y="288010"/>
                    <a:pt x="363372" y="284505"/>
                    <a:pt x="361035" y="282168"/>
                  </a:cubicBezTo>
                  <a:cubicBezTo>
                    <a:pt x="358698" y="279832"/>
                    <a:pt x="356362" y="274574"/>
                    <a:pt x="354025" y="266395"/>
                  </a:cubicBezTo>
                  <a:cubicBezTo>
                    <a:pt x="349351" y="254711"/>
                    <a:pt x="347014" y="245364"/>
                    <a:pt x="347014" y="238353"/>
                  </a:cubicBezTo>
                  <a:cubicBezTo>
                    <a:pt x="345846" y="236017"/>
                    <a:pt x="345262" y="233096"/>
                    <a:pt x="345262" y="229590"/>
                  </a:cubicBezTo>
                  <a:cubicBezTo>
                    <a:pt x="345262" y="227254"/>
                    <a:pt x="346430" y="226085"/>
                    <a:pt x="348767" y="226085"/>
                  </a:cubicBezTo>
                  <a:lnTo>
                    <a:pt x="364540" y="229590"/>
                  </a:lnTo>
                  <a:cubicBezTo>
                    <a:pt x="368046" y="230759"/>
                    <a:pt x="372135" y="231343"/>
                    <a:pt x="376809" y="231343"/>
                  </a:cubicBezTo>
                  <a:cubicBezTo>
                    <a:pt x="376809" y="230174"/>
                    <a:pt x="371551" y="225501"/>
                    <a:pt x="361035" y="217322"/>
                  </a:cubicBezTo>
                  <a:cubicBezTo>
                    <a:pt x="350520" y="211480"/>
                    <a:pt x="345262" y="206807"/>
                    <a:pt x="345262" y="203301"/>
                  </a:cubicBezTo>
                  <a:cubicBezTo>
                    <a:pt x="345262" y="202133"/>
                    <a:pt x="347599" y="199212"/>
                    <a:pt x="352272" y="194538"/>
                  </a:cubicBezTo>
                  <a:cubicBezTo>
                    <a:pt x="354609" y="192202"/>
                    <a:pt x="355485" y="190157"/>
                    <a:pt x="354901" y="188404"/>
                  </a:cubicBezTo>
                  <a:cubicBezTo>
                    <a:pt x="354317" y="186652"/>
                    <a:pt x="352856" y="185775"/>
                    <a:pt x="350520" y="185775"/>
                  </a:cubicBezTo>
                  <a:cubicBezTo>
                    <a:pt x="345846" y="185775"/>
                    <a:pt x="342633" y="183731"/>
                    <a:pt x="340880" y="179641"/>
                  </a:cubicBezTo>
                  <a:cubicBezTo>
                    <a:pt x="339128" y="175552"/>
                    <a:pt x="339420" y="172339"/>
                    <a:pt x="341757" y="170002"/>
                  </a:cubicBezTo>
                  <a:cubicBezTo>
                    <a:pt x="342925" y="166497"/>
                    <a:pt x="358114" y="164160"/>
                    <a:pt x="387324" y="162991"/>
                  </a:cubicBezTo>
                  <a:lnTo>
                    <a:pt x="429387" y="159486"/>
                  </a:lnTo>
                  <a:lnTo>
                    <a:pt x="443407" y="141960"/>
                  </a:lnTo>
                  <a:cubicBezTo>
                    <a:pt x="450418" y="131445"/>
                    <a:pt x="461518" y="118592"/>
                    <a:pt x="476707" y="103403"/>
                  </a:cubicBezTo>
                  <a:cubicBezTo>
                    <a:pt x="483717" y="96393"/>
                    <a:pt x="488391" y="91135"/>
                    <a:pt x="490728" y="87630"/>
                  </a:cubicBezTo>
                  <a:cubicBezTo>
                    <a:pt x="493064" y="84125"/>
                    <a:pt x="493064" y="81203"/>
                    <a:pt x="490728" y="78867"/>
                  </a:cubicBezTo>
                  <a:cubicBezTo>
                    <a:pt x="489559" y="77698"/>
                    <a:pt x="487222" y="77114"/>
                    <a:pt x="483717" y="77114"/>
                  </a:cubicBezTo>
                  <a:lnTo>
                    <a:pt x="480212" y="66599"/>
                  </a:lnTo>
                  <a:lnTo>
                    <a:pt x="478459" y="56083"/>
                  </a:lnTo>
                  <a:lnTo>
                    <a:pt x="457428" y="57836"/>
                  </a:lnTo>
                  <a:cubicBezTo>
                    <a:pt x="435229" y="59004"/>
                    <a:pt x="389661" y="50825"/>
                    <a:pt x="320725" y="33299"/>
                  </a:cubicBezTo>
                  <a:lnTo>
                    <a:pt x="240106" y="12268"/>
                  </a:lnTo>
                  <a:cubicBezTo>
                    <a:pt x="233095" y="8763"/>
                    <a:pt x="221996" y="5842"/>
                    <a:pt x="206806" y="3505"/>
                  </a:cubicBezTo>
                  <a:cubicBezTo>
                    <a:pt x="192786" y="1168"/>
                    <a:pt x="182854" y="0"/>
                    <a:pt x="177012" y="0"/>
                  </a:cubicBezTo>
                  <a:close/>
                  <a:moveTo>
                    <a:pt x="299694" y="152476"/>
                  </a:moveTo>
                  <a:cubicBezTo>
                    <a:pt x="300863" y="152476"/>
                    <a:pt x="303199" y="153060"/>
                    <a:pt x="306705" y="154229"/>
                  </a:cubicBezTo>
                  <a:lnTo>
                    <a:pt x="315468" y="155981"/>
                  </a:lnTo>
                  <a:cubicBezTo>
                    <a:pt x="317804" y="155981"/>
                    <a:pt x="318973" y="156565"/>
                    <a:pt x="318973" y="157734"/>
                  </a:cubicBezTo>
                  <a:cubicBezTo>
                    <a:pt x="318973" y="158902"/>
                    <a:pt x="317804" y="160070"/>
                    <a:pt x="315468" y="161239"/>
                  </a:cubicBezTo>
                  <a:cubicBezTo>
                    <a:pt x="308457" y="165913"/>
                    <a:pt x="303199" y="164744"/>
                    <a:pt x="299694" y="157734"/>
                  </a:cubicBezTo>
                  <a:cubicBezTo>
                    <a:pt x="298526" y="154229"/>
                    <a:pt x="298526" y="152476"/>
                    <a:pt x="299694" y="152476"/>
                  </a:cubicBezTo>
                  <a:close/>
                  <a:moveTo>
                    <a:pt x="411861" y="515264"/>
                  </a:moveTo>
                  <a:cubicBezTo>
                    <a:pt x="415366" y="515264"/>
                    <a:pt x="421208" y="517601"/>
                    <a:pt x="429387" y="522275"/>
                  </a:cubicBezTo>
                  <a:cubicBezTo>
                    <a:pt x="438734" y="528117"/>
                    <a:pt x="463270" y="541553"/>
                    <a:pt x="502996" y="562584"/>
                  </a:cubicBezTo>
                  <a:cubicBezTo>
                    <a:pt x="514680" y="567258"/>
                    <a:pt x="525195" y="574268"/>
                    <a:pt x="534543" y="583616"/>
                  </a:cubicBezTo>
                  <a:lnTo>
                    <a:pt x="545058" y="592379"/>
                  </a:lnTo>
                  <a:lnTo>
                    <a:pt x="518769" y="583616"/>
                  </a:lnTo>
                  <a:cubicBezTo>
                    <a:pt x="494233" y="574268"/>
                    <a:pt x="481965" y="569595"/>
                    <a:pt x="481965" y="569595"/>
                  </a:cubicBezTo>
                  <a:cubicBezTo>
                    <a:pt x="479628" y="567258"/>
                    <a:pt x="467944" y="562000"/>
                    <a:pt x="446913" y="553821"/>
                  </a:cubicBezTo>
                  <a:cubicBezTo>
                    <a:pt x="430555" y="546811"/>
                    <a:pt x="420040" y="539216"/>
                    <a:pt x="415366" y="531038"/>
                  </a:cubicBezTo>
                  <a:lnTo>
                    <a:pt x="410108" y="517017"/>
                  </a:lnTo>
                  <a:cubicBezTo>
                    <a:pt x="410108" y="515848"/>
                    <a:pt x="410692" y="515264"/>
                    <a:pt x="411861" y="5152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2166C9B-BFCF-164F-3F2E-22DBBDA8AF8A}"/>
                </a:ext>
              </a:extLst>
            </p:cNvPr>
            <p:cNvSpPr txBox="1"/>
            <p:nvPr/>
          </p:nvSpPr>
          <p:spPr>
            <a:xfrm flipH="1">
              <a:off x="6284875" y="2816139"/>
              <a:ext cx="820217" cy="1333728"/>
            </a:xfrm>
            <a:custGeom>
              <a:avLst/>
              <a:gdLst/>
              <a:ahLst/>
              <a:cxnLst/>
              <a:rect l="l" t="t" r="r" b="b"/>
              <a:pathLst>
                <a:path w="820217" h="1333728">
                  <a:moveTo>
                    <a:pt x="171755" y="0"/>
                  </a:moveTo>
                  <a:cubicBezTo>
                    <a:pt x="134366" y="7010"/>
                    <a:pt x="110414" y="14021"/>
                    <a:pt x="99898" y="21031"/>
                  </a:cubicBezTo>
                  <a:cubicBezTo>
                    <a:pt x="80036" y="30378"/>
                    <a:pt x="63094" y="48488"/>
                    <a:pt x="49073" y="75362"/>
                  </a:cubicBezTo>
                  <a:lnTo>
                    <a:pt x="36805" y="96393"/>
                  </a:lnTo>
                  <a:cubicBezTo>
                    <a:pt x="33300" y="101066"/>
                    <a:pt x="31547" y="106908"/>
                    <a:pt x="31547" y="113919"/>
                  </a:cubicBezTo>
                  <a:cubicBezTo>
                    <a:pt x="31547" y="122098"/>
                    <a:pt x="34468" y="130276"/>
                    <a:pt x="40310" y="138455"/>
                  </a:cubicBezTo>
                  <a:cubicBezTo>
                    <a:pt x="46152" y="144297"/>
                    <a:pt x="51410" y="147218"/>
                    <a:pt x="56083" y="147218"/>
                  </a:cubicBezTo>
                  <a:cubicBezTo>
                    <a:pt x="58420" y="146050"/>
                    <a:pt x="64262" y="147802"/>
                    <a:pt x="73609" y="152476"/>
                  </a:cubicBezTo>
                  <a:cubicBezTo>
                    <a:pt x="82957" y="157150"/>
                    <a:pt x="90551" y="161823"/>
                    <a:pt x="96393" y="166497"/>
                  </a:cubicBezTo>
                  <a:cubicBezTo>
                    <a:pt x="98730" y="168833"/>
                    <a:pt x="105156" y="171170"/>
                    <a:pt x="115672" y="173507"/>
                  </a:cubicBezTo>
                  <a:cubicBezTo>
                    <a:pt x="125019" y="175844"/>
                    <a:pt x="142837" y="183731"/>
                    <a:pt x="169126" y="197167"/>
                  </a:cubicBezTo>
                  <a:cubicBezTo>
                    <a:pt x="195415" y="210604"/>
                    <a:pt x="211481" y="219659"/>
                    <a:pt x="217323" y="224333"/>
                  </a:cubicBezTo>
                  <a:cubicBezTo>
                    <a:pt x="223165" y="229006"/>
                    <a:pt x="231051" y="238353"/>
                    <a:pt x="240983" y="252374"/>
                  </a:cubicBezTo>
                  <a:cubicBezTo>
                    <a:pt x="250914" y="266395"/>
                    <a:pt x="255880" y="275158"/>
                    <a:pt x="255880" y="278663"/>
                  </a:cubicBezTo>
                  <a:cubicBezTo>
                    <a:pt x="255880" y="279832"/>
                    <a:pt x="254711" y="280416"/>
                    <a:pt x="252375" y="280416"/>
                  </a:cubicBezTo>
                  <a:cubicBezTo>
                    <a:pt x="248869" y="280416"/>
                    <a:pt x="240106" y="278079"/>
                    <a:pt x="226086" y="273405"/>
                  </a:cubicBezTo>
                  <a:cubicBezTo>
                    <a:pt x="189865" y="257048"/>
                    <a:pt x="161824" y="241859"/>
                    <a:pt x="141961" y="227838"/>
                  </a:cubicBezTo>
                  <a:cubicBezTo>
                    <a:pt x="136119" y="224333"/>
                    <a:pt x="130569" y="221704"/>
                    <a:pt x="125311" y="219951"/>
                  </a:cubicBezTo>
                  <a:cubicBezTo>
                    <a:pt x="120053" y="218198"/>
                    <a:pt x="113335" y="217322"/>
                    <a:pt x="105156" y="217322"/>
                  </a:cubicBezTo>
                  <a:cubicBezTo>
                    <a:pt x="89967" y="218491"/>
                    <a:pt x="78283" y="220827"/>
                    <a:pt x="70104" y="224333"/>
                  </a:cubicBezTo>
                  <a:cubicBezTo>
                    <a:pt x="61925" y="227838"/>
                    <a:pt x="52578" y="234264"/>
                    <a:pt x="42063" y="243611"/>
                  </a:cubicBezTo>
                  <a:cubicBezTo>
                    <a:pt x="31547" y="254127"/>
                    <a:pt x="23076" y="265519"/>
                    <a:pt x="16650" y="277787"/>
                  </a:cubicBezTo>
                  <a:cubicBezTo>
                    <a:pt x="10224" y="290055"/>
                    <a:pt x="7011" y="300863"/>
                    <a:pt x="7011" y="310210"/>
                  </a:cubicBezTo>
                  <a:lnTo>
                    <a:pt x="7011" y="313715"/>
                  </a:lnTo>
                  <a:cubicBezTo>
                    <a:pt x="7011" y="320726"/>
                    <a:pt x="5842" y="327736"/>
                    <a:pt x="3505" y="334746"/>
                  </a:cubicBezTo>
                  <a:cubicBezTo>
                    <a:pt x="1169" y="339420"/>
                    <a:pt x="0" y="349351"/>
                    <a:pt x="0" y="364541"/>
                  </a:cubicBezTo>
                  <a:lnTo>
                    <a:pt x="3505" y="403098"/>
                  </a:lnTo>
                  <a:cubicBezTo>
                    <a:pt x="3505" y="415950"/>
                    <a:pt x="5842" y="428218"/>
                    <a:pt x="10516" y="439902"/>
                  </a:cubicBezTo>
                  <a:cubicBezTo>
                    <a:pt x="18695" y="467944"/>
                    <a:pt x="21031" y="486638"/>
                    <a:pt x="17526" y="495986"/>
                  </a:cubicBezTo>
                  <a:cubicBezTo>
                    <a:pt x="15189" y="505333"/>
                    <a:pt x="14021" y="514680"/>
                    <a:pt x="14021" y="524027"/>
                  </a:cubicBezTo>
                  <a:cubicBezTo>
                    <a:pt x="14021" y="540385"/>
                    <a:pt x="15774" y="554990"/>
                    <a:pt x="19279" y="567842"/>
                  </a:cubicBezTo>
                  <a:cubicBezTo>
                    <a:pt x="22784" y="583031"/>
                    <a:pt x="23952" y="595884"/>
                    <a:pt x="22784" y="606399"/>
                  </a:cubicBezTo>
                  <a:cubicBezTo>
                    <a:pt x="20447" y="622757"/>
                    <a:pt x="18695" y="653135"/>
                    <a:pt x="17526" y="697535"/>
                  </a:cubicBezTo>
                  <a:cubicBezTo>
                    <a:pt x="15189" y="730250"/>
                    <a:pt x="12852" y="755370"/>
                    <a:pt x="10516" y="772896"/>
                  </a:cubicBezTo>
                  <a:cubicBezTo>
                    <a:pt x="8179" y="788086"/>
                    <a:pt x="7595" y="798017"/>
                    <a:pt x="8763" y="802691"/>
                  </a:cubicBezTo>
                  <a:cubicBezTo>
                    <a:pt x="8763" y="817880"/>
                    <a:pt x="9639" y="835406"/>
                    <a:pt x="11392" y="855269"/>
                  </a:cubicBezTo>
                  <a:cubicBezTo>
                    <a:pt x="13145" y="875131"/>
                    <a:pt x="14605" y="890321"/>
                    <a:pt x="15774" y="900836"/>
                  </a:cubicBezTo>
                  <a:cubicBezTo>
                    <a:pt x="18110" y="906678"/>
                    <a:pt x="20447" y="927417"/>
                    <a:pt x="22784" y="963054"/>
                  </a:cubicBezTo>
                  <a:cubicBezTo>
                    <a:pt x="25121" y="998690"/>
                    <a:pt x="25705" y="1020597"/>
                    <a:pt x="24537" y="1028776"/>
                  </a:cubicBezTo>
                  <a:cubicBezTo>
                    <a:pt x="24537" y="1055649"/>
                    <a:pt x="23952" y="1081354"/>
                    <a:pt x="22784" y="1105890"/>
                  </a:cubicBezTo>
                  <a:cubicBezTo>
                    <a:pt x="22784" y="1147953"/>
                    <a:pt x="21616" y="1188847"/>
                    <a:pt x="19279" y="1228572"/>
                  </a:cubicBezTo>
                  <a:lnTo>
                    <a:pt x="17526" y="1267130"/>
                  </a:lnTo>
                  <a:cubicBezTo>
                    <a:pt x="17526" y="1279982"/>
                    <a:pt x="19863" y="1290498"/>
                    <a:pt x="24537" y="1298676"/>
                  </a:cubicBezTo>
                  <a:cubicBezTo>
                    <a:pt x="26873" y="1304518"/>
                    <a:pt x="31547" y="1310945"/>
                    <a:pt x="38557" y="1317955"/>
                  </a:cubicBezTo>
                  <a:cubicBezTo>
                    <a:pt x="46736" y="1323797"/>
                    <a:pt x="54039" y="1327886"/>
                    <a:pt x="60465" y="1330223"/>
                  </a:cubicBezTo>
                  <a:cubicBezTo>
                    <a:pt x="66891" y="1332560"/>
                    <a:pt x="74194" y="1333728"/>
                    <a:pt x="82372" y="1333728"/>
                  </a:cubicBezTo>
                  <a:cubicBezTo>
                    <a:pt x="90551" y="1333728"/>
                    <a:pt x="96101" y="1333144"/>
                    <a:pt x="99022" y="1331976"/>
                  </a:cubicBezTo>
                  <a:cubicBezTo>
                    <a:pt x="101943" y="1330807"/>
                    <a:pt x="107493" y="1326134"/>
                    <a:pt x="115672" y="1317955"/>
                  </a:cubicBezTo>
                  <a:cubicBezTo>
                    <a:pt x="127356" y="1308608"/>
                    <a:pt x="134950" y="1303934"/>
                    <a:pt x="138456" y="1303934"/>
                  </a:cubicBezTo>
                  <a:cubicBezTo>
                    <a:pt x="143129" y="1305103"/>
                    <a:pt x="149848" y="1301305"/>
                    <a:pt x="158611" y="1292542"/>
                  </a:cubicBezTo>
                  <a:cubicBezTo>
                    <a:pt x="167374" y="1283779"/>
                    <a:pt x="174092" y="1273556"/>
                    <a:pt x="178765" y="1261872"/>
                  </a:cubicBezTo>
                  <a:cubicBezTo>
                    <a:pt x="184607" y="1249019"/>
                    <a:pt x="191034" y="1240256"/>
                    <a:pt x="198044" y="1235583"/>
                  </a:cubicBezTo>
                  <a:cubicBezTo>
                    <a:pt x="203886" y="1229741"/>
                    <a:pt x="207391" y="1223899"/>
                    <a:pt x="208560" y="1218057"/>
                  </a:cubicBezTo>
                  <a:cubicBezTo>
                    <a:pt x="212065" y="1209878"/>
                    <a:pt x="217907" y="1201699"/>
                    <a:pt x="226086" y="1193520"/>
                  </a:cubicBezTo>
                  <a:cubicBezTo>
                    <a:pt x="231928" y="1188847"/>
                    <a:pt x="237770" y="1182129"/>
                    <a:pt x="243612" y="1173366"/>
                  </a:cubicBezTo>
                  <a:cubicBezTo>
                    <a:pt x="249454" y="1164603"/>
                    <a:pt x="252375" y="1157884"/>
                    <a:pt x="252375" y="1153211"/>
                  </a:cubicBezTo>
                  <a:cubicBezTo>
                    <a:pt x="252375" y="1152042"/>
                    <a:pt x="253251" y="1150582"/>
                    <a:pt x="255004" y="1148829"/>
                  </a:cubicBezTo>
                  <a:cubicBezTo>
                    <a:pt x="256756" y="1147077"/>
                    <a:pt x="258801" y="1145616"/>
                    <a:pt x="261138" y="1144448"/>
                  </a:cubicBezTo>
                  <a:cubicBezTo>
                    <a:pt x="266980" y="1140942"/>
                    <a:pt x="270485" y="1138021"/>
                    <a:pt x="271653" y="1135685"/>
                  </a:cubicBezTo>
                  <a:cubicBezTo>
                    <a:pt x="272822" y="1133348"/>
                    <a:pt x="271069" y="1132179"/>
                    <a:pt x="266395" y="1132179"/>
                  </a:cubicBezTo>
                  <a:cubicBezTo>
                    <a:pt x="260553" y="1132179"/>
                    <a:pt x="249454" y="1134516"/>
                    <a:pt x="233096" y="1139190"/>
                  </a:cubicBezTo>
                  <a:cubicBezTo>
                    <a:pt x="216738" y="1143863"/>
                    <a:pt x="199797" y="1149705"/>
                    <a:pt x="182271" y="1156716"/>
                  </a:cubicBezTo>
                  <a:cubicBezTo>
                    <a:pt x="161239" y="1164895"/>
                    <a:pt x="148971" y="1168984"/>
                    <a:pt x="145466" y="1168984"/>
                  </a:cubicBezTo>
                  <a:cubicBezTo>
                    <a:pt x="140792" y="1168984"/>
                    <a:pt x="137871" y="1164310"/>
                    <a:pt x="136703" y="1154963"/>
                  </a:cubicBezTo>
                  <a:cubicBezTo>
                    <a:pt x="135535" y="1145616"/>
                    <a:pt x="134950" y="1128090"/>
                    <a:pt x="134950" y="1102385"/>
                  </a:cubicBezTo>
                  <a:lnTo>
                    <a:pt x="134950" y="1030529"/>
                  </a:lnTo>
                  <a:cubicBezTo>
                    <a:pt x="134950" y="972109"/>
                    <a:pt x="133198" y="932383"/>
                    <a:pt x="129693" y="911352"/>
                  </a:cubicBezTo>
                  <a:cubicBezTo>
                    <a:pt x="123851" y="866953"/>
                    <a:pt x="122098" y="843585"/>
                    <a:pt x="124435" y="841248"/>
                  </a:cubicBezTo>
                  <a:cubicBezTo>
                    <a:pt x="127940" y="841248"/>
                    <a:pt x="133198" y="844753"/>
                    <a:pt x="140208" y="851763"/>
                  </a:cubicBezTo>
                  <a:cubicBezTo>
                    <a:pt x="149555" y="858774"/>
                    <a:pt x="155982" y="862279"/>
                    <a:pt x="159487" y="862279"/>
                  </a:cubicBezTo>
                  <a:cubicBezTo>
                    <a:pt x="164160" y="862279"/>
                    <a:pt x="177013" y="871042"/>
                    <a:pt x="198044" y="888568"/>
                  </a:cubicBezTo>
                  <a:cubicBezTo>
                    <a:pt x="257632" y="938809"/>
                    <a:pt x="290932" y="963930"/>
                    <a:pt x="297942" y="963930"/>
                  </a:cubicBezTo>
                  <a:cubicBezTo>
                    <a:pt x="306121" y="963930"/>
                    <a:pt x="328905" y="979703"/>
                    <a:pt x="366294" y="1011250"/>
                  </a:cubicBezTo>
                  <a:cubicBezTo>
                    <a:pt x="377978" y="1021766"/>
                    <a:pt x="391998" y="1032281"/>
                    <a:pt x="408356" y="1042797"/>
                  </a:cubicBezTo>
                  <a:cubicBezTo>
                    <a:pt x="424714" y="1053312"/>
                    <a:pt x="434061" y="1058570"/>
                    <a:pt x="436398" y="1058570"/>
                  </a:cubicBezTo>
                  <a:cubicBezTo>
                    <a:pt x="438734" y="1058570"/>
                    <a:pt x="439903" y="1059154"/>
                    <a:pt x="439903" y="1060323"/>
                  </a:cubicBezTo>
                  <a:cubicBezTo>
                    <a:pt x="439903" y="1062660"/>
                    <a:pt x="446621" y="1066749"/>
                    <a:pt x="460058" y="1072591"/>
                  </a:cubicBezTo>
                  <a:cubicBezTo>
                    <a:pt x="473494" y="1078433"/>
                    <a:pt x="482549" y="1081354"/>
                    <a:pt x="487223" y="1081354"/>
                  </a:cubicBezTo>
                  <a:cubicBezTo>
                    <a:pt x="497739" y="1084859"/>
                    <a:pt x="505333" y="1088364"/>
                    <a:pt x="510007" y="1091870"/>
                  </a:cubicBezTo>
                  <a:cubicBezTo>
                    <a:pt x="525196" y="1103554"/>
                    <a:pt x="539801" y="1109396"/>
                    <a:pt x="553822" y="1109396"/>
                  </a:cubicBezTo>
                  <a:cubicBezTo>
                    <a:pt x="559664" y="1109396"/>
                    <a:pt x="563753" y="1110564"/>
                    <a:pt x="566090" y="1112901"/>
                  </a:cubicBezTo>
                  <a:cubicBezTo>
                    <a:pt x="567258" y="1115238"/>
                    <a:pt x="569303" y="1116114"/>
                    <a:pt x="572224" y="1115530"/>
                  </a:cubicBezTo>
                  <a:cubicBezTo>
                    <a:pt x="575145" y="1114946"/>
                    <a:pt x="576021" y="1113485"/>
                    <a:pt x="574853" y="1111148"/>
                  </a:cubicBezTo>
                  <a:cubicBezTo>
                    <a:pt x="574853" y="1108811"/>
                    <a:pt x="570179" y="1105306"/>
                    <a:pt x="560832" y="1100633"/>
                  </a:cubicBezTo>
                  <a:lnTo>
                    <a:pt x="534543" y="1079601"/>
                  </a:lnTo>
                  <a:lnTo>
                    <a:pt x="510007" y="1062075"/>
                  </a:lnTo>
                  <a:cubicBezTo>
                    <a:pt x="502996" y="1059739"/>
                    <a:pt x="499491" y="1057402"/>
                    <a:pt x="499491" y="1055065"/>
                  </a:cubicBezTo>
                  <a:cubicBezTo>
                    <a:pt x="499491" y="1052728"/>
                    <a:pt x="498323" y="1051560"/>
                    <a:pt x="495986" y="1051560"/>
                  </a:cubicBezTo>
                  <a:cubicBezTo>
                    <a:pt x="493649" y="1051560"/>
                    <a:pt x="488391" y="1047470"/>
                    <a:pt x="480213" y="1039292"/>
                  </a:cubicBezTo>
                  <a:lnTo>
                    <a:pt x="441655" y="1002487"/>
                  </a:lnTo>
                  <a:cubicBezTo>
                    <a:pt x="407772" y="968603"/>
                    <a:pt x="390830" y="950493"/>
                    <a:pt x="390830" y="948156"/>
                  </a:cubicBezTo>
                  <a:cubicBezTo>
                    <a:pt x="390830" y="944651"/>
                    <a:pt x="387909" y="941146"/>
                    <a:pt x="382067" y="937641"/>
                  </a:cubicBezTo>
                  <a:cubicBezTo>
                    <a:pt x="369215" y="922452"/>
                    <a:pt x="361620" y="912520"/>
                    <a:pt x="359283" y="907847"/>
                  </a:cubicBezTo>
                  <a:cubicBezTo>
                    <a:pt x="352273" y="897331"/>
                    <a:pt x="344678" y="887984"/>
                    <a:pt x="336499" y="879805"/>
                  </a:cubicBezTo>
                  <a:cubicBezTo>
                    <a:pt x="324815" y="864616"/>
                    <a:pt x="320726" y="857021"/>
                    <a:pt x="324231" y="857021"/>
                  </a:cubicBezTo>
                  <a:cubicBezTo>
                    <a:pt x="330073" y="857021"/>
                    <a:pt x="334163" y="857605"/>
                    <a:pt x="336499" y="858774"/>
                  </a:cubicBezTo>
                  <a:cubicBezTo>
                    <a:pt x="354025" y="865784"/>
                    <a:pt x="369215" y="868121"/>
                    <a:pt x="382067" y="865784"/>
                  </a:cubicBezTo>
                  <a:cubicBezTo>
                    <a:pt x="390246" y="863447"/>
                    <a:pt x="401930" y="858774"/>
                    <a:pt x="417119" y="851763"/>
                  </a:cubicBezTo>
                  <a:cubicBezTo>
                    <a:pt x="432308" y="844753"/>
                    <a:pt x="443408" y="837743"/>
                    <a:pt x="450418" y="830732"/>
                  </a:cubicBezTo>
                  <a:cubicBezTo>
                    <a:pt x="459766" y="824890"/>
                    <a:pt x="466776" y="816127"/>
                    <a:pt x="471450" y="804443"/>
                  </a:cubicBezTo>
                  <a:cubicBezTo>
                    <a:pt x="474955" y="796264"/>
                    <a:pt x="478460" y="790422"/>
                    <a:pt x="481965" y="786917"/>
                  </a:cubicBezTo>
                  <a:cubicBezTo>
                    <a:pt x="483134" y="785749"/>
                    <a:pt x="486055" y="789254"/>
                    <a:pt x="490728" y="797433"/>
                  </a:cubicBezTo>
                  <a:cubicBezTo>
                    <a:pt x="490728" y="798601"/>
                    <a:pt x="497739" y="815543"/>
                    <a:pt x="511759" y="848258"/>
                  </a:cubicBezTo>
                  <a:cubicBezTo>
                    <a:pt x="517601" y="864616"/>
                    <a:pt x="522275" y="878929"/>
                    <a:pt x="525780" y="891197"/>
                  </a:cubicBezTo>
                  <a:cubicBezTo>
                    <a:pt x="529285" y="903465"/>
                    <a:pt x="531622" y="917778"/>
                    <a:pt x="532791" y="934136"/>
                  </a:cubicBezTo>
                  <a:cubicBezTo>
                    <a:pt x="532791" y="942314"/>
                    <a:pt x="536296" y="953414"/>
                    <a:pt x="543306" y="967435"/>
                  </a:cubicBezTo>
                  <a:cubicBezTo>
                    <a:pt x="557327" y="996645"/>
                    <a:pt x="564337" y="1013003"/>
                    <a:pt x="564337" y="1016508"/>
                  </a:cubicBezTo>
                  <a:cubicBezTo>
                    <a:pt x="564337" y="1020013"/>
                    <a:pt x="571932" y="1029944"/>
                    <a:pt x="587121" y="1046302"/>
                  </a:cubicBezTo>
                  <a:cubicBezTo>
                    <a:pt x="602310" y="1062660"/>
                    <a:pt x="612242" y="1071423"/>
                    <a:pt x="616915" y="1072591"/>
                  </a:cubicBezTo>
                  <a:cubicBezTo>
                    <a:pt x="623926" y="1074928"/>
                    <a:pt x="629768" y="1076096"/>
                    <a:pt x="634441" y="1076096"/>
                  </a:cubicBezTo>
                  <a:cubicBezTo>
                    <a:pt x="644957" y="1076096"/>
                    <a:pt x="653720" y="1074344"/>
                    <a:pt x="660730" y="1070838"/>
                  </a:cubicBezTo>
                  <a:cubicBezTo>
                    <a:pt x="663067" y="1069670"/>
                    <a:pt x="668033" y="1063536"/>
                    <a:pt x="675627" y="1052436"/>
                  </a:cubicBezTo>
                  <a:cubicBezTo>
                    <a:pt x="683222" y="1041336"/>
                    <a:pt x="687604" y="1033450"/>
                    <a:pt x="688772" y="1028776"/>
                  </a:cubicBezTo>
                  <a:cubicBezTo>
                    <a:pt x="692277" y="1021766"/>
                    <a:pt x="699872" y="1012418"/>
                    <a:pt x="711556" y="1000734"/>
                  </a:cubicBezTo>
                  <a:cubicBezTo>
                    <a:pt x="723240" y="987882"/>
                    <a:pt x="729082" y="978535"/>
                    <a:pt x="729082" y="972693"/>
                  </a:cubicBezTo>
                  <a:cubicBezTo>
                    <a:pt x="725577" y="958672"/>
                    <a:pt x="720903" y="929462"/>
                    <a:pt x="715061" y="885063"/>
                  </a:cubicBezTo>
                  <a:lnTo>
                    <a:pt x="702793" y="802691"/>
                  </a:lnTo>
                  <a:cubicBezTo>
                    <a:pt x="699288" y="789838"/>
                    <a:pt x="694614" y="763549"/>
                    <a:pt x="688772" y="723824"/>
                  </a:cubicBezTo>
                  <a:cubicBezTo>
                    <a:pt x="686435" y="696950"/>
                    <a:pt x="684098" y="682345"/>
                    <a:pt x="681762" y="680009"/>
                  </a:cubicBezTo>
                  <a:lnTo>
                    <a:pt x="681762" y="676503"/>
                  </a:lnTo>
                  <a:cubicBezTo>
                    <a:pt x="681762" y="674167"/>
                    <a:pt x="683514" y="672998"/>
                    <a:pt x="687019" y="672998"/>
                  </a:cubicBezTo>
                  <a:cubicBezTo>
                    <a:pt x="692861" y="672998"/>
                    <a:pt x="699288" y="674167"/>
                    <a:pt x="706298" y="676503"/>
                  </a:cubicBezTo>
                  <a:cubicBezTo>
                    <a:pt x="717982" y="680009"/>
                    <a:pt x="728498" y="681761"/>
                    <a:pt x="737845" y="681761"/>
                  </a:cubicBezTo>
                  <a:cubicBezTo>
                    <a:pt x="747192" y="679424"/>
                    <a:pt x="757708" y="673874"/>
                    <a:pt x="769392" y="665111"/>
                  </a:cubicBezTo>
                  <a:cubicBezTo>
                    <a:pt x="781076" y="656348"/>
                    <a:pt x="789254" y="647293"/>
                    <a:pt x="793928" y="637946"/>
                  </a:cubicBezTo>
                  <a:lnTo>
                    <a:pt x="806196" y="618668"/>
                  </a:lnTo>
                  <a:cubicBezTo>
                    <a:pt x="809701" y="615162"/>
                    <a:pt x="812914" y="609612"/>
                    <a:pt x="815835" y="602018"/>
                  </a:cubicBezTo>
                  <a:cubicBezTo>
                    <a:pt x="818756" y="594423"/>
                    <a:pt x="820217" y="587705"/>
                    <a:pt x="820217" y="581863"/>
                  </a:cubicBezTo>
                  <a:cubicBezTo>
                    <a:pt x="820217" y="572516"/>
                    <a:pt x="817588" y="564045"/>
                    <a:pt x="812330" y="556450"/>
                  </a:cubicBezTo>
                  <a:cubicBezTo>
                    <a:pt x="807072" y="548856"/>
                    <a:pt x="801523" y="545058"/>
                    <a:pt x="795681" y="545058"/>
                  </a:cubicBezTo>
                  <a:cubicBezTo>
                    <a:pt x="793344" y="545058"/>
                    <a:pt x="791591" y="546227"/>
                    <a:pt x="790423" y="548564"/>
                  </a:cubicBezTo>
                  <a:cubicBezTo>
                    <a:pt x="789254" y="550900"/>
                    <a:pt x="788670" y="554406"/>
                    <a:pt x="788670" y="559079"/>
                  </a:cubicBezTo>
                  <a:lnTo>
                    <a:pt x="786918" y="576605"/>
                  </a:lnTo>
                  <a:cubicBezTo>
                    <a:pt x="784581" y="577774"/>
                    <a:pt x="775818" y="575437"/>
                    <a:pt x="760629" y="569595"/>
                  </a:cubicBezTo>
                  <a:cubicBezTo>
                    <a:pt x="745439" y="563753"/>
                    <a:pt x="735508" y="559079"/>
                    <a:pt x="730834" y="555574"/>
                  </a:cubicBezTo>
                  <a:cubicBezTo>
                    <a:pt x="719150" y="547395"/>
                    <a:pt x="704253" y="538048"/>
                    <a:pt x="686143" y="527532"/>
                  </a:cubicBezTo>
                  <a:cubicBezTo>
                    <a:pt x="668033" y="517017"/>
                    <a:pt x="650799" y="507085"/>
                    <a:pt x="634441" y="497738"/>
                  </a:cubicBezTo>
                  <a:cubicBezTo>
                    <a:pt x="613410" y="488391"/>
                    <a:pt x="600558" y="483717"/>
                    <a:pt x="595884" y="483717"/>
                  </a:cubicBezTo>
                  <a:cubicBezTo>
                    <a:pt x="588874" y="483717"/>
                    <a:pt x="578358" y="487223"/>
                    <a:pt x="564337" y="494233"/>
                  </a:cubicBezTo>
                  <a:cubicBezTo>
                    <a:pt x="547980" y="501243"/>
                    <a:pt x="538633" y="504749"/>
                    <a:pt x="536296" y="504749"/>
                  </a:cubicBezTo>
                  <a:cubicBezTo>
                    <a:pt x="531622" y="504749"/>
                    <a:pt x="525196" y="507670"/>
                    <a:pt x="517017" y="513512"/>
                  </a:cubicBezTo>
                  <a:cubicBezTo>
                    <a:pt x="508838" y="519354"/>
                    <a:pt x="503581" y="525196"/>
                    <a:pt x="501244" y="531038"/>
                  </a:cubicBezTo>
                  <a:cubicBezTo>
                    <a:pt x="496570" y="539216"/>
                    <a:pt x="494233" y="546811"/>
                    <a:pt x="494233" y="553821"/>
                  </a:cubicBezTo>
                  <a:cubicBezTo>
                    <a:pt x="494233" y="559663"/>
                    <a:pt x="497739" y="570763"/>
                    <a:pt x="504749" y="587121"/>
                  </a:cubicBezTo>
                  <a:cubicBezTo>
                    <a:pt x="523443" y="629183"/>
                    <a:pt x="537464" y="653135"/>
                    <a:pt x="546811" y="658977"/>
                  </a:cubicBezTo>
                  <a:cubicBezTo>
                    <a:pt x="552653" y="663651"/>
                    <a:pt x="558495" y="672414"/>
                    <a:pt x="564337" y="685266"/>
                  </a:cubicBezTo>
                  <a:cubicBezTo>
                    <a:pt x="570179" y="698119"/>
                    <a:pt x="573100" y="708634"/>
                    <a:pt x="573100" y="716813"/>
                  </a:cubicBezTo>
                  <a:cubicBezTo>
                    <a:pt x="573100" y="723824"/>
                    <a:pt x="575437" y="729666"/>
                    <a:pt x="580111" y="734339"/>
                  </a:cubicBezTo>
                  <a:cubicBezTo>
                    <a:pt x="584784" y="739013"/>
                    <a:pt x="586537" y="743102"/>
                    <a:pt x="585369" y="746607"/>
                  </a:cubicBezTo>
                  <a:lnTo>
                    <a:pt x="585369" y="750113"/>
                  </a:lnTo>
                  <a:cubicBezTo>
                    <a:pt x="585369" y="752449"/>
                    <a:pt x="586537" y="758291"/>
                    <a:pt x="588874" y="767639"/>
                  </a:cubicBezTo>
                  <a:cubicBezTo>
                    <a:pt x="592379" y="776986"/>
                    <a:pt x="592963" y="783412"/>
                    <a:pt x="590626" y="786917"/>
                  </a:cubicBezTo>
                  <a:cubicBezTo>
                    <a:pt x="588290" y="788086"/>
                    <a:pt x="587121" y="793928"/>
                    <a:pt x="587121" y="804443"/>
                  </a:cubicBezTo>
                  <a:lnTo>
                    <a:pt x="587121" y="813206"/>
                  </a:lnTo>
                  <a:cubicBezTo>
                    <a:pt x="587121" y="823722"/>
                    <a:pt x="586245" y="834530"/>
                    <a:pt x="584492" y="845629"/>
                  </a:cubicBezTo>
                  <a:cubicBezTo>
                    <a:pt x="582740" y="856729"/>
                    <a:pt x="581279" y="862863"/>
                    <a:pt x="580111" y="864032"/>
                  </a:cubicBezTo>
                  <a:cubicBezTo>
                    <a:pt x="578942" y="865200"/>
                    <a:pt x="573685" y="861111"/>
                    <a:pt x="564337" y="851763"/>
                  </a:cubicBezTo>
                  <a:cubicBezTo>
                    <a:pt x="554990" y="842416"/>
                    <a:pt x="540969" y="827811"/>
                    <a:pt x="522275" y="807948"/>
                  </a:cubicBezTo>
                  <a:cubicBezTo>
                    <a:pt x="501244" y="785749"/>
                    <a:pt x="490728" y="771144"/>
                    <a:pt x="490728" y="764133"/>
                  </a:cubicBezTo>
                  <a:cubicBezTo>
                    <a:pt x="490728" y="758291"/>
                    <a:pt x="490436" y="753326"/>
                    <a:pt x="489852" y="749236"/>
                  </a:cubicBezTo>
                  <a:cubicBezTo>
                    <a:pt x="489268" y="745147"/>
                    <a:pt x="487223" y="743102"/>
                    <a:pt x="483718" y="743102"/>
                  </a:cubicBezTo>
                  <a:cubicBezTo>
                    <a:pt x="480213" y="743102"/>
                    <a:pt x="477876" y="741350"/>
                    <a:pt x="476707" y="737844"/>
                  </a:cubicBezTo>
                  <a:cubicBezTo>
                    <a:pt x="474371" y="733171"/>
                    <a:pt x="467360" y="727329"/>
                    <a:pt x="455676" y="720318"/>
                  </a:cubicBezTo>
                  <a:cubicBezTo>
                    <a:pt x="443992" y="713308"/>
                    <a:pt x="431140" y="707466"/>
                    <a:pt x="417119" y="702792"/>
                  </a:cubicBezTo>
                  <a:lnTo>
                    <a:pt x="383820" y="688772"/>
                  </a:lnTo>
                  <a:lnTo>
                    <a:pt x="383820" y="687019"/>
                  </a:lnTo>
                  <a:cubicBezTo>
                    <a:pt x="383820" y="685851"/>
                    <a:pt x="386156" y="678256"/>
                    <a:pt x="390830" y="664235"/>
                  </a:cubicBezTo>
                  <a:cubicBezTo>
                    <a:pt x="395504" y="656056"/>
                    <a:pt x="397840" y="648462"/>
                    <a:pt x="397840" y="641451"/>
                  </a:cubicBezTo>
                  <a:cubicBezTo>
                    <a:pt x="396672" y="640283"/>
                    <a:pt x="395796" y="635609"/>
                    <a:pt x="395211" y="627431"/>
                  </a:cubicBezTo>
                  <a:cubicBezTo>
                    <a:pt x="394627" y="619252"/>
                    <a:pt x="394335" y="609320"/>
                    <a:pt x="394335" y="597636"/>
                  </a:cubicBezTo>
                  <a:cubicBezTo>
                    <a:pt x="389662" y="549732"/>
                    <a:pt x="385572" y="517601"/>
                    <a:pt x="382067" y="501243"/>
                  </a:cubicBezTo>
                  <a:lnTo>
                    <a:pt x="371551" y="445160"/>
                  </a:lnTo>
                  <a:cubicBezTo>
                    <a:pt x="363373" y="393751"/>
                    <a:pt x="351104" y="351104"/>
                    <a:pt x="334747" y="317220"/>
                  </a:cubicBezTo>
                  <a:cubicBezTo>
                    <a:pt x="325400" y="300863"/>
                    <a:pt x="320726" y="290347"/>
                    <a:pt x="320726" y="285674"/>
                  </a:cubicBezTo>
                  <a:cubicBezTo>
                    <a:pt x="320726" y="282168"/>
                    <a:pt x="311379" y="268148"/>
                    <a:pt x="292684" y="243611"/>
                  </a:cubicBezTo>
                  <a:cubicBezTo>
                    <a:pt x="273990" y="219075"/>
                    <a:pt x="257632" y="199796"/>
                    <a:pt x="243612" y="185775"/>
                  </a:cubicBezTo>
                  <a:cubicBezTo>
                    <a:pt x="205054" y="143713"/>
                    <a:pt x="175260" y="102819"/>
                    <a:pt x="154229" y="63093"/>
                  </a:cubicBezTo>
                  <a:lnTo>
                    <a:pt x="147219" y="49073"/>
                  </a:lnTo>
                  <a:lnTo>
                    <a:pt x="154229" y="43815"/>
                  </a:lnTo>
                  <a:cubicBezTo>
                    <a:pt x="157734" y="41478"/>
                    <a:pt x="161532" y="39433"/>
                    <a:pt x="165621" y="37681"/>
                  </a:cubicBezTo>
                  <a:cubicBezTo>
                    <a:pt x="169710" y="35928"/>
                    <a:pt x="172923" y="34468"/>
                    <a:pt x="175260" y="33299"/>
                  </a:cubicBezTo>
                  <a:cubicBezTo>
                    <a:pt x="182271" y="32131"/>
                    <a:pt x="189865" y="28626"/>
                    <a:pt x="198044" y="22783"/>
                  </a:cubicBezTo>
                  <a:lnTo>
                    <a:pt x="203302" y="14021"/>
                  </a:lnTo>
                  <a:lnTo>
                    <a:pt x="192786" y="14021"/>
                  </a:lnTo>
                  <a:cubicBezTo>
                    <a:pt x="188113" y="14021"/>
                    <a:pt x="184900" y="13728"/>
                    <a:pt x="183147" y="13144"/>
                  </a:cubicBezTo>
                  <a:cubicBezTo>
                    <a:pt x="181394" y="12560"/>
                    <a:pt x="181686" y="11099"/>
                    <a:pt x="184023" y="8763"/>
                  </a:cubicBezTo>
                  <a:cubicBezTo>
                    <a:pt x="187528" y="5258"/>
                    <a:pt x="187528" y="2921"/>
                    <a:pt x="184023" y="1752"/>
                  </a:cubicBezTo>
                  <a:cubicBezTo>
                    <a:pt x="181686" y="584"/>
                    <a:pt x="177597" y="0"/>
                    <a:pt x="171755" y="0"/>
                  </a:cubicBezTo>
                  <a:close/>
                  <a:moveTo>
                    <a:pt x="187528" y="434645"/>
                  </a:moveTo>
                  <a:lnTo>
                    <a:pt x="203302" y="436397"/>
                  </a:lnTo>
                  <a:lnTo>
                    <a:pt x="248869" y="448665"/>
                  </a:lnTo>
                  <a:cubicBezTo>
                    <a:pt x="259385" y="452171"/>
                    <a:pt x="266687" y="455092"/>
                    <a:pt x="270777" y="457428"/>
                  </a:cubicBezTo>
                  <a:cubicBezTo>
                    <a:pt x="274866" y="459765"/>
                    <a:pt x="277495" y="462686"/>
                    <a:pt x="278664" y="466191"/>
                  </a:cubicBezTo>
                  <a:cubicBezTo>
                    <a:pt x="279832" y="470865"/>
                    <a:pt x="279248" y="475539"/>
                    <a:pt x="276911" y="480212"/>
                  </a:cubicBezTo>
                  <a:cubicBezTo>
                    <a:pt x="275743" y="482549"/>
                    <a:pt x="275158" y="493065"/>
                    <a:pt x="275158" y="511759"/>
                  </a:cubicBezTo>
                  <a:lnTo>
                    <a:pt x="275158" y="538048"/>
                  </a:lnTo>
                  <a:lnTo>
                    <a:pt x="240106" y="501243"/>
                  </a:lnTo>
                  <a:cubicBezTo>
                    <a:pt x="200381" y="461518"/>
                    <a:pt x="182271" y="439902"/>
                    <a:pt x="185776" y="436397"/>
                  </a:cubicBezTo>
                  <a:cubicBezTo>
                    <a:pt x="185776" y="436397"/>
                    <a:pt x="186068" y="436105"/>
                    <a:pt x="186652" y="435521"/>
                  </a:cubicBezTo>
                  <a:cubicBezTo>
                    <a:pt x="187236" y="434937"/>
                    <a:pt x="187528" y="434645"/>
                    <a:pt x="187528" y="434645"/>
                  </a:cubicBezTo>
                  <a:close/>
                  <a:moveTo>
                    <a:pt x="108716" y="486292"/>
                  </a:moveTo>
                  <a:cubicBezTo>
                    <a:pt x="120218" y="485306"/>
                    <a:pt x="139770" y="489413"/>
                    <a:pt x="167374" y="498615"/>
                  </a:cubicBezTo>
                  <a:cubicBezTo>
                    <a:pt x="204178" y="510883"/>
                    <a:pt x="227254" y="522859"/>
                    <a:pt x="236601" y="534543"/>
                  </a:cubicBezTo>
                  <a:lnTo>
                    <a:pt x="238354" y="536295"/>
                  </a:lnTo>
                  <a:lnTo>
                    <a:pt x="236601" y="536295"/>
                  </a:lnTo>
                  <a:cubicBezTo>
                    <a:pt x="229591" y="536295"/>
                    <a:pt x="217323" y="533374"/>
                    <a:pt x="199797" y="527532"/>
                  </a:cubicBezTo>
                  <a:cubicBezTo>
                    <a:pt x="184607" y="522859"/>
                    <a:pt x="173216" y="519938"/>
                    <a:pt x="165621" y="518769"/>
                  </a:cubicBezTo>
                  <a:cubicBezTo>
                    <a:pt x="158026" y="517601"/>
                    <a:pt x="153061" y="518185"/>
                    <a:pt x="150724" y="520522"/>
                  </a:cubicBezTo>
                  <a:cubicBezTo>
                    <a:pt x="140208" y="524027"/>
                    <a:pt x="133782" y="525780"/>
                    <a:pt x="131445" y="525780"/>
                  </a:cubicBezTo>
                  <a:lnTo>
                    <a:pt x="110414" y="532790"/>
                  </a:lnTo>
                  <a:cubicBezTo>
                    <a:pt x="108077" y="535127"/>
                    <a:pt x="105156" y="536295"/>
                    <a:pt x="101651" y="536295"/>
                  </a:cubicBezTo>
                  <a:lnTo>
                    <a:pt x="99898" y="511759"/>
                  </a:lnTo>
                  <a:cubicBezTo>
                    <a:pt x="97562" y="498907"/>
                    <a:pt x="97562" y="491312"/>
                    <a:pt x="99898" y="488975"/>
                  </a:cubicBezTo>
                  <a:cubicBezTo>
                    <a:pt x="101943" y="487515"/>
                    <a:pt x="104882" y="486620"/>
                    <a:pt x="108716" y="486292"/>
                  </a:cubicBezTo>
                  <a:close/>
                  <a:moveTo>
                    <a:pt x="112167" y="587121"/>
                  </a:moveTo>
                  <a:cubicBezTo>
                    <a:pt x="118009" y="587121"/>
                    <a:pt x="127940" y="589458"/>
                    <a:pt x="141961" y="594131"/>
                  </a:cubicBezTo>
                  <a:lnTo>
                    <a:pt x="178765" y="606399"/>
                  </a:lnTo>
                  <a:cubicBezTo>
                    <a:pt x="183439" y="607568"/>
                    <a:pt x="193370" y="610489"/>
                    <a:pt x="208560" y="615162"/>
                  </a:cubicBezTo>
                  <a:lnTo>
                    <a:pt x="224333" y="622173"/>
                  </a:lnTo>
                  <a:cubicBezTo>
                    <a:pt x="225501" y="623341"/>
                    <a:pt x="228422" y="625386"/>
                    <a:pt x="233096" y="628307"/>
                  </a:cubicBezTo>
                  <a:cubicBezTo>
                    <a:pt x="237770" y="631228"/>
                    <a:pt x="244196" y="636194"/>
                    <a:pt x="252375" y="643204"/>
                  </a:cubicBezTo>
                  <a:cubicBezTo>
                    <a:pt x="260553" y="650214"/>
                    <a:pt x="266395" y="655764"/>
                    <a:pt x="269901" y="659854"/>
                  </a:cubicBezTo>
                  <a:cubicBezTo>
                    <a:pt x="273406" y="663943"/>
                    <a:pt x="274574" y="668325"/>
                    <a:pt x="273406" y="672998"/>
                  </a:cubicBezTo>
                  <a:lnTo>
                    <a:pt x="269901" y="694029"/>
                  </a:lnTo>
                  <a:cubicBezTo>
                    <a:pt x="267564" y="702208"/>
                    <a:pt x="265811" y="706298"/>
                    <a:pt x="264643" y="706298"/>
                  </a:cubicBezTo>
                  <a:cubicBezTo>
                    <a:pt x="261138" y="706298"/>
                    <a:pt x="251790" y="702208"/>
                    <a:pt x="236601" y="694029"/>
                  </a:cubicBezTo>
                  <a:cubicBezTo>
                    <a:pt x="221412" y="685851"/>
                    <a:pt x="209728" y="678840"/>
                    <a:pt x="201549" y="672998"/>
                  </a:cubicBezTo>
                  <a:cubicBezTo>
                    <a:pt x="193370" y="664819"/>
                    <a:pt x="188113" y="660730"/>
                    <a:pt x="185776" y="660730"/>
                  </a:cubicBezTo>
                  <a:lnTo>
                    <a:pt x="164745" y="650214"/>
                  </a:lnTo>
                  <a:cubicBezTo>
                    <a:pt x="151892" y="642036"/>
                    <a:pt x="144298" y="637946"/>
                    <a:pt x="141961" y="637946"/>
                  </a:cubicBezTo>
                  <a:cubicBezTo>
                    <a:pt x="138456" y="636778"/>
                    <a:pt x="136119" y="635025"/>
                    <a:pt x="134950" y="632688"/>
                  </a:cubicBezTo>
                  <a:cubicBezTo>
                    <a:pt x="127940" y="629183"/>
                    <a:pt x="123266" y="627431"/>
                    <a:pt x="120930" y="627431"/>
                  </a:cubicBezTo>
                  <a:cubicBezTo>
                    <a:pt x="113919" y="626262"/>
                    <a:pt x="108954" y="623925"/>
                    <a:pt x="106033" y="620420"/>
                  </a:cubicBezTo>
                  <a:cubicBezTo>
                    <a:pt x="103112" y="616915"/>
                    <a:pt x="101651" y="611073"/>
                    <a:pt x="101651" y="602894"/>
                  </a:cubicBezTo>
                  <a:cubicBezTo>
                    <a:pt x="101651" y="594715"/>
                    <a:pt x="101943" y="590042"/>
                    <a:pt x="102527" y="588873"/>
                  </a:cubicBezTo>
                  <a:cubicBezTo>
                    <a:pt x="103112" y="587705"/>
                    <a:pt x="106325" y="587121"/>
                    <a:pt x="112167" y="587121"/>
                  </a:cubicBezTo>
                  <a:close/>
                  <a:moveTo>
                    <a:pt x="375057" y="723824"/>
                  </a:moveTo>
                  <a:cubicBezTo>
                    <a:pt x="380899" y="723824"/>
                    <a:pt x="389077" y="728497"/>
                    <a:pt x="399593" y="737844"/>
                  </a:cubicBezTo>
                  <a:cubicBezTo>
                    <a:pt x="411277" y="744855"/>
                    <a:pt x="419164" y="751281"/>
                    <a:pt x="423253" y="757123"/>
                  </a:cubicBezTo>
                  <a:cubicBezTo>
                    <a:pt x="427342" y="762965"/>
                    <a:pt x="427635" y="767054"/>
                    <a:pt x="424129" y="769391"/>
                  </a:cubicBezTo>
                  <a:cubicBezTo>
                    <a:pt x="421793" y="770560"/>
                    <a:pt x="418287" y="771144"/>
                    <a:pt x="413614" y="771144"/>
                  </a:cubicBezTo>
                  <a:cubicBezTo>
                    <a:pt x="406603" y="771144"/>
                    <a:pt x="396088" y="768807"/>
                    <a:pt x="382067" y="764133"/>
                  </a:cubicBezTo>
                  <a:cubicBezTo>
                    <a:pt x="373888" y="761797"/>
                    <a:pt x="367754" y="759460"/>
                    <a:pt x="363665" y="757123"/>
                  </a:cubicBezTo>
                  <a:cubicBezTo>
                    <a:pt x="359575" y="754786"/>
                    <a:pt x="357531" y="752449"/>
                    <a:pt x="357531" y="750113"/>
                  </a:cubicBezTo>
                  <a:cubicBezTo>
                    <a:pt x="357531" y="747776"/>
                    <a:pt x="358407" y="744563"/>
                    <a:pt x="360160" y="740473"/>
                  </a:cubicBezTo>
                  <a:cubicBezTo>
                    <a:pt x="361912" y="736384"/>
                    <a:pt x="363373" y="733171"/>
                    <a:pt x="364541" y="730834"/>
                  </a:cubicBezTo>
                  <a:cubicBezTo>
                    <a:pt x="368046" y="726160"/>
                    <a:pt x="371551" y="723824"/>
                    <a:pt x="375057" y="723824"/>
                  </a:cubicBezTo>
                  <a:close/>
                  <a:moveTo>
                    <a:pt x="99898" y="252374"/>
                  </a:moveTo>
                  <a:cubicBezTo>
                    <a:pt x="101067" y="252374"/>
                    <a:pt x="105740" y="255295"/>
                    <a:pt x="113919" y="261137"/>
                  </a:cubicBezTo>
                  <a:cubicBezTo>
                    <a:pt x="124435" y="268148"/>
                    <a:pt x="132614" y="272821"/>
                    <a:pt x="138456" y="275158"/>
                  </a:cubicBezTo>
                  <a:lnTo>
                    <a:pt x="154229" y="283921"/>
                  </a:lnTo>
                  <a:cubicBezTo>
                    <a:pt x="154229" y="286258"/>
                    <a:pt x="160363" y="289763"/>
                    <a:pt x="172631" y="294437"/>
                  </a:cubicBezTo>
                  <a:cubicBezTo>
                    <a:pt x="184900" y="299110"/>
                    <a:pt x="193370" y="301447"/>
                    <a:pt x="198044" y="301447"/>
                  </a:cubicBezTo>
                  <a:cubicBezTo>
                    <a:pt x="206223" y="301447"/>
                    <a:pt x="217323" y="303200"/>
                    <a:pt x="231343" y="306705"/>
                  </a:cubicBezTo>
                  <a:cubicBezTo>
                    <a:pt x="245364" y="310210"/>
                    <a:pt x="252959" y="313131"/>
                    <a:pt x="254127" y="315468"/>
                  </a:cubicBezTo>
                  <a:cubicBezTo>
                    <a:pt x="256464" y="317805"/>
                    <a:pt x="259385" y="318973"/>
                    <a:pt x="262890" y="318973"/>
                  </a:cubicBezTo>
                  <a:cubicBezTo>
                    <a:pt x="267564" y="318973"/>
                    <a:pt x="270485" y="322478"/>
                    <a:pt x="271653" y="329489"/>
                  </a:cubicBezTo>
                  <a:cubicBezTo>
                    <a:pt x="272822" y="336499"/>
                    <a:pt x="273698" y="351396"/>
                    <a:pt x="274282" y="374180"/>
                  </a:cubicBezTo>
                  <a:cubicBezTo>
                    <a:pt x="274866" y="396964"/>
                    <a:pt x="274574" y="412445"/>
                    <a:pt x="273406" y="420624"/>
                  </a:cubicBezTo>
                  <a:lnTo>
                    <a:pt x="254127" y="413613"/>
                  </a:lnTo>
                  <a:cubicBezTo>
                    <a:pt x="237770" y="406603"/>
                    <a:pt x="224333" y="401637"/>
                    <a:pt x="213817" y="398716"/>
                  </a:cubicBezTo>
                  <a:cubicBezTo>
                    <a:pt x="203302" y="395795"/>
                    <a:pt x="189865" y="394335"/>
                    <a:pt x="173508" y="394335"/>
                  </a:cubicBezTo>
                  <a:lnTo>
                    <a:pt x="152476" y="392582"/>
                  </a:lnTo>
                  <a:cubicBezTo>
                    <a:pt x="146634" y="392582"/>
                    <a:pt x="134950" y="395503"/>
                    <a:pt x="117424" y="401345"/>
                  </a:cubicBezTo>
                  <a:cubicBezTo>
                    <a:pt x="102235" y="407187"/>
                    <a:pt x="94056" y="409524"/>
                    <a:pt x="92888" y="408356"/>
                  </a:cubicBezTo>
                  <a:cubicBezTo>
                    <a:pt x="90551" y="406019"/>
                    <a:pt x="87922" y="396380"/>
                    <a:pt x="85001" y="379438"/>
                  </a:cubicBezTo>
                  <a:cubicBezTo>
                    <a:pt x="82080" y="362496"/>
                    <a:pt x="80620" y="345262"/>
                    <a:pt x="80620" y="327736"/>
                  </a:cubicBezTo>
                  <a:cubicBezTo>
                    <a:pt x="80620" y="300863"/>
                    <a:pt x="84709" y="277495"/>
                    <a:pt x="92888" y="257632"/>
                  </a:cubicBezTo>
                  <a:cubicBezTo>
                    <a:pt x="94056" y="254127"/>
                    <a:pt x="96393" y="252374"/>
                    <a:pt x="99898" y="25237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08E194D-109A-3E80-4822-3FCC0F39EE14}"/>
                </a:ext>
              </a:extLst>
            </p:cNvPr>
            <p:cNvSpPr txBox="1"/>
            <p:nvPr/>
          </p:nvSpPr>
          <p:spPr>
            <a:xfrm flipH="1">
              <a:off x="6402299" y="3051571"/>
              <a:ext cx="287427" cy="260203"/>
            </a:xfrm>
            <a:custGeom>
              <a:avLst/>
              <a:gdLst/>
              <a:ahLst/>
              <a:cxnLst/>
              <a:rect l="l" t="t" r="r" b="b"/>
              <a:pathLst>
                <a:path w="287427" h="260203">
                  <a:moveTo>
                    <a:pt x="186214" y="73"/>
                  </a:moveTo>
                  <a:cubicBezTo>
                    <a:pt x="183001" y="219"/>
                    <a:pt x="179350" y="585"/>
                    <a:pt x="175260" y="1169"/>
                  </a:cubicBezTo>
                  <a:lnTo>
                    <a:pt x="133198" y="8179"/>
                  </a:lnTo>
                  <a:cubicBezTo>
                    <a:pt x="121514" y="11684"/>
                    <a:pt x="106033" y="19863"/>
                    <a:pt x="86754" y="32716"/>
                  </a:cubicBezTo>
                  <a:cubicBezTo>
                    <a:pt x="67476" y="45568"/>
                    <a:pt x="55499" y="55499"/>
                    <a:pt x="50826" y="62510"/>
                  </a:cubicBezTo>
                  <a:lnTo>
                    <a:pt x="19279" y="97562"/>
                  </a:lnTo>
                  <a:cubicBezTo>
                    <a:pt x="12269" y="105741"/>
                    <a:pt x="7303" y="112167"/>
                    <a:pt x="4382" y="116840"/>
                  </a:cubicBezTo>
                  <a:cubicBezTo>
                    <a:pt x="1461" y="121514"/>
                    <a:pt x="0" y="125603"/>
                    <a:pt x="0" y="129109"/>
                  </a:cubicBezTo>
                  <a:cubicBezTo>
                    <a:pt x="0" y="146635"/>
                    <a:pt x="9348" y="157150"/>
                    <a:pt x="28042" y="160655"/>
                  </a:cubicBezTo>
                  <a:cubicBezTo>
                    <a:pt x="36221" y="162992"/>
                    <a:pt x="44400" y="167082"/>
                    <a:pt x="52578" y="172924"/>
                  </a:cubicBezTo>
                  <a:cubicBezTo>
                    <a:pt x="58420" y="178766"/>
                    <a:pt x="66015" y="181687"/>
                    <a:pt x="75362" y="181687"/>
                  </a:cubicBezTo>
                  <a:cubicBezTo>
                    <a:pt x="83541" y="181687"/>
                    <a:pt x="90551" y="183439"/>
                    <a:pt x="96393" y="186944"/>
                  </a:cubicBezTo>
                  <a:lnTo>
                    <a:pt x="122682" y="193955"/>
                  </a:lnTo>
                  <a:cubicBezTo>
                    <a:pt x="130861" y="193955"/>
                    <a:pt x="139624" y="196876"/>
                    <a:pt x="148971" y="202718"/>
                  </a:cubicBezTo>
                  <a:cubicBezTo>
                    <a:pt x="154813" y="207391"/>
                    <a:pt x="162408" y="210897"/>
                    <a:pt x="171755" y="213233"/>
                  </a:cubicBezTo>
                  <a:cubicBezTo>
                    <a:pt x="179934" y="215570"/>
                    <a:pt x="188697" y="219660"/>
                    <a:pt x="198044" y="225502"/>
                  </a:cubicBezTo>
                  <a:cubicBezTo>
                    <a:pt x="207391" y="231344"/>
                    <a:pt x="213818" y="234265"/>
                    <a:pt x="217323" y="234265"/>
                  </a:cubicBezTo>
                  <a:lnTo>
                    <a:pt x="243612" y="244780"/>
                  </a:lnTo>
                  <a:cubicBezTo>
                    <a:pt x="254127" y="249454"/>
                    <a:pt x="264059" y="253543"/>
                    <a:pt x="273406" y="257048"/>
                  </a:cubicBezTo>
                  <a:cubicBezTo>
                    <a:pt x="282753" y="260554"/>
                    <a:pt x="287427" y="261138"/>
                    <a:pt x="287427" y="258801"/>
                  </a:cubicBezTo>
                  <a:cubicBezTo>
                    <a:pt x="287427" y="257633"/>
                    <a:pt x="273114" y="243028"/>
                    <a:pt x="244488" y="214986"/>
                  </a:cubicBezTo>
                  <a:cubicBezTo>
                    <a:pt x="215862" y="186944"/>
                    <a:pt x="200381" y="172924"/>
                    <a:pt x="198044" y="172924"/>
                  </a:cubicBezTo>
                  <a:cubicBezTo>
                    <a:pt x="195707" y="172924"/>
                    <a:pt x="194539" y="171171"/>
                    <a:pt x="194539" y="167666"/>
                  </a:cubicBezTo>
                  <a:cubicBezTo>
                    <a:pt x="194539" y="160655"/>
                    <a:pt x="185776" y="144298"/>
                    <a:pt x="168250" y="118593"/>
                  </a:cubicBezTo>
                  <a:lnTo>
                    <a:pt x="150724" y="90551"/>
                  </a:lnTo>
                  <a:lnTo>
                    <a:pt x="138456" y="66015"/>
                  </a:lnTo>
                  <a:lnTo>
                    <a:pt x="131445" y="55499"/>
                  </a:lnTo>
                  <a:lnTo>
                    <a:pt x="138456" y="48489"/>
                  </a:lnTo>
                  <a:cubicBezTo>
                    <a:pt x="147803" y="41479"/>
                    <a:pt x="158319" y="36805"/>
                    <a:pt x="170003" y="34468"/>
                  </a:cubicBezTo>
                  <a:cubicBezTo>
                    <a:pt x="182855" y="28626"/>
                    <a:pt x="192494" y="23076"/>
                    <a:pt x="198920" y="17818"/>
                  </a:cubicBezTo>
                  <a:cubicBezTo>
                    <a:pt x="205347" y="12561"/>
                    <a:pt x="206807" y="8179"/>
                    <a:pt x="203302" y="4674"/>
                  </a:cubicBezTo>
                  <a:cubicBezTo>
                    <a:pt x="202134" y="2337"/>
                    <a:pt x="199213" y="877"/>
                    <a:pt x="194539" y="292"/>
                  </a:cubicBezTo>
                  <a:cubicBezTo>
                    <a:pt x="192202" y="0"/>
                    <a:pt x="189427" y="-73"/>
                    <a:pt x="186214" y="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BEFC845-CD0D-5162-F368-0F8989439A71}"/>
                </a:ext>
              </a:extLst>
            </p:cNvPr>
            <p:cNvSpPr txBox="1"/>
            <p:nvPr/>
          </p:nvSpPr>
          <p:spPr>
            <a:xfrm flipH="1">
              <a:off x="7640066" y="3058760"/>
              <a:ext cx="570585" cy="927812"/>
            </a:xfrm>
            <a:custGeom>
              <a:avLst/>
              <a:gdLst/>
              <a:ahLst/>
              <a:cxnLst/>
              <a:rect l="l" t="t" r="r" b="b"/>
              <a:pathLst>
                <a:path w="570585" h="927812">
                  <a:moveTo>
                    <a:pt x="119481" y="0"/>
                  </a:moveTo>
                  <a:cubicBezTo>
                    <a:pt x="93472" y="4877"/>
                    <a:pt x="76809" y="9754"/>
                    <a:pt x="69494" y="14631"/>
                  </a:cubicBezTo>
                  <a:cubicBezTo>
                    <a:pt x="55676" y="21133"/>
                    <a:pt x="43891" y="33732"/>
                    <a:pt x="34137" y="52426"/>
                  </a:cubicBezTo>
                  <a:lnTo>
                    <a:pt x="25603" y="67056"/>
                  </a:lnTo>
                  <a:cubicBezTo>
                    <a:pt x="23164" y="70308"/>
                    <a:pt x="21945" y="74372"/>
                    <a:pt x="21945" y="79248"/>
                  </a:cubicBezTo>
                  <a:cubicBezTo>
                    <a:pt x="21945" y="84938"/>
                    <a:pt x="23977" y="90628"/>
                    <a:pt x="28041" y="96317"/>
                  </a:cubicBezTo>
                  <a:cubicBezTo>
                    <a:pt x="32105" y="100381"/>
                    <a:pt x="35763" y="102413"/>
                    <a:pt x="39014" y="102413"/>
                  </a:cubicBezTo>
                  <a:cubicBezTo>
                    <a:pt x="40640" y="101600"/>
                    <a:pt x="44704" y="102820"/>
                    <a:pt x="51206" y="106071"/>
                  </a:cubicBezTo>
                  <a:cubicBezTo>
                    <a:pt x="57708" y="109322"/>
                    <a:pt x="62992" y="112573"/>
                    <a:pt x="67056" y="115824"/>
                  </a:cubicBezTo>
                  <a:cubicBezTo>
                    <a:pt x="68681" y="117450"/>
                    <a:pt x="73152" y="119076"/>
                    <a:pt x="80467" y="120701"/>
                  </a:cubicBezTo>
                  <a:cubicBezTo>
                    <a:pt x="86969" y="122327"/>
                    <a:pt x="99364" y="127813"/>
                    <a:pt x="117652" y="137160"/>
                  </a:cubicBezTo>
                  <a:cubicBezTo>
                    <a:pt x="135940" y="146508"/>
                    <a:pt x="147116" y="152807"/>
                    <a:pt x="151180" y="156058"/>
                  </a:cubicBezTo>
                  <a:cubicBezTo>
                    <a:pt x="155244" y="159309"/>
                    <a:pt x="160731" y="165812"/>
                    <a:pt x="167640" y="175565"/>
                  </a:cubicBezTo>
                  <a:cubicBezTo>
                    <a:pt x="174548" y="185319"/>
                    <a:pt x="178003" y="191415"/>
                    <a:pt x="178003" y="193853"/>
                  </a:cubicBezTo>
                  <a:cubicBezTo>
                    <a:pt x="178003" y="194666"/>
                    <a:pt x="177190" y="195072"/>
                    <a:pt x="175564" y="195072"/>
                  </a:cubicBezTo>
                  <a:cubicBezTo>
                    <a:pt x="173126" y="195072"/>
                    <a:pt x="167030" y="193447"/>
                    <a:pt x="157276" y="190196"/>
                  </a:cubicBezTo>
                  <a:cubicBezTo>
                    <a:pt x="132080" y="178816"/>
                    <a:pt x="112572" y="168250"/>
                    <a:pt x="98755" y="158496"/>
                  </a:cubicBezTo>
                  <a:cubicBezTo>
                    <a:pt x="94691" y="156058"/>
                    <a:pt x="90830" y="154229"/>
                    <a:pt x="87172" y="153010"/>
                  </a:cubicBezTo>
                  <a:cubicBezTo>
                    <a:pt x="83515" y="151791"/>
                    <a:pt x="78841" y="151181"/>
                    <a:pt x="73152" y="151181"/>
                  </a:cubicBezTo>
                  <a:cubicBezTo>
                    <a:pt x="62585" y="151994"/>
                    <a:pt x="54457" y="153620"/>
                    <a:pt x="48768" y="156058"/>
                  </a:cubicBezTo>
                  <a:cubicBezTo>
                    <a:pt x="43078" y="158496"/>
                    <a:pt x="36576" y="162967"/>
                    <a:pt x="29260" y="169469"/>
                  </a:cubicBezTo>
                  <a:cubicBezTo>
                    <a:pt x="21945" y="176784"/>
                    <a:pt x="16052" y="184709"/>
                    <a:pt x="11582" y="193244"/>
                  </a:cubicBezTo>
                  <a:cubicBezTo>
                    <a:pt x="7112" y="201778"/>
                    <a:pt x="4876" y="209296"/>
                    <a:pt x="4876" y="215799"/>
                  </a:cubicBezTo>
                  <a:lnTo>
                    <a:pt x="4876" y="218237"/>
                  </a:lnTo>
                  <a:cubicBezTo>
                    <a:pt x="4876" y="223114"/>
                    <a:pt x="4064" y="227991"/>
                    <a:pt x="2438" y="232868"/>
                  </a:cubicBezTo>
                  <a:cubicBezTo>
                    <a:pt x="812" y="236119"/>
                    <a:pt x="0" y="243028"/>
                    <a:pt x="0" y="253594"/>
                  </a:cubicBezTo>
                  <a:lnTo>
                    <a:pt x="2438" y="280416"/>
                  </a:lnTo>
                  <a:cubicBezTo>
                    <a:pt x="2438" y="289357"/>
                    <a:pt x="4064" y="297891"/>
                    <a:pt x="7315" y="306020"/>
                  </a:cubicBezTo>
                  <a:cubicBezTo>
                    <a:pt x="13004" y="325527"/>
                    <a:pt x="14630" y="338532"/>
                    <a:pt x="12192" y="345034"/>
                  </a:cubicBezTo>
                  <a:cubicBezTo>
                    <a:pt x="10566" y="351536"/>
                    <a:pt x="9753" y="358039"/>
                    <a:pt x="9753" y="364541"/>
                  </a:cubicBezTo>
                  <a:cubicBezTo>
                    <a:pt x="9753" y="375920"/>
                    <a:pt x="10972" y="386080"/>
                    <a:pt x="13411" y="395021"/>
                  </a:cubicBezTo>
                  <a:cubicBezTo>
                    <a:pt x="15849" y="405588"/>
                    <a:pt x="16662" y="414528"/>
                    <a:pt x="15849" y="421844"/>
                  </a:cubicBezTo>
                  <a:cubicBezTo>
                    <a:pt x="14224" y="433223"/>
                    <a:pt x="13004" y="454356"/>
                    <a:pt x="12192" y="485242"/>
                  </a:cubicBezTo>
                  <a:cubicBezTo>
                    <a:pt x="10566" y="508000"/>
                    <a:pt x="8940" y="525476"/>
                    <a:pt x="7315" y="537668"/>
                  </a:cubicBezTo>
                  <a:cubicBezTo>
                    <a:pt x="5689" y="548234"/>
                    <a:pt x="5283" y="555143"/>
                    <a:pt x="6096" y="558394"/>
                  </a:cubicBezTo>
                  <a:cubicBezTo>
                    <a:pt x="6096" y="568960"/>
                    <a:pt x="6705" y="581152"/>
                    <a:pt x="7924" y="594970"/>
                  </a:cubicBezTo>
                  <a:cubicBezTo>
                    <a:pt x="9144" y="608788"/>
                    <a:pt x="10160" y="619354"/>
                    <a:pt x="10972" y="626669"/>
                  </a:cubicBezTo>
                  <a:cubicBezTo>
                    <a:pt x="12598" y="630733"/>
                    <a:pt x="14224" y="645160"/>
                    <a:pt x="15849" y="669951"/>
                  </a:cubicBezTo>
                  <a:cubicBezTo>
                    <a:pt x="17475" y="694741"/>
                    <a:pt x="17881" y="709981"/>
                    <a:pt x="17068" y="715671"/>
                  </a:cubicBezTo>
                  <a:cubicBezTo>
                    <a:pt x="17068" y="734365"/>
                    <a:pt x="16662" y="752247"/>
                    <a:pt x="15849" y="769316"/>
                  </a:cubicBezTo>
                  <a:cubicBezTo>
                    <a:pt x="15849" y="798576"/>
                    <a:pt x="15036" y="827024"/>
                    <a:pt x="13411" y="854660"/>
                  </a:cubicBezTo>
                  <a:lnTo>
                    <a:pt x="12192" y="881482"/>
                  </a:lnTo>
                  <a:cubicBezTo>
                    <a:pt x="12192" y="890423"/>
                    <a:pt x="13817" y="897738"/>
                    <a:pt x="17068" y="903428"/>
                  </a:cubicBezTo>
                  <a:cubicBezTo>
                    <a:pt x="18694" y="907492"/>
                    <a:pt x="21945" y="911962"/>
                    <a:pt x="26822" y="916839"/>
                  </a:cubicBezTo>
                  <a:cubicBezTo>
                    <a:pt x="32512" y="920903"/>
                    <a:pt x="37592" y="923748"/>
                    <a:pt x="42062" y="925373"/>
                  </a:cubicBezTo>
                  <a:cubicBezTo>
                    <a:pt x="46532" y="926999"/>
                    <a:pt x="51612" y="927812"/>
                    <a:pt x="57302" y="927812"/>
                  </a:cubicBezTo>
                  <a:cubicBezTo>
                    <a:pt x="62992" y="927812"/>
                    <a:pt x="66852" y="927405"/>
                    <a:pt x="68884" y="926592"/>
                  </a:cubicBezTo>
                  <a:cubicBezTo>
                    <a:pt x="70916" y="925780"/>
                    <a:pt x="74777" y="922528"/>
                    <a:pt x="80467" y="916839"/>
                  </a:cubicBezTo>
                  <a:cubicBezTo>
                    <a:pt x="88595" y="910336"/>
                    <a:pt x="93878" y="907085"/>
                    <a:pt x="96316" y="907085"/>
                  </a:cubicBezTo>
                  <a:cubicBezTo>
                    <a:pt x="99568" y="907898"/>
                    <a:pt x="104241" y="905256"/>
                    <a:pt x="110337" y="899160"/>
                  </a:cubicBezTo>
                  <a:cubicBezTo>
                    <a:pt x="116433" y="893064"/>
                    <a:pt x="121107" y="885952"/>
                    <a:pt x="124358" y="877824"/>
                  </a:cubicBezTo>
                  <a:cubicBezTo>
                    <a:pt x="128422" y="868884"/>
                    <a:pt x="132892" y="862788"/>
                    <a:pt x="137769" y="859536"/>
                  </a:cubicBezTo>
                  <a:cubicBezTo>
                    <a:pt x="141833" y="855472"/>
                    <a:pt x="144272" y="851408"/>
                    <a:pt x="145084" y="847344"/>
                  </a:cubicBezTo>
                  <a:cubicBezTo>
                    <a:pt x="147523" y="841655"/>
                    <a:pt x="151587" y="835965"/>
                    <a:pt x="157276" y="830276"/>
                  </a:cubicBezTo>
                  <a:cubicBezTo>
                    <a:pt x="161340" y="827024"/>
                    <a:pt x="165404" y="822351"/>
                    <a:pt x="169468" y="816255"/>
                  </a:cubicBezTo>
                  <a:cubicBezTo>
                    <a:pt x="173532" y="810159"/>
                    <a:pt x="175564" y="805485"/>
                    <a:pt x="175564" y="802234"/>
                  </a:cubicBezTo>
                  <a:cubicBezTo>
                    <a:pt x="175564" y="801421"/>
                    <a:pt x="176174" y="800405"/>
                    <a:pt x="177393" y="799186"/>
                  </a:cubicBezTo>
                  <a:cubicBezTo>
                    <a:pt x="178612" y="797967"/>
                    <a:pt x="180035" y="796951"/>
                    <a:pt x="181660" y="796138"/>
                  </a:cubicBezTo>
                  <a:cubicBezTo>
                    <a:pt x="185724" y="793700"/>
                    <a:pt x="188163" y="791668"/>
                    <a:pt x="188976" y="790042"/>
                  </a:cubicBezTo>
                  <a:cubicBezTo>
                    <a:pt x="189788" y="788416"/>
                    <a:pt x="188569" y="787604"/>
                    <a:pt x="185318" y="787604"/>
                  </a:cubicBezTo>
                  <a:cubicBezTo>
                    <a:pt x="181254" y="787604"/>
                    <a:pt x="173532" y="789229"/>
                    <a:pt x="162153" y="792480"/>
                  </a:cubicBezTo>
                  <a:cubicBezTo>
                    <a:pt x="150774" y="795732"/>
                    <a:pt x="138988" y="799796"/>
                    <a:pt x="126796" y="804672"/>
                  </a:cubicBezTo>
                  <a:cubicBezTo>
                    <a:pt x="112166" y="810362"/>
                    <a:pt x="103632" y="813207"/>
                    <a:pt x="101193" y="813207"/>
                  </a:cubicBezTo>
                  <a:cubicBezTo>
                    <a:pt x="97942" y="813207"/>
                    <a:pt x="95910" y="809956"/>
                    <a:pt x="95097" y="803453"/>
                  </a:cubicBezTo>
                  <a:cubicBezTo>
                    <a:pt x="94284" y="796951"/>
                    <a:pt x="93878" y="784759"/>
                    <a:pt x="93878" y="766877"/>
                  </a:cubicBezTo>
                  <a:lnTo>
                    <a:pt x="93878" y="716890"/>
                  </a:lnTo>
                  <a:cubicBezTo>
                    <a:pt x="93878" y="676250"/>
                    <a:pt x="92659" y="648615"/>
                    <a:pt x="90220" y="633984"/>
                  </a:cubicBezTo>
                  <a:cubicBezTo>
                    <a:pt x="86156" y="603098"/>
                    <a:pt x="84937" y="586842"/>
                    <a:pt x="86563" y="585216"/>
                  </a:cubicBezTo>
                  <a:cubicBezTo>
                    <a:pt x="89001" y="585216"/>
                    <a:pt x="92659" y="587655"/>
                    <a:pt x="97536" y="592532"/>
                  </a:cubicBezTo>
                  <a:cubicBezTo>
                    <a:pt x="104038" y="597408"/>
                    <a:pt x="108508" y="599847"/>
                    <a:pt x="110947" y="599847"/>
                  </a:cubicBezTo>
                  <a:cubicBezTo>
                    <a:pt x="114198" y="599847"/>
                    <a:pt x="123139" y="605943"/>
                    <a:pt x="137769" y="618135"/>
                  </a:cubicBezTo>
                  <a:cubicBezTo>
                    <a:pt x="179222" y="653085"/>
                    <a:pt x="202387" y="670560"/>
                    <a:pt x="207264" y="670560"/>
                  </a:cubicBezTo>
                  <a:cubicBezTo>
                    <a:pt x="212953" y="670560"/>
                    <a:pt x="228803" y="681533"/>
                    <a:pt x="254812" y="703479"/>
                  </a:cubicBezTo>
                  <a:cubicBezTo>
                    <a:pt x="262940" y="710794"/>
                    <a:pt x="272694" y="718109"/>
                    <a:pt x="284073" y="725424"/>
                  </a:cubicBezTo>
                  <a:cubicBezTo>
                    <a:pt x="295452" y="732740"/>
                    <a:pt x="301955" y="736397"/>
                    <a:pt x="303580" y="736397"/>
                  </a:cubicBezTo>
                  <a:cubicBezTo>
                    <a:pt x="305206" y="736397"/>
                    <a:pt x="306019" y="736804"/>
                    <a:pt x="306019" y="737616"/>
                  </a:cubicBezTo>
                  <a:cubicBezTo>
                    <a:pt x="306019" y="739242"/>
                    <a:pt x="310692" y="742087"/>
                    <a:pt x="320040" y="746151"/>
                  </a:cubicBezTo>
                  <a:cubicBezTo>
                    <a:pt x="329387" y="750215"/>
                    <a:pt x="335686" y="752247"/>
                    <a:pt x="338937" y="752247"/>
                  </a:cubicBezTo>
                  <a:cubicBezTo>
                    <a:pt x="346252" y="754685"/>
                    <a:pt x="351536" y="757124"/>
                    <a:pt x="354787" y="759562"/>
                  </a:cubicBezTo>
                  <a:cubicBezTo>
                    <a:pt x="365353" y="767690"/>
                    <a:pt x="375513" y="771754"/>
                    <a:pt x="385267" y="771754"/>
                  </a:cubicBezTo>
                  <a:cubicBezTo>
                    <a:pt x="389331" y="771754"/>
                    <a:pt x="392176" y="772567"/>
                    <a:pt x="393801" y="774192"/>
                  </a:cubicBezTo>
                  <a:cubicBezTo>
                    <a:pt x="394614" y="775818"/>
                    <a:pt x="396036" y="776428"/>
                    <a:pt x="398068" y="776021"/>
                  </a:cubicBezTo>
                  <a:cubicBezTo>
                    <a:pt x="400100" y="775615"/>
                    <a:pt x="400710" y="774599"/>
                    <a:pt x="399897" y="772973"/>
                  </a:cubicBezTo>
                  <a:cubicBezTo>
                    <a:pt x="399897" y="771348"/>
                    <a:pt x="396646" y="768909"/>
                    <a:pt x="390144" y="765658"/>
                  </a:cubicBezTo>
                  <a:lnTo>
                    <a:pt x="371856" y="751028"/>
                  </a:lnTo>
                  <a:lnTo>
                    <a:pt x="354787" y="738836"/>
                  </a:lnTo>
                  <a:cubicBezTo>
                    <a:pt x="349910" y="737210"/>
                    <a:pt x="347472" y="735584"/>
                    <a:pt x="347472" y="733959"/>
                  </a:cubicBezTo>
                  <a:cubicBezTo>
                    <a:pt x="347472" y="732333"/>
                    <a:pt x="346659" y="731520"/>
                    <a:pt x="345033" y="731520"/>
                  </a:cubicBezTo>
                  <a:cubicBezTo>
                    <a:pt x="343408" y="731520"/>
                    <a:pt x="339750" y="728676"/>
                    <a:pt x="334060" y="722986"/>
                  </a:cubicBezTo>
                  <a:lnTo>
                    <a:pt x="307238" y="697383"/>
                  </a:lnTo>
                  <a:cubicBezTo>
                    <a:pt x="283667" y="673812"/>
                    <a:pt x="271881" y="661213"/>
                    <a:pt x="271881" y="659588"/>
                  </a:cubicBezTo>
                  <a:cubicBezTo>
                    <a:pt x="271881" y="657149"/>
                    <a:pt x="269849" y="654711"/>
                    <a:pt x="265785" y="652272"/>
                  </a:cubicBezTo>
                  <a:cubicBezTo>
                    <a:pt x="256844" y="641706"/>
                    <a:pt x="251561" y="634797"/>
                    <a:pt x="249936" y="631546"/>
                  </a:cubicBezTo>
                  <a:cubicBezTo>
                    <a:pt x="245059" y="624231"/>
                    <a:pt x="239776" y="617728"/>
                    <a:pt x="234086" y="612039"/>
                  </a:cubicBezTo>
                  <a:cubicBezTo>
                    <a:pt x="225958" y="601472"/>
                    <a:pt x="223113" y="596189"/>
                    <a:pt x="225552" y="596189"/>
                  </a:cubicBezTo>
                  <a:cubicBezTo>
                    <a:pt x="229616" y="596189"/>
                    <a:pt x="232460" y="596596"/>
                    <a:pt x="234086" y="597408"/>
                  </a:cubicBezTo>
                  <a:cubicBezTo>
                    <a:pt x="246278" y="602285"/>
                    <a:pt x="256844" y="603911"/>
                    <a:pt x="265785" y="602285"/>
                  </a:cubicBezTo>
                  <a:cubicBezTo>
                    <a:pt x="271475" y="600660"/>
                    <a:pt x="279603" y="597408"/>
                    <a:pt x="290169" y="592532"/>
                  </a:cubicBezTo>
                  <a:cubicBezTo>
                    <a:pt x="300736" y="587655"/>
                    <a:pt x="308457" y="582778"/>
                    <a:pt x="313334" y="577901"/>
                  </a:cubicBezTo>
                  <a:cubicBezTo>
                    <a:pt x="319836" y="573837"/>
                    <a:pt x="324713" y="567741"/>
                    <a:pt x="327964" y="559613"/>
                  </a:cubicBezTo>
                  <a:cubicBezTo>
                    <a:pt x="330403" y="553924"/>
                    <a:pt x="332841" y="549860"/>
                    <a:pt x="335280" y="547421"/>
                  </a:cubicBezTo>
                  <a:cubicBezTo>
                    <a:pt x="336092" y="546608"/>
                    <a:pt x="338124" y="549047"/>
                    <a:pt x="341376" y="554736"/>
                  </a:cubicBezTo>
                  <a:cubicBezTo>
                    <a:pt x="341376" y="555549"/>
                    <a:pt x="346252" y="567335"/>
                    <a:pt x="356006" y="590093"/>
                  </a:cubicBezTo>
                  <a:cubicBezTo>
                    <a:pt x="360070" y="601472"/>
                    <a:pt x="363321" y="611429"/>
                    <a:pt x="365760" y="619964"/>
                  </a:cubicBezTo>
                  <a:cubicBezTo>
                    <a:pt x="368198" y="628498"/>
                    <a:pt x="369824" y="638455"/>
                    <a:pt x="370636" y="649834"/>
                  </a:cubicBezTo>
                  <a:cubicBezTo>
                    <a:pt x="370636" y="655524"/>
                    <a:pt x="373075" y="663245"/>
                    <a:pt x="377952" y="672999"/>
                  </a:cubicBezTo>
                  <a:cubicBezTo>
                    <a:pt x="387705" y="693319"/>
                    <a:pt x="392582" y="704698"/>
                    <a:pt x="392582" y="707136"/>
                  </a:cubicBezTo>
                  <a:cubicBezTo>
                    <a:pt x="392582" y="709575"/>
                    <a:pt x="397865" y="716484"/>
                    <a:pt x="408432" y="727863"/>
                  </a:cubicBezTo>
                  <a:cubicBezTo>
                    <a:pt x="418998" y="739242"/>
                    <a:pt x="425907" y="745338"/>
                    <a:pt x="429158" y="746151"/>
                  </a:cubicBezTo>
                  <a:cubicBezTo>
                    <a:pt x="434035" y="747776"/>
                    <a:pt x="438099" y="748589"/>
                    <a:pt x="441350" y="748589"/>
                  </a:cubicBezTo>
                  <a:cubicBezTo>
                    <a:pt x="448665" y="748589"/>
                    <a:pt x="454761" y="747370"/>
                    <a:pt x="459638" y="744932"/>
                  </a:cubicBezTo>
                  <a:cubicBezTo>
                    <a:pt x="461264" y="744119"/>
                    <a:pt x="464718" y="739852"/>
                    <a:pt x="470001" y="732130"/>
                  </a:cubicBezTo>
                  <a:cubicBezTo>
                    <a:pt x="475284" y="724408"/>
                    <a:pt x="478332" y="718922"/>
                    <a:pt x="479145" y="715671"/>
                  </a:cubicBezTo>
                  <a:cubicBezTo>
                    <a:pt x="481584" y="710794"/>
                    <a:pt x="486867" y="704292"/>
                    <a:pt x="494995" y="696164"/>
                  </a:cubicBezTo>
                  <a:cubicBezTo>
                    <a:pt x="503123" y="687223"/>
                    <a:pt x="507187" y="680720"/>
                    <a:pt x="507187" y="676656"/>
                  </a:cubicBezTo>
                  <a:cubicBezTo>
                    <a:pt x="504748" y="666903"/>
                    <a:pt x="501497" y="646583"/>
                    <a:pt x="497433" y="615696"/>
                  </a:cubicBezTo>
                  <a:lnTo>
                    <a:pt x="488899" y="558394"/>
                  </a:lnTo>
                  <a:cubicBezTo>
                    <a:pt x="486460" y="549453"/>
                    <a:pt x="483209" y="531165"/>
                    <a:pt x="479145" y="503530"/>
                  </a:cubicBezTo>
                  <a:cubicBezTo>
                    <a:pt x="477520" y="484836"/>
                    <a:pt x="475894" y="474676"/>
                    <a:pt x="474268" y="473050"/>
                  </a:cubicBezTo>
                  <a:lnTo>
                    <a:pt x="474268" y="470612"/>
                  </a:lnTo>
                  <a:cubicBezTo>
                    <a:pt x="474268" y="468986"/>
                    <a:pt x="475488" y="468173"/>
                    <a:pt x="477926" y="468173"/>
                  </a:cubicBezTo>
                  <a:cubicBezTo>
                    <a:pt x="481990" y="468173"/>
                    <a:pt x="486460" y="468986"/>
                    <a:pt x="491337" y="470612"/>
                  </a:cubicBezTo>
                  <a:cubicBezTo>
                    <a:pt x="499465" y="473050"/>
                    <a:pt x="506780" y="474269"/>
                    <a:pt x="513283" y="474269"/>
                  </a:cubicBezTo>
                  <a:cubicBezTo>
                    <a:pt x="519785" y="472644"/>
                    <a:pt x="527100" y="468783"/>
                    <a:pt x="535228" y="462687"/>
                  </a:cubicBezTo>
                  <a:cubicBezTo>
                    <a:pt x="543356" y="456591"/>
                    <a:pt x="549046" y="450292"/>
                    <a:pt x="552297" y="443789"/>
                  </a:cubicBezTo>
                  <a:lnTo>
                    <a:pt x="560832" y="430378"/>
                  </a:lnTo>
                  <a:cubicBezTo>
                    <a:pt x="563270" y="427940"/>
                    <a:pt x="565505" y="424079"/>
                    <a:pt x="567537" y="418796"/>
                  </a:cubicBezTo>
                  <a:cubicBezTo>
                    <a:pt x="569569" y="413512"/>
                    <a:pt x="570585" y="408839"/>
                    <a:pt x="570585" y="404775"/>
                  </a:cubicBezTo>
                  <a:cubicBezTo>
                    <a:pt x="570585" y="398272"/>
                    <a:pt x="568756" y="392380"/>
                    <a:pt x="565099" y="387096"/>
                  </a:cubicBezTo>
                  <a:cubicBezTo>
                    <a:pt x="561441" y="381813"/>
                    <a:pt x="557580" y="379172"/>
                    <a:pt x="553516" y="379172"/>
                  </a:cubicBezTo>
                  <a:cubicBezTo>
                    <a:pt x="551891" y="379172"/>
                    <a:pt x="550672" y="379984"/>
                    <a:pt x="549859" y="381610"/>
                  </a:cubicBezTo>
                  <a:cubicBezTo>
                    <a:pt x="549046" y="383236"/>
                    <a:pt x="548640" y="385674"/>
                    <a:pt x="548640" y="388925"/>
                  </a:cubicBezTo>
                  <a:lnTo>
                    <a:pt x="547420" y="401117"/>
                  </a:lnTo>
                  <a:cubicBezTo>
                    <a:pt x="545795" y="401930"/>
                    <a:pt x="539699" y="400304"/>
                    <a:pt x="529132" y="396240"/>
                  </a:cubicBezTo>
                  <a:cubicBezTo>
                    <a:pt x="518566" y="392176"/>
                    <a:pt x="511657" y="388925"/>
                    <a:pt x="508406" y="386487"/>
                  </a:cubicBezTo>
                  <a:cubicBezTo>
                    <a:pt x="500278" y="380797"/>
                    <a:pt x="489915" y="374295"/>
                    <a:pt x="477316" y="366980"/>
                  </a:cubicBezTo>
                  <a:cubicBezTo>
                    <a:pt x="464718" y="359664"/>
                    <a:pt x="452729" y="352756"/>
                    <a:pt x="441350" y="346253"/>
                  </a:cubicBezTo>
                  <a:cubicBezTo>
                    <a:pt x="426720" y="339751"/>
                    <a:pt x="417779" y="336500"/>
                    <a:pt x="414528" y="336500"/>
                  </a:cubicBezTo>
                  <a:cubicBezTo>
                    <a:pt x="409651" y="336500"/>
                    <a:pt x="402336" y="338938"/>
                    <a:pt x="392582" y="343815"/>
                  </a:cubicBezTo>
                  <a:cubicBezTo>
                    <a:pt x="381203" y="348692"/>
                    <a:pt x="374700" y="351130"/>
                    <a:pt x="373075" y="351130"/>
                  </a:cubicBezTo>
                  <a:cubicBezTo>
                    <a:pt x="369824" y="351130"/>
                    <a:pt x="365353" y="353162"/>
                    <a:pt x="359664" y="357226"/>
                  </a:cubicBezTo>
                  <a:cubicBezTo>
                    <a:pt x="353974" y="361290"/>
                    <a:pt x="350316" y="365354"/>
                    <a:pt x="348691" y="369418"/>
                  </a:cubicBezTo>
                  <a:cubicBezTo>
                    <a:pt x="345440" y="375108"/>
                    <a:pt x="343814" y="380391"/>
                    <a:pt x="343814" y="385268"/>
                  </a:cubicBezTo>
                  <a:cubicBezTo>
                    <a:pt x="343814" y="389332"/>
                    <a:pt x="346252" y="397053"/>
                    <a:pt x="351129" y="408432"/>
                  </a:cubicBezTo>
                  <a:cubicBezTo>
                    <a:pt x="364134" y="437693"/>
                    <a:pt x="373888" y="454356"/>
                    <a:pt x="380390" y="458420"/>
                  </a:cubicBezTo>
                  <a:cubicBezTo>
                    <a:pt x="384454" y="461671"/>
                    <a:pt x="388518" y="467767"/>
                    <a:pt x="392582" y="476708"/>
                  </a:cubicBezTo>
                  <a:cubicBezTo>
                    <a:pt x="396646" y="485648"/>
                    <a:pt x="398678" y="492964"/>
                    <a:pt x="398678" y="498653"/>
                  </a:cubicBezTo>
                  <a:cubicBezTo>
                    <a:pt x="398678" y="503530"/>
                    <a:pt x="400304" y="507594"/>
                    <a:pt x="403555" y="510845"/>
                  </a:cubicBezTo>
                  <a:cubicBezTo>
                    <a:pt x="406806" y="514096"/>
                    <a:pt x="408025" y="516941"/>
                    <a:pt x="407212" y="519380"/>
                  </a:cubicBezTo>
                  <a:lnTo>
                    <a:pt x="407212" y="521818"/>
                  </a:lnTo>
                  <a:cubicBezTo>
                    <a:pt x="407212" y="523444"/>
                    <a:pt x="408025" y="527508"/>
                    <a:pt x="409651" y="534010"/>
                  </a:cubicBezTo>
                  <a:cubicBezTo>
                    <a:pt x="412089" y="540512"/>
                    <a:pt x="412496" y="544983"/>
                    <a:pt x="410870" y="547421"/>
                  </a:cubicBezTo>
                  <a:cubicBezTo>
                    <a:pt x="409244" y="548234"/>
                    <a:pt x="408432" y="552298"/>
                    <a:pt x="408432" y="559613"/>
                  </a:cubicBezTo>
                  <a:lnTo>
                    <a:pt x="408432" y="565709"/>
                  </a:lnTo>
                  <a:cubicBezTo>
                    <a:pt x="408432" y="573024"/>
                    <a:pt x="407822" y="580543"/>
                    <a:pt x="406603" y="588264"/>
                  </a:cubicBezTo>
                  <a:cubicBezTo>
                    <a:pt x="405384" y="595986"/>
                    <a:pt x="404368" y="600253"/>
                    <a:pt x="403555" y="601066"/>
                  </a:cubicBezTo>
                  <a:cubicBezTo>
                    <a:pt x="402742" y="601879"/>
                    <a:pt x="399084" y="599034"/>
                    <a:pt x="392582" y="592532"/>
                  </a:cubicBezTo>
                  <a:cubicBezTo>
                    <a:pt x="386080" y="586029"/>
                    <a:pt x="376326" y="575869"/>
                    <a:pt x="363321" y="562052"/>
                  </a:cubicBezTo>
                  <a:cubicBezTo>
                    <a:pt x="348691" y="546608"/>
                    <a:pt x="341376" y="536448"/>
                    <a:pt x="341376" y="531572"/>
                  </a:cubicBezTo>
                  <a:cubicBezTo>
                    <a:pt x="341376" y="527508"/>
                    <a:pt x="341172" y="524053"/>
                    <a:pt x="340766" y="521208"/>
                  </a:cubicBezTo>
                  <a:cubicBezTo>
                    <a:pt x="340360" y="518364"/>
                    <a:pt x="338937" y="516941"/>
                    <a:pt x="336499" y="516941"/>
                  </a:cubicBezTo>
                  <a:cubicBezTo>
                    <a:pt x="334060" y="516941"/>
                    <a:pt x="332435" y="515722"/>
                    <a:pt x="331622" y="513284"/>
                  </a:cubicBezTo>
                  <a:cubicBezTo>
                    <a:pt x="329996" y="510032"/>
                    <a:pt x="325120" y="505968"/>
                    <a:pt x="316992" y="501092"/>
                  </a:cubicBezTo>
                  <a:cubicBezTo>
                    <a:pt x="308864" y="496215"/>
                    <a:pt x="299923" y="492151"/>
                    <a:pt x="290169" y="488900"/>
                  </a:cubicBezTo>
                  <a:lnTo>
                    <a:pt x="267004" y="479146"/>
                  </a:lnTo>
                  <a:lnTo>
                    <a:pt x="267004" y="477927"/>
                  </a:lnTo>
                  <a:cubicBezTo>
                    <a:pt x="267004" y="477114"/>
                    <a:pt x="268630" y="471831"/>
                    <a:pt x="271881" y="462077"/>
                  </a:cubicBezTo>
                  <a:cubicBezTo>
                    <a:pt x="275132" y="456388"/>
                    <a:pt x="276758" y="451104"/>
                    <a:pt x="276758" y="446228"/>
                  </a:cubicBezTo>
                  <a:cubicBezTo>
                    <a:pt x="275945" y="445415"/>
                    <a:pt x="275336" y="442164"/>
                    <a:pt x="274929" y="436474"/>
                  </a:cubicBezTo>
                  <a:cubicBezTo>
                    <a:pt x="274523" y="430784"/>
                    <a:pt x="274320" y="423876"/>
                    <a:pt x="274320" y="415748"/>
                  </a:cubicBezTo>
                  <a:cubicBezTo>
                    <a:pt x="271068" y="382423"/>
                    <a:pt x="268224" y="360071"/>
                    <a:pt x="265785" y="348692"/>
                  </a:cubicBezTo>
                  <a:lnTo>
                    <a:pt x="258470" y="309677"/>
                  </a:lnTo>
                  <a:cubicBezTo>
                    <a:pt x="252780" y="273914"/>
                    <a:pt x="244246" y="244247"/>
                    <a:pt x="232867" y="220676"/>
                  </a:cubicBezTo>
                  <a:cubicBezTo>
                    <a:pt x="226364" y="209296"/>
                    <a:pt x="223113" y="201981"/>
                    <a:pt x="223113" y="198730"/>
                  </a:cubicBezTo>
                  <a:cubicBezTo>
                    <a:pt x="223113" y="196292"/>
                    <a:pt x="216611" y="186538"/>
                    <a:pt x="203606" y="169469"/>
                  </a:cubicBezTo>
                  <a:cubicBezTo>
                    <a:pt x="190601" y="152400"/>
                    <a:pt x="179222" y="138989"/>
                    <a:pt x="169468" y="129236"/>
                  </a:cubicBezTo>
                  <a:cubicBezTo>
                    <a:pt x="142646" y="99975"/>
                    <a:pt x="121920" y="71527"/>
                    <a:pt x="107289" y="43892"/>
                  </a:cubicBezTo>
                  <a:lnTo>
                    <a:pt x="102412" y="34138"/>
                  </a:lnTo>
                  <a:lnTo>
                    <a:pt x="107289" y="30480"/>
                  </a:lnTo>
                  <a:cubicBezTo>
                    <a:pt x="109728" y="28855"/>
                    <a:pt x="112369" y="27432"/>
                    <a:pt x="115214" y="26213"/>
                  </a:cubicBezTo>
                  <a:cubicBezTo>
                    <a:pt x="118059" y="24994"/>
                    <a:pt x="120294" y="23978"/>
                    <a:pt x="121920" y="23165"/>
                  </a:cubicBezTo>
                  <a:cubicBezTo>
                    <a:pt x="126796" y="22352"/>
                    <a:pt x="132080" y="19914"/>
                    <a:pt x="137769" y="15850"/>
                  </a:cubicBezTo>
                  <a:lnTo>
                    <a:pt x="141427" y="9754"/>
                  </a:lnTo>
                  <a:lnTo>
                    <a:pt x="134112" y="9754"/>
                  </a:lnTo>
                  <a:cubicBezTo>
                    <a:pt x="130860" y="9754"/>
                    <a:pt x="128625" y="9551"/>
                    <a:pt x="127406" y="9144"/>
                  </a:cubicBezTo>
                  <a:cubicBezTo>
                    <a:pt x="126187" y="8738"/>
                    <a:pt x="126390" y="7722"/>
                    <a:pt x="128016" y="6096"/>
                  </a:cubicBezTo>
                  <a:cubicBezTo>
                    <a:pt x="130454" y="3658"/>
                    <a:pt x="130454" y="2032"/>
                    <a:pt x="128016" y="1220"/>
                  </a:cubicBezTo>
                  <a:cubicBezTo>
                    <a:pt x="126390" y="407"/>
                    <a:pt x="123545" y="0"/>
                    <a:pt x="119481" y="0"/>
                  </a:cubicBezTo>
                  <a:close/>
                  <a:moveTo>
                    <a:pt x="130454" y="302362"/>
                  </a:moveTo>
                  <a:lnTo>
                    <a:pt x="141427" y="303581"/>
                  </a:lnTo>
                  <a:lnTo>
                    <a:pt x="173126" y="312116"/>
                  </a:lnTo>
                  <a:cubicBezTo>
                    <a:pt x="180441" y="314554"/>
                    <a:pt x="185521" y="316586"/>
                    <a:pt x="188366" y="318212"/>
                  </a:cubicBezTo>
                  <a:cubicBezTo>
                    <a:pt x="191211" y="319837"/>
                    <a:pt x="193040" y="321869"/>
                    <a:pt x="193852" y="324308"/>
                  </a:cubicBezTo>
                  <a:cubicBezTo>
                    <a:pt x="194665" y="327559"/>
                    <a:pt x="194259" y="330810"/>
                    <a:pt x="192633" y="334061"/>
                  </a:cubicBezTo>
                  <a:cubicBezTo>
                    <a:pt x="191820" y="335687"/>
                    <a:pt x="191414" y="343002"/>
                    <a:pt x="191414" y="356007"/>
                  </a:cubicBezTo>
                  <a:lnTo>
                    <a:pt x="191414" y="374295"/>
                  </a:lnTo>
                  <a:lnTo>
                    <a:pt x="167030" y="348692"/>
                  </a:lnTo>
                  <a:cubicBezTo>
                    <a:pt x="139395" y="321056"/>
                    <a:pt x="126796" y="306020"/>
                    <a:pt x="129235" y="303581"/>
                  </a:cubicBezTo>
                  <a:cubicBezTo>
                    <a:pt x="129235" y="303581"/>
                    <a:pt x="129438" y="303378"/>
                    <a:pt x="129844" y="302972"/>
                  </a:cubicBezTo>
                  <a:cubicBezTo>
                    <a:pt x="130251" y="302565"/>
                    <a:pt x="130454" y="302362"/>
                    <a:pt x="130454" y="302362"/>
                  </a:cubicBezTo>
                  <a:close/>
                  <a:moveTo>
                    <a:pt x="75628" y="338290"/>
                  </a:moveTo>
                  <a:cubicBezTo>
                    <a:pt x="83629" y="337604"/>
                    <a:pt x="97231" y="340462"/>
                    <a:pt x="116433" y="346863"/>
                  </a:cubicBezTo>
                  <a:cubicBezTo>
                    <a:pt x="142036" y="355397"/>
                    <a:pt x="158089" y="363728"/>
                    <a:pt x="164592" y="371856"/>
                  </a:cubicBezTo>
                  <a:lnTo>
                    <a:pt x="165811" y="373076"/>
                  </a:lnTo>
                  <a:lnTo>
                    <a:pt x="164592" y="373076"/>
                  </a:lnTo>
                  <a:cubicBezTo>
                    <a:pt x="159715" y="373076"/>
                    <a:pt x="151180" y="371043"/>
                    <a:pt x="138988" y="366980"/>
                  </a:cubicBezTo>
                  <a:cubicBezTo>
                    <a:pt x="128422" y="363728"/>
                    <a:pt x="120497" y="361696"/>
                    <a:pt x="115214" y="360884"/>
                  </a:cubicBezTo>
                  <a:cubicBezTo>
                    <a:pt x="109931" y="360071"/>
                    <a:pt x="106476" y="360477"/>
                    <a:pt x="104851" y="362103"/>
                  </a:cubicBezTo>
                  <a:cubicBezTo>
                    <a:pt x="97536" y="364541"/>
                    <a:pt x="93065" y="365760"/>
                    <a:pt x="91440" y="365760"/>
                  </a:cubicBezTo>
                  <a:lnTo>
                    <a:pt x="76809" y="370637"/>
                  </a:lnTo>
                  <a:cubicBezTo>
                    <a:pt x="75184" y="372263"/>
                    <a:pt x="73152" y="373076"/>
                    <a:pt x="70713" y="373076"/>
                  </a:cubicBezTo>
                  <a:lnTo>
                    <a:pt x="69494" y="356007"/>
                  </a:lnTo>
                  <a:cubicBezTo>
                    <a:pt x="67868" y="347066"/>
                    <a:pt x="67868" y="341783"/>
                    <a:pt x="69494" y="340157"/>
                  </a:cubicBezTo>
                  <a:cubicBezTo>
                    <a:pt x="70916" y="339141"/>
                    <a:pt x="72961" y="338519"/>
                    <a:pt x="75628" y="338290"/>
                  </a:cubicBezTo>
                  <a:close/>
                  <a:moveTo>
                    <a:pt x="78028" y="408432"/>
                  </a:moveTo>
                  <a:cubicBezTo>
                    <a:pt x="82092" y="408432"/>
                    <a:pt x="89001" y="410058"/>
                    <a:pt x="98755" y="413309"/>
                  </a:cubicBezTo>
                  <a:lnTo>
                    <a:pt x="124358" y="421844"/>
                  </a:lnTo>
                  <a:cubicBezTo>
                    <a:pt x="127609" y="422656"/>
                    <a:pt x="134518" y="424688"/>
                    <a:pt x="145084" y="427940"/>
                  </a:cubicBezTo>
                  <a:lnTo>
                    <a:pt x="156057" y="432816"/>
                  </a:lnTo>
                  <a:cubicBezTo>
                    <a:pt x="156870" y="433629"/>
                    <a:pt x="158902" y="435052"/>
                    <a:pt x="162153" y="437084"/>
                  </a:cubicBezTo>
                  <a:cubicBezTo>
                    <a:pt x="165404" y="439116"/>
                    <a:pt x="169875" y="442570"/>
                    <a:pt x="175564" y="447447"/>
                  </a:cubicBezTo>
                  <a:cubicBezTo>
                    <a:pt x="181254" y="452324"/>
                    <a:pt x="185318" y="456184"/>
                    <a:pt x="187756" y="459029"/>
                  </a:cubicBezTo>
                  <a:cubicBezTo>
                    <a:pt x="190195" y="461874"/>
                    <a:pt x="191008" y="464922"/>
                    <a:pt x="190195" y="468173"/>
                  </a:cubicBezTo>
                  <a:lnTo>
                    <a:pt x="187756" y="482804"/>
                  </a:lnTo>
                  <a:cubicBezTo>
                    <a:pt x="186131" y="488493"/>
                    <a:pt x="184912" y="491338"/>
                    <a:pt x="184099" y="491338"/>
                  </a:cubicBezTo>
                  <a:cubicBezTo>
                    <a:pt x="181660" y="491338"/>
                    <a:pt x="175158" y="488493"/>
                    <a:pt x="164592" y="482804"/>
                  </a:cubicBezTo>
                  <a:cubicBezTo>
                    <a:pt x="154025" y="477114"/>
                    <a:pt x="145897" y="472237"/>
                    <a:pt x="140208" y="468173"/>
                  </a:cubicBezTo>
                  <a:cubicBezTo>
                    <a:pt x="134518" y="462484"/>
                    <a:pt x="130860" y="459639"/>
                    <a:pt x="129235" y="459639"/>
                  </a:cubicBezTo>
                  <a:lnTo>
                    <a:pt x="114604" y="452324"/>
                  </a:lnTo>
                  <a:cubicBezTo>
                    <a:pt x="105664" y="446634"/>
                    <a:pt x="100380" y="443789"/>
                    <a:pt x="98755" y="443789"/>
                  </a:cubicBezTo>
                  <a:cubicBezTo>
                    <a:pt x="96316" y="442976"/>
                    <a:pt x="94691" y="441757"/>
                    <a:pt x="93878" y="440132"/>
                  </a:cubicBezTo>
                  <a:cubicBezTo>
                    <a:pt x="89001" y="437693"/>
                    <a:pt x="85750" y="436474"/>
                    <a:pt x="84124" y="436474"/>
                  </a:cubicBezTo>
                  <a:cubicBezTo>
                    <a:pt x="79248" y="435661"/>
                    <a:pt x="75793" y="434036"/>
                    <a:pt x="73761" y="431597"/>
                  </a:cubicBezTo>
                  <a:cubicBezTo>
                    <a:pt x="71729" y="429159"/>
                    <a:pt x="70713" y="425095"/>
                    <a:pt x="70713" y="419405"/>
                  </a:cubicBezTo>
                  <a:cubicBezTo>
                    <a:pt x="70713" y="413716"/>
                    <a:pt x="70916" y="410464"/>
                    <a:pt x="71323" y="409652"/>
                  </a:cubicBezTo>
                  <a:cubicBezTo>
                    <a:pt x="71729" y="408839"/>
                    <a:pt x="73964" y="408432"/>
                    <a:pt x="78028" y="408432"/>
                  </a:cubicBezTo>
                  <a:close/>
                  <a:moveTo>
                    <a:pt x="260908" y="503530"/>
                  </a:moveTo>
                  <a:cubicBezTo>
                    <a:pt x="264972" y="503530"/>
                    <a:pt x="270662" y="506781"/>
                    <a:pt x="277977" y="513284"/>
                  </a:cubicBezTo>
                  <a:cubicBezTo>
                    <a:pt x="286105" y="518160"/>
                    <a:pt x="291592" y="522631"/>
                    <a:pt x="294436" y="526695"/>
                  </a:cubicBezTo>
                  <a:cubicBezTo>
                    <a:pt x="297281" y="530759"/>
                    <a:pt x="297484" y="533604"/>
                    <a:pt x="295046" y="535229"/>
                  </a:cubicBezTo>
                  <a:cubicBezTo>
                    <a:pt x="293420" y="536042"/>
                    <a:pt x="290982" y="536448"/>
                    <a:pt x="287731" y="536448"/>
                  </a:cubicBezTo>
                  <a:cubicBezTo>
                    <a:pt x="282854" y="536448"/>
                    <a:pt x="275539" y="534823"/>
                    <a:pt x="265785" y="531572"/>
                  </a:cubicBezTo>
                  <a:cubicBezTo>
                    <a:pt x="260096" y="529946"/>
                    <a:pt x="255828" y="528320"/>
                    <a:pt x="252984" y="526695"/>
                  </a:cubicBezTo>
                  <a:cubicBezTo>
                    <a:pt x="250139" y="525069"/>
                    <a:pt x="248716" y="523444"/>
                    <a:pt x="248716" y="521818"/>
                  </a:cubicBezTo>
                  <a:cubicBezTo>
                    <a:pt x="248716" y="520192"/>
                    <a:pt x="249326" y="517957"/>
                    <a:pt x="250545" y="515112"/>
                  </a:cubicBezTo>
                  <a:cubicBezTo>
                    <a:pt x="251764" y="512268"/>
                    <a:pt x="252780" y="510032"/>
                    <a:pt x="253593" y="508407"/>
                  </a:cubicBezTo>
                  <a:cubicBezTo>
                    <a:pt x="256032" y="505156"/>
                    <a:pt x="258470" y="503530"/>
                    <a:pt x="260908" y="503530"/>
                  </a:cubicBezTo>
                  <a:close/>
                  <a:moveTo>
                    <a:pt x="69494" y="175565"/>
                  </a:moveTo>
                  <a:cubicBezTo>
                    <a:pt x="70307" y="175565"/>
                    <a:pt x="73558" y="177597"/>
                    <a:pt x="79248" y="181661"/>
                  </a:cubicBezTo>
                  <a:cubicBezTo>
                    <a:pt x="86563" y="186538"/>
                    <a:pt x="92252" y="189789"/>
                    <a:pt x="96316" y="191415"/>
                  </a:cubicBezTo>
                  <a:lnTo>
                    <a:pt x="107289" y="197511"/>
                  </a:lnTo>
                  <a:cubicBezTo>
                    <a:pt x="107289" y="199136"/>
                    <a:pt x="111556" y="201575"/>
                    <a:pt x="120091" y="204826"/>
                  </a:cubicBezTo>
                  <a:cubicBezTo>
                    <a:pt x="128625" y="208077"/>
                    <a:pt x="134518" y="209703"/>
                    <a:pt x="137769" y="209703"/>
                  </a:cubicBezTo>
                  <a:cubicBezTo>
                    <a:pt x="143459" y="209703"/>
                    <a:pt x="151180" y="210922"/>
                    <a:pt x="160934" y="213360"/>
                  </a:cubicBezTo>
                  <a:cubicBezTo>
                    <a:pt x="170688" y="215799"/>
                    <a:pt x="175971" y="217831"/>
                    <a:pt x="176784" y="219456"/>
                  </a:cubicBezTo>
                  <a:cubicBezTo>
                    <a:pt x="178409" y="221082"/>
                    <a:pt x="180441" y="221895"/>
                    <a:pt x="182880" y="221895"/>
                  </a:cubicBezTo>
                  <a:cubicBezTo>
                    <a:pt x="186131" y="221895"/>
                    <a:pt x="188163" y="224333"/>
                    <a:pt x="188976" y="229210"/>
                  </a:cubicBezTo>
                  <a:cubicBezTo>
                    <a:pt x="189788" y="234087"/>
                    <a:pt x="190398" y="244450"/>
                    <a:pt x="190804" y="260300"/>
                  </a:cubicBezTo>
                  <a:cubicBezTo>
                    <a:pt x="191211" y="276149"/>
                    <a:pt x="191008" y="286919"/>
                    <a:pt x="190195" y="292608"/>
                  </a:cubicBezTo>
                  <a:lnTo>
                    <a:pt x="176784" y="287732"/>
                  </a:lnTo>
                  <a:cubicBezTo>
                    <a:pt x="165404" y="282855"/>
                    <a:pt x="156057" y="279400"/>
                    <a:pt x="148742" y="277368"/>
                  </a:cubicBezTo>
                  <a:cubicBezTo>
                    <a:pt x="141427" y="275336"/>
                    <a:pt x="132080" y="274320"/>
                    <a:pt x="120700" y="274320"/>
                  </a:cubicBezTo>
                  <a:lnTo>
                    <a:pt x="106070" y="273101"/>
                  </a:lnTo>
                  <a:cubicBezTo>
                    <a:pt x="102006" y="273101"/>
                    <a:pt x="93878" y="275133"/>
                    <a:pt x="81686" y="279197"/>
                  </a:cubicBezTo>
                  <a:cubicBezTo>
                    <a:pt x="71120" y="283261"/>
                    <a:pt x="65430" y="284887"/>
                    <a:pt x="64617" y="284074"/>
                  </a:cubicBezTo>
                  <a:cubicBezTo>
                    <a:pt x="62992" y="282448"/>
                    <a:pt x="61163" y="275743"/>
                    <a:pt x="59131" y="263957"/>
                  </a:cubicBezTo>
                  <a:cubicBezTo>
                    <a:pt x="57099" y="252172"/>
                    <a:pt x="56083" y="240183"/>
                    <a:pt x="56083" y="227991"/>
                  </a:cubicBezTo>
                  <a:cubicBezTo>
                    <a:pt x="56083" y="209296"/>
                    <a:pt x="58928" y="193040"/>
                    <a:pt x="64617" y="179223"/>
                  </a:cubicBezTo>
                  <a:cubicBezTo>
                    <a:pt x="65430" y="176784"/>
                    <a:pt x="67056" y="175565"/>
                    <a:pt x="69494" y="17556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B83371C-26FF-E9A2-4062-DC72D7FD05B6}"/>
                </a:ext>
              </a:extLst>
            </p:cNvPr>
            <p:cNvSpPr txBox="1"/>
            <p:nvPr/>
          </p:nvSpPr>
          <p:spPr>
            <a:xfrm flipH="1">
              <a:off x="7095055" y="3075524"/>
              <a:ext cx="595211" cy="864031"/>
            </a:xfrm>
            <a:custGeom>
              <a:avLst/>
              <a:gdLst/>
              <a:ahLst/>
              <a:cxnLst/>
              <a:rect l="l" t="t" r="r" b="b"/>
              <a:pathLst>
                <a:path w="595211" h="864031">
                  <a:moveTo>
                    <a:pt x="317026" y="0"/>
                  </a:moveTo>
                  <a:lnTo>
                    <a:pt x="301253" y="8763"/>
                  </a:lnTo>
                  <a:cubicBezTo>
                    <a:pt x="287232" y="18110"/>
                    <a:pt x="269414" y="35344"/>
                    <a:pt x="247799" y="60464"/>
                  </a:cubicBezTo>
                  <a:cubicBezTo>
                    <a:pt x="226183" y="85585"/>
                    <a:pt x="207197" y="112166"/>
                    <a:pt x="190839" y="140208"/>
                  </a:cubicBezTo>
                  <a:cubicBezTo>
                    <a:pt x="179155" y="158902"/>
                    <a:pt x="171561" y="170002"/>
                    <a:pt x="168055" y="173507"/>
                  </a:cubicBezTo>
                  <a:cubicBezTo>
                    <a:pt x="164550" y="177012"/>
                    <a:pt x="158124" y="178765"/>
                    <a:pt x="148777" y="178765"/>
                  </a:cubicBezTo>
                  <a:cubicBezTo>
                    <a:pt x="118398" y="178765"/>
                    <a:pt x="76920" y="195707"/>
                    <a:pt x="24342" y="229590"/>
                  </a:cubicBezTo>
                  <a:cubicBezTo>
                    <a:pt x="12658" y="237769"/>
                    <a:pt x="5356" y="244195"/>
                    <a:pt x="2435" y="248869"/>
                  </a:cubicBezTo>
                  <a:cubicBezTo>
                    <a:pt x="-486" y="253542"/>
                    <a:pt x="-778" y="259969"/>
                    <a:pt x="1558" y="268147"/>
                  </a:cubicBezTo>
                  <a:cubicBezTo>
                    <a:pt x="6232" y="277495"/>
                    <a:pt x="11490" y="283629"/>
                    <a:pt x="17332" y="286550"/>
                  </a:cubicBezTo>
                  <a:cubicBezTo>
                    <a:pt x="23174" y="289471"/>
                    <a:pt x="34858" y="291515"/>
                    <a:pt x="52384" y="292684"/>
                  </a:cubicBezTo>
                  <a:cubicBezTo>
                    <a:pt x="73415" y="292684"/>
                    <a:pt x="93278" y="291515"/>
                    <a:pt x="111972" y="289179"/>
                  </a:cubicBezTo>
                  <a:cubicBezTo>
                    <a:pt x="130667" y="286842"/>
                    <a:pt x="141182" y="286842"/>
                    <a:pt x="143519" y="289179"/>
                  </a:cubicBezTo>
                  <a:cubicBezTo>
                    <a:pt x="145856" y="291515"/>
                    <a:pt x="147024" y="323646"/>
                    <a:pt x="147024" y="385572"/>
                  </a:cubicBezTo>
                  <a:cubicBezTo>
                    <a:pt x="147024" y="426466"/>
                    <a:pt x="146440" y="455676"/>
                    <a:pt x="145272" y="473202"/>
                  </a:cubicBezTo>
                  <a:cubicBezTo>
                    <a:pt x="144103" y="504748"/>
                    <a:pt x="144103" y="524027"/>
                    <a:pt x="145272" y="531037"/>
                  </a:cubicBezTo>
                  <a:cubicBezTo>
                    <a:pt x="146440" y="534543"/>
                    <a:pt x="148193" y="554405"/>
                    <a:pt x="150529" y="590626"/>
                  </a:cubicBezTo>
                  <a:cubicBezTo>
                    <a:pt x="150529" y="623341"/>
                    <a:pt x="151698" y="645541"/>
                    <a:pt x="154035" y="657225"/>
                  </a:cubicBezTo>
                  <a:lnTo>
                    <a:pt x="164550" y="715060"/>
                  </a:lnTo>
                  <a:cubicBezTo>
                    <a:pt x="169224" y="743102"/>
                    <a:pt x="175650" y="764717"/>
                    <a:pt x="183829" y="779907"/>
                  </a:cubicBezTo>
                  <a:cubicBezTo>
                    <a:pt x="189671" y="790422"/>
                    <a:pt x="199602" y="805319"/>
                    <a:pt x="213623" y="824598"/>
                  </a:cubicBezTo>
                  <a:cubicBezTo>
                    <a:pt x="227644" y="843877"/>
                    <a:pt x="235823" y="853516"/>
                    <a:pt x="238159" y="853516"/>
                  </a:cubicBezTo>
                  <a:lnTo>
                    <a:pt x="278469" y="862279"/>
                  </a:lnTo>
                  <a:cubicBezTo>
                    <a:pt x="280806" y="863447"/>
                    <a:pt x="286064" y="864031"/>
                    <a:pt x="294243" y="864031"/>
                  </a:cubicBezTo>
                  <a:cubicBezTo>
                    <a:pt x="298916" y="864031"/>
                    <a:pt x="306219" y="861110"/>
                    <a:pt x="316150" y="855268"/>
                  </a:cubicBezTo>
                  <a:cubicBezTo>
                    <a:pt x="326081" y="849426"/>
                    <a:pt x="331631" y="844753"/>
                    <a:pt x="332800" y="841248"/>
                  </a:cubicBezTo>
                  <a:cubicBezTo>
                    <a:pt x="332800" y="836574"/>
                    <a:pt x="335137" y="834237"/>
                    <a:pt x="339810" y="834237"/>
                  </a:cubicBezTo>
                  <a:cubicBezTo>
                    <a:pt x="342147" y="831900"/>
                    <a:pt x="345068" y="825474"/>
                    <a:pt x="348573" y="814959"/>
                  </a:cubicBezTo>
                  <a:cubicBezTo>
                    <a:pt x="352078" y="799769"/>
                    <a:pt x="361134" y="782535"/>
                    <a:pt x="375738" y="763257"/>
                  </a:cubicBezTo>
                  <a:cubicBezTo>
                    <a:pt x="390343" y="743978"/>
                    <a:pt x="404072" y="731418"/>
                    <a:pt x="416925" y="725576"/>
                  </a:cubicBezTo>
                  <a:cubicBezTo>
                    <a:pt x="426272" y="720902"/>
                    <a:pt x="435327" y="710387"/>
                    <a:pt x="444090" y="694029"/>
                  </a:cubicBezTo>
                  <a:cubicBezTo>
                    <a:pt x="452853" y="677672"/>
                    <a:pt x="454898" y="667740"/>
                    <a:pt x="450224" y="664235"/>
                  </a:cubicBezTo>
                  <a:cubicBezTo>
                    <a:pt x="442045" y="660730"/>
                    <a:pt x="435619" y="661314"/>
                    <a:pt x="430945" y="665988"/>
                  </a:cubicBezTo>
                  <a:cubicBezTo>
                    <a:pt x="427440" y="669493"/>
                    <a:pt x="418969" y="673582"/>
                    <a:pt x="405533" y="678256"/>
                  </a:cubicBezTo>
                  <a:cubicBezTo>
                    <a:pt x="392096" y="682929"/>
                    <a:pt x="380704" y="685850"/>
                    <a:pt x="371357" y="687019"/>
                  </a:cubicBezTo>
                  <a:cubicBezTo>
                    <a:pt x="358505" y="690524"/>
                    <a:pt x="349742" y="694029"/>
                    <a:pt x="345068" y="697534"/>
                  </a:cubicBezTo>
                  <a:cubicBezTo>
                    <a:pt x="339226" y="702208"/>
                    <a:pt x="332216" y="704545"/>
                    <a:pt x="324037" y="704545"/>
                  </a:cubicBezTo>
                  <a:cubicBezTo>
                    <a:pt x="317026" y="704545"/>
                    <a:pt x="310600" y="701624"/>
                    <a:pt x="304758" y="695782"/>
                  </a:cubicBezTo>
                  <a:cubicBezTo>
                    <a:pt x="295411" y="682929"/>
                    <a:pt x="288401" y="668032"/>
                    <a:pt x="283727" y="651090"/>
                  </a:cubicBezTo>
                  <a:cubicBezTo>
                    <a:pt x="279053" y="634149"/>
                    <a:pt x="273211" y="605815"/>
                    <a:pt x="266201" y="566089"/>
                  </a:cubicBezTo>
                  <a:cubicBezTo>
                    <a:pt x="262696" y="547395"/>
                    <a:pt x="259775" y="515556"/>
                    <a:pt x="257438" y="470573"/>
                  </a:cubicBezTo>
                  <a:cubicBezTo>
                    <a:pt x="255101" y="425589"/>
                    <a:pt x="253933" y="384987"/>
                    <a:pt x="253933" y="348767"/>
                  </a:cubicBezTo>
                  <a:cubicBezTo>
                    <a:pt x="253933" y="323062"/>
                    <a:pt x="254517" y="308457"/>
                    <a:pt x="255685" y="304952"/>
                  </a:cubicBezTo>
                  <a:cubicBezTo>
                    <a:pt x="256854" y="300278"/>
                    <a:pt x="259483" y="297649"/>
                    <a:pt x="263572" y="297065"/>
                  </a:cubicBezTo>
                  <a:cubicBezTo>
                    <a:pt x="267661" y="296481"/>
                    <a:pt x="274380" y="296189"/>
                    <a:pt x="283727" y="296189"/>
                  </a:cubicBezTo>
                  <a:cubicBezTo>
                    <a:pt x="302421" y="297357"/>
                    <a:pt x="318195" y="301447"/>
                    <a:pt x="331047" y="308457"/>
                  </a:cubicBezTo>
                  <a:cubicBezTo>
                    <a:pt x="349742" y="316636"/>
                    <a:pt x="371941" y="324523"/>
                    <a:pt x="397646" y="332117"/>
                  </a:cubicBezTo>
                  <a:cubicBezTo>
                    <a:pt x="423351" y="339712"/>
                    <a:pt x="442045" y="344093"/>
                    <a:pt x="453729" y="345262"/>
                  </a:cubicBezTo>
                  <a:lnTo>
                    <a:pt x="462492" y="345262"/>
                  </a:lnTo>
                  <a:cubicBezTo>
                    <a:pt x="473008" y="345262"/>
                    <a:pt x="483523" y="344385"/>
                    <a:pt x="494039" y="342633"/>
                  </a:cubicBezTo>
                  <a:cubicBezTo>
                    <a:pt x="504555" y="340880"/>
                    <a:pt x="509812" y="338836"/>
                    <a:pt x="509812" y="336499"/>
                  </a:cubicBezTo>
                  <a:cubicBezTo>
                    <a:pt x="509812" y="334162"/>
                    <a:pt x="514486" y="331241"/>
                    <a:pt x="523833" y="327736"/>
                  </a:cubicBezTo>
                  <a:cubicBezTo>
                    <a:pt x="537854" y="323062"/>
                    <a:pt x="555380" y="305536"/>
                    <a:pt x="576411" y="275158"/>
                  </a:cubicBezTo>
                  <a:cubicBezTo>
                    <a:pt x="582253" y="266979"/>
                    <a:pt x="587219" y="258216"/>
                    <a:pt x="591308" y="248869"/>
                  </a:cubicBezTo>
                  <a:cubicBezTo>
                    <a:pt x="595398" y="239522"/>
                    <a:pt x="596274" y="233680"/>
                    <a:pt x="593937" y="231343"/>
                  </a:cubicBezTo>
                  <a:cubicBezTo>
                    <a:pt x="590432" y="227838"/>
                    <a:pt x="587511" y="229590"/>
                    <a:pt x="585174" y="236601"/>
                  </a:cubicBezTo>
                  <a:cubicBezTo>
                    <a:pt x="582837" y="240106"/>
                    <a:pt x="580501" y="241858"/>
                    <a:pt x="578164" y="241858"/>
                  </a:cubicBezTo>
                  <a:cubicBezTo>
                    <a:pt x="576995" y="240690"/>
                    <a:pt x="571738" y="241274"/>
                    <a:pt x="562390" y="243611"/>
                  </a:cubicBezTo>
                  <a:cubicBezTo>
                    <a:pt x="557717" y="247116"/>
                    <a:pt x="551291" y="248869"/>
                    <a:pt x="543112" y="248869"/>
                  </a:cubicBezTo>
                  <a:cubicBezTo>
                    <a:pt x="538438" y="248869"/>
                    <a:pt x="524417" y="245364"/>
                    <a:pt x="501049" y="238353"/>
                  </a:cubicBezTo>
                  <a:cubicBezTo>
                    <a:pt x="477681" y="231343"/>
                    <a:pt x="463661" y="226085"/>
                    <a:pt x="458987" y="222580"/>
                  </a:cubicBezTo>
                  <a:cubicBezTo>
                    <a:pt x="456650" y="221411"/>
                    <a:pt x="453145" y="220827"/>
                    <a:pt x="448471" y="220827"/>
                  </a:cubicBezTo>
                  <a:lnTo>
                    <a:pt x="427440" y="212064"/>
                  </a:lnTo>
                  <a:cubicBezTo>
                    <a:pt x="415756" y="206222"/>
                    <a:pt x="406993" y="203301"/>
                    <a:pt x="401151" y="203301"/>
                  </a:cubicBezTo>
                  <a:lnTo>
                    <a:pt x="390636" y="201549"/>
                  </a:lnTo>
                  <a:cubicBezTo>
                    <a:pt x="387130" y="195707"/>
                    <a:pt x="362594" y="191033"/>
                    <a:pt x="317026" y="187528"/>
                  </a:cubicBezTo>
                  <a:cubicBezTo>
                    <a:pt x="301837" y="186359"/>
                    <a:pt x="289861" y="184899"/>
                    <a:pt x="281098" y="183146"/>
                  </a:cubicBezTo>
                  <a:cubicBezTo>
                    <a:pt x="272335" y="181394"/>
                    <a:pt x="267369" y="179057"/>
                    <a:pt x="266201" y="176136"/>
                  </a:cubicBezTo>
                  <a:cubicBezTo>
                    <a:pt x="265033" y="173215"/>
                    <a:pt x="265033" y="167665"/>
                    <a:pt x="266201" y="159486"/>
                  </a:cubicBezTo>
                  <a:cubicBezTo>
                    <a:pt x="269706" y="139623"/>
                    <a:pt x="272043" y="127939"/>
                    <a:pt x="273211" y="124434"/>
                  </a:cubicBezTo>
                  <a:cubicBezTo>
                    <a:pt x="275548" y="115087"/>
                    <a:pt x="284019" y="97853"/>
                    <a:pt x="298624" y="72732"/>
                  </a:cubicBezTo>
                  <a:cubicBezTo>
                    <a:pt x="313229" y="47612"/>
                    <a:pt x="324621" y="29794"/>
                    <a:pt x="332800" y="19278"/>
                  </a:cubicBezTo>
                  <a:cubicBezTo>
                    <a:pt x="345652" y="2921"/>
                    <a:pt x="345068" y="-1753"/>
                    <a:pt x="331047" y="5257"/>
                  </a:cubicBezTo>
                  <a:cubicBezTo>
                    <a:pt x="321700" y="9931"/>
                    <a:pt x="317610" y="9347"/>
                    <a:pt x="318779" y="3505"/>
                  </a:cubicBezTo>
                  <a:lnTo>
                    <a:pt x="318779" y="1752"/>
                  </a:lnTo>
                  <a:cubicBezTo>
                    <a:pt x="318779" y="584"/>
                    <a:pt x="318195" y="0"/>
                    <a:pt x="3170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0B911F0-ABC4-24E9-B54F-58464A44666A}"/>
                </a:ext>
              </a:extLst>
            </p:cNvPr>
            <p:cNvSpPr txBox="1"/>
            <p:nvPr/>
          </p:nvSpPr>
          <p:spPr>
            <a:xfrm flipH="1">
              <a:off x="8832437" y="3146740"/>
              <a:ext cx="756718" cy="788823"/>
            </a:xfrm>
            <a:custGeom>
              <a:avLst/>
              <a:gdLst/>
              <a:ahLst/>
              <a:cxnLst/>
              <a:rect l="l" t="t" r="r" b="b"/>
              <a:pathLst>
                <a:path w="756718" h="788823">
                  <a:moveTo>
                    <a:pt x="329184" y="0"/>
                  </a:moveTo>
                  <a:cubicBezTo>
                    <a:pt x="321056" y="0"/>
                    <a:pt x="314554" y="1016"/>
                    <a:pt x="309677" y="3048"/>
                  </a:cubicBezTo>
                  <a:cubicBezTo>
                    <a:pt x="304800" y="5080"/>
                    <a:pt x="299517" y="8535"/>
                    <a:pt x="293827" y="13411"/>
                  </a:cubicBezTo>
                  <a:lnTo>
                    <a:pt x="279197" y="25603"/>
                  </a:lnTo>
                  <a:cubicBezTo>
                    <a:pt x="272694" y="31293"/>
                    <a:pt x="268224" y="37186"/>
                    <a:pt x="265786" y="43282"/>
                  </a:cubicBezTo>
                  <a:cubicBezTo>
                    <a:pt x="263347" y="49378"/>
                    <a:pt x="261722" y="61366"/>
                    <a:pt x="260909" y="79248"/>
                  </a:cubicBezTo>
                  <a:lnTo>
                    <a:pt x="257251" y="118263"/>
                  </a:lnTo>
                  <a:cubicBezTo>
                    <a:pt x="255626" y="128829"/>
                    <a:pt x="257657" y="147523"/>
                    <a:pt x="263347" y="174346"/>
                  </a:cubicBezTo>
                  <a:cubicBezTo>
                    <a:pt x="266598" y="188163"/>
                    <a:pt x="272694" y="205639"/>
                    <a:pt x="281635" y="226771"/>
                  </a:cubicBezTo>
                  <a:cubicBezTo>
                    <a:pt x="290576" y="247904"/>
                    <a:pt x="297891" y="261315"/>
                    <a:pt x="303581" y="267005"/>
                  </a:cubicBezTo>
                  <a:cubicBezTo>
                    <a:pt x="306832" y="270256"/>
                    <a:pt x="308458" y="272695"/>
                    <a:pt x="308458" y="274320"/>
                  </a:cubicBezTo>
                  <a:cubicBezTo>
                    <a:pt x="308458" y="275946"/>
                    <a:pt x="318618" y="286919"/>
                    <a:pt x="338938" y="307239"/>
                  </a:cubicBezTo>
                  <a:cubicBezTo>
                    <a:pt x="349504" y="318618"/>
                    <a:pt x="357835" y="326543"/>
                    <a:pt x="363931" y="331013"/>
                  </a:cubicBezTo>
                  <a:cubicBezTo>
                    <a:pt x="370027" y="335483"/>
                    <a:pt x="374701" y="337719"/>
                    <a:pt x="377952" y="337719"/>
                  </a:cubicBezTo>
                  <a:cubicBezTo>
                    <a:pt x="381203" y="337719"/>
                    <a:pt x="386283" y="339547"/>
                    <a:pt x="393192" y="343205"/>
                  </a:cubicBezTo>
                  <a:cubicBezTo>
                    <a:pt x="400101" y="346863"/>
                    <a:pt x="409651" y="353162"/>
                    <a:pt x="421843" y="362103"/>
                  </a:cubicBezTo>
                  <a:lnTo>
                    <a:pt x="435254" y="370637"/>
                  </a:lnTo>
                  <a:lnTo>
                    <a:pt x="452323" y="368199"/>
                  </a:lnTo>
                  <a:cubicBezTo>
                    <a:pt x="458826" y="367386"/>
                    <a:pt x="463702" y="367183"/>
                    <a:pt x="466954" y="367589"/>
                  </a:cubicBezTo>
                  <a:cubicBezTo>
                    <a:pt x="470205" y="367995"/>
                    <a:pt x="472237" y="369011"/>
                    <a:pt x="473050" y="370637"/>
                  </a:cubicBezTo>
                  <a:cubicBezTo>
                    <a:pt x="473862" y="371450"/>
                    <a:pt x="474675" y="372466"/>
                    <a:pt x="475488" y="373685"/>
                  </a:cubicBezTo>
                  <a:cubicBezTo>
                    <a:pt x="476301" y="374904"/>
                    <a:pt x="476707" y="375920"/>
                    <a:pt x="476707" y="376733"/>
                  </a:cubicBezTo>
                  <a:cubicBezTo>
                    <a:pt x="476707" y="377546"/>
                    <a:pt x="475488" y="377952"/>
                    <a:pt x="473050" y="377952"/>
                  </a:cubicBezTo>
                  <a:cubicBezTo>
                    <a:pt x="469798" y="377952"/>
                    <a:pt x="463499" y="380797"/>
                    <a:pt x="454152" y="386487"/>
                  </a:cubicBezTo>
                  <a:cubicBezTo>
                    <a:pt x="444805" y="392176"/>
                    <a:pt x="436880" y="397866"/>
                    <a:pt x="430378" y="403555"/>
                  </a:cubicBezTo>
                  <a:cubicBezTo>
                    <a:pt x="413309" y="418999"/>
                    <a:pt x="403149" y="444602"/>
                    <a:pt x="399898" y="480365"/>
                  </a:cubicBezTo>
                  <a:lnTo>
                    <a:pt x="398678" y="504749"/>
                  </a:lnTo>
                  <a:cubicBezTo>
                    <a:pt x="398678" y="516941"/>
                    <a:pt x="399898" y="526288"/>
                    <a:pt x="402336" y="532791"/>
                  </a:cubicBezTo>
                  <a:cubicBezTo>
                    <a:pt x="403149" y="539293"/>
                    <a:pt x="403962" y="548640"/>
                    <a:pt x="404774" y="560832"/>
                  </a:cubicBezTo>
                  <a:cubicBezTo>
                    <a:pt x="405587" y="573024"/>
                    <a:pt x="405994" y="585623"/>
                    <a:pt x="405994" y="598627"/>
                  </a:cubicBezTo>
                  <a:cubicBezTo>
                    <a:pt x="404368" y="625450"/>
                    <a:pt x="401117" y="642519"/>
                    <a:pt x="396240" y="649834"/>
                  </a:cubicBezTo>
                  <a:cubicBezTo>
                    <a:pt x="392176" y="656336"/>
                    <a:pt x="373075" y="663651"/>
                    <a:pt x="338938" y="671779"/>
                  </a:cubicBezTo>
                  <a:cubicBezTo>
                    <a:pt x="319430" y="676656"/>
                    <a:pt x="303175" y="679095"/>
                    <a:pt x="290170" y="679095"/>
                  </a:cubicBezTo>
                  <a:cubicBezTo>
                    <a:pt x="276352" y="679095"/>
                    <a:pt x="259690" y="676656"/>
                    <a:pt x="240182" y="671779"/>
                  </a:cubicBezTo>
                  <a:cubicBezTo>
                    <a:pt x="224739" y="667715"/>
                    <a:pt x="212344" y="663855"/>
                    <a:pt x="202997" y="660197"/>
                  </a:cubicBezTo>
                  <a:cubicBezTo>
                    <a:pt x="193650" y="656539"/>
                    <a:pt x="182880" y="651459"/>
                    <a:pt x="170688" y="644957"/>
                  </a:cubicBezTo>
                  <a:cubicBezTo>
                    <a:pt x="125984" y="620573"/>
                    <a:pt x="98755" y="594970"/>
                    <a:pt x="89002" y="568147"/>
                  </a:cubicBezTo>
                  <a:cubicBezTo>
                    <a:pt x="82499" y="552704"/>
                    <a:pt x="79248" y="534010"/>
                    <a:pt x="79248" y="512064"/>
                  </a:cubicBezTo>
                  <a:cubicBezTo>
                    <a:pt x="79248" y="505562"/>
                    <a:pt x="79654" y="501091"/>
                    <a:pt x="80467" y="498653"/>
                  </a:cubicBezTo>
                  <a:cubicBezTo>
                    <a:pt x="81280" y="494589"/>
                    <a:pt x="81686" y="485242"/>
                    <a:pt x="81686" y="470611"/>
                  </a:cubicBezTo>
                  <a:cubicBezTo>
                    <a:pt x="81686" y="447853"/>
                    <a:pt x="80874" y="435661"/>
                    <a:pt x="79248" y="434035"/>
                  </a:cubicBezTo>
                  <a:cubicBezTo>
                    <a:pt x="77622" y="433223"/>
                    <a:pt x="75387" y="435864"/>
                    <a:pt x="72542" y="441960"/>
                  </a:cubicBezTo>
                  <a:cubicBezTo>
                    <a:pt x="69697" y="448056"/>
                    <a:pt x="68275" y="452730"/>
                    <a:pt x="68275" y="455981"/>
                  </a:cubicBezTo>
                  <a:cubicBezTo>
                    <a:pt x="68275" y="457607"/>
                    <a:pt x="66650" y="458013"/>
                    <a:pt x="63398" y="457200"/>
                  </a:cubicBezTo>
                  <a:lnTo>
                    <a:pt x="62179" y="457200"/>
                  </a:lnTo>
                  <a:cubicBezTo>
                    <a:pt x="59741" y="457200"/>
                    <a:pt x="56896" y="460858"/>
                    <a:pt x="53645" y="468173"/>
                  </a:cubicBezTo>
                  <a:cubicBezTo>
                    <a:pt x="50394" y="476301"/>
                    <a:pt x="47142" y="481178"/>
                    <a:pt x="43891" y="482803"/>
                  </a:cubicBezTo>
                  <a:cubicBezTo>
                    <a:pt x="39014" y="485242"/>
                    <a:pt x="32918" y="494183"/>
                    <a:pt x="25603" y="509626"/>
                  </a:cubicBezTo>
                  <a:cubicBezTo>
                    <a:pt x="18288" y="525069"/>
                    <a:pt x="13818" y="537667"/>
                    <a:pt x="12192" y="547421"/>
                  </a:cubicBezTo>
                  <a:cubicBezTo>
                    <a:pt x="12192" y="552298"/>
                    <a:pt x="10566" y="561239"/>
                    <a:pt x="7315" y="574243"/>
                  </a:cubicBezTo>
                  <a:cubicBezTo>
                    <a:pt x="4877" y="585623"/>
                    <a:pt x="2845" y="597205"/>
                    <a:pt x="1219" y="608991"/>
                  </a:cubicBezTo>
                  <a:cubicBezTo>
                    <a:pt x="-407" y="620776"/>
                    <a:pt x="-407" y="626669"/>
                    <a:pt x="1219" y="626669"/>
                  </a:cubicBezTo>
                  <a:cubicBezTo>
                    <a:pt x="2845" y="626669"/>
                    <a:pt x="3657" y="634797"/>
                    <a:pt x="3657" y="651053"/>
                  </a:cubicBezTo>
                  <a:lnTo>
                    <a:pt x="3793" y="652691"/>
                  </a:lnTo>
                  <a:lnTo>
                    <a:pt x="24376" y="678076"/>
                  </a:lnTo>
                  <a:cubicBezTo>
                    <a:pt x="46576" y="701444"/>
                    <a:pt x="65270" y="717801"/>
                    <a:pt x="80460" y="727148"/>
                  </a:cubicBezTo>
                  <a:cubicBezTo>
                    <a:pt x="89807" y="732990"/>
                    <a:pt x="103243" y="737664"/>
                    <a:pt x="120769" y="741169"/>
                  </a:cubicBezTo>
                  <a:cubicBezTo>
                    <a:pt x="126611" y="741169"/>
                    <a:pt x="131869" y="741753"/>
                    <a:pt x="136543" y="742922"/>
                  </a:cubicBezTo>
                  <a:cubicBezTo>
                    <a:pt x="141216" y="744090"/>
                    <a:pt x="144722" y="745259"/>
                    <a:pt x="147058" y="746427"/>
                  </a:cubicBezTo>
                  <a:cubicBezTo>
                    <a:pt x="150564" y="747595"/>
                    <a:pt x="147643" y="752853"/>
                    <a:pt x="138295" y="762200"/>
                  </a:cubicBezTo>
                  <a:lnTo>
                    <a:pt x="121309" y="772692"/>
                  </a:lnTo>
                  <a:lnTo>
                    <a:pt x="134112" y="776631"/>
                  </a:lnTo>
                  <a:cubicBezTo>
                    <a:pt x="151994" y="784759"/>
                    <a:pt x="175158" y="788823"/>
                    <a:pt x="203606" y="788823"/>
                  </a:cubicBezTo>
                  <a:cubicBezTo>
                    <a:pt x="217424" y="788823"/>
                    <a:pt x="231445" y="788010"/>
                    <a:pt x="245669" y="786384"/>
                  </a:cubicBezTo>
                  <a:cubicBezTo>
                    <a:pt x="259893" y="784759"/>
                    <a:pt x="267818" y="783133"/>
                    <a:pt x="269443" y="781507"/>
                  </a:cubicBezTo>
                  <a:cubicBezTo>
                    <a:pt x="269443" y="779882"/>
                    <a:pt x="271069" y="779069"/>
                    <a:pt x="274320" y="779069"/>
                  </a:cubicBezTo>
                  <a:cubicBezTo>
                    <a:pt x="277571" y="779069"/>
                    <a:pt x="281635" y="777443"/>
                    <a:pt x="286512" y="774192"/>
                  </a:cubicBezTo>
                  <a:cubicBezTo>
                    <a:pt x="292202" y="770941"/>
                    <a:pt x="299923" y="768096"/>
                    <a:pt x="309677" y="765658"/>
                  </a:cubicBezTo>
                  <a:cubicBezTo>
                    <a:pt x="319430" y="762407"/>
                    <a:pt x="324714" y="760375"/>
                    <a:pt x="325526" y="759562"/>
                  </a:cubicBezTo>
                  <a:lnTo>
                    <a:pt x="346253" y="753466"/>
                  </a:lnTo>
                  <a:cubicBezTo>
                    <a:pt x="368198" y="746151"/>
                    <a:pt x="388925" y="735178"/>
                    <a:pt x="408432" y="720547"/>
                  </a:cubicBezTo>
                  <a:cubicBezTo>
                    <a:pt x="417373" y="712419"/>
                    <a:pt x="427939" y="700227"/>
                    <a:pt x="440131" y="683971"/>
                  </a:cubicBezTo>
                  <a:cubicBezTo>
                    <a:pt x="452323" y="667715"/>
                    <a:pt x="461264" y="653085"/>
                    <a:pt x="466954" y="640080"/>
                  </a:cubicBezTo>
                  <a:cubicBezTo>
                    <a:pt x="470205" y="632765"/>
                    <a:pt x="472846" y="624027"/>
                    <a:pt x="474878" y="613867"/>
                  </a:cubicBezTo>
                  <a:cubicBezTo>
                    <a:pt x="476910" y="603707"/>
                    <a:pt x="477520" y="597815"/>
                    <a:pt x="476707" y="596189"/>
                  </a:cubicBezTo>
                  <a:lnTo>
                    <a:pt x="475488" y="562051"/>
                  </a:lnTo>
                  <a:cubicBezTo>
                    <a:pt x="473862" y="536042"/>
                    <a:pt x="471830" y="514909"/>
                    <a:pt x="469392" y="498653"/>
                  </a:cubicBezTo>
                  <a:cubicBezTo>
                    <a:pt x="466141" y="475895"/>
                    <a:pt x="464515" y="460858"/>
                    <a:pt x="464515" y="453543"/>
                  </a:cubicBezTo>
                  <a:cubicBezTo>
                    <a:pt x="464515" y="440538"/>
                    <a:pt x="466547" y="429971"/>
                    <a:pt x="470611" y="421843"/>
                  </a:cubicBezTo>
                  <a:cubicBezTo>
                    <a:pt x="474675" y="416967"/>
                    <a:pt x="477926" y="414528"/>
                    <a:pt x="480365" y="414528"/>
                  </a:cubicBezTo>
                  <a:cubicBezTo>
                    <a:pt x="485242" y="414528"/>
                    <a:pt x="489712" y="420624"/>
                    <a:pt x="493776" y="432816"/>
                  </a:cubicBezTo>
                  <a:lnTo>
                    <a:pt x="503530" y="455981"/>
                  </a:lnTo>
                  <a:cubicBezTo>
                    <a:pt x="507594" y="462483"/>
                    <a:pt x="509626" y="467360"/>
                    <a:pt x="509626" y="470611"/>
                  </a:cubicBezTo>
                  <a:cubicBezTo>
                    <a:pt x="509626" y="473050"/>
                    <a:pt x="513080" y="481381"/>
                    <a:pt x="519989" y="495605"/>
                  </a:cubicBezTo>
                  <a:cubicBezTo>
                    <a:pt x="526898" y="509829"/>
                    <a:pt x="534416" y="523443"/>
                    <a:pt x="542544" y="536448"/>
                  </a:cubicBezTo>
                  <a:cubicBezTo>
                    <a:pt x="551485" y="551891"/>
                    <a:pt x="566725" y="571195"/>
                    <a:pt x="588264" y="594360"/>
                  </a:cubicBezTo>
                  <a:cubicBezTo>
                    <a:pt x="609803" y="617525"/>
                    <a:pt x="629514" y="636016"/>
                    <a:pt x="647395" y="649834"/>
                  </a:cubicBezTo>
                  <a:cubicBezTo>
                    <a:pt x="661213" y="661213"/>
                    <a:pt x="670763" y="667919"/>
                    <a:pt x="676046" y="669951"/>
                  </a:cubicBezTo>
                  <a:cubicBezTo>
                    <a:pt x="681330" y="671983"/>
                    <a:pt x="690474" y="672999"/>
                    <a:pt x="703478" y="672999"/>
                  </a:cubicBezTo>
                  <a:cubicBezTo>
                    <a:pt x="718109" y="672999"/>
                    <a:pt x="728675" y="671779"/>
                    <a:pt x="735178" y="669341"/>
                  </a:cubicBezTo>
                  <a:cubicBezTo>
                    <a:pt x="740867" y="666090"/>
                    <a:pt x="745134" y="662635"/>
                    <a:pt x="747979" y="658978"/>
                  </a:cubicBezTo>
                  <a:cubicBezTo>
                    <a:pt x="750824" y="655320"/>
                    <a:pt x="751840" y="651866"/>
                    <a:pt x="751027" y="648615"/>
                  </a:cubicBezTo>
                  <a:lnTo>
                    <a:pt x="751027" y="644957"/>
                  </a:lnTo>
                  <a:lnTo>
                    <a:pt x="753466" y="623011"/>
                  </a:lnTo>
                  <a:cubicBezTo>
                    <a:pt x="756717" y="608381"/>
                    <a:pt x="757530" y="601066"/>
                    <a:pt x="755904" y="601066"/>
                  </a:cubicBezTo>
                  <a:cubicBezTo>
                    <a:pt x="754278" y="601066"/>
                    <a:pt x="752653" y="598627"/>
                    <a:pt x="751027" y="593751"/>
                  </a:cubicBezTo>
                  <a:cubicBezTo>
                    <a:pt x="750214" y="590499"/>
                    <a:pt x="748386" y="588467"/>
                    <a:pt x="745541" y="587655"/>
                  </a:cubicBezTo>
                  <a:cubicBezTo>
                    <a:pt x="742696" y="586842"/>
                    <a:pt x="739648" y="587655"/>
                    <a:pt x="736397" y="590093"/>
                  </a:cubicBezTo>
                  <a:cubicBezTo>
                    <a:pt x="731520" y="594970"/>
                    <a:pt x="724205" y="598221"/>
                    <a:pt x="714451" y="599847"/>
                  </a:cubicBezTo>
                  <a:lnTo>
                    <a:pt x="709574" y="599847"/>
                  </a:lnTo>
                  <a:cubicBezTo>
                    <a:pt x="705510" y="599847"/>
                    <a:pt x="701040" y="598627"/>
                    <a:pt x="696163" y="596189"/>
                  </a:cubicBezTo>
                  <a:cubicBezTo>
                    <a:pt x="689661" y="592125"/>
                    <a:pt x="678282" y="583387"/>
                    <a:pt x="662026" y="569976"/>
                  </a:cubicBezTo>
                  <a:cubicBezTo>
                    <a:pt x="645770" y="556565"/>
                    <a:pt x="637642" y="549047"/>
                    <a:pt x="637642" y="547421"/>
                  </a:cubicBezTo>
                  <a:cubicBezTo>
                    <a:pt x="636016" y="544170"/>
                    <a:pt x="632968" y="539496"/>
                    <a:pt x="628498" y="533400"/>
                  </a:cubicBezTo>
                  <a:cubicBezTo>
                    <a:pt x="624027" y="527304"/>
                    <a:pt x="618947" y="521005"/>
                    <a:pt x="613258" y="514503"/>
                  </a:cubicBezTo>
                  <a:lnTo>
                    <a:pt x="605942" y="503530"/>
                  </a:lnTo>
                  <a:lnTo>
                    <a:pt x="596189" y="486461"/>
                  </a:lnTo>
                  <a:cubicBezTo>
                    <a:pt x="589686" y="477520"/>
                    <a:pt x="586029" y="470611"/>
                    <a:pt x="585216" y="465735"/>
                  </a:cubicBezTo>
                  <a:cubicBezTo>
                    <a:pt x="583590" y="462483"/>
                    <a:pt x="582778" y="460045"/>
                    <a:pt x="582778" y="458419"/>
                  </a:cubicBezTo>
                  <a:cubicBezTo>
                    <a:pt x="582778" y="456794"/>
                    <a:pt x="583997" y="454152"/>
                    <a:pt x="586435" y="450495"/>
                  </a:cubicBezTo>
                  <a:cubicBezTo>
                    <a:pt x="588874" y="446837"/>
                    <a:pt x="590906" y="444195"/>
                    <a:pt x="592531" y="442570"/>
                  </a:cubicBezTo>
                  <a:cubicBezTo>
                    <a:pt x="599034" y="432003"/>
                    <a:pt x="602691" y="423063"/>
                    <a:pt x="603504" y="415747"/>
                  </a:cubicBezTo>
                  <a:cubicBezTo>
                    <a:pt x="604317" y="409245"/>
                    <a:pt x="605739" y="403759"/>
                    <a:pt x="607771" y="399288"/>
                  </a:cubicBezTo>
                  <a:cubicBezTo>
                    <a:pt x="609803" y="394818"/>
                    <a:pt x="612445" y="392583"/>
                    <a:pt x="615696" y="392583"/>
                  </a:cubicBezTo>
                  <a:cubicBezTo>
                    <a:pt x="617322" y="392583"/>
                    <a:pt x="618134" y="390957"/>
                    <a:pt x="618134" y="387706"/>
                  </a:cubicBezTo>
                  <a:cubicBezTo>
                    <a:pt x="617322" y="385267"/>
                    <a:pt x="618134" y="382016"/>
                    <a:pt x="620573" y="377952"/>
                  </a:cubicBezTo>
                  <a:cubicBezTo>
                    <a:pt x="621386" y="377139"/>
                    <a:pt x="621792" y="375107"/>
                    <a:pt x="621792" y="371856"/>
                  </a:cubicBezTo>
                  <a:cubicBezTo>
                    <a:pt x="621792" y="366167"/>
                    <a:pt x="620979" y="360477"/>
                    <a:pt x="619354" y="354787"/>
                  </a:cubicBezTo>
                  <a:cubicBezTo>
                    <a:pt x="616915" y="346659"/>
                    <a:pt x="615493" y="334061"/>
                    <a:pt x="615086" y="316992"/>
                  </a:cubicBezTo>
                  <a:cubicBezTo>
                    <a:pt x="614680" y="299923"/>
                    <a:pt x="614477" y="288951"/>
                    <a:pt x="614477" y="284074"/>
                  </a:cubicBezTo>
                  <a:cubicBezTo>
                    <a:pt x="614477" y="246685"/>
                    <a:pt x="613258" y="219456"/>
                    <a:pt x="610819" y="202387"/>
                  </a:cubicBezTo>
                  <a:lnTo>
                    <a:pt x="602285" y="146304"/>
                  </a:lnTo>
                  <a:cubicBezTo>
                    <a:pt x="600659" y="130048"/>
                    <a:pt x="596189" y="102819"/>
                    <a:pt x="588874" y="64618"/>
                  </a:cubicBezTo>
                  <a:cubicBezTo>
                    <a:pt x="582371" y="33731"/>
                    <a:pt x="579933" y="17069"/>
                    <a:pt x="581558" y="14631"/>
                  </a:cubicBezTo>
                  <a:cubicBezTo>
                    <a:pt x="583184" y="10567"/>
                    <a:pt x="582778" y="8535"/>
                    <a:pt x="580339" y="8535"/>
                  </a:cubicBezTo>
                  <a:cubicBezTo>
                    <a:pt x="573024" y="8535"/>
                    <a:pt x="565912" y="11786"/>
                    <a:pt x="559003" y="18288"/>
                  </a:cubicBezTo>
                  <a:cubicBezTo>
                    <a:pt x="552094" y="24791"/>
                    <a:pt x="547827" y="31699"/>
                    <a:pt x="546202" y="39015"/>
                  </a:cubicBezTo>
                  <a:cubicBezTo>
                    <a:pt x="544576" y="47143"/>
                    <a:pt x="545389" y="74371"/>
                    <a:pt x="548640" y="120701"/>
                  </a:cubicBezTo>
                  <a:lnTo>
                    <a:pt x="549859" y="137770"/>
                  </a:lnTo>
                  <a:lnTo>
                    <a:pt x="526694" y="114605"/>
                  </a:lnTo>
                  <a:cubicBezTo>
                    <a:pt x="489306" y="77216"/>
                    <a:pt x="450291" y="46330"/>
                    <a:pt x="409651" y="21946"/>
                  </a:cubicBezTo>
                  <a:cubicBezTo>
                    <a:pt x="397459" y="15443"/>
                    <a:pt x="387502" y="10567"/>
                    <a:pt x="379781" y="7315"/>
                  </a:cubicBezTo>
                  <a:cubicBezTo>
                    <a:pt x="372059" y="4064"/>
                    <a:pt x="362915" y="2032"/>
                    <a:pt x="352349" y="1219"/>
                  </a:cubicBezTo>
                  <a:cubicBezTo>
                    <a:pt x="345846" y="406"/>
                    <a:pt x="338125" y="0"/>
                    <a:pt x="329184" y="0"/>
                  </a:cubicBezTo>
                  <a:close/>
                  <a:moveTo>
                    <a:pt x="343814" y="41453"/>
                  </a:moveTo>
                  <a:cubicBezTo>
                    <a:pt x="351942" y="41453"/>
                    <a:pt x="360883" y="43891"/>
                    <a:pt x="370637" y="48768"/>
                  </a:cubicBezTo>
                  <a:cubicBezTo>
                    <a:pt x="380390" y="53645"/>
                    <a:pt x="393802" y="62586"/>
                    <a:pt x="410870" y="75591"/>
                  </a:cubicBezTo>
                  <a:lnTo>
                    <a:pt x="442570" y="99975"/>
                  </a:lnTo>
                  <a:cubicBezTo>
                    <a:pt x="449072" y="106477"/>
                    <a:pt x="452323" y="109728"/>
                    <a:pt x="452323" y="109728"/>
                  </a:cubicBezTo>
                  <a:cubicBezTo>
                    <a:pt x="463702" y="117856"/>
                    <a:pt x="472237" y="128016"/>
                    <a:pt x="477926" y="140208"/>
                  </a:cubicBezTo>
                  <a:cubicBezTo>
                    <a:pt x="484429" y="149962"/>
                    <a:pt x="488493" y="155651"/>
                    <a:pt x="490118" y="157277"/>
                  </a:cubicBezTo>
                  <a:cubicBezTo>
                    <a:pt x="497434" y="167031"/>
                    <a:pt x="497840" y="171907"/>
                    <a:pt x="491338" y="171907"/>
                  </a:cubicBezTo>
                  <a:cubicBezTo>
                    <a:pt x="489712" y="171907"/>
                    <a:pt x="486461" y="174955"/>
                    <a:pt x="481584" y="181051"/>
                  </a:cubicBezTo>
                  <a:cubicBezTo>
                    <a:pt x="476707" y="187147"/>
                    <a:pt x="473456" y="192634"/>
                    <a:pt x="471830" y="197511"/>
                  </a:cubicBezTo>
                  <a:cubicBezTo>
                    <a:pt x="466954" y="208077"/>
                    <a:pt x="464515" y="231242"/>
                    <a:pt x="464515" y="267005"/>
                  </a:cubicBezTo>
                  <a:cubicBezTo>
                    <a:pt x="464515" y="278384"/>
                    <a:pt x="464312" y="286309"/>
                    <a:pt x="463906" y="290779"/>
                  </a:cubicBezTo>
                  <a:cubicBezTo>
                    <a:pt x="463499" y="295250"/>
                    <a:pt x="461670" y="297485"/>
                    <a:pt x="458419" y="297485"/>
                  </a:cubicBezTo>
                  <a:cubicBezTo>
                    <a:pt x="449478" y="297485"/>
                    <a:pt x="435254" y="285293"/>
                    <a:pt x="415747" y="260909"/>
                  </a:cubicBezTo>
                  <a:cubicBezTo>
                    <a:pt x="383235" y="222707"/>
                    <a:pt x="358445" y="178410"/>
                    <a:pt x="341376" y="128016"/>
                  </a:cubicBezTo>
                  <a:cubicBezTo>
                    <a:pt x="337312" y="115824"/>
                    <a:pt x="333857" y="103429"/>
                    <a:pt x="331013" y="90831"/>
                  </a:cubicBezTo>
                  <a:cubicBezTo>
                    <a:pt x="328168" y="78232"/>
                    <a:pt x="327152" y="69495"/>
                    <a:pt x="327965" y="64618"/>
                  </a:cubicBezTo>
                  <a:cubicBezTo>
                    <a:pt x="328778" y="62992"/>
                    <a:pt x="329184" y="60757"/>
                    <a:pt x="329184" y="57912"/>
                  </a:cubicBezTo>
                  <a:cubicBezTo>
                    <a:pt x="329184" y="55067"/>
                    <a:pt x="329590" y="52426"/>
                    <a:pt x="330403" y="49987"/>
                  </a:cubicBezTo>
                  <a:lnTo>
                    <a:pt x="331623" y="41453"/>
                  </a:lnTo>
                  <a:lnTo>
                    <a:pt x="343814" y="41453"/>
                  </a:lnTo>
                  <a:close/>
                  <a:moveTo>
                    <a:pt x="504749" y="208483"/>
                  </a:moveTo>
                  <a:cubicBezTo>
                    <a:pt x="506374" y="208483"/>
                    <a:pt x="508813" y="211735"/>
                    <a:pt x="512064" y="218237"/>
                  </a:cubicBezTo>
                  <a:cubicBezTo>
                    <a:pt x="516128" y="226365"/>
                    <a:pt x="518160" y="235712"/>
                    <a:pt x="518160" y="246279"/>
                  </a:cubicBezTo>
                  <a:cubicBezTo>
                    <a:pt x="518160" y="252781"/>
                    <a:pt x="517347" y="257251"/>
                    <a:pt x="515722" y="259690"/>
                  </a:cubicBezTo>
                  <a:cubicBezTo>
                    <a:pt x="512470" y="264567"/>
                    <a:pt x="510845" y="266599"/>
                    <a:pt x="510845" y="265786"/>
                  </a:cubicBezTo>
                  <a:cubicBezTo>
                    <a:pt x="510032" y="264973"/>
                    <a:pt x="508610" y="258471"/>
                    <a:pt x="506578" y="246279"/>
                  </a:cubicBezTo>
                  <a:cubicBezTo>
                    <a:pt x="504546" y="234087"/>
                    <a:pt x="503123" y="224333"/>
                    <a:pt x="502310" y="217018"/>
                  </a:cubicBezTo>
                  <a:cubicBezTo>
                    <a:pt x="502310" y="211328"/>
                    <a:pt x="503123" y="208483"/>
                    <a:pt x="504749" y="208483"/>
                  </a:cubicBezTo>
                  <a:close/>
                  <a:moveTo>
                    <a:pt x="538277" y="231648"/>
                  </a:moveTo>
                  <a:cubicBezTo>
                    <a:pt x="539496" y="231648"/>
                    <a:pt x="541325" y="233680"/>
                    <a:pt x="543763" y="237744"/>
                  </a:cubicBezTo>
                  <a:cubicBezTo>
                    <a:pt x="548640" y="246685"/>
                    <a:pt x="552501" y="261315"/>
                    <a:pt x="555346" y="281635"/>
                  </a:cubicBezTo>
                  <a:cubicBezTo>
                    <a:pt x="558190" y="301955"/>
                    <a:pt x="559613" y="321869"/>
                    <a:pt x="559613" y="341376"/>
                  </a:cubicBezTo>
                  <a:cubicBezTo>
                    <a:pt x="559613" y="360071"/>
                    <a:pt x="558800" y="372669"/>
                    <a:pt x="557174" y="379171"/>
                  </a:cubicBezTo>
                  <a:cubicBezTo>
                    <a:pt x="553923" y="389738"/>
                    <a:pt x="551891" y="394615"/>
                    <a:pt x="551078" y="393802"/>
                  </a:cubicBezTo>
                  <a:cubicBezTo>
                    <a:pt x="549453" y="393802"/>
                    <a:pt x="546202" y="386080"/>
                    <a:pt x="541325" y="370637"/>
                  </a:cubicBezTo>
                  <a:lnTo>
                    <a:pt x="530352" y="342595"/>
                  </a:lnTo>
                  <a:cubicBezTo>
                    <a:pt x="528726" y="337719"/>
                    <a:pt x="527914" y="331216"/>
                    <a:pt x="527914" y="323088"/>
                  </a:cubicBezTo>
                  <a:lnTo>
                    <a:pt x="527914" y="316992"/>
                  </a:lnTo>
                  <a:cubicBezTo>
                    <a:pt x="527914" y="311303"/>
                    <a:pt x="529539" y="306426"/>
                    <a:pt x="532790" y="302362"/>
                  </a:cubicBezTo>
                  <a:cubicBezTo>
                    <a:pt x="536042" y="299111"/>
                    <a:pt x="537870" y="295250"/>
                    <a:pt x="538277" y="290779"/>
                  </a:cubicBezTo>
                  <a:cubicBezTo>
                    <a:pt x="538683" y="286309"/>
                    <a:pt x="538886" y="279603"/>
                    <a:pt x="538886" y="270663"/>
                  </a:cubicBezTo>
                  <a:lnTo>
                    <a:pt x="537667" y="238963"/>
                  </a:lnTo>
                  <a:cubicBezTo>
                    <a:pt x="536854" y="234087"/>
                    <a:pt x="537058" y="231648"/>
                    <a:pt x="538277" y="23164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FE3BEF5-4ED2-9F3E-C671-20621FB4F4E6}"/>
                </a:ext>
              </a:extLst>
            </p:cNvPr>
            <p:cNvSpPr txBox="1"/>
            <p:nvPr/>
          </p:nvSpPr>
          <p:spPr>
            <a:xfrm flipH="1">
              <a:off x="7721752" y="3222539"/>
              <a:ext cx="199949" cy="181011"/>
            </a:xfrm>
            <a:custGeom>
              <a:avLst/>
              <a:gdLst/>
              <a:ahLst/>
              <a:cxnLst/>
              <a:rect l="l" t="t" r="r" b="b"/>
              <a:pathLst>
                <a:path w="199949" h="181011">
                  <a:moveTo>
                    <a:pt x="135331" y="204"/>
                  </a:moveTo>
                  <a:cubicBezTo>
                    <a:pt x="132080" y="-203"/>
                    <a:pt x="127610" y="1"/>
                    <a:pt x="121920" y="813"/>
                  </a:cubicBezTo>
                  <a:lnTo>
                    <a:pt x="92659" y="5690"/>
                  </a:lnTo>
                  <a:cubicBezTo>
                    <a:pt x="84531" y="8129"/>
                    <a:pt x="73762" y="13818"/>
                    <a:pt x="60350" y="22759"/>
                  </a:cubicBezTo>
                  <a:cubicBezTo>
                    <a:pt x="46939" y="31700"/>
                    <a:pt x="38608" y="38608"/>
                    <a:pt x="35357" y="43485"/>
                  </a:cubicBezTo>
                  <a:lnTo>
                    <a:pt x="13411" y="67869"/>
                  </a:lnTo>
                  <a:cubicBezTo>
                    <a:pt x="8534" y="73559"/>
                    <a:pt x="5080" y="78029"/>
                    <a:pt x="3048" y="81281"/>
                  </a:cubicBezTo>
                  <a:cubicBezTo>
                    <a:pt x="1016" y="84532"/>
                    <a:pt x="0" y="87377"/>
                    <a:pt x="0" y="89815"/>
                  </a:cubicBezTo>
                  <a:cubicBezTo>
                    <a:pt x="0" y="102007"/>
                    <a:pt x="6502" y="109322"/>
                    <a:pt x="19507" y="111761"/>
                  </a:cubicBezTo>
                  <a:cubicBezTo>
                    <a:pt x="25197" y="113386"/>
                    <a:pt x="30886" y="116231"/>
                    <a:pt x="36576" y="120295"/>
                  </a:cubicBezTo>
                  <a:cubicBezTo>
                    <a:pt x="40640" y="124359"/>
                    <a:pt x="45923" y="126391"/>
                    <a:pt x="52426" y="126391"/>
                  </a:cubicBezTo>
                  <a:cubicBezTo>
                    <a:pt x="58115" y="126391"/>
                    <a:pt x="62992" y="127610"/>
                    <a:pt x="67056" y="130049"/>
                  </a:cubicBezTo>
                  <a:lnTo>
                    <a:pt x="85344" y="134925"/>
                  </a:lnTo>
                  <a:cubicBezTo>
                    <a:pt x="91034" y="134925"/>
                    <a:pt x="97130" y="136957"/>
                    <a:pt x="103632" y="141021"/>
                  </a:cubicBezTo>
                  <a:cubicBezTo>
                    <a:pt x="107696" y="144273"/>
                    <a:pt x="112979" y="146711"/>
                    <a:pt x="119482" y="148337"/>
                  </a:cubicBezTo>
                  <a:cubicBezTo>
                    <a:pt x="125171" y="149962"/>
                    <a:pt x="131267" y="152807"/>
                    <a:pt x="137770" y="156871"/>
                  </a:cubicBezTo>
                  <a:cubicBezTo>
                    <a:pt x="144272" y="160935"/>
                    <a:pt x="148742" y="162967"/>
                    <a:pt x="151181" y="162967"/>
                  </a:cubicBezTo>
                  <a:lnTo>
                    <a:pt x="169469" y="170282"/>
                  </a:lnTo>
                  <a:cubicBezTo>
                    <a:pt x="176784" y="173533"/>
                    <a:pt x="183693" y="176378"/>
                    <a:pt x="190195" y="178817"/>
                  </a:cubicBezTo>
                  <a:cubicBezTo>
                    <a:pt x="196698" y="181255"/>
                    <a:pt x="199949" y="181661"/>
                    <a:pt x="199949" y="180036"/>
                  </a:cubicBezTo>
                  <a:cubicBezTo>
                    <a:pt x="199949" y="179223"/>
                    <a:pt x="189992" y="169063"/>
                    <a:pt x="170078" y="149556"/>
                  </a:cubicBezTo>
                  <a:cubicBezTo>
                    <a:pt x="150165" y="130049"/>
                    <a:pt x="139395" y="120295"/>
                    <a:pt x="137770" y="120295"/>
                  </a:cubicBezTo>
                  <a:cubicBezTo>
                    <a:pt x="136144" y="120295"/>
                    <a:pt x="135331" y="119076"/>
                    <a:pt x="135331" y="116637"/>
                  </a:cubicBezTo>
                  <a:cubicBezTo>
                    <a:pt x="135331" y="111761"/>
                    <a:pt x="129235" y="100381"/>
                    <a:pt x="117043" y="82500"/>
                  </a:cubicBezTo>
                  <a:lnTo>
                    <a:pt x="104851" y="62993"/>
                  </a:lnTo>
                  <a:lnTo>
                    <a:pt x="96317" y="45924"/>
                  </a:lnTo>
                  <a:lnTo>
                    <a:pt x="91440" y="38608"/>
                  </a:lnTo>
                  <a:lnTo>
                    <a:pt x="96317" y="33732"/>
                  </a:lnTo>
                  <a:cubicBezTo>
                    <a:pt x="102819" y="28855"/>
                    <a:pt x="110134" y="25604"/>
                    <a:pt x="118262" y="23978"/>
                  </a:cubicBezTo>
                  <a:cubicBezTo>
                    <a:pt x="127203" y="19914"/>
                    <a:pt x="133909" y="16053"/>
                    <a:pt x="138379" y="12396"/>
                  </a:cubicBezTo>
                  <a:cubicBezTo>
                    <a:pt x="142850" y="8738"/>
                    <a:pt x="143866" y="5690"/>
                    <a:pt x="141427" y="3252"/>
                  </a:cubicBezTo>
                  <a:cubicBezTo>
                    <a:pt x="140614" y="1626"/>
                    <a:pt x="138582" y="610"/>
                    <a:pt x="135331" y="20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83DFE7B-9652-C143-879A-1FCE28D37F81}"/>
                </a:ext>
              </a:extLst>
            </p:cNvPr>
            <p:cNvSpPr txBox="1"/>
            <p:nvPr/>
          </p:nvSpPr>
          <p:spPr>
            <a:xfrm flipH="1">
              <a:off x="8203668" y="3239202"/>
              <a:ext cx="414060" cy="601066"/>
            </a:xfrm>
            <a:custGeom>
              <a:avLst/>
              <a:gdLst/>
              <a:ahLst/>
              <a:cxnLst/>
              <a:rect l="l" t="t" r="r" b="b"/>
              <a:pathLst>
                <a:path w="414060" h="601066">
                  <a:moveTo>
                    <a:pt x="220539" y="0"/>
                  </a:moveTo>
                  <a:lnTo>
                    <a:pt x="209566" y="6096"/>
                  </a:lnTo>
                  <a:cubicBezTo>
                    <a:pt x="199813" y="12598"/>
                    <a:pt x="187418" y="24587"/>
                    <a:pt x="172381" y="42062"/>
                  </a:cubicBezTo>
                  <a:cubicBezTo>
                    <a:pt x="157344" y="59538"/>
                    <a:pt x="144136" y="78029"/>
                    <a:pt x="132757" y="97536"/>
                  </a:cubicBezTo>
                  <a:cubicBezTo>
                    <a:pt x="124629" y="110541"/>
                    <a:pt x="119346" y="118262"/>
                    <a:pt x="116907" y="120701"/>
                  </a:cubicBezTo>
                  <a:cubicBezTo>
                    <a:pt x="114469" y="123139"/>
                    <a:pt x="109998" y="124358"/>
                    <a:pt x="103496" y="124358"/>
                  </a:cubicBezTo>
                  <a:cubicBezTo>
                    <a:pt x="82363" y="124358"/>
                    <a:pt x="53509" y="136144"/>
                    <a:pt x="16933" y="159715"/>
                  </a:cubicBezTo>
                  <a:cubicBezTo>
                    <a:pt x="8805" y="165405"/>
                    <a:pt x="3725" y="169875"/>
                    <a:pt x="1693" y="173126"/>
                  </a:cubicBezTo>
                  <a:cubicBezTo>
                    <a:pt x="-339" y="176378"/>
                    <a:pt x="-542" y="180848"/>
                    <a:pt x="1083" y="186538"/>
                  </a:cubicBezTo>
                  <a:cubicBezTo>
                    <a:pt x="4334" y="193040"/>
                    <a:pt x="7992" y="197307"/>
                    <a:pt x="12056" y="199339"/>
                  </a:cubicBezTo>
                  <a:cubicBezTo>
                    <a:pt x="16120" y="201371"/>
                    <a:pt x="24248" y="202794"/>
                    <a:pt x="36440" y="203606"/>
                  </a:cubicBezTo>
                  <a:cubicBezTo>
                    <a:pt x="51070" y="203606"/>
                    <a:pt x="64888" y="202794"/>
                    <a:pt x="77893" y="201168"/>
                  </a:cubicBezTo>
                  <a:cubicBezTo>
                    <a:pt x="90898" y="199542"/>
                    <a:pt x="98213" y="199542"/>
                    <a:pt x="99838" y="201168"/>
                  </a:cubicBezTo>
                  <a:cubicBezTo>
                    <a:pt x="101464" y="202794"/>
                    <a:pt x="102277" y="225146"/>
                    <a:pt x="102277" y="268224"/>
                  </a:cubicBezTo>
                  <a:cubicBezTo>
                    <a:pt x="102277" y="296672"/>
                    <a:pt x="101870" y="316992"/>
                    <a:pt x="101058" y="329184"/>
                  </a:cubicBezTo>
                  <a:cubicBezTo>
                    <a:pt x="100245" y="351130"/>
                    <a:pt x="100245" y="364541"/>
                    <a:pt x="101058" y="369418"/>
                  </a:cubicBezTo>
                  <a:cubicBezTo>
                    <a:pt x="101870" y="371856"/>
                    <a:pt x="103090" y="385674"/>
                    <a:pt x="104715" y="410870"/>
                  </a:cubicBezTo>
                  <a:cubicBezTo>
                    <a:pt x="104715" y="433629"/>
                    <a:pt x="105528" y="449072"/>
                    <a:pt x="107154" y="457200"/>
                  </a:cubicBezTo>
                  <a:lnTo>
                    <a:pt x="114469" y="497434"/>
                  </a:lnTo>
                  <a:cubicBezTo>
                    <a:pt x="117720" y="516941"/>
                    <a:pt x="122190" y="531978"/>
                    <a:pt x="127880" y="542544"/>
                  </a:cubicBezTo>
                  <a:cubicBezTo>
                    <a:pt x="131944" y="549859"/>
                    <a:pt x="138853" y="560222"/>
                    <a:pt x="148606" y="573634"/>
                  </a:cubicBezTo>
                  <a:cubicBezTo>
                    <a:pt x="158360" y="587045"/>
                    <a:pt x="164050" y="593750"/>
                    <a:pt x="165675" y="593750"/>
                  </a:cubicBezTo>
                  <a:lnTo>
                    <a:pt x="193717" y="599846"/>
                  </a:lnTo>
                  <a:cubicBezTo>
                    <a:pt x="195342" y="600659"/>
                    <a:pt x="199000" y="601066"/>
                    <a:pt x="204690" y="601066"/>
                  </a:cubicBezTo>
                  <a:cubicBezTo>
                    <a:pt x="207941" y="601066"/>
                    <a:pt x="213021" y="599034"/>
                    <a:pt x="219930" y="594970"/>
                  </a:cubicBezTo>
                  <a:cubicBezTo>
                    <a:pt x="226838" y="590906"/>
                    <a:pt x="230699" y="587654"/>
                    <a:pt x="231512" y="585216"/>
                  </a:cubicBezTo>
                  <a:cubicBezTo>
                    <a:pt x="231512" y="581965"/>
                    <a:pt x="233137" y="580339"/>
                    <a:pt x="236389" y="580339"/>
                  </a:cubicBezTo>
                  <a:cubicBezTo>
                    <a:pt x="238014" y="578714"/>
                    <a:pt x="240046" y="574243"/>
                    <a:pt x="242485" y="566928"/>
                  </a:cubicBezTo>
                  <a:cubicBezTo>
                    <a:pt x="244923" y="556362"/>
                    <a:pt x="251222" y="544373"/>
                    <a:pt x="261382" y="530962"/>
                  </a:cubicBezTo>
                  <a:cubicBezTo>
                    <a:pt x="271542" y="517550"/>
                    <a:pt x="281093" y="508813"/>
                    <a:pt x="290033" y="504749"/>
                  </a:cubicBezTo>
                  <a:cubicBezTo>
                    <a:pt x="296536" y="501498"/>
                    <a:pt x="302835" y="494182"/>
                    <a:pt x="308931" y="482803"/>
                  </a:cubicBezTo>
                  <a:cubicBezTo>
                    <a:pt x="315027" y="471424"/>
                    <a:pt x="316449" y="464515"/>
                    <a:pt x="313198" y="462077"/>
                  </a:cubicBezTo>
                  <a:cubicBezTo>
                    <a:pt x="307509" y="459638"/>
                    <a:pt x="303038" y="460045"/>
                    <a:pt x="299787" y="463296"/>
                  </a:cubicBezTo>
                  <a:cubicBezTo>
                    <a:pt x="297349" y="465734"/>
                    <a:pt x="291456" y="468579"/>
                    <a:pt x="282109" y="471830"/>
                  </a:cubicBezTo>
                  <a:cubicBezTo>
                    <a:pt x="272761" y="475082"/>
                    <a:pt x="264837" y="477114"/>
                    <a:pt x="258334" y="477926"/>
                  </a:cubicBezTo>
                  <a:cubicBezTo>
                    <a:pt x="249393" y="480365"/>
                    <a:pt x="243297" y="482803"/>
                    <a:pt x="240046" y="485242"/>
                  </a:cubicBezTo>
                  <a:cubicBezTo>
                    <a:pt x="235982" y="488493"/>
                    <a:pt x="231105" y="490118"/>
                    <a:pt x="225416" y="490118"/>
                  </a:cubicBezTo>
                  <a:cubicBezTo>
                    <a:pt x="220539" y="490118"/>
                    <a:pt x="216069" y="488086"/>
                    <a:pt x="212005" y="484022"/>
                  </a:cubicBezTo>
                  <a:cubicBezTo>
                    <a:pt x="205502" y="475082"/>
                    <a:pt x="200626" y="464718"/>
                    <a:pt x="197374" y="452933"/>
                  </a:cubicBezTo>
                  <a:cubicBezTo>
                    <a:pt x="194123" y="441147"/>
                    <a:pt x="190059" y="421437"/>
                    <a:pt x="185182" y="393802"/>
                  </a:cubicBezTo>
                  <a:cubicBezTo>
                    <a:pt x="182744" y="380797"/>
                    <a:pt x="180712" y="358648"/>
                    <a:pt x="179086" y="327355"/>
                  </a:cubicBezTo>
                  <a:cubicBezTo>
                    <a:pt x="177461" y="296062"/>
                    <a:pt x="176648" y="267818"/>
                    <a:pt x="176648" y="242621"/>
                  </a:cubicBezTo>
                  <a:cubicBezTo>
                    <a:pt x="176648" y="224739"/>
                    <a:pt x="177054" y="214579"/>
                    <a:pt x="177867" y="212141"/>
                  </a:cubicBezTo>
                  <a:cubicBezTo>
                    <a:pt x="178680" y="208890"/>
                    <a:pt x="180509" y="207061"/>
                    <a:pt x="183354" y="206654"/>
                  </a:cubicBezTo>
                  <a:cubicBezTo>
                    <a:pt x="186198" y="206248"/>
                    <a:pt x="190872" y="206045"/>
                    <a:pt x="197374" y="206045"/>
                  </a:cubicBezTo>
                  <a:cubicBezTo>
                    <a:pt x="210379" y="206858"/>
                    <a:pt x="221352" y="209702"/>
                    <a:pt x="230293" y="214579"/>
                  </a:cubicBezTo>
                  <a:cubicBezTo>
                    <a:pt x="243297" y="220269"/>
                    <a:pt x="258741" y="225755"/>
                    <a:pt x="276622" y="231038"/>
                  </a:cubicBezTo>
                  <a:cubicBezTo>
                    <a:pt x="294504" y="236322"/>
                    <a:pt x="307509" y="239370"/>
                    <a:pt x="315637" y="240182"/>
                  </a:cubicBezTo>
                  <a:lnTo>
                    <a:pt x="321733" y="240182"/>
                  </a:lnTo>
                  <a:cubicBezTo>
                    <a:pt x="329048" y="240182"/>
                    <a:pt x="336363" y="239573"/>
                    <a:pt x="343678" y="238354"/>
                  </a:cubicBezTo>
                  <a:cubicBezTo>
                    <a:pt x="350993" y="237134"/>
                    <a:pt x="354651" y="235712"/>
                    <a:pt x="354651" y="234086"/>
                  </a:cubicBezTo>
                  <a:cubicBezTo>
                    <a:pt x="354651" y="232461"/>
                    <a:pt x="357902" y="230429"/>
                    <a:pt x="364405" y="227990"/>
                  </a:cubicBezTo>
                  <a:cubicBezTo>
                    <a:pt x="374158" y="224739"/>
                    <a:pt x="386350" y="212547"/>
                    <a:pt x="400981" y="191414"/>
                  </a:cubicBezTo>
                  <a:cubicBezTo>
                    <a:pt x="405045" y="185725"/>
                    <a:pt x="408499" y="179629"/>
                    <a:pt x="411344" y="173126"/>
                  </a:cubicBezTo>
                  <a:cubicBezTo>
                    <a:pt x="414189" y="166624"/>
                    <a:pt x="414798" y="162560"/>
                    <a:pt x="413173" y="160934"/>
                  </a:cubicBezTo>
                  <a:cubicBezTo>
                    <a:pt x="410734" y="158496"/>
                    <a:pt x="408702" y="159715"/>
                    <a:pt x="407077" y="164592"/>
                  </a:cubicBezTo>
                  <a:cubicBezTo>
                    <a:pt x="405451" y="167030"/>
                    <a:pt x="403825" y="168250"/>
                    <a:pt x="402200" y="168250"/>
                  </a:cubicBezTo>
                  <a:cubicBezTo>
                    <a:pt x="401387" y="167437"/>
                    <a:pt x="397729" y="167843"/>
                    <a:pt x="391227" y="169469"/>
                  </a:cubicBezTo>
                  <a:cubicBezTo>
                    <a:pt x="387976" y="171907"/>
                    <a:pt x="383505" y="173126"/>
                    <a:pt x="377816" y="173126"/>
                  </a:cubicBezTo>
                  <a:cubicBezTo>
                    <a:pt x="374565" y="173126"/>
                    <a:pt x="364811" y="170688"/>
                    <a:pt x="348555" y="165811"/>
                  </a:cubicBezTo>
                  <a:cubicBezTo>
                    <a:pt x="332299" y="160934"/>
                    <a:pt x="322545" y="157277"/>
                    <a:pt x="319294" y="154838"/>
                  </a:cubicBezTo>
                  <a:cubicBezTo>
                    <a:pt x="317669" y="154026"/>
                    <a:pt x="315230" y="153619"/>
                    <a:pt x="311979" y="153619"/>
                  </a:cubicBezTo>
                  <a:lnTo>
                    <a:pt x="297349" y="147523"/>
                  </a:lnTo>
                  <a:cubicBezTo>
                    <a:pt x="289221" y="143459"/>
                    <a:pt x="283125" y="141427"/>
                    <a:pt x="279061" y="141427"/>
                  </a:cubicBezTo>
                  <a:lnTo>
                    <a:pt x="271745" y="140208"/>
                  </a:lnTo>
                  <a:cubicBezTo>
                    <a:pt x="269307" y="136144"/>
                    <a:pt x="252238" y="132893"/>
                    <a:pt x="220539" y="130454"/>
                  </a:cubicBezTo>
                  <a:cubicBezTo>
                    <a:pt x="209973" y="129642"/>
                    <a:pt x="201642" y="128626"/>
                    <a:pt x="195546" y="127406"/>
                  </a:cubicBezTo>
                  <a:cubicBezTo>
                    <a:pt x="189450" y="126187"/>
                    <a:pt x="185995" y="124562"/>
                    <a:pt x="185182" y="122530"/>
                  </a:cubicBezTo>
                  <a:cubicBezTo>
                    <a:pt x="184370" y="120497"/>
                    <a:pt x="184370" y="116637"/>
                    <a:pt x="185182" y="110947"/>
                  </a:cubicBezTo>
                  <a:cubicBezTo>
                    <a:pt x="187621" y="97130"/>
                    <a:pt x="189246" y="89002"/>
                    <a:pt x="190059" y="86563"/>
                  </a:cubicBezTo>
                  <a:cubicBezTo>
                    <a:pt x="191685" y="80061"/>
                    <a:pt x="197578" y="68072"/>
                    <a:pt x="207738" y="50597"/>
                  </a:cubicBezTo>
                  <a:cubicBezTo>
                    <a:pt x="217898" y="33122"/>
                    <a:pt x="225822" y="20726"/>
                    <a:pt x="231512" y="13411"/>
                  </a:cubicBezTo>
                  <a:cubicBezTo>
                    <a:pt x="240453" y="2032"/>
                    <a:pt x="240046" y="-1219"/>
                    <a:pt x="230293" y="3658"/>
                  </a:cubicBezTo>
                  <a:cubicBezTo>
                    <a:pt x="223790" y="6909"/>
                    <a:pt x="220946" y="6502"/>
                    <a:pt x="221758" y="2438"/>
                  </a:cubicBezTo>
                  <a:lnTo>
                    <a:pt x="221758" y="1219"/>
                  </a:lnTo>
                  <a:cubicBezTo>
                    <a:pt x="221758" y="406"/>
                    <a:pt x="221352" y="0"/>
                    <a:pt x="22053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D25E4E1-0E13-DABB-D2F4-E9334E6E5DF9}"/>
                </a:ext>
              </a:extLst>
            </p:cNvPr>
            <p:cNvSpPr txBox="1"/>
            <p:nvPr/>
          </p:nvSpPr>
          <p:spPr>
            <a:xfrm flipH="1">
              <a:off x="8593983" y="3240619"/>
              <a:ext cx="301447" cy="412089"/>
            </a:xfrm>
            <a:custGeom>
              <a:avLst/>
              <a:gdLst/>
              <a:ahLst/>
              <a:cxnLst/>
              <a:rect l="l" t="t" r="r" b="b"/>
              <a:pathLst>
                <a:path w="301447" h="412089">
                  <a:moveTo>
                    <a:pt x="86563" y="0"/>
                  </a:moveTo>
                  <a:lnTo>
                    <a:pt x="34137" y="6096"/>
                  </a:lnTo>
                  <a:cubicBezTo>
                    <a:pt x="28448" y="6908"/>
                    <a:pt x="22758" y="12192"/>
                    <a:pt x="17069" y="21945"/>
                  </a:cubicBezTo>
                  <a:cubicBezTo>
                    <a:pt x="13817" y="28448"/>
                    <a:pt x="12192" y="35356"/>
                    <a:pt x="12192" y="42672"/>
                  </a:cubicBezTo>
                  <a:cubicBezTo>
                    <a:pt x="12192" y="55676"/>
                    <a:pt x="17069" y="75996"/>
                    <a:pt x="26822" y="103632"/>
                  </a:cubicBezTo>
                  <a:cubicBezTo>
                    <a:pt x="36576" y="131267"/>
                    <a:pt x="48361" y="159308"/>
                    <a:pt x="62179" y="187756"/>
                  </a:cubicBezTo>
                  <a:cubicBezTo>
                    <a:pt x="71933" y="204825"/>
                    <a:pt x="76809" y="214985"/>
                    <a:pt x="76809" y="218236"/>
                  </a:cubicBezTo>
                  <a:cubicBezTo>
                    <a:pt x="76809" y="219862"/>
                    <a:pt x="73965" y="224332"/>
                    <a:pt x="68275" y="231648"/>
                  </a:cubicBezTo>
                  <a:lnTo>
                    <a:pt x="56083" y="251155"/>
                  </a:lnTo>
                  <a:cubicBezTo>
                    <a:pt x="52019" y="259283"/>
                    <a:pt x="43891" y="271068"/>
                    <a:pt x="31699" y="286512"/>
                  </a:cubicBezTo>
                  <a:cubicBezTo>
                    <a:pt x="22758" y="297891"/>
                    <a:pt x="16662" y="309676"/>
                    <a:pt x="13411" y="321868"/>
                  </a:cubicBezTo>
                  <a:lnTo>
                    <a:pt x="7315" y="342595"/>
                  </a:lnTo>
                  <a:cubicBezTo>
                    <a:pt x="4877" y="349097"/>
                    <a:pt x="2845" y="356819"/>
                    <a:pt x="1219" y="365760"/>
                  </a:cubicBezTo>
                  <a:lnTo>
                    <a:pt x="0" y="379171"/>
                  </a:lnTo>
                  <a:lnTo>
                    <a:pt x="17069" y="396240"/>
                  </a:lnTo>
                  <a:cubicBezTo>
                    <a:pt x="28448" y="406806"/>
                    <a:pt x="36169" y="412089"/>
                    <a:pt x="40233" y="412089"/>
                  </a:cubicBezTo>
                  <a:cubicBezTo>
                    <a:pt x="43485" y="412089"/>
                    <a:pt x="46329" y="410057"/>
                    <a:pt x="48768" y="405993"/>
                  </a:cubicBezTo>
                  <a:cubicBezTo>
                    <a:pt x="52019" y="401116"/>
                    <a:pt x="56083" y="397459"/>
                    <a:pt x="60960" y="395020"/>
                  </a:cubicBezTo>
                  <a:cubicBezTo>
                    <a:pt x="66649" y="391769"/>
                    <a:pt x="69494" y="388924"/>
                    <a:pt x="69494" y="386486"/>
                  </a:cubicBezTo>
                  <a:cubicBezTo>
                    <a:pt x="69494" y="384048"/>
                    <a:pt x="71323" y="381000"/>
                    <a:pt x="74981" y="377342"/>
                  </a:cubicBezTo>
                  <a:cubicBezTo>
                    <a:pt x="78638" y="373684"/>
                    <a:pt x="81280" y="371856"/>
                    <a:pt x="82905" y="371856"/>
                  </a:cubicBezTo>
                  <a:cubicBezTo>
                    <a:pt x="84531" y="371856"/>
                    <a:pt x="89408" y="368604"/>
                    <a:pt x="97536" y="362102"/>
                  </a:cubicBezTo>
                  <a:cubicBezTo>
                    <a:pt x="99974" y="358851"/>
                    <a:pt x="103022" y="356006"/>
                    <a:pt x="106680" y="353568"/>
                  </a:cubicBezTo>
                  <a:cubicBezTo>
                    <a:pt x="110337" y="351129"/>
                    <a:pt x="113385" y="349910"/>
                    <a:pt x="115824" y="349910"/>
                  </a:cubicBezTo>
                  <a:cubicBezTo>
                    <a:pt x="123952" y="347472"/>
                    <a:pt x="128016" y="344220"/>
                    <a:pt x="128016" y="340156"/>
                  </a:cubicBezTo>
                  <a:cubicBezTo>
                    <a:pt x="128016" y="339344"/>
                    <a:pt x="124155" y="336092"/>
                    <a:pt x="116433" y="330403"/>
                  </a:cubicBezTo>
                  <a:cubicBezTo>
                    <a:pt x="108712" y="324713"/>
                    <a:pt x="101600" y="319836"/>
                    <a:pt x="95097" y="315772"/>
                  </a:cubicBezTo>
                  <a:cubicBezTo>
                    <a:pt x="94285" y="314960"/>
                    <a:pt x="93878" y="313740"/>
                    <a:pt x="93878" y="312115"/>
                  </a:cubicBezTo>
                  <a:cubicBezTo>
                    <a:pt x="93878" y="307238"/>
                    <a:pt x="98755" y="297891"/>
                    <a:pt x="108509" y="284073"/>
                  </a:cubicBezTo>
                  <a:cubicBezTo>
                    <a:pt x="115011" y="274320"/>
                    <a:pt x="119075" y="269443"/>
                    <a:pt x="120701" y="269443"/>
                  </a:cubicBezTo>
                  <a:cubicBezTo>
                    <a:pt x="122326" y="269443"/>
                    <a:pt x="126390" y="273100"/>
                    <a:pt x="132893" y="280416"/>
                  </a:cubicBezTo>
                  <a:cubicBezTo>
                    <a:pt x="139395" y="287731"/>
                    <a:pt x="142646" y="292201"/>
                    <a:pt x="142646" y="293827"/>
                  </a:cubicBezTo>
                  <a:cubicBezTo>
                    <a:pt x="142646" y="295452"/>
                    <a:pt x="146913" y="300532"/>
                    <a:pt x="155448" y="309067"/>
                  </a:cubicBezTo>
                  <a:cubicBezTo>
                    <a:pt x="163982" y="317601"/>
                    <a:pt x="170688" y="323494"/>
                    <a:pt x="175565" y="326745"/>
                  </a:cubicBezTo>
                  <a:cubicBezTo>
                    <a:pt x="185318" y="332435"/>
                    <a:pt x="195072" y="340156"/>
                    <a:pt x="204825" y="349910"/>
                  </a:cubicBezTo>
                  <a:cubicBezTo>
                    <a:pt x="217830" y="361289"/>
                    <a:pt x="225552" y="366979"/>
                    <a:pt x="227990" y="366979"/>
                  </a:cubicBezTo>
                  <a:cubicBezTo>
                    <a:pt x="229616" y="366979"/>
                    <a:pt x="230429" y="367792"/>
                    <a:pt x="230429" y="369417"/>
                  </a:cubicBezTo>
                  <a:cubicBezTo>
                    <a:pt x="230429" y="371043"/>
                    <a:pt x="234289" y="373481"/>
                    <a:pt x="242011" y="376732"/>
                  </a:cubicBezTo>
                  <a:cubicBezTo>
                    <a:pt x="249733" y="379984"/>
                    <a:pt x="255625" y="381609"/>
                    <a:pt x="259689" y="381609"/>
                  </a:cubicBezTo>
                  <a:cubicBezTo>
                    <a:pt x="263753" y="381609"/>
                    <a:pt x="268833" y="380187"/>
                    <a:pt x="274929" y="377342"/>
                  </a:cubicBezTo>
                  <a:cubicBezTo>
                    <a:pt x="281025" y="374497"/>
                    <a:pt x="286512" y="370636"/>
                    <a:pt x="291389" y="365760"/>
                  </a:cubicBezTo>
                  <a:cubicBezTo>
                    <a:pt x="297078" y="360070"/>
                    <a:pt x="300329" y="353974"/>
                    <a:pt x="301142" y="347472"/>
                  </a:cubicBezTo>
                  <a:cubicBezTo>
                    <a:pt x="301955" y="340156"/>
                    <a:pt x="301142" y="336499"/>
                    <a:pt x="298704" y="336499"/>
                  </a:cubicBezTo>
                  <a:cubicBezTo>
                    <a:pt x="295453" y="336499"/>
                    <a:pt x="293421" y="336092"/>
                    <a:pt x="292608" y="335280"/>
                  </a:cubicBezTo>
                  <a:lnTo>
                    <a:pt x="276758" y="332841"/>
                  </a:lnTo>
                  <a:cubicBezTo>
                    <a:pt x="267005" y="331216"/>
                    <a:pt x="258673" y="328371"/>
                    <a:pt x="251765" y="324307"/>
                  </a:cubicBezTo>
                  <a:cubicBezTo>
                    <a:pt x="244856" y="320243"/>
                    <a:pt x="236525" y="312928"/>
                    <a:pt x="226771" y="302361"/>
                  </a:cubicBezTo>
                  <a:cubicBezTo>
                    <a:pt x="217017" y="291795"/>
                    <a:pt x="208686" y="281635"/>
                    <a:pt x="201777" y="271881"/>
                  </a:cubicBezTo>
                  <a:cubicBezTo>
                    <a:pt x="194869" y="262128"/>
                    <a:pt x="186944" y="249123"/>
                    <a:pt x="178003" y="232867"/>
                  </a:cubicBezTo>
                  <a:lnTo>
                    <a:pt x="163373" y="208483"/>
                  </a:lnTo>
                  <a:lnTo>
                    <a:pt x="169469" y="202387"/>
                  </a:lnTo>
                  <a:cubicBezTo>
                    <a:pt x="171907" y="199948"/>
                    <a:pt x="178003" y="196900"/>
                    <a:pt x="187757" y="193243"/>
                  </a:cubicBezTo>
                  <a:cubicBezTo>
                    <a:pt x="197510" y="189585"/>
                    <a:pt x="204825" y="187756"/>
                    <a:pt x="209702" y="187756"/>
                  </a:cubicBezTo>
                  <a:cubicBezTo>
                    <a:pt x="211328" y="187756"/>
                    <a:pt x="214985" y="184912"/>
                    <a:pt x="220675" y="179222"/>
                  </a:cubicBezTo>
                  <a:cubicBezTo>
                    <a:pt x="223926" y="176784"/>
                    <a:pt x="225755" y="174752"/>
                    <a:pt x="226161" y="173126"/>
                  </a:cubicBezTo>
                  <a:cubicBezTo>
                    <a:pt x="226568" y="171500"/>
                    <a:pt x="225958" y="170281"/>
                    <a:pt x="224333" y="169468"/>
                  </a:cubicBezTo>
                  <a:cubicBezTo>
                    <a:pt x="223520" y="168656"/>
                    <a:pt x="219456" y="168249"/>
                    <a:pt x="212141" y="168249"/>
                  </a:cubicBezTo>
                  <a:cubicBezTo>
                    <a:pt x="203200" y="168249"/>
                    <a:pt x="193649" y="168859"/>
                    <a:pt x="183489" y="170078"/>
                  </a:cubicBezTo>
                  <a:cubicBezTo>
                    <a:pt x="173329" y="171297"/>
                    <a:pt x="165811" y="172720"/>
                    <a:pt x="160934" y="174345"/>
                  </a:cubicBezTo>
                  <a:cubicBezTo>
                    <a:pt x="151993" y="175971"/>
                    <a:pt x="147117" y="176377"/>
                    <a:pt x="146304" y="175564"/>
                  </a:cubicBezTo>
                  <a:cubicBezTo>
                    <a:pt x="144678" y="174752"/>
                    <a:pt x="138176" y="161950"/>
                    <a:pt x="126797" y="137160"/>
                  </a:cubicBezTo>
                  <a:cubicBezTo>
                    <a:pt x="115417" y="112369"/>
                    <a:pt x="108509" y="95910"/>
                    <a:pt x="106070" y="87782"/>
                  </a:cubicBezTo>
                  <a:cubicBezTo>
                    <a:pt x="99568" y="67462"/>
                    <a:pt x="98349" y="57302"/>
                    <a:pt x="102413" y="57302"/>
                  </a:cubicBezTo>
                  <a:cubicBezTo>
                    <a:pt x="104851" y="57302"/>
                    <a:pt x="119888" y="70307"/>
                    <a:pt x="147523" y="96316"/>
                  </a:cubicBezTo>
                  <a:cubicBezTo>
                    <a:pt x="155651" y="105257"/>
                    <a:pt x="161747" y="110744"/>
                    <a:pt x="165811" y="112776"/>
                  </a:cubicBezTo>
                  <a:cubicBezTo>
                    <a:pt x="169875" y="114808"/>
                    <a:pt x="175565" y="116230"/>
                    <a:pt x="182880" y="117043"/>
                  </a:cubicBezTo>
                  <a:cubicBezTo>
                    <a:pt x="194259" y="117043"/>
                    <a:pt x="203403" y="115824"/>
                    <a:pt x="210312" y="113385"/>
                  </a:cubicBezTo>
                  <a:cubicBezTo>
                    <a:pt x="217221" y="110947"/>
                    <a:pt x="225552" y="105664"/>
                    <a:pt x="235305" y="97536"/>
                  </a:cubicBezTo>
                  <a:cubicBezTo>
                    <a:pt x="240182" y="93472"/>
                    <a:pt x="246481" y="86156"/>
                    <a:pt x="254203" y="75590"/>
                  </a:cubicBezTo>
                  <a:cubicBezTo>
                    <a:pt x="261925" y="65024"/>
                    <a:pt x="265785" y="58115"/>
                    <a:pt x="265785" y="54864"/>
                  </a:cubicBezTo>
                  <a:cubicBezTo>
                    <a:pt x="265785" y="53238"/>
                    <a:pt x="264363" y="52222"/>
                    <a:pt x="261518" y="51816"/>
                  </a:cubicBezTo>
                  <a:cubicBezTo>
                    <a:pt x="258673" y="51409"/>
                    <a:pt x="255625" y="52019"/>
                    <a:pt x="252374" y="53644"/>
                  </a:cubicBezTo>
                  <a:cubicBezTo>
                    <a:pt x="248310" y="55270"/>
                    <a:pt x="244246" y="56692"/>
                    <a:pt x="240182" y="57912"/>
                  </a:cubicBezTo>
                  <a:cubicBezTo>
                    <a:pt x="236118" y="59131"/>
                    <a:pt x="232461" y="60147"/>
                    <a:pt x="229209" y="60960"/>
                  </a:cubicBezTo>
                  <a:lnTo>
                    <a:pt x="217017" y="62179"/>
                  </a:lnTo>
                  <a:cubicBezTo>
                    <a:pt x="213766" y="62179"/>
                    <a:pt x="209296" y="60960"/>
                    <a:pt x="203606" y="58521"/>
                  </a:cubicBezTo>
                  <a:cubicBezTo>
                    <a:pt x="203606" y="58521"/>
                    <a:pt x="193853" y="52425"/>
                    <a:pt x="174345" y="40233"/>
                  </a:cubicBezTo>
                  <a:cubicBezTo>
                    <a:pt x="163779" y="32105"/>
                    <a:pt x="151587" y="24587"/>
                    <a:pt x="137769" y="17678"/>
                  </a:cubicBezTo>
                  <a:cubicBezTo>
                    <a:pt x="123952" y="10769"/>
                    <a:pt x="112166" y="6096"/>
                    <a:pt x="102413" y="3657"/>
                  </a:cubicBezTo>
                  <a:lnTo>
                    <a:pt x="8656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325BCD8-7B6C-A8A7-E9F9-604E3ABD3880}"/>
                </a:ext>
              </a:extLst>
            </p:cNvPr>
            <p:cNvSpPr txBox="1"/>
            <p:nvPr/>
          </p:nvSpPr>
          <p:spPr>
            <a:xfrm flipH="1">
              <a:off x="9783854" y="3384913"/>
              <a:ext cx="510506" cy="751865"/>
            </a:xfrm>
            <a:custGeom>
              <a:avLst/>
              <a:gdLst/>
              <a:ahLst/>
              <a:cxnLst/>
              <a:rect l="l" t="t" r="r" b="b"/>
              <a:pathLst>
                <a:path w="510506" h="751865">
                  <a:moveTo>
                    <a:pt x="189781" y="0"/>
                  </a:moveTo>
                  <a:cubicBezTo>
                    <a:pt x="178096" y="0"/>
                    <a:pt x="164368" y="2045"/>
                    <a:pt x="148594" y="6134"/>
                  </a:cubicBezTo>
                  <a:cubicBezTo>
                    <a:pt x="132821" y="10224"/>
                    <a:pt x="119092" y="15189"/>
                    <a:pt x="107408" y="21031"/>
                  </a:cubicBezTo>
                  <a:cubicBezTo>
                    <a:pt x="82872" y="35052"/>
                    <a:pt x="65346" y="48781"/>
                    <a:pt x="54830" y="62217"/>
                  </a:cubicBezTo>
                  <a:cubicBezTo>
                    <a:pt x="44315" y="75654"/>
                    <a:pt x="36136" y="93472"/>
                    <a:pt x="30294" y="115672"/>
                  </a:cubicBezTo>
                  <a:cubicBezTo>
                    <a:pt x="25620" y="135534"/>
                    <a:pt x="21531" y="156858"/>
                    <a:pt x="18026" y="179641"/>
                  </a:cubicBezTo>
                  <a:cubicBezTo>
                    <a:pt x="14520" y="202425"/>
                    <a:pt x="13352" y="218491"/>
                    <a:pt x="14520" y="227838"/>
                  </a:cubicBezTo>
                  <a:cubicBezTo>
                    <a:pt x="14520" y="244196"/>
                    <a:pt x="13644" y="265811"/>
                    <a:pt x="11892" y="292684"/>
                  </a:cubicBezTo>
                  <a:cubicBezTo>
                    <a:pt x="10139" y="319557"/>
                    <a:pt x="8094" y="338836"/>
                    <a:pt x="5758" y="350520"/>
                  </a:cubicBezTo>
                  <a:cubicBezTo>
                    <a:pt x="3421" y="366878"/>
                    <a:pt x="2252" y="391998"/>
                    <a:pt x="2252" y="425882"/>
                  </a:cubicBezTo>
                  <a:lnTo>
                    <a:pt x="500" y="481965"/>
                  </a:lnTo>
                  <a:cubicBezTo>
                    <a:pt x="-669" y="488975"/>
                    <a:pt x="208" y="502120"/>
                    <a:pt x="3129" y="521398"/>
                  </a:cubicBezTo>
                  <a:cubicBezTo>
                    <a:pt x="6050" y="540677"/>
                    <a:pt x="8678" y="553822"/>
                    <a:pt x="11015" y="560832"/>
                  </a:cubicBezTo>
                  <a:cubicBezTo>
                    <a:pt x="13352" y="566674"/>
                    <a:pt x="15689" y="583032"/>
                    <a:pt x="18026" y="609905"/>
                  </a:cubicBezTo>
                  <a:cubicBezTo>
                    <a:pt x="20362" y="635610"/>
                    <a:pt x="23284" y="654888"/>
                    <a:pt x="26789" y="667741"/>
                  </a:cubicBezTo>
                  <a:lnTo>
                    <a:pt x="33799" y="695782"/>
                  </a:lnTo>
                  <a:cubicBezTo>
                    <a:pt x="33799" y="701624"/>
                    <a:pt x="35844" y="707758"/>
                    <a:pt x="39933" y="714185"/>
                  </a:cubicBezTo>
                  <a:cubicBezTo>
                    <a:pt x="44023" y="720611"/>
                    <a:pt x="49573" y="725576"/>
                    <a:pt x="56583" y="729082"/>
                  </a:cubicBezTo>
                  <a:cubicBezTo>
                    <a:pt x="86961" y="744271"/>
                    <a:pt x="115587" y="751865"/>
                    <a:pt x="142460" y="751865"/>
                  </a:cubicBezTo>
                  <a:cubicBezTo>
                    <a:pt x="158818" y="751865"/>
                    <a:pt x="169042" y="750989"/>
                    <a:pt x="173131" y="749236"/>
                  </a:cubicBezTo>
                  <a:cubicBezTo>
                    <a:pt x="177220" y="747484"/>
                    <a:pt x="182186" y="741934"/>
                    <a:pt x="188028" y="732587"/>
                  </a:cubicBezTo>
                  <a:lnTo>
                    <a:pt x="209059" y="702793"/>
                  </a:lnTo>
                  <a:cubicBezTo>
                    <a:pt x="217238" y="692277"/>
                    <a:pt x="221327" y="686435"/>
                    <a:pt x="221327" y="685267"/>
                  </a:cubicBezTo>
                  <a:cubicBezTo>
                    <a:pt x="221327" y="682930"/>
                    <a:pt x="223664" y="679425"/>
                    <a:pt x="228338" y="674751"/>
                  </a:cubicBezTo>
                  <a:cubicBezTo>
                    <a:pt x="230675" y="672414"/>
                    <a:pt x="232427" y="671246"/>
                    <a:pt x="233596" y="671246"/>
                  </a:cubicBezTo>
                  <a:cubicBezTo>
                    <a:pt x="235932" y="671246"/>
                    <a:pt x="240022" y="674167"/>
                    <a:pt x="245864" y="680009"/>
                  </a:cubicBezTo>
                  <a:cubicBezTo>
                    <a:pt x="252874" y="687019"/>
                    <a:pt x="259885" y="690524"/>
                    <a:pt x="266895" y="690524"/>
                  </a:cubicBezTo>
                  <a:cubicBezTo>
                    <a:pt x="268064" y="690524"/>
                    <a:pt x="279163" y="688188"/>
                    <a:pt x="300194" y="683514"/>
                  </a:cubicBezTo>
                  <a:cubicBezTo>
                    <a:pt x="324731" y="676504"/>
                    <a:pt x="353941" y="671830"/>
                    <a:pt x="387824" y="669493"/>
                  </a:cubicBezTo>
                  <a:cubicBezTo>
                    <a:pt x="394835" y="669493"/>
                    <a:pt x="405350" y="665988"/>
                    <a:pt x="419371" y="658978"/>
                  </a:cubicBezTo>
                  <a:cubicBezTo>
                    <a:pt x="426382" y="655472"/>
                    <a:pt x="432224" y="653428"/>
                    <a:pt x="436897" y="652843"/>
                  </a:cubicBezTo>
                  <a:cubicBezTo>
                    <a:pt x="441571" y="652259"/>
                    <a:pt x="447413" y="652551"/>
                    <a:pt x="454423" y="653720"/>
                  </a:cubicBezTo>
                  <a:lnTo>
                    <a:pt x="461434" y="653720"/>
                  </a:lnTo>
                  <a:cubicBezTo>
                    <a:pt x="475454" y="653720"/>
                    <a:pt x="484217" y="650215"/>
                    <a:pt x="487723" y="643204"/>
                  </a:cubicBezTo>
                  <a:cubicBezTo>
                    <a:pt x="491228" y="638531"/>
                    <a:pt x="495901" y="625970"/>
                    <a:pt x="501743" y="605523"/>
                  </a:cubicBezTo>
                  <a:cubicBezTo>
                    <a:pt x="507585" y="585076"/>
                    <a:pt x="510506" y="571348"/>
                    <a:pt x="510506" y="564337"/>
                  </a:cubicBezTo>
                  <a:cubicBezTo>
                    <a:pt x="510506" y="538632"/>
                    <a:pt x="506709" y="499783"/>
                    <a:pt x="499115" y="447789"/>
                  </a:cubicBezTo>
                  <a:cubicBezTo>
                    <a:pt x="491520" y="395796"/>
                    <a:pt x="483633" y="357530"/>
                    <a:pt x="475454" y="332994"/>
                  </a:cubicBezTo>
                  <a:cubicBezTo>
                    <a:pt x="470781" y="315468"/>
                    <a:pt x="468444" y="302616"/>
                    <a:pt x="468444" y="294437"/>
                  </a:cubicBezTo>
                  <a:cubicBezTo>
                    <a:pt x="468444" y="286258"/>
                    <a:pt x="471365" y="279832"/>
                    <a:pt x="477207" y="275158"/>
                  </a:cubicBezTo>
                  <a:cubicBezTo>
                    <a:pt x="481881" y="271653"/>
                    <a:pt x="484217" y="267564"/>
                    <a:pt x="484217" y="262890"/>
                  </a:cubicBezTo>
                  <a:cubicBezTo>
                    <a:pt x="484217" y="259385"/>
                    <a:pt x="483049" y="256464"/>
                    <a:pt x="480712" y="254127"/>
                  </a:cubicBezTo>
                  <a:cubicBezTo>
                    <a:pt x="478376" y="251790"/>
                    <a:pt x="476039" y="250622"/>
                    <a:pt x="473702" y="250622"/>
                  </a:cubicBezTo>
                  <a:cubicBezTo>
                    <a:pt x="466691" y="250622"/>
                    <a:pt x="459973" y="247993"/>
                    <a:pt x="453547" y="242735"/>
                  </a:cubicBezTo>
                  <a:cubicBezTo>
                    <a:pt x="447121" y="237477"/>
                    <a:pt x="442155" y="230175"/>
                    <a:pt x="438650" y="220828"/>
                  </a:cubicBezTo>
                  <a:cubicBezTo>
                    <a:pt x="428134" y="198628"/>
                    <a:pt x="423461" y="183439"/>
                    <a:pt x="424629" y="175260"/>
                  </a:cubicBezTo>
                  <a:cubicBezTo>
                    <a:pt x="424629" y="170586"/>
                    <a:pt x="420540" y="164744"/>
                    <a:pt x="412361" y="157734"/>
                  </a:cubicBezTo>
                  <a:lnTo>
                    <a:pt x="401845" y="147218"/>
                  </a:lnTo>
                  <a:lnTo>
                    <a:pt x="384319" y="152476"/>
                  </a:lnTo>
                  <a:lnTo>
                    <a:pt x="365041" y="159487"/>
                  </a:lnTo>
                  <a:cubicBezTo>
                    <a:pt x="362704" y="159487"/>
                    <a:pt x="362120" y="165913"/>
                    <a:pt x="363288" y="178765"/>
                  </a:cubicBezTo>
                  <a:lnTo>
                    <a:pt x="365041" y="196291"/>
                  </a:lnTo>
                  <a:lnTo>
                    <a:pt x="356278" y="194539"/>
                  </a:lnTo>
                  <a:lnTo>
                    <a:pt x="308957" y="187528"/>
                  </a:lnTo>
                  <a:cubicBezTo>
                    <a:pt x="297273" y="185191"/>
                    <a:pt x="285589" y="184023"/>
                    <a:pt x="273905" y="184023"/>
                  </a:cubicBezTo>
                  <a:cubicBezTo>
                    <a:pt x="254043" y="184023"/>
                    <a:pt x="232719" y="191033"/>
                    <a:pt x="209936" y="205054"/>
                  </a:cubicBezTo>
                  <a:cubicBezTo>
                    <a:pt x="187152" y="219075"/>
                    <a:pt x="175760" y="231343"/>
                    <a:pt x="175760" y="241859"/>
                  </a:cubicBezTo>
                  <a:cubicBezTo>
                    <a:pt x="175760" y="247701"/>
                    <a:pt x="178389" y="257632"/>
                    <a:pt x="183646" y="271653"/>
                  </a:cubicBezTo>
                  <a:cubicBezTo>
                    <a:pt x="188904" y="285674"/>
                    <a:pt x="193286" y="295021"/>
                    <a:pt x="196791" y="299695"/>
                  </a:cubicBezTo>
                  <a:cubicBezTo>
                    <a:pt x="200296" y="303200"/>
                    <a:pt x="203217" y="304952"/>
                    <a:pt x="205554" y="304952"/>
                  </a:cubicBezTo>
                  <a:cubicBezTo>
                    <a:pt x="207891" y="304952"/>
                    <a:pt x="211396" y="304368"/>
                    <a:pt x="216070" y="303200"/>
                  </a:cubicBezTo>
                  <a:cubicBezTo>
                    <a:pt x="223080" y="300863"/>
                    <a:pt x="228922" y="299695"/>
                    <a:pt x="233596" y="299695"/>
                  </a:cubicBezTo>
                  <a:cubicBezTo>
                    <a:pt x="246448" y="299695"/>
                    <a:pt x="265142" y="308458"/>
                    <a:pt x="289679" y="325984"/>
                  </a:cubicBezTo>
                  <a:cubicBezTo>
                    <a:pt x="297858" y="331826"/>
                    <a:pt x="306913" y="341465"/>
                    <a:pt x="316844" y="354902"/>
                  </a:cubicBezTo>
                  <a:cubicBezTo>
                    <a:pt x="326776" y="368338"/>
                    <a:pt x="332325" y="377977"/>
                    <a:pt x="333494" y="383819"/>
                  </a:cubicBezTo>
                  <a:cubicBezTo>
                    <a:pt x="333494" y="386156"/>
                    <a:pt x="328820" y="387325"/>
                    <a:pt x="319473" y="387325"/>
                  </a:cubicBezTo>
                  <a:cubicBezTo>
                    <a:pt x="296105" y="387325"/>
                    <a:pt x="277703" y="388785"/>
                    <a:pt x="264266" y="391706"/>
                  </a:cubicBezTo>
                  <a:cubicBezTo>
                    <a:pt x="250830" y="394627"/>
                    <a:pt x="235932" y="401345"/>
                    <a:pt x="219575" y="411861"/>
                  </a:cubicBezTo>
                  <a:cubicBezTo>
                    <a:pt x="211396" y="418871"/>
                    <a:pt x="206138" y="424129"/>
                    <a:pt x="203801" y="427634"/>
                  </a:cubicBezTo>
                  <a:cubicBezTo>
                    <a:pt x="201465" y="431140"/>
                    <a:pt x="200296" y="436397"/>
                    <a:pt x="200296" y="443408"/>
                  </a:cubicBezTo>
                  <a:cubicBezTo>
                    <a:pt x="200296" y="464439"/>
                    <a:pt x="202633" y="479044"/>
                    <a:pt x="207306" y="487223"/>
                  </a:cubicBezTo>
                  <a:cubicBezTo>
                    <a:pt x="211980" y="495402"/>
                    <a:pt x="221912" y="500075"/>
                    <a:pt x="237101" y="501244"/>
                  </a:cubicBezTo>
                  <a:cubicBezTo>
                    <a:pt x="244111" y="502412"/>
                    <a:pt x="254627" y="502996"/>
                    <a:pt x="268648" y="502996"/>
                  </a:cubicBezTo>
                  <a:cubicBezTo>
                    <a:pt x="277995" y="500659"/>
                    <a:pt x="296105" y="505041"/>
                    <a:pt x="322978" y="516141"/>
                  </a:cubicBezTo>
                  <a:cubicBezTo>
                    <a:pt x="349851" y="527241"/>
                    <a:pt x="372635" y="539217"/>
                    <a:pt x="391330" y="552069"/>
                  </a:cubicBezTo>
                  <a:cubicBezTo>
                    <a:pt x="393666" y="553237"/>
                    <a:pt x="396295" y="554698"/>
                    <a:pt x="399216" y="556451"/>
                  </a:cubicBezTo>
                  <a:cubicBezTo>
                    <a:pt x="402137" y="558203"/>
                    <a:pt x="405350" y="559664"/>
                    <a:pt x="408856" y="560832"/>
                  </a:cubicBezTo>
                  <a:cubicBezTo>
                    <a:pt x="411192" y="560832"/>
                    <a:pt x="414113" y="562585"/>
                    <a:pt x="417619" y="566090"/>
                  </a:cubicBezTo>
                  <a:cubicBezTo>
                    <a:pt x="421124" y="569595"/>
                    <a:pt x="422292" y="571640"/>
                    <a:pt x="421124" y="572224"/>
                  </a:cubicBezTo>
                  <a:cubicBezTo>
                    <a:pt x="419955" y="572808"/>
                    <a:pt x="417034" y="573100"/>
                    <a:pt x="412361" y="573100"/>
                  </a:cubicBezTo>
                  <a:lnTo>
                    <a:pt x="400093" y="573100"/>
                  </a:lnTo>
                  <a:lnTo>
                    <a:pt x="358030" y="578358"/>
                  </a:lnTo>
                  <a:cubicBezTo>
                    <a:pt x="310126" y="583032"/>
                    <a:pt x="279163" y="590042"/>
                    <a:pt x="265142" y="599389"/>
                  </a:cubicBezTo>
                  <a:cubicBezTo>
                    <a:pt x="258132" y="604063"/>
                    <a:pt x="253750" y="606108"/>
                    <a:pt x="251998" y="605523"/>
                  </a:cubicBezTo>
                  <a:cubicBezTo>
                    <a:pt x="250245" y="604939"/>
                    <a:pt x="249953" y="601726"/>
                    <a:pt x="251122" y="595884"/>
                  </a:cubicBezTo>
                  <a:lnTo>
                    <a:pt x="252874" y="587121"/>
                  </a:lnTo>
                  <a:lnTo>
                    <a:pt x="238853" y="594131"/>
                  </a:lnTo>
                  <a:cubicBezTo>
                    <a:pt x="233011" y="598805"/>
                    <a:pt x="222496" y="603479"/>
                    <a:pt x="207306" y="608152"/>
                  </a:cubicBezTo>
                  <a:cubicBezTo>
                    <a:pt x="201465" y="610489"/>
                    <a:pt x="196791" y="611657"/>
                    <a:pt x="193286" y="611657"/>
                  </a:cubicBezTo>
                  <a:cubicBezTo>
                    <a:pt x="189781" y="611657"/>
                    <a:pt x="186275" y="610489"/>
                    <a:pt x="182770" y="608152"/>
                  </a:cubicBezTo>
                  <a:cubicBezTo>
                    <a:pt x="178096" y="605815"/>
                    <a:pt x="173131" y="595008"/>
                    <a:pt x="167873" y="575729"/>
                  </a:cubicBezTo>
                  <a:cubicBezTo>
                    <a:pt x="162615" y="556451"/>
                    <a:pt x="158818" y="535711"/>
                    <a:pt x="156481" y="513512"/>
                  </a:cubicBezTo>
                  <a:cubicBezTo>
                    <a:pt x="154144" y="492481"/>
                    <a:pt x="151223" y="474370"/>
                    <a:pt x="147718" y="459181"/>
                  </a:cubicBezTo>
                  <a:cubicBezTo>
                    <a:pt x="144213" y="431140"/>
                    <a:pt x="142460" y="413614"/>
                    <a:pt x="142460" y="406603"/>
                  </a:cubicBezTo>
                  <a:cubicBezTo>
                    <a:pt x="141292" y="387909"/>
                    <a:pt x="141584" y="357530"/>
                    <a:pt x="143337" y="315468"/>
                  </a:cubicBezTo>
                  <a:cubicBezTo>
                    <a:pt x="145089" y="273406"/>
                    <a:pt x="147134" y="243027"/>
                    <a:pt x="149471" y="224333"/>
                  </a:cubicBezTo>
                  <a:cubicBezTo>
                    <a:pt x="154144" y="182270"/>
                    <a:pt x="157942" y="152184"/>
                    <a:pt x="160863" y="134074"/>
                  </a:cubicBezTo>
                  <a:cubicBezTo>
                    <a:pt x="163784" y="115964"/>
                    <a:pt x="167581" y="103988"/>
                    <a:pt x="172254" y="98146"/>
                  </a:cubicBezTo>
                  <a:cubicBezTo>
                    <a:pt x="174591" y="95809"/>
                    <a:pt x="177220" y="94640"/>
                    <a:pt x="180141" y="94640"/>
                  </a:cubicBezTo>
                  <a:cubicBezTo>
                    <a:pt x="183062" y="94640"/>
                    <a:pt x="187444" y="95225"/>
                    <a:pt x="193286" y="96393"/>
                  </a:cubicBezTo>
                  <a:cubicBezTo>
                    <a:pt x="193286" y="96393"/>
                    <a:pt x="202049" y="99314"/>
                    <a:pt x="219575" y="105156"/>
                  </a:cubicBezTo>
                  <a:cubicBezTo>
                    <a:pt x="227754" y="109830"/>
                    <a:pt x="241190" y="114795"/>
                    <a:pt x="259885" y="120053"/>
                  </a:cubicBezTo>
                  <a:cubicBezTo>
                    <a:pt x="278579" y="125311"/>
                    <a:pt x="290847" y="127940"/>
                    <a:pt x="296689" y="127940"/>
                  </a:cubicBezTo>
                  <a:cubicBezTo>
                    <a:pt x="307205" y="127940"/>
                    <a:pt x="318305" y="126187"/>
                    <a:pt x="329989" y="122682"/>
                  </a:cubicBezTo>
                  <a:cubicBezTo>
                    <a:pt x="344009" y="120345"/>
                    <a:pt x="356862" y="119761"/>
                    <a:pt x="368546" y="120929"/>
                  </a:cubicBezTo>
                  <a:cubicBezTo>
                    <a:pt x="377893" y="123266"/>
                    <a:pt x="383151" y="124435"/>
                    <a:pt x="384319" y="124435"/>
                  </a:cubicBezTo>
                  <a:cubicBezTo>
                    <a:pt x="388993" y="124435"/>
                    <a:pt x="392498" y="119761"/>
                    <a:pt x="394835" y="110414"/>
                  </a:cubicBezTo>
                  <a:cubicBezTo>
                    <a:pt x="396003" y="108077"/>
                    <a:pt x="396588" y="105156"/>
                    <a:pt x="396588" y="101651"/>
                  </a:cubicBezTo>
                  <a:cubicBezTo>
                    <a:pt x="396588" y="99314"/>
                    <a:pt x="394251" y="95809"/>
                    <a:pt x="389577" y="91135"/>
                  </a:cubicBezTo>
                  <a:cubicBezTo>
                    <a:pt x="384903" y="86462"/>
                    <a:pt x="381398" y="82956"/>
                    <a:pt x="379061" y="80620"/>
                  </a:cubicBezTo>
                  <a:cubicBezTo>
                    <a:pt x="366209" y="70104"/>
                    <a:pt x="355109" y="62509"/>
                    <a:pt x="345762" y="57836"/>
                  </a:cubicBezTo>
                  <a:cubicBezTo>
                    <a:pt x="322394" y="48489"/>
                    <a:pt x="308373" y="42647"/>
                    <a:pt x="303700" y="40310"/>
                  </a:cubicBezTo>
                  <a:cubicBezTo>
                    <a:pt x="247616" y="13437"/>
                    <a:pt x="209643" y="0"/>
                    <a:pt x="189781" y="0"/>
                  </a:cubicBezTo>
                  <a:close/>
                  <a:moveTo>
                    <a:pt x="370298" y="320726"/>
                  </a:moveTo>
                  <a:cubicBezTo>
                    <a:pt x="385488" y="320726"/>
                    <a:pt x="396003" y="323647"/>
                    <a:pt x="401845" y="329489"/>
                  </a:cubicBezTo>
                  <a:cubicBezTo>
                    <a:pt x="406519" y="334162"/>
                    <a:pt x="411192" y="357530"/>
                    <a:pt x="415866" y="399593"/>
                  </a:cubicBezTo>
                  <a:cubicBezTo>
                    <a:pt x="420540" y="441655"/>
                    <a:pt x="422876" y="477291"/>
                    <a:pt x="422876" y="506501"/>
                  </a:cubicBezTo>
                  <a:cubicBezTo>
                    <a:pt x="422876" y="526364"/>
                    <a:pt x="421124" y="537464"/>
                    <a:pt x="417619" y="539801"/>
                  </a:cubicBezTo>
                  <a:cubicBezTo>
                    <a:pt x="415282" y="540969"/>
                    <a:pt x="405935" y="533667"/>
                    <a:pt x="389577" y="517893"/>
                  </a:cubicBezTo>
                  <a:cubicBezTo>
                    <a:pt x="373220" y="502120"/>
                    <a:pt x="362704" y="490144"/>
                    <a:pt x="358030" y="481965"/>
                  </a:cubicBezTo>
                  <a:cubicBezTo>
                    <a:pt x="355693" y="477291"/>
                    <a:pt x="355693" y="473202"/>
                    <a:pt x="358030" y="469697"/>
                  </a:cubicBezTo>
                  <a:cubicBezTo>
                    <a:pt x="361535" y="466192"/>
                    <a:pt x="365917" y="458889"/>
                    <a:pt x="371175" y="447789"/>
                  </a:cubicBezTo>
                  <a:cubicBezTo>
                    <a:pt x="376432" y="436690"/>
                    <a:pt x="380230" y="426466"/>
                    <a:pt x="382567" y="417119"/>
                  </a:cubicBezTo>
                  <a:lnTo>
                    <a:pt x="391330" y="392582"/>
                  </a:lnTo>
                  <a:cubicBezTo>
                    <a:pt x="394835" y="385572"/>
                    <a:pt x="396588" y="380314"/>
                    <a:pt x="396588" y="376809"/>
                  </a:cubicBezTo>
                  <a:cubicBezTo>
                    <a:pt x="396588" y="372135"/>
                    <a:pt x="393082" y="368046"/>
                    <a:pt x="386072" y="364541"/>
                  </a:cubicBezTo>
                  <a:cubicBezTo>
                    <a:pt x="381398" y="362204"/>
                    <a:pt x="374680" y="355486"/>
                    <a:pt x="365917" y="344386"/>
                  </a:cubicBezTo>
                  <a:cubicBezTo>
                    <a:pt x="357154" y="333286"/>
                    <a:pt x="353357" y="326568"/>
                    <a:pt x="354525" y="324231"/>
                  </a:cubicBezTo>
                  <a:cubicBezTo>
                    <a:pt x="356862" y="321894"/>
                    <a:pt x="362120" y="320726"/>
                    <a:pt x="370298" y="3207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B568A11-F4B8-9C26-FDD6-70F225552C8C}"/>
                </a:ext>
              </a:extLst>
            </p:cNvPr>
            <p:cNvSpPr txBox="1"/>
            <p:nvPr/>
          </p:nvSpPr>
          <p:spPr>
            <a:xfrm flipH="1">
              <a:off x="7179452" y="3461096"/>
              <a:ext cx="162241" cy="171754"/>
            </a:xfrm>
            <a:custGeom>
              <a:avLst/>
              <a:gdLst/>
              <a:ahLst/>
              <a:cxnLst/>
              <a:rect l="l" t="t" r="r" b="b"/>
              <a:pathLst>
                <a:path w="162241" h="171754">
                  <a:moveTo>
                    <a:pt x="138456" y="0"/>
                  </a:moveTo>
                  <a:cubicBezTo>
                    <a:pt x="134950" y="0"/>
                    <a:pt x="124143" y="3505"/>
                    <a:pt x="106032" y="10515"/>
                  </a:cubicBezTo>
                  <a:cubicBezTo>
                    <a:pt x="87922" y="17526"/>
                    <a:pt x="73609" y="23368"/>
                    <a:pt x="63094" y="28041"/>
                  </a:cubicBezTo>
                  <a:cubicBezTo>
                    <a:pt x="53747" y="33883"/>
                    <a:pt x="44399" y="41770"/>
                    <a:pt x="35052" y="51701"/>
                  </a:cubicBezTo>
                  <a:cubicBezTo>
                    <a:pt x="25705" y="61633"/>
                    <a:pt x="18695" y="72440"/>
                    <a:pt x="14021" y="84124"/>
                  </a:cubicBezTo>
                  <a:cubicBezTo>
                    <a:pt x="12853" y="88798"/>
                    <a:pt x="11100" y="93179"/>
                    <a:pt x="8763" y="97269"/>
                  </a:cubicBezTo>
                  <a:cubicBezTo>
                    <a:pt x="6426" y="101358"/>
                    <a:pt x="5258" y="105156"/>
                    <a:pt x="5258" y="108661"/>
                  </a:cubicBezTo>
                  <a:cubicBezTo>
                    <a:pt x="1753" y="113334"/>
                    <a:pt x="0" y="125603"/>
                    <a:pt x="0" y="145465"/>
                  </a:cubicBezTo>
                  <a:cubicBezTo>
                    <a:pt x="0" y="150139"/>
                    <a:pt x="584" y="153936"/>
                    <a:pt x="1753" y="156857"/>
                  </a:cubicBezTo>
                  <a:cubicBezTo>
                    <a:pt x="2921" y="159778"/>
                    <a:pt x="5258" y="161823"/>
                    <a:pt x="8763" y="162991"/>
                  </a:cubicBezTo>
                  <a:lnTo>
                    <a:pt x="19279" y="168249"/>
                  </a:lnTo>
                  <a:cubicBezTo>
                    <a:pt x="19279" y="170586"/>
                    <a:pt x="25121" y="171754"/>
                    <a:pt x="36805" y="171754"/>
                  </a:cubicBezTo>
                  <a:cubicBezTo>
                    <a:pt x="43815" y="171754"/>
                    <a:pt x="49073" y="171170"/>
                    <a:pt x="52578" y="170002"/>
                  </a:cubicBezTo>
                  <a:cubicBezTo>
                    <a:pt x="56083" y="168833"/>
                    <a:pt x="60757" y="164744"/>
                    <a:pt x="66599" y="157734"/>
                  </a:cubicBezTo>
                  <a:cubicBezTo>
                    <a:pt x="75946" y="148386"/>
                    <a:pt x="82372" y="143713"/>
                    <a:pt x="85878" y="143713"/>
                  </a:cubicBezTo>
                  <a:cubicBezTo>
                    <a:pt x="90551" y="143713"/>
                    <a:pt x="96977" y="141084"/>
                    <a:pt x="105156" y="135826"/>
                  </a:cubicBezTo>
                  <a:cubicBezTo>
                    <a:pt x="113335" y="130568"/>
                    <a:pt x="117424" y="126771"/>
                    <a:pt x="117424" y="124434"/>
                  </a:cubicBezTo>
                  <a:cubicBezTo>
                    <a:pt x="117424" y="119761"/>
                    <a:pt x="123851" y="117424"/>
                    <a:pt x="136703" y="117424"/>
                  </a:cubicBezTo>
                  <a:cubicBezTo>
                    <a:pt x="148387" y="117424"/>
                    <a:pt x="150140" y="113919"/>
                    <a:pt x="141961" y="106908"/>
                  </a:cubicBezTo>
                  <a:cubicBezTo>
                    <a:pt x="137287" y="102235"/>
                    <a:pt x="134950" y="98729"/>
                    <a:pt x="134950" y="96393"/>
                  </a:cubicBezTo>
                  <a:cubicBezTo>
                    <a:pt x="134950" y="92887"/>
                    <a:pt x="132614" y="89966"/>
                    <a:pt x="127940" y="87630"/>
                  </a:cubicBezTo>
                  <a:cubicBezTo>
                    <a:pt x="124435" y="85293"/>
                    <a:pt x="120345" y="80035"/>
                    <a:pt x="115672" y="71856"/>
                  </a:cubicBezTo>
                  <a:cubicBezTo>
                    <a:pt x="110998" y="63677"/>
                    <a:pt x="108661" y="57835"/>
                    <a:pt x="108661" y="54330"/>
                  </a:cubicBezTo>
                  <a:cubicBezTo>
                    <a:pt x="108661" y="50825"/>
                    <a:pt x="110998" y="47904"/>
                    <a:pt x="115672" y="45567"/>
                  </a:cubicBezTo>
                  <a:cubicBezTo>
                    <a:pt x="120345" y="43230"/>
                    <a:pt x="126187" y="42062"/>
                    <a:pt x="133198" y="42062"/>
                  </a:cubicBezTo>
                  <a:cubicBezTo>
                    <a:pt x="141377" y="42062"/>
                    <a:pt x="146050" y="39725"/>
                    <a:pt x="147219" y="35052"/>
                  </a:cubicBezTo>
                  <a:lnTo>
                    <a:pt x="157734" y="21031"/>
                  </a:lnTo>
                  <a:cubicBezTo>
                    <a:pt x="161239" y="16357"/>
                    <a:pt x="162700" y="12852"/>
                    <a:pt x="162116" y="10515"/>
                  </a:cubicBezTo>
                  <a:cubicBezTo>
                    <a:pt x="161532" y="8178"/>
                    <a:pt x="158903" y="7594"/>
                    <a:pt x="154229" y="8763"/>
                  </a:cubicBezTo>
                  <a:cubicBezTo>
                    <a:pt x="150724" y="8763"/>
                    <a:pt x="147803" y="7594"/>
                    <a:pt x="145466" y="5257"/>
                  </a:cubicBezTo>
                  <a:lnTo>
                    <a:pt x="13845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FE05CC1-AA7E-8437-06D0-0C38988FFE4A}"/>
                </a:ext>
              </a:extLst>
            </p:cNvPr>
            <p:cNvSpPr txBox="1"/>
            <p:nvPr/>
          </p:nvSpPr>
          <p:spPr>
            <a:xfrm flipH="1">
              <a:off x="8262380" y="3507426"/>
              <a:ext cx="112863" cy="119482"/>
            </a:xfrm>
            <a:custGeom>
              <a:avLst/>
              <a:gdLst/>
              <a:ahLst/>
              <a:cxnLst/>
              <a:rect l="l" t="t" r="r" b="b"/>
              <a:pathLst>
                <a:path w="112863" h="119482">
                  <a:moveTo>
                    <a:pt x="96316" y="0"/>
                  </a:moveTo>
                  <a:cubicBezTo>
                    <a:pt x="93878" y="0"/>
                    <a:pt x="86360" y="2438"/>
                    <a:pt x="73761" y="7315"/>
                  </a:cubicBezTo>
                  <a:cubicBezTo>
                    <a:pt x="61163" y="12192"/>
                    <a:pt x="51206" y="16256"/>
                    <a:pt x="43891" y="19507"/>
                  </a:cubicBezTo>
                  <a:cubicBezTo>
                    <a:pt x="37388" y="23571"/>
                    <a:pt x="30886" y="29058"/>
                    <a:pt x="24384" y="35966"/>
                  </a:cubicBezTo>
                  <a:cubicBezTo>
                    <a:pt x="17881" y="42875"/>
                    <a:pt x="13004" y="50394"/>
                    <a:pt x="9753" y="58522"/>
                  </a:cubicBezTo>
                  <a:cubicBezTo>
                    <a:pt x="8940" y="61773"/>
                    <a:pt x="7721" y="64821"/>
                    <a:pt x="6096" y="67666"/>
                  </a:cubicBezTo>
                  <a:cubicBezTo>
                    <a:pt x="4470" y="70510"/>
                    <a:pt x="3657" y="73152"/>
                    <a:pt x="3657" y="75590"/>
                  </a:cubicBezTo>
                  <a:cubicBezTo>
                    <a:pt x="1219" y="78842"/>
                    <a:pt x="0" y="87376"/>
                    <a:pt x="0" y="101194"/>
                  </a:cubicBezTo>
                  <a:cubicBezTo>
                    <a:pt x="0" y="104445"/>
                    <a:pt x="406" y="107086"/>
                    <a:pt x="1219" y="109118"/>
                  </a:cubicBezTo>
                  <a:cubicBezTo>
                    <a:pt x="2032" y="111150"/>
                    <a:pt x="3657" y="112573"/>
                    <a:pt x="6096" y="113386"/>
                  </a:cubicBezTo>
                  <a:lnTo>
                    <a:pt x="13411" y="117043"/>
                  </a:lnTo>
                  <a:cubicBezTo>
                    <a:pt x="13411" y="118669"/>
                    <a:pt x="17475" y="119482"/>
                    <a:pt x="25603" y="119482"/>
                  </a:cubicBezTo>
                  <a:cubicBezTo>
                    <a:pt x="30480" y="119482"/>
                    <a:pt x="34137" y="119075"/>
                    <a:pt x="36576" y="118262"/>
                  </a:cubicBezTo>
                  <a:cubicBezTo>
                    <a:pt x="39014" y="117450"/>
                    <a:pt x="42265" y="114605"/>
                    <a:pt x="46329" y="109728"/>
                  </a:cubicBezTo>
                  <a:cubicBezTo>
                    <a:pt x="52832" y="103226"/>
                    <a:pt x="57302" y="99974"/>
                    <a:pt x="59740" y="99974"/>
                  </a:cubicBezTo>
                  <a:cubicBezTo>
                    <a:pt x="62992" y="99974"/>
                    <a:pt x="67462" y="98146"/>
                    <a:pt x="73152" y="94488"/>
                  </a:cubicBezTo>
                  <a:cubicBezTo>
                    <a:pt x="78841" y="90830"/>
                    <a:pt x="81686" y="88189"/>
                    <a:pt x="81686" y="86563"/>
                  </a:cubicBezTo>
                  <a:cubicBezTo>
                    <a:pt x="81686" y="83312"/>
                    <a:pt x="86156" y="81686"/>
                    <a:pt x="95097" y="81686"/>
                  </a:cubicBezTo>
                  <a:cubicBezTo>
                    <a:pt x="103225" y="81686"/>
                    <a:pt x="104444" y="79248"/>
                    <a:pt x="98755" y="74371"/>
                  </a:cubicBezTo>
                  <a:cubicBezTo>
                    <a:pt x="95504" y="71120"/>
                    <a:pt x="93878" y="68682"/>
                    <a:pt x="93878" y="67056"/>
                  </a:cubicBezTo>
                  <a:cubicBezTo>
                    <a:pt x="93878" y="64618"/>
                    <a:pt x="92252" y="62586"/>
                    <a:pt x="89001" y="60960"/>
                  </a:cubicBezTo>
                  <a:cubicBezTo>
                    <a:pt x="86563" y="59334"/>
                    <a:pt x="83718" y="55677"/>
                    <a:pt x="80467" y="49987"/>
                  </a:cubicBezTo>
                  <a:cubicBezTo>
                    <a:pt x="77216" y="44298"/>
                    <a:pt x="75590" y="40234"/>
                    <a:pt x="75590" y="37795"/>
                  </a:cubicBezTo>
                  <a:cubicBezTo>
                    <a:pt x="75590" y="35357"/>
                    <a:pt x="77216" y="33325"/>
                    <a:pt x="80467" y="31699"/>
                  </a:cubicBezTo>
                  <a:cubicBezTo>
                    <a:pt x="83718" y="30074"/>
                    <a:pt x="87782" y="29261"/>
                    <a:pt x="92659" y="29261"/>
                  </a:cubicBezTo>
                  <a:cubicBezTo>
                    <a:pt x="98348" y="29261"/>
                    <a:pt x="101600" y="27635"/>
                    <a:pt x="102412" y="24384"/>
                  </a:cubicBezTo>
                  <a:lnTo>
                    <a:pt x="109728" y="14630"/>
                  </a:lnTo>
                  <a:cubicBezTo>
                    <a:pt x="112166" y="11379"/>
                    <a:pt x="113182" y="8941"/>
                    <a:pt x="112776" y="7315"/>
                  </a:cubicBezTo>
                  <a:cubicBezTo>
                    <a:pt x="112369" y="5690"/>
                    <a:pt x="110540" y="5283"/>
                    <a:pt x="107289" y="6096"/>
                  </a:cubicBezTo>
                  <a:cubicBezTo>
                    <a:pt x="104851" y="6096"/>
                    <a:pt x="102819" y="5283"/>
                    <a:pt x="101193" y="3658"/>
                  </a:cubicBezTo>
                  <a:lnTo>
                    <a:pt x="9631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CA3BB64B-30D6-2104-39E9-A7A815F51966}"/>
                </a:ext>
              </a:extLst>
            </p:cNvPr>
            <p:cNvSpPr txBox="1"/>
            <p:nvPr/>
          </p:nvSpPr>
          <p:spPr>
            <a:xfrm flipH="1">
              <a:off x="6678537" y="3539963"/>
              <a:ext cx="69024" cy="47320"/>
            </a:xfrm>
            <a:custGeom>
              <a:avLst/>
              <a:gdLst/>
              <a:ahLst/>
              <a:cxnLst/>
              <a:rect l="l" t="t" r="r" b="b"/>
              <a:pathLst>
                <a:path w="69024" h="47320">
                  <a:moveTo>
                    <a:pt x="17526" y="0"/>
                  </a:moveTo>
                  <a:cubicBezTo>
                    <a:pt x="14020" y="0"/>
                    <a:pt x="10515" y="2336"/>
                    <a:pt x="7010" y="7010"/>
                  </a:cubicBezTo>
                  <a:cubicBezTo>
                    <a:pt x="5842" y="9347"/>
                    <a:pt x="4381" y="12560"/>
                    <a:pt x="2629" y="16649"/>
                  </a:cubicBezTo>
                  <a:cubicBezTo>
                    <a:pt x="876" y="20739"/>
                    <a:pt x="0" y="23952"/>
                    <a:pt x="0" y="26289"/>
                  </a:cubicBezTo>
                  <a:cubicBezTo>
                    <a:pt x="0" y="28625"/>
                    <a:pt x="2044" y="30962"/>
                    <a:pt x="6134" y="33299"/>
                  </a:cubicBezTo>
                  <a:cubicBezTo>
                    <a:pt x="10223" y="35636"/>
                    <a:pt x="16357" y="37973"/>
                    <a:pt x="24536" y="40309"/>
                  </a:cubicBezTo>
                  <a:cubicBezTo>
                    <a:pt x="38557" y="44983"/>
                    <a:pt x="49072" y="47320"/>
                    <a:pt x="56083" y="47320"/>
                  </a:cubicBezTo>
                  <a:cubicBezTo>
                    <a:pt x="60756" y="47320"/>
                    <a:pt x="64262" y="46736"/>
                    <a:pt x="66598" y="45567"/>
                  </a:cubicBezTo>
                  <a:cubicBezTo>
                    <a:pt x="70104" y="43230"/>
                    <a:pt x="69811" y="39141"/>
                    <a:pt x="65722" y="33299"/>
                  </a:cubicBezTo>
                  <a:cubicBezTo>
                    <a:pt x="61633" y="27457"/>
                    <a:pt x="53746" y="21031"/>
                    <a:pt x="42062" y="14020"/>
                  </a:cubicBezTo>
                  <a:cubicBezTo>
                    <a:pt x="31546" y="4673"/>
                    <a:pt x="23368" y="0"/>
                    <a:pt x="175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8D4B3AA-ECA1-CE57-A031-0906E1EA7738}"/>
                </a:ext>
              </a:extLst>
            </p:cNvPr>
            <p:cNvSpPr txBox="1"/>
            <p:nvPr/>
          </p:nvSpPr>
          <p:spPr>
            <a:xfrm flipH="1">
              <a:off x="7913918" y="3562290"/>
              <a:ext cx="48017" cy="32918"/>
            </a:xfrm>
            <a:custGeom>
              <a:avLst/>
              <a:gdLst/>
              <a:ahLst/>
              <a:cxnLst/>
              <a:rect l="l" t="t" r="r" b="b"/>
              <a:pathLst>
                <a:path w="48017" h="32918">
                  <a:moveTo>
                    <a:pt x="12192" y="0"/>
                  </a:moveTo>
                  <a:cubicBezTo>
                    <a:pt x="9754" y="0"/>
                    <a:pt x="7316" y="1626"/>
                    <a:pt x="4877" y="4877"/>
                  </a:cubicBezTo>
                  <a:cubicBezTo>
                    <a:pt x="4064" y="6502"/>
                    <a:pt x="3048" y="8738"/>
                    <a:pt x="1829" y="11582"/>
                  </a:cubicBezTo>
                  <a:cubicBezTo>
                    <a:pt x="610" y="14427"/>
                    <a:pt x="0" y="16662"/>
                    <a:pt x="0" y="18288"/>
                  </a:cubicBezTo>
                  <a:cubicBezTo>
                    <a:pt x="0" y="19914"/>
                    <a:pt x="1423" y="21539"/>
                    <a:pt x="4268" y="23165"/>
                  </a:cubicBezTo>
                  <a:cubicBezTo>
                    <a:pt x="7112" y="24790"/>
                    <a:pt x="11380" y="26416"/>
                    <a:pt x="17069" y="28042"/>
                  </a:cubicBezTo>
                  <a:cubicBezTo>
                    <a:pt x="26823" y="31293"/>
                    <a:pt x="34138" y="32918"/>
                    <a:pt x="39015" y="32918"/>
                  </a:cubicBezTo>
                  <a:cubicBezTo>
                    <a:pt x="42266" y="32918"/>
                    <a:pt x="44704" y="32512"/>
                    <a:pt x="46330" y="31699"/>
                  </a:cubicBezTo>
                  <a:cubicBezTo>
                    <a:pt x="48768" y="30074"/>
                    <a:pt x="48565" y="27229"/>
                    <a:pt x="45720" y="23165"/>
                  </a:cubicBezTo>
                  <a:cubicBezTo>
                    <a:pt x="42876" y="19101"/>
                    <a:pt x="37389" y="14630"/>
                    <a:pt x="29261" y="9754"/>
                  </a:cubicBezTo>
                  <a:cubicBezTo>
                    <a:pt x="21946" y="3251"/>
                    <a:pt x="16256" y="0"/>
                    <a:pt x="1219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FCFFAAB-8E2B-B1E9-4F57-BF4A2612ED70}"/>
                </a:ext>
              </a:extLst>
            </p:cNvPr>
            <p:cNvSpPr txBox="1"/>
            <p:nvPr/>
          </p:nvSpPr>
          <p:spPr>
            <a:xfrm flipH="1">
              <a:off x="9440662" y="3799431"/>
              <a:ext cx="144700" cy="120001"/>
            </a:xfrm>
            <a:custGeom>
              <a:avLst/>
              <a:gdLst/>
              <a:ahLst/>
              <a:cxnLst/>
              <a:rect l="l" t="t" r="r" b="b"/>
              <a:pathLst>
                <a:path w="144700" h="120001">
                  <a:moveTo>
                    <a:pt x="0" y="0"/>
                  </a:moveTo>
                  <a:lnTo>
                    <a:pt x="2303" y="27623"/>
                  </a:lnTo>
                  <a:cubicBezTo>
                    <a:pt x="3929" y="32500"/>
                    <a:pt x="9415" y="41237"/>
                    <a:pt x="18762" y="53836"/>
                  </a:cubicBezTo>
                  <a:cubicBezTo>
                    <a:pt x="28109" y="66434"/>
                    <a:pt x="34815" y="73952"/>
                    <a:pt x="38879" y="76391"/>
                  </a:cubicBezTo>
                  <a:cubicBezTo>
                    <a:pt x="39692" y="77204"/>
                    <a:pt x="41317" y="78423"/>
                    <a:pt x="43756" y="80048"/>
                  </a:cubicBezTo>
                  <a:cubicBezTo>
                    <a:pt x="46194" y="81674"/>
                    <a:pt x="48226" y="83706"/>
                    <a:pt x="49852" y="86144"/>
                  </a:cubicBezTo>
                  <a:cubicBezTo>
                    <a:pt x="62857" y="96711"/>
                    <a:pt x="73017" y="102807"/>
                    <a:pt x="80332" y="104432"/>
                  </a:cubicBezTo>
                  <a:lnTo>
                    <a:pt x="99839" y="112967"/>
                  </a:lnTo>
                  <a:cubicBezTo>
                    <a:pt x="106341" y="117031"/>
                    <a:pt x="111218" y="119063"/>
                    <a:pt x="114469" y="119063"/>
                  </a:cubicBezTo>
                  <a:lnTo>
                    <a:pt x="117516" y="120001"/>
                  </a:lnTo>
                  <a:lnTo>
                    <a:pt x="134502" y="109509"/>
                  </a:lnTo>
                  <a:cubicBezTo>
                    <a:pt x="143850" y="100162"/>
                    <a:pt x="146771" y="94904"/>
                    <a:pt x="143265" y="93736"/>
                  </a:cubicBezTo>
                  <a:cubicBezTo>
                    <a:pt x="140929" y="92568"/>
                    <a:pt x="137423" y="91399"/>
                    <a:pt x="132750" y="90231"/>
                  </a:cubicBezTo>
                  <a:cubicBezTo>
                    <a:pt x="128076" y="89062"/>
                    <a:pt x="122818" y="88478"/>
                    <a:pt x="116976" y="88478"/>
                  </a:cubicBezTo>
                  <a:cubicBezTo>
                    <a:pt x="99450" y="84973"/>
                    <a:pt x="86014" y="80299"/>
                    <a:pt x="76667" y="74457"/>
                  </a:cubicBezTo>
                  <a:cubicBezTo>
                    <a:pt x="61477" y="65110"/>
                    <a:pt x="42783" y="48753"/>
                    <a:pt x="20583" y="2538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576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EFD86680-2E19-570D-452D-D92E1A913A5B}"/>
              </a:ext>
            </a:extLst>
          </p:cNvPr>
          <p:cNvGrpSpPr/>
          <p:nvPr/>
        </p:nvGrpSpPr>
        <p:grpSpPr>
          <a:xfrm>
            <a:off x="13397" y="795259"/>
            <a:ext cx="5943565" cy="2263651"/>
            <a:chOff x="8461829" y="1590640"/>
            <a:chExt cx="5943565" cy="226365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84A64F5-7DA3-A993-38CD-23156092BAED}"/>
                </a:ext>
              </a:extLst>
            </p:cNvPr>
            <p:cNvSpPr txBox="1"/>
            <p:nvPr/>
          </p:nvSpPr>
          <p:spPr>
            <a:xfrm flipH="1">
              <a:off x="8461829" y="1638300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奋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F51610-94E8-2D20-1690-ABA7B59EA89A}"/>
                </a:ext>
              </a:extLst>
            </p:cNvPr>
            <p:cNvSpPr txBox="1"/>
            <p:nvPr/>
          </p:nvSpPr>
          <p:spPr>
            <a:xfrm flipH="1">
              <a:off x="9846504" y="1961465"/>
              <a:ext cx="1662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进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1DE337-048E-0402-1DC5-5AB2118F3073}"/>
                </a:ext>
              </a:extLst>
            </p:cNvPr>
            <p:cNvSpPr txBox="1"/>
            <p:nvPr/>
          </p:nvSpPr>
          <p:spPr>
            <a:xfrm flipH="1">
              <a:off x="10677821" y="1918577"/>
              <a:ext cx="1662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开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7EF5A02-C81E-A24A-357F-7A5F86F9F52A}"/>
                </a:ext>
              </a:extLst>
            </p:cNvPr>
            <p:cNvSpPr txBox="1"/>
            <p:nvPr/>
          </p:nvSpPr>
          <p:spPr>
            <a:xfrm flipH="1">
              <a:off x="11509138" y="1590640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新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9C344C-540E-3802-1942-B24811B6B654}"/>
                </a:ext>
              </a:extLst>
            </p:cNvPr>
            <p:cNvSpPr txBox="1"/>
            <p:nvPr/>
          </p:nvSpPr>
          <p:spPr>
            <a:xfrm flipH="1">
              <a:off x="12742759" y="1970217"/>
              <a:ext cx="1662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局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568A2F-B859-0CBE-EE42-B0B9787A26FB}"/>
              </a:ext>
            </a:extLst>
          </p:cNvPr>
          <p:cNvGrpSpPr/>
          <p:nvPr/>
        </p:nvGrpSpPr>
        <p:grpSpPr>
          <a:xfrm>
            <a:off x="6096000" y="1372371"/>
            <a:ext cx="4840585" cy="1333729"/>
            <a:chOff x="3424401" y="1422153"/>
            <a:chExt cx="5036529" cy="1387718"/>
          </a:xfrm>
          <a:solidFill>
            <a:srgbClr val="DC0A16"/>
          </a:solidFill>
          <a:effectLst>
            <a:outerShdw blurRad="101600" dist="203200" dir="3960000" algn="tl" rotWithShape="0">
              <a:prstClr val="black">
                <a:alpha val="24000"/>
              </a:prstClr>
            </a:outerShdw>
          </a:effectLst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3DA8224-2F2D-A3E2-733A-0F0D58E991A5}"/>
                </a:ext>
              </a:extLst>
            </p:cNvPr>
            <p:cNvSpPr txBox="1"/>
            <p:nvPr/>
          </p:nvSpPr>
          <p:spPr>
            <a:xfrm flipH="1">
              <a:off x="3424401" y="1422153"/>
              <a:ext cx="864032" cy="781659"/>
            </a:xfrm>
            <a:custGeom>
              <a:avLst/>
              <a:gdLst/>
              <a:ahLst/>
              <a:cxnLst/>
              <a:rect l="l" t="t" r="r" b="b"/>
              <a:pathLst>
                <a:path w="864032" h="781659">
                  <a:moveTo>
                    <a:pt x="296189" y="0"/>
                  </a:moveTo>
                  <a:cubicBezTo>
                    <a:pt x="279832" y="0"/>
                    <a:pt x="266979" y="2921"/>
                    <a:pt x="257632" y="8763"/>
                  </a:cubicBezTo>
                  <a:cubicBezTo>
                    <a:pt x="236601" y="22784"/>
                    <a:pt x="219659" y="41478"/>
                    <a:pt x="206807" y="64846"/>
                  </a:cubicBezTo>
                  <a:cubicBezTo>
                    <a:pt x="193954" y="88214"/>
                    <a:pt x="187528" y="112750"/>
                    <a:pt x="187528" y="138455"/>
                  </a:cubicBezTo>
                  <a:cubicBezTo>
                    <a:pt x="187528" y="154813"/>
                    <a:pt x="189865" y="174676"/>
                    <a:pt x="194538" y="198043"/>
                  </a:cubicBezTo>
                  <a:cubicBezTo>
                    <a:pt x="199212" y="221412"/>
                    <a:pt x="205638" y="243027"/>
                    <a:pt x="213817" y="262890"/>
                  </a:cubicBezTo>
                  <a:lnTo>
                    <a:pt x="220827" y="280416"/>
                  </a:lnTo>
                  <a:lnTo>
                    <a:pt x="203301" y="261137"/>
                  </a:lnTo>
                  <a:cubicBezTo>
                    <a:pt x="186944" y="244780"/>
                    <a:pt x="167081" y="218491"/>
                    <a:pt x="143713" y="182270"/>
                  </a:cubicBezTo>
                  <a:cubicBezTo>
                    <a:pt x="120345" y="146050"/>
                    <a:pt x="106324" y="120345"/>
                    <a:pt x="101651" y="105156"/>
                  </a:cubicBezTo>
                  <a:cubicBezTo>
                    <a:pt x="99314" y="100482"/>
                    <a:pt x="98145" y="94640"/>
                    <a:pt x="98145" y="87630"/>
                  </a:cubicBezTo>
                  <a:cubicBezTo>
                    <a:pt x="98145" y="81788"/>
                    <a:pt x="98730" y="76530"/>
                    <a:pt x="99898" y="71856"/>
                  </a:cubicBezTo>
                  <a:lnTo>
                    <a:pt x="106908" y="33299"/>
                  </a:lnTo>
                  <a:cubicBezTo>
                    <a:pt x="108077" y="25120"/>
                    <a:pt x="108661" y="18986"/>
                    <a:pt x="108661" y="14897"/>
                  </a:cubicBezTo>
                  <a:cubicBezTo>
                    <a:pt x="108661" y="10807"/>
                    <a:pt x="107493" y="7594"/>
                    <a:pt x="105156" y="5257"/>
                  </a:cubicBezTo>
                  <a:cubicBezTo>
                    <a:pt x="100482" y="2921"/>
                    <a:pt x="96393" y="1752"/>
                    <a:pt x="92888" y="1752"/>
                  </a:cubicBezTo>
                  <a:cubicBezTo>
                    <a:pt x="87046" y="1752"/>
                    <a:pt x="81204" y="6426"/>
                    <a:pt x="75362" y="15773"/>
                  </a:cubicBezTo>
                  <a:cubicBezTo>
                    <a:pt x="73025" y="23952"/>
                    <a:pt x="65430" y="34468"/>
                    <a:pt x="52578" y="47320"/>
                  </a:cubicBezTo>
                  <a:cubicBezTo>
                    <a:pt x="40894" y="61341"/>
                    <a:pt x="34468" y="70104"/>
                    <a:pt x="33299" y="73609"/>
                  </a:cubicBezTo>
                  <a:cubicBezTo>
                    <a:pt x="27457" y="86461"/>
                    <a:pt x="22784" y="94640"/>
                    <a:pt x="19278" y="98145"/>
                  </a:cubicBezTo>
                  <a:cubicBezTo>
                    <a:pt x="13436" y="106324"/>
                    <a:pt x="7594" y="115671"/>
                    <a:pt x="1752" y="126187"/>
                  </a:cubicBezTo>
                  <a:cubicBezTo>
                    <a:pt x="584" y="128524"/>
                    <a:pt x="0" y="131445"/>
                    <a:pt x="0" y="134950"/>
                  </a:cubicBezTo>
                  <a:cubicBezTo>
                    <a:pt x="0" y="136118"/>
                    <a:pt x="2921" y="144297"/>
                    <a:pt x="8763" y="159486"/>
                  </a:cubicBezTo>
                  <a:cubicBezTo>
                    <a:pt x="19278" y="185191"/>
                    <a:pt x="41478" y="219659"/>
                    <a:pt x="75362" y="262890"/>
                  </a:cubicBezTo>
                  <a:lnTo>
                    <a:pt x="108661" y="306705"/>
                  </a:lnTo>
                  <a:cubicBezTo>
                    <a:pt x="116840" y="318389"/>
                    <a:pt x="134366" y="337959"/>
                    <a:pt x="161239" y="365417"/>
                  </a:cubicBezTo>
                  <a:cubicBezTo>
                    <a:pt x="188112" y="392874"/>
                    <a:pt x="208559" y="411861"/>
                    <a:pt x="222580" y="422376"/>
                  </a:cubicBezTo>
                  <a:cubicBezTo>
                    <a:pt x="242443" y="436397"/>
                    <a:pt x="253543" y="445744"/>
                    <a:pt x="255879" y="450418"/>
                  </a:cubicBezTo>
                  <a:cubicBezTo>
                    <a:pt x="264058" y="457428"/>
                    <a:pt x="274282" y="465023"/>
                    <a:pt x="286550" y="473202"/>
                  </a:cubicBezTo>
                  <a:cubicBezTo>
                    <a:pt x="298818" y="481381"/>
                    <a:pt x="309042" y="487223"/>
                    <a:pt x="317220" y="490728"/>
                  </a:cubicBezTo>
                  <a:cubicBezTo>
                    <a:pt x="320726" y="491896"/>
                    <a:pt x="330365" y="504749"/>
                    <a:pt x="346138" y="529285"/>
                  </a:cubicBezTo>
                  <a:cubicBezTo>
                    <a:pt x="361912" y="553821"/>
                    <a:pt x="376225" y="577773"/>
                    <a:pt x="389077" y="601142"/>
                  </a:cubicBezTo>
                  <a:cubicBezTo>
                    <a:pt x="405435" y="630352"/>
                    <a:pt x="425297" y="655472"/>
                    <a:pt x="448665" y="676503"/>
                  </a:cubicBezTo>
                  <a:cubicBezTo>
                    <a:pt x="455676" y="683514"/>
                    <a:pt x="459181" y="688772"/>
                    <a:pt x="459181" y="692277"/>
                  </a:cubicBezTo>
                  <a:cubicBezTo>
                    <a:pt x="462686" y="701624"/>
                    <a:pt x="476999" y="714769"/>
                    <a:pt x="502120" y="731710"/>
                  </a:cubicBezTo>
                  <a:cubicBezTo>
                    <a:pt x="527240" y="748652"/>
                    <a:pt x="549148" y="760628"/>
                    <a:pt x="567842" y="767639"/>
                  </a:cubicBezTo>
                  <a:cubicBezTo>
                    <a:pt x="573684" y="769975"/>
                    <a:pt x="582155" y="772896"/>
                    <a:pt x="593255" y="776402"/>
                  </a:cubicBezTo>
                  <a:cubicBezTo>
                    <a:pt x="604355" y="779907"/>
                    <a:pt x="614578" y="781659"/>
                    <a:pt x="623925" y="781659"/>
                  </a:cubicBezTo>
                  <a:cubicBezTo>
                    <a:pt x="632104" y="781659"/>
                    <a:pt x="650214" y="779907"/>
                    <a:pt x="678256" y="776402"/>
                  </a:cubicBezTo>
                  <a:cubicBezTo>
                    <a:pt x="696950" y="775233"/>
                    <a:pt x="708050" y="771144"/>
                    <a:pt x="711555" y="764133"/>
                  </a:cubicBezTo>
                  <a:cubicBezTo>
                    <a:pt x="715061" y="759460"/>
                    <a:pt x="720903" y="755955"/>
                    <a:pt x="729081" y="753618"/>
                  </a:cubicBezTo>
                  <a:cubicBezTo>
                    <a:pt x="737260" y="752449"/>
                    <a:pt x="741350" y="748944"/>
                    <a:pt x="741350" y="743102"/>
                  </a:cubicBezTo>
                  <a:cubicBezTo>
                    <a:pt x="740181" y="741934"/>
                    <a:pt x="739889" y="740473"/>
                    <a:pt x="740473" y="738721"/>
                  </a:cubicBezTo>
                  <a:cubicBezTo>
                    <a:pt x="741058" y="736968"/>
                    <a:pt x="741934" y="736092"/>
                    <a:pt x="743102" y="736092"/>
                  </a:cubicBezTo>
                  <a:cubicBezTo>
                    <a:pt x="744271" y="736092"/>
                    <a:pt x="746023" y="732587"/>
                    <a:pt x="748360" y="725576"/>
                  </a:cubicBezTo>
                  <a:cubicBezTo>
                    <a:pt x="751865" y="708050"/>
                    <a:pt x="766470" y="693445"/>
                    <a:pt x="792175" y="681761"/>
                  </a:cubicBezTo>
                  <a:cubicBezTo>
                    <a:pt x="803859" y="675919"/>
                    <a:pt x="818464" y="665988"/>
                    <a:pt x="835990" y="651967"/>
                  </a:cubicBezTo>
                  <a:cubicBezTo>
                    <a:pt x="853516" y="637946"/>
                    <a:pt x="862863" y="628599"/>
                    <a:pt x="864032" y="623925"/>
                  </a:cubicBezTo>
                  <a:cubicBezTo>
                    <a:pt x="864032" y="621589"/>
                    <a:pt x="862863" y="620128"/>
                    <a:pt x="860526" y="619544"/>
                  </a:cubicBezTo>
                  <a:cubicBezTo>
                    <a:pt x="858190" y="618960"/>
                    <a:pt x="854100" y="619252"/>
                    <a:pt x="848258" y="620420"/>
                  </a:cubicBezTo>
                  <a:cubicBezTo>
                    <a:pt x="836574" y="622757"/>
                    <a:pt x="814959" y="623925"/>
                    <a:pt x="783412" y="623925"/>
                  </a:cubicBezTo>
                  <a:cubicBezTo>
                    <a:pt x="767054" y="623925"/>
                    <a:pt x="737844" y="625678"/>
                    <a:pt x="695782" y="629183"/>
                  </a:cubicBezTo>
                  <a:cubicBezTo>
                    <a:pt x="686435" y="630352"/>
                    <a:pt x="675335" y="630936"/>
                    <a:pt x="662483" y="630936"/>
                  </a:cubicBezTo>
                  <a:cubicBezTo>
                    <a:pt x="649630" y="630936"/>
                    <a:pt x="633857" y="627431"/>
                    <a:pt x="615162" y="620420"/>
                  </a:cubicBezTo>
                  <a:cubicBezTo>
                    <a:pt x="589458" y="611073"/>
                    <a:pt x="560832" y="595300"/>
                    <a:pt x="529285" y="573100"/>
                  </a:cubicBezTo>
                  <a:cubicBezTo>
                    <a:pt x="511759" y="559079"/>
                    <a:pt x="498907" y="544474"/>
                    <a:pt x="490728" y="529285"/>
                  </a:cubicBezTo>
                  <a:cubicBezTo>
                    <a:pt x="482549" y="514096"/>
                    <a:pt x="481965" y="502996"/>
                    <a:pt x="488975" y="495986"/>
                  </a:cubicBezTo>
                  <a:cubicBezTo>
                    <a:pt x="490144" y="494817"/>
                    <a:pt x="491312" y="493357"/>
                    <a:pt x="492480" y="491604"/>
                  </a:cubicBezTo>
                  <a:cubicBezTo>
                    <a:pt x="493649" y="489851"/>
                    <a:pt x="494233" y="487807"/>
                    <a:pt x="494233" y="485470"/>
                  </a:cubicBezTo>
                  <a:cubicBezTo>
                    <a:pt x="494233" y="481965"/>
                    <a:pt x="496570" y="477875"/>
                    <a:pt x="501243" y="473202"/>
                  </a:cubicBezTo>
                  <a:cubicBezTo>
                    <a:pt x="505917" y="468528"/>
                    <a:pt x="509422" y="466191"/>
                    <a:pt x="511759" y="466191"/>
                  </a:cubicBezTo>
                  <a:cubicBezTo>
                    <a:pt x="516433" y="466191"/>
                    <a:pt x="519938" y="465023"/>
                    <a:pt x="522275" y="462686"/>
                  </a:cubicBezTo>
                  <a:cubicBezTo>
                    <a:pt x="524611" y="458012"/>
                    <a:pt x="529285" y="455676"/>
                    <a:pt x="536295" y="455676"/>
                  </a:cubicBezTo>
                  <a:cubicBezTo>
                    <a:pt x="551485" y="447497"/>
                    <a:pt x="560248" y="442823"/>
                    <a:pt x="562584" y="441655"/>
                  </a:cubicBezTo>
                  <a:lnTo>
                    <a:pt x="583616" y="431139"/>
                  </a:lnTo>
                  <a:cubicBezTo>
                    <a:pt x="585952" y="431139"/>
                    <a:pt x="590918" y="427926"/>
                    <a:pt x="598513" y="421500"/>
                  </a:cubicBezTo>
                  <a:cubicBezTo>
                    <a:pt x="606107" y="415074"/>
                    <a:pt x="610489" y="409524"/>
                    <a:pt x="611657" y="404850"/>
                  </a:cubicBezTo>
                  <a:cubicBezTo>
                    <a:pt x="615162" y="399008"/>
                    <a:pt x="616915" y="385572"/>
                    <a:pt x="616915" y="364540"/>
                  </a:cubicBezTo>
                  <a:cubicBezTo>
                    <a:pt x="616915" y="355193"/>
                    <a:pt x="615747" y="343509"/>
                    <a:pt x="613410" y="329488"/>
                  </a:cubicBezTo>
                  <a:cubicBezTo>
                    <a:pt x="612241" y="320141"/>
                    <a:pt x="608152" y="309041"/>
                    <a:pt x="601142" y="296189"/>
                  </a:cubicBezTo>
                  <a:cubicBezTo>
                    <a:pt x="594131" y="286842"/>
                    <a:pt x="584200" y="270484"/>
                    <a:pt x="571347" y="247116"/>
                  </a:cubicBezTo>
                  <a:cubicBezTo>
                    <a:pt x="558495" y="226085"/>
                    <a:pt x="545351" y="207099"/>
                    <a:pt x="531914" y="190157"/>
                  </a:cubicBezTo>
                  <a:cubicBezTo>
                    <a:pt x="518477" y="173215"/>
                    <a:pt x="509422" y="164160"/>
                    <a:pt x="504749" y="162991"/>
                  </a:cubicBezTo>
                  <a:cubicBezTo>
                    <a:pt x="498907" y="160655"/>
                    <a:pt x="482549" y="146050"/>
                    <a:pt x="455676" y="119176"/>
                  </a:cubicBezTo>
                  <a:cubicBezTo>
                    <a:pt x="428803" y="91135"/>
                    <a:pt x="417119" y="76530"/>
                    <a:pt x="420624" y="75361"/>
                  </a:cubicBezTo>
                  <a:cubicBezTo>
                    <a:pt x="420624" y="75361"/>
                    <a:pt x="420916" y="75069"/>
                    <a:pt x="421500" y="74485"/>
                  </a:cubicBezTo>
                  <a:cubicBezTo>
                    <a:pt x="422084" y="73901"/>
                    <a:pt x="422376" y="73609"/>
                    <a:pt x="422376" y="73609"/>
                  </a:cubicBezTo>
                  <a:cubicBezTo>
                    <a:pt x="422376" y="71272"/>
                    <a:pt x="414198" y="63677"/>
                    <a:pt x="397840" y="50825"/>
                  </a:cubicBezTo>
                  <a:cubicBezTo>
                    <a:pt x="380314" y="36804"/>
                    <a:pt x="366293" y="26289"/>
                    <a:pt x="355778" y="19278"/>
                  </a:cubicBezTo>
                  <a:cubicBezTo>
                    <a:pt x="345262" y="12268"/>
                    <a:pt x="335915" y="7594"/>
                    <a:pt x="327736" y="5257"/>
                  </a:cubicBezTo>
                  <a:cubicBezTo>
                    <a:pt x="318389" y="1752"/>
                    <a:pt x="307873" y="0"/>
                    <a:pt x="296189" y="0"/>
                  </a:cubicBezTo>
                  <a:close/>
                  <a:moveTo>
                    <a:pt x="336499" y="47320"/>
                  </a:moveTo>
                  <a:cubicBezTo>
                    <a:pt x="338836" y="47320"/>
                    <a:pt x="347599" y="51701"/>
                    <a:pt x="362788" y="60464"/>
                  </a:cubicBezTo>
                  <a:cubicBezTo>
                    <a:pt x="377977" y="69227"/>
                    <a:pt x="391998" y="78282"/>
                    <a:pt x="404850" y="87630"/>
                  </a:cubicBezTo>
                  <a:cubicBezTo>
                    <a:pt x="422376" y="101651"/>
                    <a:pt x="442239" y="119761"/>
                    <a:pt x="464439" y="141960"/>
                  </a:cubicBezTo>
                  <a:cubicBezTo>
                    <a:pt x="486638" y="164160"/>
                    <a:pt x="503580" y="183439"/>
                    <a:pt x="515264" y="199796"/>
                  </a:cubicBezTo>
                  <a:cubicBezTo>
                    <a:pt x="542137" y="236017"/>
                    <a:pt x="562000" y="272237"/>
                    <a:pt x="574853" y="308457"/>
                  </a:cubicBezTo>
                  <a:cubicBezTo>
                    <a:pt x="580695" y="322478"/>
                    <a:pt x="583616" y="338252"/>
                    <a:pt x="583616" y="355778"/>
                  </a:cubicBezTo>
                  <a:cubicBezTo>
                    <a:pt x="583616" y="367462"/>
                    <a:pt x="582447" y="375640"/>
                    <a:pt x="580110" y="380314"/>
                  </a:cubicBezTo>
                  <a:cubicBezTo>
                    <a:pt x="577774" y="386156"/>
                    <a:pt x="575437" y="390245"/>
                    <a:pt x="573100" y="392582"/>
                  </a:cubicBezTo>
                  <a:cubicBezTo>
                    <a:pt x="570763" y="394919"/>
                    <a:pt x="566674" y="396671"/>
                    <a:pt x="560832" y="397840"/>
                  </a:cubicBezTo>
                  <a:lnTo>
                    <a:pt x="525780" y="404850"/>
                  </a:lnTo>
                  <a:cubicBezTo>
                    <a:pt x="519938" y="406019"/>
                    <a:pt x="514388" y="407187"/>
                    <a:pt x="509130" y="408356"/>
                  </a:cubicBezTo>
                  <a:cubicBezTo>
                    <a:pt x="503872" y="409524"/>
                    <a:pt x="499491" y="410108"/>
                    <a:pt x="495986" y="410108"/>
                  </a:cubicBezTo>
                  <a:cubicBezTo>
                    <a:pt x="481965" y="412445"/>
                    <a:pt x="462686" y="413613"/>
                    <a:pt x="438150" y="413613"/>
                  </a:cubicBezTo>
                  <a:cubicBezTo>
                    <a:pt x="421792" y="413613"/>
                    <a:pt x="411861" y="413029"/>
                    <a:pt x="408356" y="411861"/>
                  </a:cubicBezTo>
                  <a:cubicBezTo>
                    <a:pt x="402514" y="409524"/>
                    <a:pt x="397548" y="405727"/>
                    <a:pt x="393459" y="400469"/>
                  </a:cubicBezTo>
                  <a:cubicBezTo>
                    <a:pt x="389369" y="395211"/>
                    <a:pt x="381483" y="380314"/>
                    <a:pt x="369798" y="355778"/>
                  </a:cubicBezTo>
                  <a:cubicBezTo>
                    <a:pt x="352272" y="318389"/>
                    <a:pt x="341757" y="294437"/>
                    <a:pt x="338252" y="283921"/>
                  </a:cubicBezTo>
                  <a:cubicBezTo>
                    <a:pt x="337083" y="278079"/>
                    <a:pt x="334162" y="270484"/>
                    <a:pt x="329489" y="261137"/>
                  </a:cubicBezTo>
                  <a:cubicBezTo>
                    <a:pt x="329489" y="259969"/>
                    <a:pt x="329197" y="258508"/>
                    <a:pt x="328612" y="256756"/>
                  </a:cubicBezTo>
                  <a:cubicBezTo>
                    <a:pt x="328028" y="255003"/>
                    <a:pt x="328320" y="253543"/>
                    <a:pt x="329489" y="252374"/>
                  </a:cubicBezTo>
                  <a:cubicBezTo>
                    <a:pt x="329489" y="247700"/>
                    <a:pt x="328320" y="244195"/>
                    <a:pt x="325983" y="241859"/>
                  </a:cubicBezTo>
                  <a:lnTo>
                    <a:pt x="322478" y="231343"/>
                  </a:lnTo>
                  <a:lnTo>
                    <a:pt x="322478" y="227838"/>
                  </a:lnTo>
                  <a:lnTo>
                    <a:pt x="318973" y="203301"/>
                  </a:lnTo>
                  <a:cubicBezTo>
                    <a:pt x="310794" y="170586"/>
                    <a:pt x="306705" y="140208"/>
                    <a:pt x="306705" y="112166"/>
                  </a:cubicBezTo>
                  <a:cubicBezTo>
                    <a:pt x="306705" y="85293"/>
                    <a:pt x="312547" y="66598"/>
                    <a:pt x="324231" y="56083"/>
                  </a:cubicBezTo>
                  <a:lnTo>
                    <a:pt x="336499" y="473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20FEFED-1142-818B-C1EF-9C180D81A6AC}"/>
                </a:ext>
              </a:extLst>
            </p:cNvPr>
            <p:cNvSpPr txBox="1"/>
            <p:nvPr/>
          </p:nvSpPr>
          <p:spPr>
            <a:xfrm flipH="1">
              <a:off x="6405112" y="1448102"/>
              <a:ext cx="581863" cy="1158469"/>
            </a:xfrm>
            <a:custGeom>
              <a:avLst/>
              <a:gdLst/>
              <a:ahLst/>
              <a:cxnLst/>
              <a:rect l="l" t="t" r="r" b="b"/>
              <a:pathLst>
                <a:path w="581863" h="1158469">
                  <a:moveTo>
                    <a:pt x="287427" y="0"/>
                  </a:moveTo>
                  <a:cubicBezTo>
                    <a:pt x="279248" y="0"/>
                    <a:pt x="265811" y="2337"/>
                    <a:pt x="247117" y="7010"/>
                  </a:cubicBezTo>
                  <a:cubicBezTo>
                    <a:pt x="229591" y="10515"/>
                    <a:pt x="214402" y="12268"/>
                    <a:pt x="201549" y="12268"/>
                  </a:cubicBezTo>
                  <a:cubicBezTo>
                    <a:pt x="193370" y="12268"/>
                    <a:pt x="185776" y="14605"/>
                    <a:pt x="178765" y="19278"/>
                  </a:cubicBezTo>
                  <a:cubicBezTo>
                    <a:pt x="172923" y="21615"/>
                    <a:pt x="167958" y="23952"/>
                    <a:pt x="163868" y="26289"/>
                  </a:cubicBezTo>
                  <a:cubicBezTo>
                    <a:pt x="159779" y="28626"/>
                    <a:pt x="156566" y="30378"/>
                    <a:pt x="154229" y="31547"/>
                  </a:cubicBezTo>
                  <a:cubicBezTo>
                    <a:pt x="147219" y="35052"/>
                    <a:pt x="139624" y="40894"/>
                    <a:pt x="131445" y="49073"/>
                  </a:cubicBezTo>
                  <a:cubicBezTo>
                    <a:pt x="129108" y="52578"/>
                    <a:pt x="123851" y="58420"/>
                    <a:pt x="115672" y="66599"/>
                  </a:cubicBezTo>
                  <a:cubicBezTo>
                    <a:pt x="112167" y="70104"/>
                    <a:pt x="110122" y="73025"/>
                    <a:pt x="109538" y="75362"/>
                  </a:cubicBezTo>
                  <a:cubicBezTo>
                    <a:pt x="108953" y="77698"/>
                    <a:pt x="109830" y="81204"/>
                    <a:pt x="112167" y="85877"/>
                  </a:cubicBezTo>
                  <a:cubicBezTo>
                    <a:pt x="115672" y="90551"/>
                    <a:pt x="118593" y="99314"/>
                    <a:pt x="120930" y="112166"/>
                  </a:cubicBezTo>
                  <a:cubicBezTo>
                    <a:pt x="122098" y="123850"/>
                    <a:pt x="123559" y="131445"/>
                    <a:pt x="125311" y="134950"/>
                  </a:cubicBezTo>
                  <a:cubicBezTo>
                    <a:pt x="127064" y="138455"/>
                    <a:pt x="131445" y="142545"/>
                    <a:pt x="138456" y="147218"/>
                  </a:cubicBezTo>
                  <a:cubicBezTo>
                    <a:pt x="146634" y="153060"/>
                    <a:pt x="150724" y="157150"/>
                    <a:pt x="150724" y="159487"/>
                  </a:cubicBezTo>
                  <a:cubicBezTo>
                    <a:pt x="150724" y="162992"/>
                    <a:pt x="145466" y="165913"/>
                    <a:pt x="134950" y="168250"/>
                  </a:cubicBezTo>
                  <a:cubicBezTo>
                    <a:pt x="116256" y="174091"/>
                    <a:pt x="104572" y="179349"/>
                    <a:pt x="99898" y="184023"/>
                  </a:cubicBezTo>
                  <a:cubicBezTo>
                    <a:pt x="95225" y="188697"/>
                    <a:pt x="92888" y="198628"/>
                    <a:pt x="92888" y="213817"/>
                  </a:cubicBezTo>
                  <a:cubicBezTo>
                    <a:pt x="92888" y="225501"/>
                    <a:pt x="94349" y="232512"/>
                    <a:pt x="97270" y="234848"/>
                  </a:cubicBezTo>
                  <a:cubicBezTo>
                    <a:pt x="100190" y="237185"/>
                    <a:pt x="110414" y="241275"/>
                    <a:pt x="127940" y="247117"/>
                  </a:cubicBezTo>
                  <a:cubicBezTo>
                    <a:pt x="141961" y="251790"/>
                    <a:pt x="149847" y="255003"/>
                    <a:pt x="151600" y="256756"/>
                  </a:cubicBezTo>
                  <a:cubicBezTo>
                    <a:pt x="153353" y="258508"/>
                    <a:pt x="152476" y="262890"/>
                    <a:pt x="148971" y="269900"/>
                  </a:cubicBezTo>
                  <a:cubicBezTo>
                    <a:pt x="145466" y="280416"/>
                    <a:pt x="143713" y="292100"/>
                    <a:pt x="143713" y="304952"/>
                  </a:cubicBezTo>
                  <a:cubicBezTo>
                    <a:pt x="143713" y="329489"/>
                    <a:pt x="148971" y="355778"/>
                    <a:pt x="159487" y="383819"/>
                  </a:cubicBezTo>
                  <a:cubicBezTo>
                    <a:pt x="165329" y="399009"/>
                    <a:pt x="164160" y="406019"/>
                    <a:pt x="155982" y="404851"/>
                  </a:cubicBezTo>
                  <a:lnTo>
                    <a:pt x="152476" y="404851"/>
                  </a:lnTo>
                  <a:lnTo>
                    <a:pt x="131445" y="408356"/>
                  </a:lnTo>
                  <a:lnTo>
                    <a:pt x="103404" y="415366"/>
                  </a:lnTo>
                  <a:cubicBezTo>
                    <a:pt x="96393" y="415366"/>
                    <a:pt x="90551" y="418871"/>
                    <a:pt x="85878" y="425882"/>
                  </a:cubicBezTo>
                  <a:cubicBezTo>
                    <a:pt x="82372" y="429387"/>
                    <a:pt x="80328" y="436689"/>
                    <a:pt x="79743" y="447789"/>
                  </a:cubicBezTo>
                  <a:cubicBezTo>
                    <a:pt x="79159" y="458889"/>
                    <a:pt x="78867" y="473202"/>
                    <a:pt x="78867" y="490728"/>
                  </a:cubicBezTo>
                  <a:cubicBezTo>
                    <a:pt x="78867" y="493065"/>
                    <a:pt x="80036" y="494525"/>
                    <a:pt x="82372" y="495109"/>
                  </a:cubicBezTo>
                  <a:cubicBezTo>
                    <a:pt x="84709" y="495694"/>
                    <a:pt x="87630" y="495986"/>
                    <a:pt x="91135" y="495986"/>
                  </a:cubicBezTo>
                  <a:cubicBezTo>
                    <a:pt x="94641" y="495986"/>
                    <a:pt x="102819" y="500075"/>
                    <a:pt x="115672" y="508254"/>
                  </a:cubicBezTo>
                  <a:cubicBezTo>
                    <a:pt x="127356" y="517601"/>
                    <a:pt x="137287" y="522859"/>
                    <a:pt x="145466" y="524027"/>
                  </a:cubicBezTo>
                  <a:lnTo>
                    <a:pt x="177013" y="538048"/>
                  </a:lnTo>
                  <a:cubicBezTo>
                    <a:pt x="188697" y="542722"/>
                    <a:pt x="198628" y="545058"/>
                    <a:pt x="206807" y="545058"/>
                  </a:cubicBezTo>
                  <a:cubicBezTo>
                    <a:pt x="213817" y="545058"/>
                    <a:pt x="222580" y="547103"/>
                    <a:pt x="233096" y="551193"/>
                  </a:cubicBezTo>
                  <a:cubicBezTo>
                    <a:pt x="243612" y="555282"/>
                    <a:pt x="248869" y="558495"/>
                    <a:pt x="248869" y="560832"/>
                  </a:cubicBezTo>
                  <a:cubicBezTo>
                    <a:pt x="248869" y="563169"/>
                    <a:pt x="243612" y="569595"/>
                    <a:pt x="233096" y="580110"/>
                  </a:cubicBezTo>
                  <a:cubicBezTo>
                    <a:pt x="222580" y="589458"/>
                    <a:pt x="214402" y="599389"/>
                    <a:pt x="208560" y="609905"/>
                  </a:cubicBezTo>
                  <a:cubicBezTo>
                    <a:pt x="202718" y="621589"/>
                    <a:pt x="197460" y="627431"/>
                    <a:pt x="192786" y="627431"/>
                  </a:cubicBezTo>
                  <a:lnTo>
                    <a:pt x="177013" y="623926"/>
                  </a:lnTo>
                  <a:cubicBezTo>
                    <a:pt x="165329" y="619252"/>
                    <a:pt x="157150" y="616915"/>
                    <a:pt x="152476" y="616915"/>
                  </a:cubicBezTo>
                  <a:cubicBezTo>
                    <a:pt x="147803" y="616915"/>
                    <a:pt x="142545" y="613994"/>
                    <a:pt x="136703" y="608152"/>
                  </a:cubicBezTo>
                  <a:cubicBezTo>
                    <a:pt x="134366" y="604647"/>
                    <a:pt x="132614" y="602894"/>
                    <a:pt x="131445" y="602894"/>
                  </a:cubicBezTo>
                  <a:cubicBezTo>
                    <a:pt x="130277" y="602894"/>
                    <a:pt x="128524" y="604063"/>
                    <a:pt x="126187" y="606399"/>
                  </a:cubicBezTo>
                  <a:cubicBezTo>
                    <a:pt x="122682" y="611073"/>
                    <a:pt x="119761" y="611073"/>
                    <a:pt x="117424" y="606399"/>
                  </a:cubicBezTo>
                  <a:cubicBezTo>
                    <a:pt x="112751" y="599389"/>
                    <a:pt x="106909" y="598221"/>
                    <a:pt x="99898" y="602894"/>
                  </a:cubicBezTo>
                  <a:cubicBezTo>
                    <a:pt x="97562" y="604063"/>
                    <a:pt x="94056" y="605231"/>
                    <a:pt x="89383" y="606399"/>
                  </a:cubicBezTo>
                  <a:cubicBezTo>
                    <a:pt x="84709" y="607568"/>
                    <a:pt x="79451" y="608152"/>
                    <a:pt x="73609" y="608152"/>
                  </a:cubicBezTo>
                  <a:cubicBezTo>
                    <a:pt x="59589" y="609320"/>
                    <a:pt x="46152" y="611657"/>
                    <a:pt x="33300" y="615162"/>
                  </a:cubicBezTo>
                  <a:cubicBezTo>
                    <a:pt x="20447" y="618668"/>
                    <a:pt x="12268" y="622173"/>
                    <a:pt x="8763" y="625678"/>
                  </a:cubicBezTo>
                  <a:cubicBezTo>
                    <a:pt x="6426" y="628015"/>
                    <a:pt x="4090" y="637946"/>
                    <a:pt x="1753" y="655472"/>
                  </a:cubicBezTo>
                  <a:lnTo>
                    <a:pt x="0" y="676504"/>
                  </a:lnTo>
                  <a:cubicBezTo>
                    <a:pt x="0" y="681177"/>
                    <a:pt x="1753" y="687019"/>
                    <a:pt x="5258" y="694030"/>
                  </a:cubicBezTo>
                  <a:cubicBezTo>
                    <a:pt x="9932" y="701040"/>
                    <a:pt x="11100" y="704545"/>
                    <a:pt x="8763" y="704545"/>
                  </a:cubicBezTo>
                  <a:lnTo>
                    <a:pt x="10516" y="708050"/>
                  </a:lnTo>
                  <a:cubicBezTo>
                    <a:pt x="12853" y="710387"/>
                    <a:pt x="23368" y="712724"/>
                    <a:pt x="42063" y="715061"/>
                  </a:cubicBezTo>
                  <a:cubicBezTo>
                    <a:pt x="54915" y="716229"/>
                    <a:pt x="74778" y="720319"/>
                    <a:pt x="101651" y="727329"/>
                  </a:cubicBezTo>
                  <a:cubicBezTo>
                    <a:pt x="128524" y="734339"/>
                    <a:pt x="146634" y="740766"/>
                    <a:pt x="155982" y="746608"/>
                  </a:cubicBezTo>
                  <a:cubicBezTo>
                    <a:pt x="170002" y="753618"/>
                    <a:pt x="177889" y="758292"/>
                    <a:pt x="179642" y="760628"/>
                  </a:cubicBezTo>
                  <a:cubicBezTo>
                    <a:pt x="181394" y="762965"/>
                    <a:pt x="181686" y="769976"/>
                    <a:pt x="180518" y="781660"/>
                  </a:cubicBezTo>
                  <a:cubicBezTo>
                    <a:pt x="180518" y="798017"/>
                    <a:pt x="179934" y="806780"/>
                    <a:pt x="178765" y="807949"/>
                  </a:cubicBezTo>
                  <a:cubicBezTo>
                    <a:pt x="178765" y="810285"/>
                    <a:pt x="174092" y="812622"/>
                    <a:pt x="164745" y="814959"/>
                  </a:cubicBezTo>
                  <a:cubicBezTo>
                    <a:pt x="154229" y="817296"/>
                    <a:pt x="144882" y="821385"/>
                    <a:pt x="136703" y="827227"/>
                  </a:cubicBezTo>
                  <a:lnTo>
                    <a:pt x="99898" y="848258"/>
                  </a:lnTo>
                  <a:cubicBezTo>
                    <a:pt x="85878" y="855269"/>
                    <a:pt x="75946" y="860819"/>
                    <a:pt x="70104" y="864908"/>
                  </a:cubicBezTo>
                  <a:cubicBezTo>
                    <a:pt x="64262" y="868997"/>
                    <a:pt x="56668" y="877468"/>
                    <a:pt x="47320" y="890321"/>
                  </a:cubicBezTo>
                  <a:cubicBezTo>
                    <a:pt x="40310" y="899668"/>
                    <a:pt x="35344" y="907263"/>
                    <a:pt x="32423" y="913105"/>
                  </a:cubicBezTo>
                  <a:cubicBezTo>
                    <a:pt x="29502" y="918947"/>
                    <a:pt x="28042" y="925373"/>
                    <a:pt x="28042" y="932383"/>
                  </a:cubicBezTo>
                  <a:lnTo>
                    <a:pt x="31547" y="963930"/>
                  </a:lnTo>
                  <a:cubicBezTo>
                    <a:pt x="33884" y="979119"/>
                    <a:pt x="37973" y="994016"/>
                    <a:pt x="43815" y="1008621"/>
                  </a:cubicBezTo>
                  <a:cubicBezTo>
                    <a:pt x="49657" y="1023226"/>
                    <a:pt x="53747" y="1030529"/>
                    <a:pt x="56083" y="1030529"/>
                  </a:cubicBezTo>
                  <a:cubicBezTo>
                    <a:pt x="59589" y="1030529"/>
                    <a:pt x="64262" y="1028776"/>
                    <a:pt x="70104" y="1025271"/>
                  </a:cubicBezTo>
                  <a:cubicBezTo>
                    <a:pt x="75946" y="1021766"/>
                    <a:pt x="78867" y="1018845"/>
                    <a:pt x="78867" y="1016508"/>
                  </a:cubicBezTo>
                  <a:cubicBezTo>
                    <a:pt x="78867" y="1014171"/>
                    <a:pt x="82665" y="1009790"/>
                    <a:pt x="90259" y="1003364"/>
                  </a:cubicBezTo>
                  <a:cubicBezTo>
                    <a:pt x="97854" y="996937"/>
                    <a:pt x="102819" y="993724"/>
                    <a:pt x="105156" y="993724"/>
                  </a:cubicBezTo>
                  <a:cubicBezTo>
                    <a:pt x="106325" y="993724"/>
                    <a:pt x="109830" y="989051"/>
                    <a:pt x="115672" y="979703"/>
                  </a:cubicBezTo>
                  <a:cubicBezTo>
                    <a:pt x="120345" y="969188"/>
                    <a:pt x="126772" y="959256"/>
                    <a:pt x="134950" y="949909"/>
                  </a:cubicBezTo>
                  <a:cubicBezTo>
                    <a:pt x="140792" y="941730"/>
                    <a:pt x="145758" y="931799"/>
                    <a:pt x="149847" y="920115"/>
                  </a:cubicBezTo>
                  <a:cubicBezTo>
                    <a:pt x="153937" y="908431"/>
                    <a:pt x="154813" y="900252"/>
                    <a:pt x="152476" y="895579"/>
                  </a:cubicBezTo>
                  <a:lnTo>
                    <a:pt x="152476" y="893826"/>
                  </a:lnTo>
                  <a:cubicBezTo>
                    <a:pt x="152476" y="891489"/>
                    <a:pt x="155397" y="886231"/>
                    <a:pt x="161239" y="878053"/>
                  </a:cubicBezTo>
                  <a:lnTo>
                    <a:pt x="173508" y="865784"/>
                  </a:lnTo>
                  <a:lnTo>
                    <a:pt x="175260" y="914857"/>
                  </a:lnTo>
                  <a:cubicBezTo>
                    <a:pt x="175260" y="947572"/>
                    <a:pt x="177013" y="965683"/>
                    <a:pt x="180518" y="969188"/>
                  </a:cubicBezTo>
                  <a:cubicBezTo>
                    <a:pt x="182855" y="971525"/>
                    <a:pt x="184023" y="974446"/>
                    <a:pt x="184023" y="977951"/>
                  </a:cubicBezTo>
                  <a:cubicBezTo>
                    <a:pt x="184023" y="984961"/>
                    <a:pt x="186652" y="998106"/>
                    <a:pt x="191910" y="1017384"/>
                  </a:cubicBezTo>
                  <a:cubicBezTo>
                    <a:pt x="197168" y="1036663"/>
                    <a:pt x="201549" y="1048639"/>
                    <a:pt x="205054" y="1053313"/>
                  </a:cubicBezTo>
                  <a:cubicBezTo>
                    <a:pt x="209728" y="1062660"/>
                    <a:pt x="212065" y="1068502"/>
                    <a:pt x="212065" y="1070839"/>
                  </a:cubicBezTo>
                  <a:cubicBezTo>
                    <a:pt x="212065" y="1075512"/>
                    <a:pt x="216446" y="1084567"/>
                    <a:pt x="225209" y="1098004"/>
                  </a:cubicBezTo>
                  <a:cubicBezTo>
                    <a:pt x="233972" y="1111441"/>
                    <a:pt x="243027" y="1124001"/>
                    <a:pt x="252375" y="1135685"/>
                  </a:cubicBezTo>
                  <a:lnTo>
                    <a:pt x="273406" y="1158469"/>
                  </a:lnTo>
                  <a:lnTo>
                    <a:pt x="296190" y="1158469"/>
                  </a:lnTo>
                  <a:cubicBezTo>
                    <a:pt x="310210" y="1158469"/>
                    <a:pt x="318389" y="1157300"/>
                    <a:pt x="320726" y="1154963"/>
                  </a:cubicBezTo>
                  <a:cubicBezTo>
                    <a:pt x="321894" y="1153795"/>
                    <a:pt x="322479" y="1147369"/>
                    <a:pt x="322479" y="1135685"/>
                  </a:cubicBezTo>
                  <a:cubicBezTo>
                    <a:pt x="322479" y="1124001"/>
                    <a:pt x="324815" y="1116406"/>
                    <a:pt x="329489" y="1112901"/>
                  </a:cubicBezTo>
                  <a:cubicBezTo>
                    <a:pt x="334163" y="1108227"/>
                    <a:pt x="336499" y="1102970"/>
                    <a:pt x="336499" y="1097128"/>
                  </a:cubicBezTo>
                  <a:cubicBezTo>
                    <a:pt x="336499" y="1091286"/>
                    <a:pt x="338836" y="1082523"/>
                    <a:pt x="343510" y="1070839"/>
                  </a:cubicBezTo>
                  <a:cubicBezTo>
                    <a:pt x="349352" y="1063828"/>
                    <a:pt x="353441" y="1055065"/>
                    <a:pt x="355778" y="1044550"/>
                  </a:cubicBezTo>
                  <a:cubicBezTo>
                    <a:pt x="356946" y="1039876"/>
                    <a:pt x="359283" y="1034034"/>
                    <a:pt x="362788" y="1027024"/>
                  </a:cubicBezTo>
                  <a:cubicBezTo>
                    <a:pt x="363957" y="1024687"/>
                    <a:pt x="363957" y="1022934"/>
                    <a:pt x="362788" y="1021766"/>
                  </a:cubicBezTo>
                  <a:cubicBezTo>
                    <a:pt x="362788" y="1019429"/>
                    <a:pt x="363957" y="1017092"/>
                    <a:pt x="366294" y="1014755"/>
                  </a:cubicBezTo>
                  <a:cubicBezTo>
                    <a:pt x="367462" y="1013587"/>
                    <a:pt x="369215" y="1007161"/>
                    <a:pt x="371551" y="995477"/>
                  </a:cubicBezTo>
                  <a:lnTo>
                    <a:pt x="373304" y="970940"/>
                  </a:lnTo>
                  <a:cubicBezTo>
                    <a:pt x="373304" y="968604"/>
                    <a:pt x="372720" y="966851"/>
                    <a:pt x="371551" y="965683"/>
                  </a:cubicBezTo>
                  <a:cubicBezTo>
                    <a:pt x="370383" y="964514"/>
                    <a:pt x="368630" y="963930"/>
                    <a:pt x="366294" y="963930"/>
                  </a:cubicBezTo>
                  <a:cubicBezTo>
                    <a:pt x="353441" y="963930"/>
                    <a:pt x="343510" y="966851"/>
                    <a:pt x="336499" y="972693"/>
                  </a:cubicBezTo>
                  <a:cubicBezTo>
                    <a:pt x="329489" y="978535"/>
                    <a:pt x="323647" y="980872"/>
                    <a:pt x="318973" y="979703"/>
                  </a:cubicBezTo>
                  <a:cubicBezTo>
                    <a:pt x="306121" y="979703"/>
                    <a:pt x="296774" y="962762"/>
                    <a:pt x="290932" y="928878"/>
                  </a:cubicBezTo>
                  <a:cubicBezTo>
                    <a:pt x="288595" y="914857"/>
                    <a:pt x="287427" y="897331"/>
                    <a:pt x="287427" y="876300"/>
                  </a:cubicBezTo>
                  <a:cubicBezTo>
                    <a:pt x="287427" y="838911"/>
                    <a:pt x="289179" y="818464"/>
                    <a:pt x="292684" y="814959"/>
                  </a:cubicBezTo>
                  <a:cubicBezTo>
                    <a:pt x="296190" y="811454"/>
                    <a:pt x="318973" y="820217"/>
                    <a:pt x="361036" y="841248"/>
                  </a:cubicBezTo>
                  <a:cubicBezTo>
                    <a:pt x="390246" y="855269"/>
                    <a:pt x="407188" y="863448"/>
                    <a:pt x="411861" y="865784"/>
                  </a:cubicBezTo>
                  <a:cubicBezTo>
                    <a:pt x="428219" y="871626"/>
                    <a:pt x="440487" y="874547"/>
                    <a:pt x="448666" y="874547"/>
                  </a:cubicBezTo>
                  <a:cubicBezTo>
                    <a:pt x="472034" y="874547"/>
                    <a:pt x="488976" y="872795"/>
                    <a:pt x="499491" y="869290"/>
                  </a:cubicBezTo>
                  <a:cubicBezTo>
                    <a:pt x="510007" y="865784"/>
                    <a:pt x="519938" y="859358"/>
                    <a:pt x="529285" y="850011"/>
                  </a:cubicBezTo>
                  <a:cubicBezTo>
                    <a:pt x="552653" y="823138"/>
                    <a:pt x="565506" y="804443"/>
                    <a:pt x="567843" y="793928"/>
                  </a:cubicBezTo>
                  <a:cubicBezTo>
                    <a:pt x="570179" y="786917"/>
                    <a:pt x="573685" y="781075"/>
                    <a:pt x="578358" y="776402"/>
                  </a:cubicBezTo>
                  <a:cubicBezTo>
                    <a:pt x="580695" y="772897"/>
                    <a:pt x="581863" y="769391"/>
                    <a:pt x="581863" y="765886"/>
                  </a:cubicBezTo>
                  <a:cubicBezTo>
                    <a:pt x="581863" y="762381"/>
                    <a:pt x="581279" y="758292"/>
                    <a:pt x="580111" y="753618"/>
                  </a:cubicBezTo>
                  <a:cubicBezTo>
                    <a:pt x="577774" y="747776"/>
                    <a:pt x="574561" y="742518"/>
                    <a:pt x="570471" y="737845"/>
                  </a:cubicBezTo>
                  <a:cubicBezTo>
                    <a:pt x="566382" y="733171"/>
                    <a:pt x="562585" y="730834"/>
                    <a:pt x="559080" y="730834"/>
                  </a:cubicBezTo>
                  <a:cubicBezTo>
                    <a:pt x="557911" y="730834"/>
                    <a:pt x="557327" y="734924"/>
                    <a:pt x="557327" y="743102"/>
                  </a:cubicBezTo>
                  <a:cubicBezTo>
                    <a:pt x="557327" y="750113"/>
                    <a:pt x="555282" y="756831"/>
                    <a:pt x="551193" y="763257"/>
                  </a:cubicBezTo>
                  <a:cubicBezTo>
                    <a:pt x="547103" y="769683"/>
                    <a:pt x="542722" y="772897"/>
                    <a:pt x="538048" y="772897"/>
                  </a:cubicBezTo>
                  <a:cubicBezTo>
                    <a:pt x="533375" y="772897"/>
                    <a:pt x="524028" y="770268"/>
                    <a:pt x="510007" y="765010"/>
                  </a:cubicBezTo>
                  <a:cubicBezTo>
                    <a:pt x="495986" y="759752"/>
                    <a:pt x="481381" y="753034"/>
                    <a:pt x="466192" y="744855"/>
                  </a:cubicBezTo>
                  <a:cubicBezTo>
                    <a:pt x="432308" y="729666"/>
                    <a:pt x="406603" y="719150"/>
                    <a:pt x="389077" y="713308"/>
                  </a:cubicBezTo>
                  <a:cubicBezTo>
                    <a:pt x="377393" y="708635"/>
                    <a:pt x="367462" y="703377"/>
                    <a:pt x="359283" y="697535"/>
                  </a:cubicBezTo>
                  <a:cubicBezTo>
                    <a:pt x="358115" y="696366"/>
                    <a:pt x="345847" y="690524"/>
                    <a:pt x="322479" y="680009"/>
                  </a:cubicBezTo>
                  <a:lnTo>
                    <a:pt x="290932" y="669493"/>
                  </a:lnTo>
                  <a:lnTo>
                    <a:pt x="292684" y="655472"/>
                  </a:lnTo>
                  <a:cubicBezTo>
                    <a:pt x="296190" y="626262"/>
                    <a:pt x="303784" y="607568"/>
                    <a:pt x="315468" y="599389"/>
                  </a:cubicBezTo>
                  <a:cubicBezTo>
                    <a:pt x="323647" y="593547"/>
                    <a:pt x="329489" y="590626"/>
                    <a:pt x="332994" y="590626"/>
                  </a:cubicBezTo>
                  <a:cubicBezTo>
                    <a:pt x="336499" y="590626"/>
                    <a:pt x="340297" y="591502"/>
                    <a:pt x="344386" y="593255"/>
                  </a:cubicBezTo>
                  <a:cubicBezTo>
                    <a:pt x="348475" y="595008"/>
                    <a:pt x="353441" y="596468"/>
                    <a:pt x="359283" y="597637"/>
                  </a:cubicBezTo>
                  <a:cubicBezTo>
                    <a:pt x="370967" y="601142"/>
                    <a:pt x="383235" y="602894"/>
                    <a:pt x="396088" y="602894"/>
                  </a:cubicBezTo>
                  <a:cubicBezTo>
                    <a:pt x="420624" y="602894"/>
                    <a:pt x="438150" y="597637"/>
                    <a:pt x="448666" y="587121"/>
                  </a:cubicBezTo>
                  <a:cubicBezTo>
                    <a:pt x="453339" y="581279"/>
                    <a:pt x="458305" y="574561"/>
                    <a:pt x="463563" y="566966"/>
                  </a:cubicBezTo>
                  <a:cubicBezTo>
                    <a:pt x="468821" y="559371"/>
                    <a:pt x="472034" y="553237"/>
                    <a:pt x="473202" y="548564"/>
                  </a:cubicBezTo>
                  <a:cubicBezTo>
                    <a:pt x="473202" y="545058"/>
                    <a:pt x="477876" y="538632"/>
                    <a:pt x="487223" y="529285"/>
                  </a:cubicBezTo>
                  <a:cubicBezTo>
                    <a:pt x="494233" y="522275"/>
                    <a:pt x="498615" y="516725"/>
                    <a:pt x="500367" y="512635"/>
                  </a:cubicBezTo>
                  <a:cubicBezTo>
                    <a:pt x="502120" y="508546"/>
                    <a:pt x="501828" y="504749"/>
                    <a:pt x="499491" y="501244"/>
                  </a:cubicBezTo>
                  <a:cubicBezTo>
                    <a:pt x="497154" y="498907"/>
                    <a:pt x="495986" y="497738"/>
                    <a:pt x="495986" y="497738"/>
                  </a:cubicBezTo>
                  <a:cubicBezTo>
                    <a:pt x="493649" y="497738"/>
                    <a:pt x="491312" y="498615"/>
                    <a:pt x="488976" y="500367"/>
                  </a:cubicBezTo>
                  <a:cubicBezTo>
                    <a:pt x="486639" y="502120"/>
                    <a:pt x="484302" y="503580"/>
                    <a:pt x="481965" y="504749"/>
                  </a:cubicBezTo>
                  <a:cubicBezTo>
                    <a:pt x="473786" y="509422"/>
                    <a:pt x="465608" y="511759"/>
                    <a:pt x="457429" y="511759"/>
                  </a:cubicBezTo>
                  <a:cubicBezTo>
                    <a:pt x="450418" y="511759"/>
                    <a:pt x="436982" y="508838"/>
                    <a:pt x="417119" y="502996"/>
                  </a:cubicBezTo>
                  <a:cubicBezTo>
                    <a:pt x="404267" y="498323"/>
                    <a:pt x="397840" y="493065"/>
                    <a:pt x="397840" y="487223"/>
                  </a:cubicBezTo>
                  <a:cubicBezTo>
                    <a:pt x="397840" y="483718"/>
                    <a:pt x="399593" y="478460"/>
                    <a:pt x="403098" y="471449"/>
                  </a:cubicBezTo>
                  <a:cubicBezTo>
                    <a:pt x="405435" y="466776"/>
                    <a:pt x="406603" y="461518"/>
                    <a:pt x="406603" y="455676"/>
                  </a:cubicBezTo>
                  <a:cubicBezTo>
                    <a:pt x="406603" y="441655"/>
                    <a:pt x="403974" y="424129"/>
                    <a:pt x="398717" y="403098"/>
                  </a:cubicBezTo>
                  <a:cubicBezTo>
                    <a:pt x="393459" y="382067"/>
                    <a:pt x="386741" y="363372"/>
                    <a:pt x="378562" y="347015"/>
                  </a:cubicBezTo>
                  <a:lnTo>
                    <a:pt x="364541" y="318973"/>
                  </a:lnTo>
                  <a:lnTo>
                    <a:pt x="385572" y="297942"/>
                  </a:lnTo>
                  <a:cubicBezTo>
                    <a:pt x="394919" y="288595"/>
                    <a:pt x="401930" y="280416"/>
                    <a:pt x="406603" y="273406"/>
                  </a:cubicBezTo>
                  <a:cubicBezTo>
                    <a:pt x="411277" y="266395"/>
                    <a:pt x="415951" y="257048"/>
                    <a:pt x="420624" y="245364"/>
                  </a:cubicBezTo>
                  <a:cubicBezTo>
                    <a:pt x="421793" y="243027"/>
                    <a:pt x="422961" y="240690"/>
                    <a:pt x="424129" y="238354"/>
                  </a:cubicBezTo>
                  <a:cubicBezTo>
                    <a:pt x="425298" y="236017"/>
                    <a:pt x="426466" y="234264"/>
                    <a:pt x="427635" y="233096"/>
                  </a:cubicBezTo>
                  <a:cubicBezTo>
                    <a:pt x="427635" y="231927"/>
                    <a:pt x="427050" y="231343"/>
                    <a:pt x="425882" y="231343"/>
                  </a:cubicBezTo>
                  <a:cubicBezTo>
                    <a:pt x="425882" y="231343"/>
                    <a:pt x="421793" y="234264"/>
                    <a:pt x="413614" y="240106"/>
                  </a:cubicBezTo>
                  <a:lnTo>
                    <a:pt x="399593" y="250622"/>
                  </a:lnTo>
                  <a:lnTo>
                    <a:pt x="376809" y="247117"/>
                  </a:lnTo>
                  <a:cubicBezTo>
                    <a:pt x="347599" y="241275"/>
                    <a:pt x="312547" y="228422"/>
                    <a:pt x="271653" y="208559"/>
                  </a:cubicBezTo>
                  <a:cubicBezTo>
                    <a:pt x="255296" y="199212"/>
                    <a:pt x="244780" y="194539"/>
                    <a:pt x="240106" y="194539"/>
                  </a:cubicBezTo>
                  <a:cubicBezTo>
                    <a:pt x="237770" y="194539"/>
                    <a:pt x="234849" y="192494"/>
                    <a:pt x="231343" y="188404"/>
                  </a:cubicBezTo>
                  <a:cubicBezTo>
                    <a:pt x="227838" y="184315"/>
                    <a:pt x="226086" y="180518"/>
                    <a:pt x="226086" y="177013"/>
                  </a:cubicBezTo>
                  <a:cubicBezTo>
                    <a:pt x="226086" y="172339"/>
                    <a:pt x="230175" y="168250"/>
                    <a:pt x="238354" y="164744"/>
                  </a:cubicBezTo>
                  <a:cubicBezTo>
                    <a:pt x="246533" y="161239"/>
                    <a:pt x="255880" y="157734"/>
                    <a:pt x="266395" y="154229"/>
                  </a:cubicBezTo>
                  <a:cubicBezTo>
                    <a:pt x="276911" y="150724"/>
                    <a:pt x="285674" y="148971"/>
                    <a:pt x="292684" y="148971"/>
                  </a:cubicBezTo>
                  <a:cubicBezTo>
                    <a:pt x="296190" y="148971"/>
                    <a:pt x="297942" y="148387"/>
                    <a:pt x="297942" y="147218"/>
                  </a:cubicBezTo>
                  <a:cubicBezTo>
                    <a:pt x="297942" y="146050"/>
                    <a:pt x="293269" y="140792"/>
                    <a:pt x="283921" y="131445"/>
                  </a:cubicBezTo>
                  <a:cubicBezTo>
                    <a:pt x="274574" y="123266"/>
                    <a:pt x="268440" y="115672"/>
                    <a:pt x="265519" y="108661"/>
                  </a:cubicBezTo>
                  <a:cubicBezTo>
                    <a:pt x="262598" y="101651"/>
                    <a:pt x="259969" y="91135"/>
                    <a:pt x="257632" y="77114"/>
                  </a:cubicBezTo>
                  <a:lnTo>
                    <a:pt x="255880" y="66599"/>
                  </a:lnTo>
                  <a:cubicBezTo>
                    <a:pt x="255880" y="61925"/>
                    <a:pt x="258801" y="53746"/>
                    <a:pt x="264643" y="42062"/>
                  </a:cubicBezTo>
                  <a:cubicBezTo>
                    <a:pt x="270485" y="29210"/>
                    <a:pt x="273990" y="22784"/>
                    <a:pt x="275158" y="22784"/>
                  </a:cubicBezTo>
                  <a:cubicBezTo>
                    <a:pt x="278664" y="21615"/>
                    <a:pt x="282461" y="18986"/>
                    <a:pt x="286550" y="14897"/>
                  </a:cubicBezTo>
                  <a:cubicBezTo>
                    <a:pt x="290640" y="10808"/>
                    <a:pt x="293269" y="7010"/>
                    <a:pt x="294437" y="3505"/>
                  </a:cubicBezTo>
                  <a:cubicBezTo>
                    <a:pt x="294437" y="1168"/>
                    <a:pt x="292100" y="0"/>
                    <a:pt x="287427" y="0"/>
                  </a:cubicBezTo>
                  <a:close/>
                  <a:moveTo>
                    <a:pt x="174384" y="162115"/>
                  </a:moveTo>
                  <a:cubicBezTo>
                    <a:pt x="178473" y="161531"/>
                    <a:pt x="180518" y="162408"/>
                    <a:pt x="180518" y="164744"/>
                  </a:cubicBezTo>
                  <a:cubicBezTo>
                    <a:pt x="180518" y="168250"/>
                    <a:pt x="177597" y="170002"/>
                    <a:pt x="171755" y="170002"/>
                  </a:cubicBezTo>
                  <a:lnTo>
                    <a:pt x="168250" y="168250"/>
                  </a:lnTo>
                  <a:cubicBezTo>
                    <a:pt x="168250" y="164744"/>
                    <a:pt x="170294" y="162700"/>
                    <a:pt x="174384" y="162115"/>
                  </a:cubicBezTo>
                  <a:close/>
                  <a:moveTo>
                    <a:pt x="252375" y="315468"/>
                  </a:moveTo>
                  <a:cubicBezTo>
                    <a:pt x="258217" y="315468"/>
                    <a:pt x="266688" y="318681"/>
                    <a:pt x="277787" y="325107"/>
                  </a:cubicBezTo>
                  <a:cubicBezTo>
                    <a:pt x="288887" y="331533"/>
                    <a:pt x="297358" y="338252"/>
                    <a:pt x="303200" y="345262"/>
                  </a:cubicBezTo>
                  <a:cubicBezTo>
                    <a:pt x="314884" y="356946"/>
                    <a:pt x="323063" y="368338"/>
                    <a:pt x="327736" y="379438"/>
                  </a:cubicBezTo>
                  <a:cubicBezTo>
                    <a:pt x="332410" y="390538"/>
                    <a:pt x="336499" y="406019"/>
                    <a:pt x="340005" y="425882"/>
                  </a:cubicBezTo>
                  <a:lnTo>
                    <a:pt x="343510" y="464439"/>
                  </a:lnTo>
                  <a:lnTo>
                    <a:pt x="340005" y="464439"/>
                  </a:lnTo>
                  <a:lnTo>
                    <a:pt x="320726" y="460934"/>
                  </a:lnTo>
                  <a:cubicBezTo>
                    <a:pt x="312547" y="458597"/>
                    <a:pt x="306413" y="455384"/>
                    <a:pt x="302324" y="451294"/>
                  </a:cubicBezTo>
                  <a:cubicBezTo>
                    <a:pt x="298234" y="447205"/>
                    <a:pt x="293269" y="441071"/>
                    <a:pt x="287427" y="432892"/>
                  </a:cubicBezTo>
                  <a:cubicBezTo>
                    <a:pt x="264059" y="395503"/>
                    <a:pt x="251790" y="364541"/>
                    <a:pt x="250622" y="340004"/>
                  </a:cubicBezTo>
                  <a:cubicBezTo>
                    <a:pt x="249454" y="323647"/>
                    <a:pt x="250038" y="315468"/>
                    <a:pt x="252375" y="31546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E7B7BD5-3602-3132-FE80-3BC45255C9D0}"/>
                </a:ext>
              </a:extLst>
            </p:cNvPr>
            <p:cNvSpPr txBox="1"/>
            <p:nvPr/>
          </p:nvSpPr>
          <p:spPr>
            <a:xfrm flipH="1">
              <a:off x="7053574" y="1546247"/>
              <a:ext cx="671245" cy="1263624"/>
            </a:xfrm>
            <a:custGeom>
              <a:avLst/>
              <a:gdLst/>
              <a:ahLst/>
              <a:cxnLst/>
              <a:rect l="l" t="t" r="r" b="b"/>
              <a:pathLst>
                <a:path w="671245" h="1263624">
                  <a:moveTo>
                    <a:pt x="376809" y="0"/>
                  </a:moveTo>
                  <a:cubicBezTo>
                    <a:pt x="340588" y="0"/>
                    <a:pt x="318389" y="2336"/>
                    <a:pt x="310210" y="7010"/>
                  </a:cubicBezTo>
                  <a:cubicBezTo>
                    <a:pt x="298526" y="14020"/>
                    <a:pt x="290347" y="21615"/>
                    <a:pt x="285673" y="29794"/>
                  </a:cubicBezTo>
                  <a:cubicBezTo>
                    <a:pt x="278663" y="37973"/>
                    <a:pt x="274574" y="44107"/>
                    <a:pt x="273405" y="48196"/>
                  </a:cubicBezTo>
                  <a:cubicBezTo>
                    <a:pt x="272237" y="52285"/>
                    <a:pt x="271653" y="60756"/>
                    <a:pt x="271653" y="73609"/>
                  </a:cubicBezTo>
                  <a:cubicBezTo>
                    <a:pt x="271653" y="82956"/>
                    <a:pt x="271068" y="89966"/>
                    <a:pt x="269900" y="94640"/>
                  </a:cubicBezTo>
                  <a:cubicBezTo>
                    <a:pt x="268731" y="99314"/>
                    <a:pt x="266979" y="102819"/>
                    <a:pt x="264642" y="105156"/>
                  </a:cubicBezTo>
                  <a:cubicBezTo>
                    <a:pt x="257632" y="109829"/>
                    <a:pt x="257632" y="116255"/>
                    <a:pt x="264642" y="124434"/>
                  </a:cubicBezTo>
                  <a:cubicBezTo>
                    <a:pt x="266979" y="126771"/>
                    <a:pt x="269900" y="131445"/>
                    <a:pt x="273405" y="138455"/>
                  </a:cubicBezTo>
                  <a:cubicBezTo>
                    <a:pt x="275742" y="141960"/>
                    <a:pt x="276910" y="141376"/>
                    <a:pt x="276910" y="136702"/>
                  </a:cubicBezTo>
                  <a:cubicBezTo>
                    <a:pt x="278079" y="133197"/>
                    <a:pt x="280415" y="129984"/>
                    <a:pt x="283921" y="127063"/>
                  </a:cubicBezTo>
                  <a:cubicBezTo>
                    <a:pt x="287426" y="124142"/>
                    <a:pt x="289763" y="123266"/>
                    <a:pt x="290931" y="124434"/>
                  </a:cubicBezTo>
                  <a:lnTo>
                    <a:pt x="296189" y="136702"/>
                  </a:lnTo>
                  <a:cubicBezTo>
                    <a:pt x="297357" y="143713"/>
                    <a:pt x="301447" y="147218"/>
                    <a:pt x="308457" y="147218"/>
                  </a:cubicBezTo>
                  <a:lnTo>
                    <a:pt x="320725" y="150723"/>
                  </a:lnTo>
                  <a:cubicBezTo>
                    <a:pt x="321894" y="151892"/>
                    <a:pt x="332409" y="152476"/>
                    <a:pt x="352272" y="152476"/>
                  </a:cubicBezTo>
                  <a:lnTo>
                    <a:pt x="364540" y="152476"/>
                  </a:lnTo>
                  <a:cubicBezTo>
                    <a:pt x="373888" y="152476"/>
                    <a:pt x="379145" y="153060"/>
                    <a:pt x="380314" y="154228"/>
                  </a:cubicBezTo>
                  <a:cubicBezTo>
                    <a:pt x="381482" y="156565"/>
                    <a:pt x="384403" y="157733"/>
                    <a:pt x="389077" y="157733"/>
                  </a:cubicBezTo>
                  <a:cubicBezTo>
                    <a:pt x="401929" y="156565"/>
                    <a:pt x="413613" y="160070"/>
                    <a:pt x="424129" y="168249"/>
                  </a:cubicBezTo>
                  <a:cubicBezTo>
                    <a:pt x="434644" y="176428"/>
                    <a:pt x="439902" y="186359"/>
                    <a:pt x="439902" y="198043"/>
                  </a:cubicBezTo>
                  <a:cubicBezTo>
                    <a:pt x="439902" y="203885"/>
                    <a:pt x="442823" y="213525"/>
                    <a:pt x="448665" y="226961"/>
                  </a:cubicBezTo>
                  <a:cubicBezTo>
                    <a:pt x="454507" y="240398"/>
                    <a:pt x="460933" y="251205"/>
                    <a:pt x="467944" y="259384"/>
                  </a:cubicBezTo>
                  <a:cubicBezTo>
                    <a:pt x="474954" y="269900"/>
                    <a:pt x="482549" y="279247"/>
                    <a:pt x="490728" y="287426"/>
                  </a:cubicBezTo>
                  <a:cubicBezTo>
                    <a:pt x="515264" y="315468"/>
                    <a:pt x="531037" y="352272"/>
                    <a:pt x="538048" y="397840"/>
                  </a:cubicBezTo>
                  <a:lnTo>
                    <a:pt x="548563" y="455676"/>
                  </a:lnTo>
                  <a:cubicBezTo>
                    <a:pt x="555574" y="477875"/>
                    <a:pt x="557911" y="488975"/>
                    <a:pt x="555574" y="488975"/>
                  </a:cubicBezTo>
                  <a:cubicBezTo>
                    <a:pt x="555574" y="490143"/>
                    <a:pt x="552069" y="488391"/>
                    <a:pt x="545058" y="483717"/>
                  </a:cubicBezTo>
                  <a:lnTo>
                    <a:pt x="531037" y="474954"/>
                  </a:lnTo>
                  <a:cubicBezTo>
                    <a:pt x="527532" y="474954"/>
                    <a:pt x="518185" y="469696"/>
                    <a:pt x="502996" y="459181"/>
                  </a:cubicBezTo>
                  <a:cubicBezTo>
                    <a:pt x="470281" y="440486"/>
                    <a:pt x="452755" y="430555"/>
                    <a:pt x="450418" y="429387"/>
                  </a:cubicBezTo>
                  <a:cubicBezTo>
                    <a:pt x="427050" y="417703"/>
                    <a:pt x="414197" y="410108"/>
                    <a:pt x="411861" y="406603"/>
                  </a:cubicBezTo>
                  <a:cubicBezTo>
                    <a:pt x="396671" y="392582"/>
                    <a:pt x="348183" y="377393"/>
                    <a:pt x="266395" y="361035"/>
                  </a:cubicBezTo>
                  <a:cubicBezTo>
                    <a:pt x="246532" y="356362"/>
                    <a:pt x="229298" y="353148"/>
                    <a:pt x="214693" y="351396"/>
                  </a:cubicBezTo>
                  <a:cubicBezTo>
                    <a:pt x="200088" y="349643"/>
                    <a:pt x="181686" y="348767"/>
                    <a:pt x="159486" y="348767"/>
                  </a:cubicBezTo>
                  <a:cubicBezTo>
                    <a:pt x="130276" y="348767"/>
                    <a:pt x="109245" y="349935"/>
                    <a:pt x="96393" y="352272"/>
                  </a:cubicBezTo>
                  <a:cubicBezTo>
                    <a:pt x="83540" y="354609"/>
                    <a:pt x="67767" y="360451"/>
                    <a:pt x="49072" y="369798"/>
                  </a:cubicBezTo>
                  <a:lnTo>
                    <a:pt x="24536" y="378561"/>
                  </a:lnTo>
                  <a:cubicBezTo>
                    <a:pt x="19862" y="378561"/>
                    <a:pt x="14605" y="382651"/>
                    <a:pt x="8763" y="390829"/>
                  </a:cubicBezTo>
                  <a:cubicBezTo>
                    <a:pt x="2921" y="397840"/>
                    <a:pt x="0" y="404266"/>
                    <a:pt x="0" y="410108"/>
                  </a:cubicBezTo>
                  <a:cubicBezTo>
                    <a:pt x="0" y="425297"/>
                    <a:pt x="876" y="436105"/>
                    <a:pt x="2629" y="442531"/>
                  </a:cubicBezTo>
                  <a:cubicBezTo>
                    <a:pt x="4381" y="448957"/>
                    <a:pt x="8178" y="456844"/>
                    <a:pt x="14020" y="466191"/>
                  </a:cubicBezTo>
                  <a:cubicBezTo>
                    <a:pt x="22199" y="479043"/>
                    <a:pt x="28625" y="486054"/>
                    <a:pt x="33299" y="487222"/>
                  </a:cubicBezTo>
                  <a:cubicBezTo>
                    <a:pt x="36804" y="488391"/>
                    <a:pt x="44107" y="486930"/>
                    <a:pt x="55206" y="482841"/>
                  </a:cubicBezTo>
                  <a:cubicBezTo>
                    <a:pt x="66306" y="478751"/>
                    <a:pt x="83540" y="470865"/>
                    <a:pt x="106908" y="459181"/>
                  </a:cubicBezTo>
                  <a:cubicBezTo>
                    <a:pt x="111582" y="455676"/>
                    <a:pt x="120929" y="453923"/>
                    <a:pt x="134950" y="453923"/>
                  </a:cubicBezTo>
                  <a:cubicBezTo>
                    <a:pt x="152476" y="453923"/>
                    <a:pt x="175260" y="456260"/>
                    <a:pt x="203301" y="460933"/>
                  </a:cubicBezTo>
                  <a:cubicBezTo>
                    <a:pt x="229006" y="463270"/>
                    <a:pt x="250329" y="466775"/>
                    <a:pt x="267271" y="471449"/>
                  </a:cubicBezTo>
                  <a:cubicBezTo>
                    <a:pt x="284213" y="476122"/>
                    <a:pt x="293852" y="480796"/>
                    <a:pt x="296189" y="485470"/>
                  </a:cubicBezTo>
                  <a:cubicBezTo>
                    <a:pt x="297357" y="486638"/>
                    <a:pt x="294436" y="495985"/>
                    <a:pt x="287426" y="513511"/>
                  </a:cubicBezTo>
                  <a:cubicBezTo>
                    <a:pt x="279247" y="529869"/>
                    <a:pt x="272821" y="545350"/>
                    <a:pt x="268147" y="559955"/>
                  </a:cubicBezTo>
                  <a:cubicBezTo>
                    <a:pt x="263474" y="574560"/>
                    <a:pt x="259968" y="592963"/>
                    <a:pt x="257632" y="615162"/>
                  </a:cubicBezTo>
                  <a:cubicBezTo>
                    <a:pt x="250621" y="657225"/>
                    <a:pt x="244779" y="685850"/>
                    <a:pt x="240106" y="701040"/>
                  </a:cubicBezTo>
                  <a:cubicBezTo>
                    <a:pt x="235432" y="711555"/>
                    <a:pt x="233095" y="734339"/>
                    <a:pt x="233095" y="769391"/>
                  </a:cubicBezTo>
                  <a:cubicBezTo>
                    <a:pt x="233095" y="789254"/>
                    <a:pt x="234264" y="805027"/>
                    <a:pt x="236601" y="816711"/>
                  </a:cubicBezTo>
                  <a:cubicBezTo>
                    <a:pt x="240106" y="826058"/>
                    <a:pt x="243027" y="841832"/>
                    <a:pt x="245364" y="864031"/>
                  </a:cubicBezTo>
                  <a:cubicBezTo>
                    <a:pt x="247700" y="883894"/>
                    <a:pt x="251206" y="899668"/>
                    <a:pt x="255879" y="911352"/>
                  </a:cubicBezTo>
                  <a:cubicBezTo>
                    <a:pt x="259384" y="921867"/>
                    <a:pt x="261137" y="932383"/>
                    <a:pt x="261137" y="942898"/>
                  </a:cubicBezTo>
                  <a:cubicBezTo>
                    <a:pt x="261137" y="953414"/>
                    <a:pt x="266395" y="970940"/>
                    <a:pt x="276910" y="995476"/>
                  </a:cubicBezTo>
                  <a:cubicBezTo>
                    <a:pt x="280415" y="1005992"/>
                    <a:pt x="282168" y="1011250"/>
                    <a:pt x="282168" y="1011250"/>
                  </a:cubicBezTo>
                  <a:lnTo>
                    <a:pt x="285673" y="1018260"/>
                  </a:lnTo>
                  <a:cubicBezTo>
                    <a:pt x="286842" y="1019429"/>
                    <a:pt x="289763" y="1027023"/>
                    <a:pt x="294436" y="1041044"/>
                  </a:cubicBezTo>
                  <a:cubicBezTo>
                    <a:pt x="297942" y="1057402"/>
                    <a:pt x="304368" y="1074928"/>
                    <a:pt x="313715" y="1093622"/>
                  </a:cubicBezTo>
                  <a:cubicBezTo>
                    <a:pt x="323062" y="1112316"/>
                    <a:pt x="329488" y="1120495"/>
                    <a:pt x="332994" y="1118158"/>
                  </a:cubicBezTo>
                  <a:cubicBezTo>
                    <a:pt x="336499" y="1118158"/>
                    <a:pt x="346430" y="1126337"/>
                    <a:pt x="362788" y="1142695"/>
                  </a:cubicBezTo>
                  <a:cubicBezTo>
                    <a:pt x="382651" y="1160221"/>
                    <a:pt x="393750" y="1168984"/>
                    <a:pt x="396087" y="1168984"/>
                  </a:cubicBezTo>
                  <a:cubicBezTo>
                    <a:pt x="398424" y="1168984"/>
                    <a:pt x="400761" y="1170152"/>
                    <a:pt x="403098" y="1172489"/>
                  </a:cubicBezTo>
                  <a:cubicBezTo>
                    <a:pt x="406603" y="1175994"/>
                    <a:pt x="412737" y="1180668"/>
                    <a:pt x="421500" y="1186510"/>
                  </a:cubicBezTo>
                  <a:cubicBezTo>
                    <a:pt x="430263" y="1192352"/>
                    <a:pt x="435813" y="1195273"/>
                    <a:pt x="438150" y="1195273"/>
                  </a:cubicBezTo>
                  <a:lnTo>
                    <a:pt x="452170" y="1202283"/>
                  </a:lnTo>
                  <a:lnTo>
                    <a:pt x="464439" y="1211046"/>
                  </a:lnTo>
                  <a:cubicBezTo>
                    <a:pt x="471449" y="1213383"/>
                    <a:pt x="478751" y="1216304"/>
                    <a:pt x="486346" y="1219809"/>
                  </a:cubicBezTo>
                  <a:cubicBezTo>
                    <a:pt x="493941" y="1223314"/>
                    <a:pt x="499491" y="1225651"/>
                    <a:pt x="502996" y="1226820"/>
                  </a:cubicBezTo>
                  <a:lnTo>
                    <a:pt x="527532" y="1240840"/>
                  </a:lnTo>
                  <a:cubicBezTo>
                    <a:pt x="545058" y="1249019"/>
                    <a:pt x="556158" y="1254277"/>
                    <a:pt x="560832" y="1256614"/>
                  </a:cubicBezTo>
                  <a:lnTo>
                    <a:pt x="578358" y="1263624"/>
                  </a:lnTo>
                  <a:cubicBezTo>
                    <a:pt x="579526" y="1263624"/>
                    <a:pt x="580110" y="1263040"/>
                    <a:pt x="580110" y="1261872"/>
                  </a:cubicBezTo>
                  <a:cubicBezTo>
                    <a:pt x="580110" y="1256030"/>
                    <a:pt x="571347" y="1242593"/>
                    <a:pt x="553821" y="1221562"/>
                  </a:cubicBezTo>
                  <a:cubicBezTo>
                    <a:pt x="528116" y="1192352"/>
                    <a:pt x="498906" y="1147953"/>
                    <a:pt x="466191" y="1088364"/>
                  </a:cubicBezTo>
                  <a:cubicBezTo>
                    <a:pt x="461518" y="1079017"/>
                    <a:pt x="450418" y="1059738"/>
                    <a:pt x="432892" y="1030528"/>
                  </a:cubicBezTo>
                  <a:cubicBezTo>
                    <a:pt x="406019" y="986129"/>
                    <a:pt x="389661" y="952830"/>
                    <a:pt x="383819" y="930630"/>
                  </a:cubicBezTo>
                  <a:cubicBezTo>
                    <a:pt x="369798" y="869873"/>
                    <a:pt x="360159" y="823722"/>
                    <a:pt x="354901" y="792175"/>
                  </a:cubicBezTo>
                  <a:cubicBezTo>
                    <a:pt x="349643" y="760628"/>
                    <a:pt x="347598" y="736092"/>
                    <a:pt x="348767" y="718566"/>
                  </a:cubicBezTo>
                  <a:lnTo>
                    <a:pt x="350519" y="690524"/>
                  </a:lnTo>
                  <a:cubicBezTo>
                    <a:pt x="351688" y="690524"/>
                    <a:pt x="353441" y="675335"/>
                    <a:pt x="355777" y="644956"/>
                  </a:cubicBezTo>
                  <a:cubicBezTo>
                    <a:pt x="358114" y="614578"/>
                    <a:pt x="361327" y="587121"/>
                    <a:pt x="365417" y="562584"/>
                  </a:cubicBezTo>
                  <a:cubicBezTo>
                    <a:pt x="369506" y="538048"/>
                    <a:pt x="372719" y="525780"/>
                    <a:pt x="375056" y="525780"/>
                  </a:cubicBezTo>
                  <a:cubicBezTo>
                    <a:pt x="380898" y="528116"/>
                    <a:pt x="389953" y="533666"/>
                    <a:pt x="402221" y="542429"/>
                  </a:cubicBezTo>
                  <a:cubicBezTo>
                    <a:pt x="414489" y="551192"/>
                    <a:pt x="427050" y="560832"/>
                    <a:pt x="439902" y="571347"/>
                  </a:cubicBezTo>
                  <a:cubicBezTo>
                    <a:pt x="467944" y="595884"/>
                    <a:pt x="481965" y="610489"/>
                    <a:pt x="481965" y="615162"/>
                  </a:cubicBezTo>
                  <a:cubicBezTo>
                    <a:pt x="481965" y="619836"/>
                    <a:pt x="484593" y="624509"/>
                    <a:pt x="489851" y="629183"/>
                  </a:cubicBezTo>
                  <a:cubicBezTo>
                    <a:pt x="495109" y="633857"/>
                    <a:pt x="500075" y="636193"/>
                    <a:pt x="504748" y="636193"/>
                  </a:cubicBezTo>
                  <a:cubicBezTo>
                    <a:pt x="511759" y="636193"/>
                    <a:pt x="519353" y="639407"/>
                    <a:pt x="527532" y="645833"/>
                  </a:cubicBezTo>
                  <a:cubicBezTo>
                    <a:pt x="535711" y="652259"/>
                    <a:pt x="540969" y="659561"/>
                    <a:pt x="543306" y="667740"/>
                  </a:cubicBezTo>
                  <a:cubicBezTo>
                    <a:pt x="546811" y="674751"/>
                    <a:pt x="548563" y="692861"/>
                    <a:pt x="548563" y="722071"/>
                  </a:cubicBezTo>
                  <a:cubicBezTo>
                    <a:pt x="549732" y="748944"/>
                    <a:pt x="552069" y="770559"/>
                    <a:pt x="555574" y="786917"/>
                  </a:cubicBezTo>
                  <a:cubicBezTo>
                    <a:pt x="559079" y="803275"/>
                    <a:pt x="563168" y="811453"/>
                    <a:pt x="567842" y="811453"/>
                  </a:cubicBezTo>
                  <a:cubicBezTo>
                    <a:pt x="573684" y="811453"/>
                    <a:pt x="582739" y="804151"/>
                    <a:pt x="595007" y="789546"/>
                  </a:cubicBezTo>
                  <a:cubicBezTo>
                    <a:pt x="607276" y="774941"/>
                    <a:pt x="615746" y="760628"/>
                    <a:pt x="620420" y="746607"/>
                  </a:cubicBezTo>
                  <a:cubicBezTo>
                    <a:pt x="626262" y="731418"/>
                    <a:pt x="633272" y="717981"/>
                    <a:pt x="641451" y="706297"/>
                  </a:cubicBezTo>
                  <a:cubicBezTo>
                    <a:pt x="649630" y="694613"/>
                    <a:pt x="656640" y="688187"/>
                    <a:pt x="662482" y="687019"/>
                  </a:cubicBezTo>
                  <a:cubicBezTo>
                    <a:pt x="664819" y="684682"/>
                    <a:pt x="666572" y="682053"/>
                    <a:pt x="667740" y="679132"/>
                  </a:cubicBezTo>
                  <a:cubicBezTo>
                    <a:pt x="668909" y="676211"/>
                    <a:pt x="667740" y="674751"/>
                    <a:pt x="664235" y="674751"/>
                  </a:cubicBezTo>
                  <a:cubicBezTo>
                    <a:pt x="661898" y="674751"/>
                    <a:pt x="660730" y="672706"/>
                    <a:pt x="660730" y="668617"/>
                  </a:cubicBezTo>
                  <a:cubicBezTo>
                    <a:pt x="660730" y="664527"/>
                    <a:pt x="661898" y="661898"/>
                    <a:pt x="664235" y="660730"/>
                  </a:cubicBezTo>
                  <a:cubicBezTo>
                    <a:pt x="666572" y="658393"/>
                    <a:pt x="667740" y="654304"/>
                    <a:pt x="667740" y="648462"/>
                  </a:cubicBezTo>
                  <a:cubicBezTo>
                    <a:pt x="667740" y="641451"/>
                    <a:pt x="668324" y="637362"/>
                    <a:pt x="669493" y="636193"/>
                  </a:cubicBezTo>
                  <a:cubicBezTo>
                    <a:pt x="670661" y="633857"/>
                    <a:pt x="671245" y="625678"/>
                    <a:pt x="671245" y="611657"/>
                  </a:cubicBezTo>
                  <a:cubicBezTo>
                    <a:pt x="671245" y="578942"/>
                    <a:pt x="669493" y="560247"/>
                    <a:pt x="665988" y="555574"/>
                  </a:cubicBezTo>
                  <a:cubicBezTo>
                    <a:pt x="663651" y="553237"/>
                    <a:pt x="662482" y="549732"/>
                    <a:pt x="662482" y="545058"/>
                  </a:cubicBezTo>
                  <a:cubicBezTo>
                    <a:pt x="663651" y="543890"/>
                    <a:pt x="663943" y="542429"/>
                    <a:pt x="663359" y="540677"/>
                  </a:cubicBezTo>
                  <a:cubicBezTo>
                    <a:pt x="662775" y="538924"/>
                    <a:pt x="661898" y="536879"/>
                    <a:pt x="660730" y="534543"/>
                  </a:cubicBezTo>
                  <a:cubicBezTo>
                    <a:pt x="658393" y="529869"/>
                    <a:pt x="657225" y="525780"/>
                    <a:pt x="657225" y="522274"/>
                  </a:cubicBezTo>
                  <a:cubicBezTo>
                    <a:pt x="656056" y="521106"/>
                    <a:pt x="653135" y="510590"/>
                    <a:pt x="648462" y="490728"/>
                  </a:cubicBezTo>
                  <a:cubicBezTo>
                    <a:pt x="644956" y="476707"/>
                    <a:pt x="643204" y="466191"/>
                    <a:pt x="643204" y="459181"/>
                  </a:cubicBezTo>
                  <a:cubicBezTo>
                    <a:pt x="645541" y="452170"/>
                    <a:pt x="626846" y="404266"/>
                    <a:pt x="587121" y="315468"/>
                  </a:cubicBezTo>
                  <a:cubicBezTo>
                    <a:pt x="564921" y="264058"/>
                    <a:pt x="546227" y="229590"/>
                    <a:pt x="531037" y="212064"/>
                  </a:cubicBezTo>
                  <a:lnTo>
                    <a:pt x="517017" y="191033"/>
                  </a:lnTo>
                  <a:cubicBezTo>
                    <a:pt x="514680" y="182854"/>
                    <a:pt x="511759" y="176428"/>
                    <a:pt x="508254" y="171754"/>
                  </a:cubicBezTo>
                  <a:lnTo>
                    <a:pt x="502996" y="159486"/>
                  </a:lnTo>
                  <a:lnTo>
                    <a:pt x="515264" y="155981"/>
                  </a:lnTo>
                  <a:cubicBezTo>
                    <a:pt x="519938" y="153644"/>
                    <a:pt x="525195" y="152476"/>
                    <a:pt x="531037" y="152476"/>
                  </a:cubicBezTo>
                  <a:cubicBezTo>
                    <a:pt x="533374" y="152476"/>
                    <a:pt x="539216" y="148971"/>
                    <a:pt x="548563" y="141960"/>
                  </a:cubicBezTo>
                  <a:cubicBezTo>
                    <a:pt x="568426" y="125603"/>
                    <a:pt x="583615" y="117424"/>
                    <a:pt x="594131" y="117424"/>
                  </a:cubicBezTo>
                  <a:cubicBezTo>
                    <a:pt x="597636" y="117424"/>
                    <a:pt x="601434" y="117424"/>
                    <a:pt x="605523" y="117424"/>
                  </a:cubicBezTo>
                  <a:cubicBezTo>
                    <a:pt x="609612" y="117424"/>
                    <a:pt x="612241" y="116840"/>
                    <a:pt x="613410" y="115671"/>
                  </a:cubicBezTo>
                  <a:cubicBezTo>
                    <a:pt x="614578" y="114503"/>
                    <a:pt x="615162" y="112750"/>
                    <a:pt x="615162" y="110413"/>
                  </a:cubicBezTo>
                  <a:cubicBezTo>
                    <a:pt x="615162" y="109245"/>
                    <a:pt x="616915" y="103403"/>
                    <a:pt x="620420" y="92887"/>
                  </a:cubicBezTo>
                  <a:cubicBezTo>
                    <a:pt x="623925" y="88214"/>
                    <a:pt x="625094" y="83832"/>
                    <a:pt x="623925" y="79743"/>
                  </a:cubicBezTo>
                  <a:cubicBezTo>
                    <a:pt x="622757" y="75653"/>
                    <a:pt x="620420" y="74777"/>
                    <a:pt x="616915" y="77114"/>
                  </a:cubicBezTo>
                  <a:lnTo>
                    <a:pt x="609904" y="80619"/>
                  </a:lnTo>
                  <a:cubicBezTo>
                    <a:pt x="602894" y="80619"/>
                    <a:pt x="589457" y="74777"/>
                    <a:pt x="569595" y="63093"/>
                  </a:cubicBezTo>
                  <a:cubicBezTo>
                    <a:pt x="548563" y="47904"/>
                    <a:pt x="523735" y="34759"/>
                    <a:pt x="495109" y="23660"/>
                  </a:cubicBezTo>
                  <a:cubicBezTo>
                    <a:pt x="466483" y="12560"/>
                    <a:pt x="439902" y="5257"/>
                    <a:pt x="415366" y="1752"/>
                  </a:cubicBezTo>
                  <a:cubicBezTo>
                    <a:pt x="408355" y="584"/>
                    <a:pt x="395503" y="0"/>
                    <a:pt x="37680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17119A4-E1E2-A90E-D4A6-B3FB131C2431}"/>
                </a:ext>
              </a:extLst>
            </p:cNvPr>
            <p:cNvSpPr txBox="1"/>
            <p:nvPr/>
          </p:nvSpPr>
          <p:spPr>
            <a:xfrm flipH="1">
              <a:off x="5805900" y="1595215"/>
              <a:ext cx="377952" cy="188976"/>
            </a:xfrm>
            <a:custGeom>
              <a:avLst/>
              <a:gdLst/>
              <a:ahLst/>
              <a:cxnLst/>
              <a:rect l="l" t="t" r="r" b="b"/>
              <a:pathLst>
                <a:path w="377952" h="188976">
                  <a:moveTo>
                    <a:pt x="71933" y="0"/>
                  </a:moveTo>
                  <a:cubicBezTo>
                    <a:pt x="65431" y="0"/>
                    <a:pt x="61773" y="407"/>
                    <a:pt x="60960" y="1219"/>
                  </a:cubicBezTo>
                  <a:cubicBezTo>
                    <a:pt x="60147" y="2032"/>
                    <a:pt x="54458" y="4064"/>
                    <a:pt x="43891" y="7315"/>
                  </a:cubicBezTo>
                  <a:cubicBezTo>
                    <a:pt x="33325" y="10567"/>
                    <a:pt x="26416" y="13818"/>
                    <a:pt x="23165" y="17069"/>
                  </a:cubicBezTo>
                  <a:cubicBezTo>
                    <a:pt x="19101" y="21133"/>
                    <a:pt x="16256" y="23165"/>
                    <a:pt x="14631" y="23165"/>
                  </a:cubicBezTo>
                  <a:cubicBezTo>
                    <a:pt x="12192" y="23165"/>
                    <a:pt x="9144" y="25400"/>
                    <a:pt x="5487" y="29871"/>
                  </a:cubicBezTo>
                  <a:cubicBezTo>
                    <a:pt x="1829" y="34341"/>
                    <a:pt x="407" y="37389"/>
                    <a:pt x="1219" y="39015"/>
                  </a:cubicBezTo>
                  <a:cubicBezTo>
                    <a:pt x="2845" y="40640"/>
                    <a:pt x="2845" y="45111"/>
                    <a:pt x="1219" y="52426"/>
                  </a:cubicBezTo>
                  <a:cubicBezTo>
                    <a:pt x="407" y="55677"/>
                    <a:pt x="0" y="59335"/>
                    <a:pt x="0" y="63399"/>
                  </a:cubicBezTo>
                  <a:cubicBezTo>
                    <a:pt x="0" y="65024"/>
                    <a:pt x="1219" y="69088"/>
                    <a:pt x="3658" y="75591"/>
                  </a:cubicBezTo>
                  <a:cubicBezTo>
                    <a:pt x="6909" y="82906"/>
                    <a:pt x="9754" y="86563"/>
                    <a:pt x="12192" y="86563"/>
                  </a:cubicBezTo>
                  <a:cubicBezTo>
                    <a:pt x="13818" y="86563"/>
                    <a:pt x="19914" y="91847"/>
                    <a:pt x="30480" y="102413"/>
                  </a:cubicBezTo>
                  <a:cubicBezTo>
                    <a:pt x="41047" y="112979"/>
                    <a:pt x="47955" y="118263"/>
                    <a:pt x="51207" y="118263"/>
                  </a:cubicBezTo>
                  <a:cubicBezTo>
                    <a:pt x="53645" y="118263"/>
                    <a:pt x="55677" y="119076"/>
                    <a:pt x="57303" y="120701"/>
                  </a:cubicBezTo>
                  <a:cubicBezTo>
                    <a:pt x="60554" y="122327"/>
                    <a:pt x="64618" y="123139"/>
                    <a:pt x="69495" y="123139"/>
                  </a:cubicBezTo>
                  <a:lnTo>
                    <a:pt x="74371" y="123139"/>
                  </a:lnTo>
                  <a:cubicBezTo>
                    <a:pt x="80061" y="123139"/>
                    <a:pt x="85751" y="125578"/>
                    <a:pt x="91440" y="130455"/>
                  </a:cubicBezTo>
                  <a:cubicBezTo>
                    <a:pt x="102819" y="139395"/>
                    <a:pt x="112370" y="145288"/>
                    <a:pt x="120091" y="148133"/>
                  </a:cubicBezTo>
                  <a:cubicBezTo>
                    <a:pt x="127813" y="150978"/>
                    <a:pt x="137363" y="152400"/>
                    <a:pt x="148743" y="152400"/>
                  </a:cubicBezTo>
                  <a:cubicBezTo>
                    <a:pt x="168250" y="152400"/>
                    <a:pt x="188976" y="157683"/>
                    <a:pt x="210922" y="168250"/>
                  </a:cubicBezTo>
                  <a:cubicBezTo>
                    <a:pt x="221488" y="173127"/>
                    <a:pt x="232664" y="177800"/>
                    <a:pt x="244450" y="182271"/>
                  </a:cubicBezTo>
                  <a:cubicBezTo>
                    <a:pt x="256235" y="186741"/>
                    <a:pt x="264160" y="188976"/>
                    <a:pt x="268224" y="188976"/>
                  </a:cubicBezTo>
                  <a:cubicBezTo>
                    <a:pt x="269037" y="188976"/>
                    <a:pt x="269443" y="188570"/>
                    <a:pt x="269443" y="187757"/>
                  </a:cubicBezTo>
                  <a:cubicBezTo>
                    <a:pt x="268631" y="186944"/>
                    <a:pt x="267005" y="185522"/>
                    <a:pt x="264567" y="183490"/>
                  </a:cubicBezTo>
                  <a:cubicBezTo>
                    <a:pt x="262128" y="181458"/>
                    <a:pt x="258877" y="179629"/>
                    <a:pt x="254813" y="178003"/>
                  </a:cubicBezTo>
                  <a:cubicBezTo>
                    <a:pt x="244247" y="172314"/>
                    <a:pt x="233883" y="165405"/>
                    <a:pt x="223723" y="157277"/>
                  </a:cubicBezTo>
                  <a:cubicBezTo>
                    <a:pt x="213563" y="149149"/>
                    <a:pt x="209296" y="144272"/>
                    <a:pt x="210922" y="142647"/>
                  </a:cubicBezTo>
                  <a:lnTo>
                    <a:pt x="225552" y="145085"/>
                  </a:lnTo>
                  <a:cubicBezTo>
                    <a:pt x="232055" y="146711"/>
                    <a:pt x="243840" y="147524"/>
                    <a:pt x="260909" y="147524"/>
                  </a:cubicBezTo>
                  <a:cubicBezTo>
                    <a:pt x="272288" y="145898"/>
                    <a:pt x="281635" y="143866"/>
                    <a:pt x="288951" y="141427"/>
                  </a:cubicBezTo>
                  <a:cubicBezTo>
                    <a:pt x="296266" y="138989"/>
                    <a:pt x="302768" y="135331"/>
                    <a:pt x="308458" y="130455"/>
                  </a:cubicBezTo>
                  <a:cubicBezTo>
                    <a:pt x="310083" y="128829"/>
                    <a:pt x="313335" y="126187"/>
                    <a:pt x="318211" y="122530"/>
                  </a:cubicBezTo>
                  <a:cubicBezTo>
                    <a:pt x="323088" y="118872"/>
                    <a:pt x="329184" y="114199"/>
                    <a:pt x="336499" y="108509"/>
                  </a:cubicBezTo>
                  <a:cubicBezTo>
                    <a:pt x="349504" y="97943"/>
                    <a:pt x="360071" y="86563"/>
                    <a:pt x="368199" y="74372"/>
                  </a:cubicBezTo>
                  <a:cubicBezTo>
                    <a:pt x="374701" y="62992"/>
                    <a:pt x="377952" y="55677"/>
                    <a:pt x="377952" y="52426"/>
                  </a:cubicBezTo>
                  <a:cubicBezTo>
                    <a:pt x="377952" y="48362"/>
                    <a:pt x="375920" y="45111"/>
                    <a:pt x="371856" y="42672"/>
                  </a:cubicBezTo>
                  <a:cubicBezTo>
                    <a:pt x="368605" y="41047"/>
                    <a:pt x="365760" y="40234"/>
                    <a:pt x="363322" y="40234"/>
                  </a:cubicBezTo>
                  <a:cubicBezTo>
                    <a:pt x="356007" y="40234"/>
                    <a:pt x="349098" y="43079"/>
                    <a:pt x="342595" y="48768"/>
                  </a:cubicBezTo>
                  <a:cubicBezTo>
                    <a:pt x="330403" y="58522"/>
                    <a:pt x="315367" y="63399"/>
                    <a:pt x="297485" y="63399"/>
                  </a:cubicBezTo>
                  <a:cubicBezTo>
                    <a:pt x="289357" y="63399"/>
                    <a:pt x="280416" y="62179"/>
                    <a:pt x="270663" y="59741"/>
                  </a:cubicBezTo>
                  <a:cubicBezTo>
                    <a:pt x="258471" y="56490"/>
                    <a:pt x="244247" y="52223"/>
                    <a:pt x="227991" y="46939"/>
                  </a:cubicBezTo>
                  <a:cubicBezTo>
                    <a:pt x="211735" y="41656"/>
                    <a:pt x="198730" y="37389"/>
                    <a:pt x="188976" y="34138"/>
                  </a:cubicBezTo>
                  <a:lnTo>
                    <a:pt x="153619" y="21946"/>
                  </a:lnTo>
                  <a:lnTo>
                    <a:pt x="107290" y="4877"/>
                  </a:lnTo>
                  <a:cubicBezTo>
                    <a:pt x="97536" y="1626"/>
                    <a:pt x="85751" y="0"/>
                    <a:pt x="7193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3F4E337-DF40-4247-E7E9-1A64418EF4CA}"/>
                </a:ext>
              </a:extLst>
            </p:cNvPr>
            <p:cNvSpPr txBox="1"/>
            <p:nvPr/>
          </p:nvSpPr>
          <p:spPr>
            <a:xfrm flipH="1">
              <a:off x="4905088" y="1605592"/>
              <a:ext cx="527914" cy="704779"/>
            </a:xfrm>
            <a:custGeom>
              <a:avLst/>
              <a:gdLst/>
              <a:ahLst/>
              <a:cxnLst/>
              <a:rect l="l" t="t" r="r" b="b"/>
              <a:pathLst>
                <a:path w="527914" h="704779">
                  <a:moveTo>
                    <a:pt x="226162" y="203"/>
                  </a:moveTo>
                  <a:cubicBezTo>
                    <a:pt x="224942" y="-203"/>
                    <a:pt x="223926" y="0"/>
                    <a:pt x="223114" y="813"/>
                  </a:cubicBezTo>
                  <a:lnTo>
                    <a:pt x="212141" y="3251"/>
                  </a:lnTo>
                  <a:cubicBezTo>
                    <a:pt x="201574" y="4877"/>
                    <a:pt x="193853" y="9347"/>
                    <a:pt x="188976" y="16663"/>
                  </a:cubicBezTo>
                  <a:cubicBezTo>
                    <a:pt x="185725" y="23165"/>
                    <a:pt x="182067" y="26416"/>
                    <a:pt x="178003" y="26416"/>
                  </a:cubicBezTo>
                  <a:cubicBezTo>
                    <a:pt x="174752" y="28042"/>
                    <a:pt x="172110" y="30887"/>
                    <a:pt x="170078" y="34951"/>
                  </a:cubicBezTo>
                  <a:cubicBezTo>
                    <a:pt x="168046" y="39015"/>
                    <a:pt x="167437" y="43079"/>
                    <a:pt x="168250" y="47143"/>
                  </a:cubicBezTo>
                  <a:cubicBezTo>
                    <a:pt x="168250" y="50394"/>
                    <a:pt x="166624" y="54458"/>
                    <a:pt x="163373" y="59335"/>
                  </a:cubicBezTo>
                  <a:cubicBezTo>
                    <a:pt x="161747" y="63399"/>
                    <a:pt x="159309" y="72136"/>
                    <a:pt x="156058" y="85547"/>
                  </a:cubicBezTo>
                  <a:cubicBezTo>
                    <a:pt x="152806" y="98959"/>
                    <a:pt x="151587" y="107290"/>
                    <a:pt x="152400" y="110541"/>
                  </a:cubicBezTo>
                  <a:cubicBezTo>
                    <a:pt x="153213" y="112979"/>
                    <a:pt x="147930" y="114605"/>
                    <a:pt x="136550" y="115418"/>
                  </a:cubicBezTo>
                  <a:cubicBezTo>
                    <a:pt x="130861" y="115418"/>
                    <a:pt x="126187" y="115824"/>
                    <a:pt x="122530" y="116637"/>
                  </a:cubicBezTo>
                  <a:cubicBezTo>
                    <a:pt x="118872" y="117450"/>
                    <a:pt x="115824" y="119075"/>
                    <a:pt x="113386" y="121514"/>
                  </a:cubicBezTo>
                  <a:cubicBezTo>
                    <a:pt x="109322" y="125578"/>
                    <a:pt x="104445" y="128829"/>
                    <a:pt x="98755" y="131267"/>
                  </a:cubicBezTo>
                  <a:cubicBezTo>
                    <a:pt x="84125" y="138583"/>
                    <a:pt x="72746" y="147930"/>
                    <a:pt x="64618" y="159309"/>
                  </a:cubicBezTo>
                  <a:cubicBezTo>
                    <a:pt x="60554" y="164999"/>
                    <a:pt x="58522" y="170282"/>
                    <a:pt x="58522" y="175159"/>
                  </a:cubicBezTo>
                  <a:cubicBezTo>
                    <a:pt x="58522" y="184099"/>
                    <a:pt x="58725" y="190805"/>
                    <a:pt x="59131" y="195275"/>
                  </a:cubicBezTo>
                  <a:cubicBezTo>
                    <a:pt x="59538" y="199746"/>
                    <a:pt x="61366" y="203607"/>
                    <a:pt x="64618" y="206858"/>
                  </a:cubicBezTo>
                  <a:cubicBezTo>
                    <a:pt x="67869" y="210109"/>
                    <a:pt x="72746" y="213360"/>
                    <a:pt x="79248" y="216611"/>
                  </a:cubicBezTo>
                  <a:cubicBezTo>
                    <a:pt x="85750" y="219863"/>
                    <a:pt x="90627" y="221488"/>
                    <a:pt x="93878" y="221488"/>
                  </a:cubicBezTo>
                  <a:cubicBezTo>
                    <a:pt x="97130" y="221488"/>
                    <a:pt x="98755" y="222301"/>
                    <a:pt x="98755" y="223927"/>
                  </a:cubicBezTo>
                  <a:lnTo>
                    <a:pt x="108509" y="230023"/>
                  </a:lnTo>
                  <a:cubicBezTo>
                    <a:pt x="115011" y="231648"/>
                    <a:pt x="119075" y="233274"/>
                    <a:pt x="120701" y="234899"/>
                  </a:cubicBezTo>
                  <a:lnTo>
                    <a:pt x="134112" y="240995"/>
                  </a:lnTo>
                  <a:cubicBezTo>
                    <a:pt x="140614" y="245059"/>
                    <a:pt x="145491" y="248717"/>
                    <a:pt x="148742" y="251968"/>
                  </a:cubicBezTo>
                  <a:cubicBezTo>
                    <a:pt x="151994" y="255220"/>
                    <a:pt x="154026" y="259690"/>
                    <a:pt x="154838" y="265379"/>
                  </a:cubicBezTo>
                  <a:cubicBezTo>
                    <a:pt x="155651" y="267818"/>
                    <a:pt x="156058" y="273508"/>
                    <a:pt x="156058" y="282448"/>
                  </a:cubicBezTo>
                  <a:cubicBezTo>
                    <a:pt x="156058" y="303581"/>
                    <a:pt x="154838" y="320243"/>
                    <a:pt x="152400" y="332436"/>
                  </a:cubicBezTo>
                  <a:cubicBezTo>
                    <a:pt x="151587" y="334061"/>
                    <a:pt x="150368" y="335280"/>
                    <a:pt x="148742" y="336093"/>
                  </a:cubicBezTo>
                  <a:cubicBezTo>
                    <a:pt x="147117" y="336906"/>
                    <a:pt x="144678" y="336906"/>
                    <a:pt x="141427" y="336093"/>
                  </a:cubicBezTo>
                  <a:cubicBezTo>
                    <a:pt x="110541" y="330403"/>
                    <a:pt x="88595" y="327152"/>
                    <a:pt x="75590" y="326339"/>
                  </a:cubicBezTo>
                  <a:lnTo>
                    <a:pt x="63398" y="325120"/>
                  </a:lnTo>
                  <a:cubicBezTo>
                    <a:pt x="59334" y="325120"/>
                    <a:pt x="53238" y="327152"/>
                    <a:pt x="45110" y="331216"/>
                  </a:cubicBezTo>
                  <a:lnTo>
                    <a:pt x="32918" y="338532"/>
                  </a:lnTo>
                  <a:cubicBezTo>
                    <a:pt x="32918" y="340157"/>
                    <a:pt x="32106" y="340970"/>
                    <a:pt x="30480" y="340970"/>
                  </a:cubicBezTo>
                  <a:cubicBezTo>
                    <a:pt x="28042" y="340970"/>
                    <a:pt x="23165" y="344628"/>
                    <a:pt x="15850" y="351943"/>
                  </a:cubicBezTo>
                  <a:cubicBezTo>
                    <a:pt x="8534" y="359258"/>
                    <a:pt x="3658" y="367386"/>
                    <a:pt x="1219" y="376327"/>
                  </a:cubicBezTo>
                  <a:cubicBezTo>
                    <a:pt x="406" y="378765"/>
                    <a:pt x="0" y="382016"/>
                    <a:pt x="0" y="386080"/>
                  </a:cubicBezTo>
                  <a:cubicBezTo>
                    <a:pt x="0" y="391770"/>
                    <a:pt x="4064" y="397053"/>
                    <a:pt x="12192" y="401930"/>
                  </a:cubicBezTo>
                  <a:cubicBezTo>
                    <a:pt x="14630" y="404368"/>
                    <a:pt x="17882" y="405791"/>
                    <a:pt x="21946" y="406197"/>
                  </a:cubicBezTo>
                  <a:cubicBezTo>
                    <a:pt x="26010" y="406603"/>
                    <a:pt x="30480" y="406807"/>
                    <a:pt x="35357" y="406807"/>
                  </a:cubicBezTo>
                  <a:cubicBezTo>
                    <a:pt x="41046" y="406807"/>
                    <a:pt x="59741" y="405587"/>
                    <a:pt x="91440" y="403149"/>
                  </a:cubicBezTo>
                  <a:cubicBezTo>
                    <a:pt x="102819" y="401524"/>
                    <a:pt x="111760" y="401117"/>
                    <a:pt x="118262" y="401930"/>
                  </a:cubicBezTo>
                  <a:cubicBezTo>
                    <a:pt x="127203" y="401930"/>
                    <a:pt x="133096" y="403352"/>
                    <a:pt x="135941" y="406197"/>
                  </a:cubicBezTo>
                  <a:cubicBezTo>
                    <a:pt x="138786" y="409042"/>
                    <a:pt x="141427" y="416560"/>
                    <a:pt x="143866" y="428752"/>
                  </a:cubicBezTo>
                  <a:cubicBezTo>
                    <a:pt x="146304" y="436880"/>
                    <a:pt x="147523" y="445008"/>
                    <a:pt x="147523" y="453136"/>
                  </a:cubicBezTo>
                  <a:cubicBezTo>
                    <a:pt x="147523" y="462890"/>
                    <a:pt x="145898" y="471018"/>
                    <a:pt x="142646" y="477520"/>
                  </a:cubicBezTo>
                  <a:cubicBezTo>
                    <a:pt x="140208" y="482397"/>
                    <a:pt x="138989" y="497434"/>
                    <a:pt x="138989" y="522631"/>
                  </a:cubicBezTo>
                  <a:cubicBezTo>
                    <a:pt x="138989" y="534823"/>
                    <a:pt x="139192" y="545592"/>
                    <a:pt x="139598" y="554940"/>
                  </a:cubicBezTo>
                  <a:cubicBezTo>
                    <a:pt x="140005" y="564287"/>
                    <a:pt x="141427" y="572618"/>
                    <a:pt x="143866" y="579933"/>
                  </a:cubicBezTo>
                  <a:cubicBezTo>
                    <a:pt x="151994" y="607568"/>
                    <a:pt x="157277" y="623012"/>
                    <a:pt x="159715" y="626263"/>
                  </a:cubicBezTo>
                  <a:cubicBezTo>
                    <a:pt x="162966" y="628701"/>
                    <a:pt x="167843" y="632359"/>
                    <a:pt x="174346" y="637236"/>
                  </a:cubicBezTo>
                  <a:cubicBezTo>
                    <a:pt x="180848" y="642112"/>
                    <a:pt x="187350" y="646583"/>
                    <a:pt x="193853" y="650647"/>
                  </a:cubicBezTo>
                  <a:lnTo>
                    <a:pt x="219456" y="673812"/>
                  </a:lnTo>
                  <a:cubicBezTo>
                    <a:pt x="227584" y="682752"/>
                    <a:pt x="236118" y="690474"/>
                    <a:pt x="245059" y="696976"/>
                  </a:cubicBezTo>
                  <a:cubicBezTo>
                    <a:pt x="254000" y="703479"/>
                    <a:pt x="259283" y="705917"/>
                    <a:pt x="260909" y="704292"/>
                  </a:cubicBezTo>
                  <a:lnTo>
                    <a:pt x="254813" y="692100"/>
                  </a:lnTo>
                  <a:cubicBezTo>
                    <a:pt x="249936" y="684784"/>
                    <a:pt x="244856" y="675437"/>
                    <a:pt x="239573" y="664058"/>
                  </a:cubicBezTo>
                  <a:cubicBezTo>
                    <a:pt x="234290" y="652679"/>
                    <a:pt x="230022" y="642112"/>
                    <a:pt x="226771" y="632359"/>
                  </a:cubicBezTo>
                  <a:cubicBezTo>
                    <a:pt x="222707" y="620980"/>
                    <a:pt x="220066" y="607772"/>
                    <a:pt x="218846" y="592735"/>
                  </a:cubicBezTo>
                  <a:cubicBezTo>
                    <a:pt x="217627" y="577698"/>
                    <a:pt x="217018" y="555143"/>
                    <a:pt x="217018" y="525069"/>
                  </a:cubicBezTo>
                  <a:cubicBezTo>
                    <a:pt x="217018" y="456794"/>
                    <a:pt x="221082" y="426314"/>
                    <a:pt x="229210" y="433629"/>
                  </a:cubicBezTo>
                  <a:cubicBezTo>
                    <a:pt x="237338" y="437693"/>
                    <a:pt x="242621" y="440132"/>
                    <a:pt x="245059" y="440944"/>
                  </a:cubicBezTo>
                  <a:lnTo>
                    <a:pt x="269443" y="450698"/>
                  </a:lnTo>
                  <a:lnTo>
                    <a:pt x="280416" y="456794"/>
                  </a:lnTo>
                  <a:lnTo>
                    <a:pt x="280416" y="490931"/>
                  </a:lnTo>
                  <a:lnTo>
                    <a:pt x="277978" y="531165"/>
                  </a:lnTo>
                  <a:lnTo>
                    <a:pt x="277978" y="533604"/>
                  </a:lnTo>
                  <a:cubicBezTo>
                    <a:pt x="277978" y="538480"/>
                    <a:pt x="280416" y="545796"/>
                    <a:pt x="285293" y="555549"/>
                  </a:cubicBezTo>
                  <a:cubicBezTo>
                    <a:pt x="293421" y="575869"/>
                    <a:pt x="297485" y="589280"/>
                    <a:pt x="297485" y="595783"/>
                  </a:cubicBezTo>
                  <a:cubicBezTo>
                    <a:pt x="297485" y="601472"/>
                    <a:pt x="298704" y="605536"/>
                    <a:pt x="301142" y="607975"/>
                  </a:cubicBezTo>
                  <a:cubicBezTo>
                    <a:pt x="302768" y="609600"/>
                    <a:pt x="305410" y="610820"/>
                    <a:pt x="309067" y="611632"/>
                  </a:cubicBezTo>
                  <a:cubicBezTo>
                    <a:pt x="312725" y="612445"/>
                    <a:pt x="318211" y="612852"/>
                    <a:pt x="325526" y="612852"/>
                  </a:cubicBezTo>
                  <a:cubicBezTo>
                    <a:pt x="338531" y="612852"/>
                    <a:pt x="347878" y="612039"/>
                    <a:pt x="353568" y="610413"/>
                  </a:cubicBezTo>
                  <a:cubicBezTo>
                    <a:pt x="359258" y="608788"/>
                    <a:pt x="363728" y="605943"/>
                    <a:pt x="366979" y="601879"/>
                  </a:cubicBezTo>
                  <a:cubicBezTo>
                    <a:pt x="370230" y="595376"/>
                    <a:pt x="371856" y="590906"/>
                    <a:pt x="371856" y="588468"/>
                  </a:cubicBezTo>
                  <a:cubicBezTo>
                    <a:pt x="371856" y="586842"/>
                    <a:pt x="373482" y="581965"/>
                    <a:pt x="376733" y="573837"/>
                  </a:cubicBezTo>
                  <a:cubicBezTo>
                    <a:pt x="380797" y="567335"/>
                    <a:pt x="382829" y="562458"/>
                    <a:pt x="382829" y="559207"/>
                  </a:cubicBezTo>
                  <a:cubicBezTo>
                    <a:pt x="382829" y="557581"/>
                    <a:pt x="383642" y="555752"/>
                    <a:pt x="385267" y="553720"/>
                  </a:cubicBezTo>
                  <a:cubicBezTo>
                    <a:pt x="386893" y="551688"/>
                    <a:pt x="389331" y="549453"/>
                    <a:pt x="392582" y="547015"/>
                  </a:cubicBezTo>
                  <a:lnTo>
                    <a:pt x="401117" y="538480"/>
                  </a:lnTo>
                  <a:lnTo>
                    <a:pt x="396240" y="531165"/>
                  </a:lnTo>
                  <a:cubicBezTo>
                    <a:pt x="394614" y="527101"/>
                    <a:pt x="393802" y="524053"/>
                    <a:pt x="393802" y="522021"/>
                  </a:cubicBezTo>
                  <a:cubicBezTo>
                    <a:pt x="393802" y="519989"/>
                    <a:pt x="394614" y="517348"/>
                    <a:pt x="396240" y="514096"/>
                  </a:cubicBezTo>
                  <a:cubicBezTo>
                    <a:pt x="397866" y="507594"/>
                    <a:pt x="399491" y="504343"/>
                    <a:pt x="401117" y="504343"/>
                  </a:cubicBezTo>
                  <a:lnTo>
                    <a:pt x="418186" y="509220"/>
                  </a:lnTo>
                  <a:cubicBezTo>
                    <a:pt x="442570" y="518160"/>
                    <a:pt x="467766" y="522224"/>
                    <a:pt x="493776" y="521412"/>
                  </a:cubicBezTo>
                  <a:lnTo>
                    <a:pt x="520598" y="518973"/>
                  </a:lnTo>
                  <a:cubicBezTo>
                    <a:pt x="521411" y="518160"/>
                    <a:pt x="521818" y="516535"/>
                    <a:pt x="521818" y="514096"/>
                  </a:cubicBezTo>
                  <a:cubicBezTo>
                    <a:pt x="521818" y="506781"/>
                    <a:pt x="521005" y="499466"/>
                    <a:pt x="519379" y="492151"/>
                  </a:cubicBezTo>
                  <a:lnTo>
                    <a:pt x="519379" y="488493"/>
                  </a:lnTo>
                  <a:cubicBezTo>
                    <a:pt x="519379" y="485242"/>
                    <a:pt x="520192" y="481178"/>
                    <a:pt x="521818" y="476301"/>
                  </a:cubicBezTo>
                  <a:cubicBezTo>
                    <a:pt x="524256" y="470611"/>
                    <a:pt x="525069" y="466548"/>
                    <a:pt x="524256" y="464109"/>
                  </a:cubicBezTo>
                  <a:lnTo>
                    <a:pt x="524256" y="461671"/>
                  </a:lnTo>
                  <a:cubicBezTo>
                    <a:pt x="524256" y="458420"/>
                    <a:pt x="525069" y="455168"/>
                    <a:pt x="526694" y="451917"/>
                  </a:cubicBezTo>
                  <a:cubicBezTo>
                    <a:pt x="527507" y="450292"/>
                    <a:pt x="527914" y="447447"/>
                    <a:pt x="527914" y="443383"/>
                  </a:cubicBezTo>
                  <a:cubicBezTo>
                    <a:pt x="527914" y="436880"/>
                    <a:pt x="526288" y="433629"/>
                    <a:pt x="523037" y="433629"/>
                  </a:cubicBezTo>
                  <a:cubicBezTo>
                    <a:pt x="522224" y="433629"/>
                    <a:pt x="521005" y="431597"/>
                    <a:pt x="519379" y="427533"/>
                  </a:cubicBezTo>
                  <a:cubicBezTo>
                    <a:pt x="516941" y="422656"/>
                    <a:pt x="511251" y="418186"/>
                    <a:pt x="502310" y="414122"/>
                  </a:cubicBezTo>
                  <a:cubicBezTo>
                    <a:pt x="491744" y="409245"/>
                    <a:pt x="483210" y="403962"/>
                    <a:pt x="476707" y="398272"/>
                  </a:cubicBezTo>
                  <a:lnTo>
                    <a:pt x="449885" y="379984"/>
                  </a:lnTo>
                  <a:lnTo>
                    <a:pt x="429158" y="365354"/>
                  </a:lnTo>
                  <a:lnTo>
                    <a:pt x="414528" y="351943"/>
                  </a:lnTo>
                  <a:cubicBezTo>
                    <a:pt x="407213" y="347066"/>
                    <a:pt x="402133" y="340157"/>
                    <a:pt x="399288" y="331216"/>
                  </a:cubicBezTo>
                  <a:cubicBezTo>
                    <a:pt x="396443" y="322276"/>
                    <a:pt x="392176" y="303175"/>
                    <a:pt x="386486" y="273914"/>
                  </a:cubicBezTo>
                  <a:lnTo>
                    <a:pt x="382829" y="255626"/>
                  </a:lnTo>
                  <a:lnTo>
                    <a:pt x="395021" y="243434"/>
                  </a:lnTo>
                  <a:lnTo>
                    <a:pt x="415747" y="225146"/>
                  </a:lnTo>
                  <a:cubicBezTo>
                    <a:pt x="419811" y="221082"/>
                    <a:pt x="423469" y="219050"/>
                    <a:pt x="426720" y="219050"/>
                  </a:cubicBezTo>
                  <a:cubicBezTo>
                    <a:pt x="429158" y="219050"/>
                    <a:pt x="433629" y="214579"/>
                    <a:pt x="440131" y="205639"/>
                  </a:cubicBezTo>
                  <a:cubicBezTo>
                    <a:pt x="445008" y="199949"/>
                    <a:pt x="448056" y="195682"/>
                    <a:pt x="449275" y="192837"/>
                  </a:cubicBezTo>
                  <a:cubicBezTo>
                    <a:pt x="450494" y="189992"/>
                    <a:pt x="450291" y="186944"/>
                    <a:pt x="448666" y="183693"/>
                  </a:cubicBezTo>
                  <a:lnTo>
                    <a:pt x="443789" y="172720"/>
                  </a:lnTo>
                  <a:cubicBezTo>
                    <a:pt x="442163" y="168656"/>
                    <a:pt x="439725" y="166624"/>
                    <a:pt x="436474" y="166624"/>
                  </a:cubicBezTo>
                  <a:cubicBezTo>
                    <a:pt x="433222" y="166624"/>
                    <a:pt x="426720" y="168656"/>
                    <a:pt x="416966" y="172720"/>
                  </a:cubicBezTo>
                  <a:cubicBezTo>
                    <a:pt x="408026" y="176784"/>
                    <a:pt x="395834" y="178816"/>
                    <a:pt x="380390" y="178816"/>
                  </a:cubicBezTo>
                  <a:lnTo>
                    <a:pt x="358445" y="178816"/>
                  </a:lnTo>
                  <a:lnTo>
                    <a:pt x="353568" y="164186"/>
                  </a:lnTo>
                  <a:cubicBezTo>
                    <a:pt x="351130" y="157684"/>
                    <a:pt x="349098" y="148743"/>
                    <a:pt x="347472" y="137363"/>
                  </a:cubicBezTo>
                  <a:cubicBezTo>
                    <a:pt x="344221" y="124359"/>
                    <a:pt x="340360" y="111760"/>
                    <a:pt x="335890" y="99568"/>
                  </a:cubicBezTo>
                  <a:cubicBezTo>
                    <a:pt x="331419" y="87376"/>
                    <a:pt x="328371" y="81687"/>
                    <a:pt x="326746" y="82499"/>
                  </a:cubicBezTo>
                  <a:cubicBezTo>
                    <a:pt x="325120" y="82499"/>
                    <a:pt x="323494" y="80467"/>
                    <a:pt x="321869" y="76403"/>
                  </a:cubicBezTo>
                  <a:cubicBezTo>
                    <a:pt x="321869" y="72339"/>
                    <a:pt x="321462" y="70307"/>
                    <a:pt x="320650" y="70307"/>
                  </a:cubicBezTo>
                  <a:cubicBezTo>
                    <a:pt x="319024" y="70307"/>
                    <a:pt x="313131" y="74371"/>
                    <a:pt x="302971" y="82499"/>
                  </a:cubicBezTo>
                  <a:cubicBezTo>
                    <a:pt x="292811" y="90628"/>
                    <a:pt x="287325" y="95504"/>
                    <a:pt x="286512" y="97130"/>
                  </a:cubicBezTo>
                  <a:cubicBezTo>
                    <a:pt x="285699" y="99568"/>
                    <a:pt x="285293" y="103226"/>
                    <a:pt x="285293" y="108103"/>
                  </a:cubicBezTo>
                  <a:cubicBezTo>
                    <a:pt x="285293" y="112979"/>
                    <a:pt x="288138" y="119482"/>
                    <a:pt x="293827" y="127610"/>
                  </a:cubicBezTo>
                  <a:cubicBezTo>
                    <a:pt x="298704" y="134925"/>
                    <a:pt x="301549" y="142647"/>
                    <a:pt x="302362" y="150775"/>
                  </a:cubicBezTo>
                  <a:cubicBezTo>
                    <a:pt x="303174" y="153213"/>
                    <a:pt x="303581" y="156058"/>
                    <a:pt x="303581" y="159309"/>
                  </a:cubicBezTo>
                  <a:cubicBezTo>
                    <a:pt x="303581" y="160935"/>
                    <a:pt x="302768" y="161747"/>
                    <a:pt x="301142" y="161747"/>
                  </a:cubicBezTo>
                  <a:cubicBezTo>
                    <a:pt x="297891" y="161747"/>
                    <a:pt x="293827" y="160732"/>
                    <a:pt x="288950" y="158699"/>
                  </a:cubicBezTo>
                  <a:cubicBezTo>
                    <a:pt x="284074" y="156667"/>
                    <a:pt x="278384" y="154432"/>
                    <a:pt x="271882" y="151994"/>
                  </a:cubicBezTo>
                  <a:lnTo>
                    <a:pt x="230429" y="136144"/>
                  </a:lnTo>
                  <a:lnTo>
                    <a:pt x="212141" y="130048"/>
                  </a:lnTo>
                  <a:lnTo>
                    <a:pt x="212141" y="119075"/>
                  </a:lnTo>
                  <a:lnTo>
                    <a:pt x="212141" y="114199"/>
                  </a:lnTo>
                  <a:cubicBezTo>
                    <a:pt x="212141" y="105258"/>
                    <a:pt x="213360" y="94691"/>
                    <a:pt x="215798" y="82499"/>
                  </a:cubicBezTo>
                  <a:lnTo>
                    <a:pt x="220675" y="50800"/>
                  </a:lnTo>
                  <a:cubicBezTo>
                    <a:pt x="220675" y="47549"/>
                    <a:pt x="222707" y="43485"/>
                    <a:pt x="226771" y="38608"/>
                  </a:cubicBezTo>
                  <a:cubicBezTo>
                    <a:pt x="230835" y="33731"/>
                    <a:pt x="234493" y="31293"/>
                    <a:pt x="237744" y="31293"/>
                  </a:cubicBezTo>
                  <a:cubicBezTo>
                    <a:pt x="240995" y="31293"/>
                    <a:pt x="243027" y="30480"/>
                    <a:pt x="243840" y="28855"/>
                  </a:cubicBezTo>
                  <a:cubicBezTo>
                    <a:pt x="244653" y="27229"/>
                    <a:pt x="243840" y="26010"/>
                    <a:pt x="241402" y="25197"/>
                  </a:cubicBezTo>
                  <a:cubicBezTo>
                    <a:pt x="237338" y="25197"/>
                    <a:pt x="236118" y="24384"/>
                    <a:pt x="237744" y="22759"/>
                  </a:cubicBezTo>
                  <a:cubicBezTo>
                    <a:pt x="237744" y="21946"/>
                    <a:pt x="236118" y="19914"/>
                    <a:pt x="232867" y="16663"/>
                  </a:cubicBezTo>
                  <a:cubicBezTo>
                    <a:pt x="228803" y="15037"/>
                    <a:pt x="227584" y="12599"/>
                    <a:pt x="229210" y="9347"/>
                  </a:cubicBezTo>
                  <a:cubicBezTo>
                    <a:pt x="231648" y="7722"/>
                    <a:pt x="231648" y="5690"/>
                    <a:pt x="229210" y="3251"/>
                  </a:cubicBezTo>
                  <a:cubicBezTo>
                    <a:pt x="228397" y="1626"/>
                    <a:pt x="227381" y="610"/>
                    <a:pt x="226162" y="203"/>
                  </a:cubicBezTo>
                  <a:close/>
                  <a:moveTo>
                    <a:pt x="312115" y="264160"/>
                  </a:moveTo>
                  <a:cubicBezTo>
                    <a:pt x="316179" y="264160"/>
                    <a:pt x="319430" y="264567"/>
                    <a:pt x="321869" y="265379"/>
                  </a:cubicBezTo>
                  <a:cubicBezTo>
                    <a:pt x="327558" y="266192"/>
                    <a:pt x="332435" y="269443"/>
                    <a:pt x="336499" y="275133"/>
                  </a:cubicBezTo>
                  <a:cubicBezTo>
                    <a:pt x="339750" y="280010"/>
                    <a:pt x="342798" y="285090"/>
                    <a:pt x="345643" y="290373"/>
                  </a:cubicBezTo>
                  <a:cubicBezTo>
                    <a:pt x="348488" y="295656"/>
                    <a:pt x="349504" y="298704"/>
                    <a:pt x="348691" y="299517"/>
                  </a:cubicBezTo>
                  <a:cubicBezTo>
                    <a:pt x="347878" y="300330"/>
                    <a:pt x="340563" y="295656"/>
                    <a:pt x="326746" y="285496"/>
                  </a:cubicBezTo>
                  <a:cubicBezTo>
                    <a:pt x="312928" y="275336"/>
                    <a:pt x="305613" y="269037"/>
                    <a:pt x="304800" y="266599"/>
                  </a:cubicBezTo>
                  <a:cubicBezTo>
                    <a:pt x="303987" y="265786"/>
                    <a:pt x="304394" y="265176"/>
                    <a:pt x="306019" y="264770"/>
                  </a:cubicBezTo>
                  <a:cubicBezTo>
                    <a:pt x="307645" y="264363"/>
                    <a:pt x="309677" y="264160"/>
                    <a:pt x="312115" y="264160"/>
                  </a:cubicBezTo>
                  <a:close/>
                  <a:moveTo>
                    <a:pt x="226771" y="275133"/>
                  </a:moveTo>
                  <a:lnTo>
                    <a:pt x="235306" y="280010"/>
                  </a:lnTo>
                  <a:cubicBezTo>
                    <a:pt x="240182" y="283261"/>
                    <a:pt x="244653" y="284887"/>
                    <a:pt x="248717" y="284887"/>
                  </a:cubicBezTo>
                  <a:cubicBezTo>
                    <a:pt x="253594" y="285699"/>
                    <a:pt x="261315" y="289357"/>
                    <a:pt x="271882" y="295859"/>
                  </a:cubicBezTo>
                  <a:lnTo>
                    <a:pt x="288950" y="305613"/>
                  </a:lnTo>
                  <a:cubicBezTo>
                    <a:pt x="290576" y="305613"/>
                    <a:pt x="300330" y="310490"/>
                    <a:pt x="318211" y="320243"/>
                  </a:cubicBezTo>
                  <a:cubicBezTo>
                    <a:pt x="336093" y="329997"/>
                    <a:pt x="347066" y="337109"/>
                    <a:pt x="351130" y="341580"/>
                  </a:cubicBezTo>
                  <a:cubicBezTo>
                    <a:pt x="355194" y="346050"/>
                    <a:pt x="357226" y="353975"/>
                    <a:pt x="357226" y="365354"/>
                  </a:cubicBezTo>
                  <a:lnTo>
                    <a:pt x="357226" y="379984"/>
                  </a:lnTo>
                  <a:cubicBezTo>
                    <a:pt x="357226" y="386487"/>
                    <a:pt x="356819" y="391363"/>
                    <a:pt x="356006" y="394615"/>
                  </a:cubicBezTo>
                  <a:cubicBezTo>
                    <a:pt x="355194" y="397866"/>
                    <a:pt x="353568" y="399491"/>
                    <a:pt x="351130" y="399491"/>
                  </a:cubicBezTo>
                  <a:cubicBezTo>
                    <a:pt x="347066" y="399491"/>
                    <a:pt x="340563" y="397866"/>
                    <a:pt x="331622" y="394615"/>
                  </a:cubicBezTo>
                  <a:cubicBezTo>
                    <a:pt x="324307" y="392989"/>
                    <a:pt x="319430" y="391363"/>
                    <a:pt x="316992" y="389738"/>
                  </a:cubicBezTo>
                  <a:cubicBezTo>
                    <a:pt x="314554" y="388112"/>
                    <a:pt x="312928" y="385674"/>
                    <a:pt x="312115" y="382423"/>
                  </a:cubicBezTo>
                  <a:cubicBezTo>
                    <a:pt x="309677" y="375920"/>
                    <a:pt x="306832" y="369215"/>
                    <a:pt x="303581" y="362306"/>
                  </a:cubicBezTo>
                  <a:cubicBezTo>
                    <a:pt x="300330" y="355397"/>
                    <a:pt x="298298" y="351943"/>
                    <a:pt x="297485" y="351943"/>
                  </a:cubicBezTo>
                  <a:cubicBezTo>
                    <a:pt x="296672" y="351943"/>
                    <a:pt x="294640" y="355194"/>
                    <a:pt x="291389" y="361696"/>
                  </a:cubicBezTo>
                  <a:cubicBezTo>
                    <a:pt x="288138" y="369012"/>
                    <a:pt x="285293" y="373076"/>
                    <a:pt x="282854" y="373888"/>
                  </a:cubicBezTo>
                  <a:cubicBezTo>
                    <a:pt x="281229" y="375514"/>
                    <a:pt x="279603" y="376327"/>
                    <a:pt x="277978" y="376327"/>
                  </a:cubicBezTo>
                  <a:cubicBezTo>
                    <a:pt x="274726" y="376327"/>
                    <a:pt x="269443" y="374701"/>
                    <a:pt x="262128" y="371450"/>
                  </a:cubicBezTo>
                  <a:lnTo>
                    <a:pt x="235306" y="361696"/>
                  </a:lnTo>
                  <a:cubicBezTo>
                    <a:pt x="229616" y="360071"/>
                    <a:pt x="225755" y="357226"/>
                    <a:pt x="223723" y="353162"/>
                  </a:cubicBezTo>
                  <a:cubicBezTo>
                    <a:pt x="221691" y="349098"/>
                    <a:pt x="220675" y="343002"/>
                    <a:pt x="220675" y="334874"/>
                  </a:cubicBezTo>
                  <a:cubicBezTo>
                    <a:pt x="220675" y="317805"/>
                    <a:pt x="221894" y="301955"/>
                    <a:pt x="224333" y="287325"/>
                  </a:cubicBezTo>
                  <a:cubicBezTo>
                    <a:pt x="224333" y="279197"/>
                    <a:pt x="225146" y="275133"/>
                    <a:pt x="226771" y="275133"/>
                  </a:cubicBezTo>
                  <a:close/>
                  <a:moveTo>
                    <a:pt x="408432" y="381204"/>
                  </a:moveTo>
                  <a:cubicBezTo>
                    <a:pt x="410058" y="381204"/>
                    <a:pt x="418186" y="388112"/>
                    <a:pt x="432816" y="401930"/>
                  </a:cubicBezTo>
                  <a:cubicBezTo>
                    <a:pt x="447446" y="416560"/>
                    <a:pt x="454762" y="424688"/>
                    <a:pt x="454762" y="426314"/>
                  </a:cubicBezTo>
                  <a:cubicBezTo>
                    <a:pt x="454762" y="427940"/>
                    <a:pt x="453136" y="428752"/>
                    <a:pt x="449885" y="428752"/>
                  </a:cubicBezTo>
                  <a:cubicBezTo>
                    <a:pt x="446634" y="428752"/>
                    <a:pt x="437693" y="426720"/>
                    <a:pt x="423062" y="422656"/>
                  </a:cubicBezTo>
                  <a:cubicBezTo>
                    <a:pt x="414934" y="421031"/>
                    <a:pt x="409651" y="418796"/>
                    <a:pt x="407213" y="415951"/>
                  </a:cubicBezTo>
                  <a:cubicBezTo>
                    <a:pt x="404774" y="413106"/>
                    <a:pt x="403555" y="407619"/>
                    <a:pt x="403555" y="399491"/>
                  </a:cubicBezTo>
                  <a:cubicBezTo>
                    <a:pt x="403555" y="392176"/>
                    <a:pt x="404368" y="386893"/>
                    <a:pt x="405994" y="383642"/>
                  </a:cubicBezTo>
                  <a:cubicBezTo>
                    <a:pt x="407619" y="382016"/>
                    <a:pt x="408432" y="381204"/>
                    <a:pt x="408432" y="38120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FACCA27-167F-7D5F-C8B6-7A472A593746}"/>
                </a:ext>
              </a:extLst>
            </p:cNvPr>
            <p:cNvSpPr txBox="1"/>
            <p:nvPr/>
          </p:nvSpPr>
          <p:spPr>
            <a:xfrm flipH="1">
              <a:off x="7718438" y="1638321"/>
              <a:ext cx="742492" cy="930250"/>
            </a:xfrm>
            <a:custGeom>
              <a:avLst/>
              <a:gdLst/>
              <a:ahLst/>
              <a:cxnLst/>
              <a:rect l="l" t="t" r="r" b="b"/>
              <a:pathLst>
                <a:path w="742492" h="930250">
                  <a:moveTo>
                    <a:pt x="252374" y="0"/>
                  </a:moveTo>
                  <a:cubicBezTo>
                    <a:pt x="235305" y="0"/>
                    <a:pt x="220675" y="1625"/>
                    <a:pt x="208483" y="4877"/>
                  </a:cubicBezTo>
                  <a:cubicBezTo>
                    <a:pt x="181660" y="11379"/>
                    <a:pt x="162153" y="17881"/>
                    <a:pt x="149961" y="24384"/>
                  </a:cubicBezTo>
                  <a:cubicBezTo>
                    <a:pt x="137769" y="30886"/>
                    <a:pt x="127609" y="39827"/>
                    <a:pt x="119481" y="51206"/>
                  </a:cubicBezTo>
                  <a:cubicBezTo>
                    <a:pt x="101599" y="77216"/>
                    <a:pt x="92659" y="92659"/>
                    <a:pt x="92659" y="97536"/>
                  </a:cubicBezTo>
                  <a:cubicBezTo>
                    <a:pt x="92659" y="103225"/>
                    <a:pt x="94487" y="111150"/>
                    <a:pt x="98145" y="121310"/>
                  </a:cubicBezTo>
                  <a:cubicBezTo>
                    <a:pt x="101803" y="131470"/>
                    <a:pt x="105663" y="139802"/>
                    <a:pt x="109727" y="146304"/>
                  </a:cubicBezTo>
                  <a:lnTo>
                    <a:pt x="125577" y="169469"/>
                  </a:lnTo>
                  <a:cubicBezTo>
                    <a:pt x="132892" y="181661"/>
                    <a:pt x="144678" y="195275"/>
                    <a:pt x="160934" y="210312"/>
                  </a:cubicBezTo>
                  <a:cubicBezTo>
                    <a:pt x="177190" y="225349"/>
                    <a:pt x="189382" y="234086"/>
                    <a:pt x="197510" y="236525"/>
                  </a:cubicBezTo>
                  <a:cubicBezTo>
                    <a:pt x="201574" y="236525"/>
                    <a:pt x="207263" y="241401"/>
                    <a:pt x="214579" y="251155"/>
                  </a:cubicBezTo>
                  <a:cubicBezTo>
                    <a:pt x="226771" y="265785"/>
                    <a:pt x="235711" y="275945"/>
                    <a:pt x="241401" y="281635"/>
                  </a:cubicBezTo>
                  <a:lnTo>
                    <a:pt x="257251" y="298704"/>
                  </a:lnTo>
                  <a:lnTo>
                    <a:pt x="280415" y="299923"/>
                  </a:lnTo>
                  <a:cubicBezTo>
                    <a:pt x="292607" y="300736"/>
                    <a:pt x="307847" y="303581"/>
                    <a:pt x="326135" y="308458"/>
                  </a:cubicBezTo>
                  <a:cubicBezTo>
                    <a:pt x="344423" y="313334"/>
                    <a:pt x="360070" y="319024"/>
                    <a:pt x="373075" y="325526"/>
                  </a:cubicBezTo>
                  <a:cubicBezTo>
                    <a:pt x="383641" y="330403"/>
                    <a:pt x="394614" y="337109"/>
                    <a:pt x="405993" y="345643"/>
                  </a:cubicBezTo>
                  <a:cubicBezTo>
                    <a:pt x="417372" y="354178"/>
                    <a:pt x="424687" y="360883"/>
                    <a:pt x="427939" y="365760"/>
                  </a:cubicBezTo>
                  <a:cubicBezTo>
                    <a:pt x="432815" y="370637"/>
                    <a:pt x="437286" y="373481"/>
                    <a:pt x="441350" y="374294"/>
                  </a:cubicBezTo>
                  <a:cubicBezTo>
                    <a:pt x="444601" y="374294"/>
                    <a:pt x="447852" y="375920"/>
                    <a:pt x="451103" y="379171"/>
                  </a:cubicBezTo>
                  <a:cubicBezTo>
                    <a:pt x="453542" y="382422"/>
                    <a:pt x="455980" y="388112"/>
                    <a:pt x="458419" y="396240"/>
                  </a:cubicBezTo>
                  <a:cubicBezTo>
                    <a:pt x="460857" y="404368"/>
                    <a:pt x="462483" y="412496"/>
                    <a:pt x="463295" y="420624"/>
                  </a:cubicBezTo>
                  <a:lnTo>
                    <a:pt x="465734" y="435254"/>
                  </a:lnTo>
                  <a:lnTo>
                    <a:pt x="458419" y="434035"/>
                  </a:lnTo>
                  <a:lnTo>
                    <a:pt x="416966" y="419405"/>
                  </a:lnTo>
                  <a:cubicBezTo>
                    <a:pt x="408838" y="416154"/>
                    <a:pt x="392582" y="410464"/>
                    <a:pt x="368198" y="402336"/>
                  </a:cubicBezTo>
                  <a:lnTo>
                    <a:pt x="331622" y="391363"/>
                  </a:lnTo>
                  <a:cubicBezTo>
                    <a:pt x="318617" y="387299"/>
                    <a:pt x="307238" y="384454"/>
                    <a:pt x="297484" y="382829"/>
                  </a:cubicBezTo>
                  <a:lnTo>
                    <a:pt x="269443" y="375513"/>
                  </a:lnTo>
                  <a:cubicBezTo>
                    <a:pt x="261315" y="372262"/>
                    <a:pt x="244246" y="369417"/>
                    <a:pt x="218236" y="366979"/>
                  </a:cubicBezTo>
                  <a:cubicBezTo>
                    <a:pt x="211734" y="366166"/>
                    <a:pt x="202387" y="365760"/>
                    <a:pt x="190195" y="365760"/>
                  </a:cubicBezTo>
                  <a:cubicBezTo>
                    <a:pt x="172313" y="365760"/>
                    <a:pt x="155447" y="368198"/>
                    <a:pt x="139598" y="373075"/>
                  </a:cubicBezTo>
                  <a:cubicBezTo>
                    <a:pt x="123748" y="377952"/>
                    <a:pt x="100380" y="387299"/>
                    <a:pt x="69494" y="401117"/>
                  </a:cubicBezTo>
                  <a:cubicBezTo>
                    <a:pt x="59740" y="405994"/>
                    <a:pt x="49784" y="413309"/>
                    <a:pt x="39624" y="423062"/>
                  </a:cubicBezTo>
                  <a:cubicBezTo>
                    <a:pt x="29464" y="432816"/>
                    <a:pt x="22352" y="442163"/>
                    <a:pt x="18288" y="451104"/>
                  </a:cubicBezTo>
                  <a:cubicBezTo>
                    <a:pt x="12598" y="464109"/>
                    <a:pt x="8128" y="483616"/>
                    <a:pt x="4876" y="509626"/>
                  </a:cubicBezTo>
                  <a:cubicBezTo>
                    <a:pt x="1625" y="535635"/>
                    <a:pt x="0" y="564490"/>
                    <a:pt x="0" y="596189"/>
                  </a:cubicBezTo>
                  <a:cubicBezTo>
                    <a:pt x="0" y="618947"/>
                    <a:pt x="406" y="636422"/>
                    <a:pt x="1219" y="648614"/>
                  </a:cubicBezTo>
                  <a:cubicBezTo>
                    <a:pt x="3657" y="693318"/>
                    <a:pt x="9347" y="731520"/>
                    <a:pt x="18288" y="763219"/>
                  </a:cubicBezTo>
                  <a:cubicBezTo>
                    <a:pt x="26416" y="790854"/>
                    <a:pt x="32512" y="809752"/>
                    <a:pt x="36576" y="819912"/>
                  </a:cubicBezTo>
                  <a:cubicBezTo>
                    <a:pt x="40640" y="830072"/>
                    <a:pt x="45923" y="840435"/>
                    <a:pt x="52425" y="851002"/>
                  </a:cubicBezTo>
                  <a:cubicBezTo>
                    <a:pt x="58115" y="859942"/>
                    <a:pt x="61772" y="866851"/>
                    <a:pt x="63398" y="871728"/>
                  </a:cubicBezTo>
                  <a:cubicBezTo>
                    <a:pt x="64211" y="875792"/>
                    <a:pt x="69088" y="883920"/>
                    <a:pt x="78028" y="896112"/>
                  </a:cubicBezTo>
                  <a:cubicBezTo>
                    <a:pt x="86156" y="905866"/>
                    <a:pt x="90220" y="912368"/>
                    <a:pt x="90220" y="915619"/>
                  </a:cubicBezTo>
                  <a:lnTo>
                    <a:pt x="91439" y="921715"/>
                  </a:lnTo>
                  <a:lnTo>
                    <a:pt x="124358" y="919277"/>
                  </a:lnTo>
                  <a:lnTo>
                    <a:pt x="148742" y="916838"/>
                  </a:lnTo>
                  <a:cubicBezTo>
                    <a:pt x="156057" y="916838"/>
                    <a:pt x="162153" y="919683"/>
                    <a:pt x="167030" y="925373"/>
                  </a:cubicBezTo>
                  <a:cubicBezTo>
                    <a:pt x="170281" y="928624"/>
                    <a:pt x="173939" y="930250"/>
                    <a:pt x="178003" y="930250"/>
                  </a:cubicBezTo>
                  <a:cubicBezTo>
                    <a:pt x="181254" y="930250"/>
                    <a:pt x="184505" y="928624"/>
                    <a:pt x="187756" y="925373"/>
                  </a:cubicBezTo>
                  <a:cubicBezTo>
                    <a:pt x="190195" y="922122"/>
                    <a:pt x="191007" y="920090"/>
                    <a:pt x="190195" y="919277"/>
                  </a:cubicBezTo>
                  <a:lnTo>
                    <a:pt x="188975" y="916838"/>
                  </a:lnTo>
                  <a:cubicBezTo>
                    <a:pt x="188975" y="915213"/>
                    <a:pt x="190398" y="913181"/>
                    <a:pt x="193243" y="910742"/>
                  </a:cubicBezTo>
                  <a:cubicBezTo>
                    <a:pt x="196087" y="908304"/>
                    <a:pt x="199542" y="906678"/>
                    <a:pt x="203606" y="905866"/>
                  </a:cubicBezTo>
                  <a:cubicBezTo>
                    <a:pt x="212547" y="904240"/>
                    <a:pt x="217423" y="902208"/>
                    <a:pt x="218236" y="899770"/>
                  </a:cubicBezTo>
                  <a:cubicBezTo>
                    <a:pt x="221487" y="896518"/>
                    <a:pt x="228193" y="892454"/>
                    <a:pt x="238353" y="887578"/>
                  </a:cubicBezTo>
                  <a:cubicBezTo>
                    <a:pt x="248513" y="882701"/>
                    <a:pt x="254812" y="880262"/>
                    <a:pt x="257251" y="880262"/>
                  </a:cubicBezTo>
                  <a:cubicBezTo>
                    <a:pt x="259689" y="880262"/>
                    <a:pt x="263347" y="877824"/>
                    <a:pt x="268223" y="872947"/>
                  </a:cubicBezTo>
                  <a:cubicBezTo>
                    <a:pt x="273100" y="868883"/>
                    <a:pt x="278383" y="866038"/>
                    <a:pt x="284073" y="864413"/>
                  </a:cubicBezTo>
                  <a:cubicBezTo>
                    <a:pt x="290575" y="862787"/>
                    <a:pt x="294233" y="860349"/>
                    <a:pt x="295046" y="857098"/>
                  </a:cubicBezTo>
                  <a:cubicBezTo>
                    <a:pt x="299110" y="851408"/>
                    <a:pt x="303987" y="847344"/>
                    <a:pt x="309676" y="844906"/>
                  </a:cubicBezTo>
                  <a:cubicBezTo>
                    <a:pt x="315366" y="840842"/>
                    <a:pt x="324713" y="832714"/>
                    <a:pt x="337718" y="820522"/>
                  </a:cubicBezTo>
                  <a:cubicBezTo>
                    <a:pt x="343407" y="814019"/>
                    <a:pt x="348284" y="809346"/>
                    <a:pt x="352348" y="806501"/>
                  </a:cubicBezTo>
                  <a:cubicBezTo>
                    <a:pt x="356412" y="803656"/>
                    <a:pt x="360476" y="801421"/>
                    <a:pt x="364540" y="799795"/>
                  </a:cubicBezTo>
                  <a:cubicBezTo>
                    <a:pt x="371043" y="798170"/>
                    <a:pt x="375513" y="794918"/>
                    <a:pt x="377951" y="790042"/>
                  </a:cubicBezTo>
                  <a:cubicBezTo>
                    <a:pt x="379577" y="785978"/>
                    <a:pt x="382422" y="783946"/>
                    <a:pt x="386486" y="783946"/>
                  </a:cubicBezTo>
                  <a:cubicBezTo>
                    <a:pt x="389737" y="783946"/>
                    <a:pt x="394207" y="785571"/>
                    <a:pt x="399897" y="788822"/>
                  </a:cubicBezTo>
                  <a:cubicBezTo>
                    <a:pt x="407212" y="795325"/>
                    <a:pt x="422655" y="798576"/>
                    <a:pt x="446227" y="798576"/>
                  </a:cubicBezTo>
                  <a:cubicBezTo>
                    <a:pt x="454355" y="798576"/>
                    <a:pt x="461670" y="798170"/>
                    <a:pt x="468172" y="797357"/>
                  </a:cubicBezTo>
                  <a:cubicBezTo>
                    <a:pt x="474675" y="796544"/>
                    <a:pt x="479145" y="795731"/>
                    <a:pt x="481583" y="794918"/>
                  </a:cubicBezTo>
                  <a:lnTo>
                    <a:pt x="468172" y="781507"/>
                  </a:lnTo>
                  <a:cubicBezTo>
                    <a:pt x="459231" y="774192"/>
                    <a:pt x="454761" y="769315"/>
                    <a:pt x="454761" y="766877"/>
                  </a:cubicBezTo>
                  <a:cubicBezTo>
                    <a:pt x="454761" y="765251"/>
                    <a:pt x="456793" y="763626"/>
                    <a:pt x="460857" y="762000"/>
                  </a:cubicBezTo>
                  <a:cubicBezTo>
                    <a:pt x="466547" y="759562"/>
                    <a:pt x="472439" y="753466"/>
                    <a:pt x="478535" y="743712"/>
                  </a:cubicBezTo>
                  <a:cubicBezTo>
                    <a:pt x="484631" y="733958"/>
                    <a:pt x="489305" y="722579"/>
                    <a:pt x="492556" y="709574"/>
                  </a:cubicBezTo>
                  <a:cubicBezTo>
                    <a:pt x="496620" y="698195"/>
                    <a:pt x="499465" y="691693"/>
                    <a:pt x="501091" y="690067"/>
                  </a:cubicBezTo>
                  <a:cubicBezTo>
                    <a:pt x="501903" y="688442"/>
                    <a:pt x="502310" y="685597"/>
                    <a:pt x="502310" y="681533"/>
                  </a:cubicBezTo>
                  <a:cubicBezTo>
                    <a:pt x="502310" y="677469"/>
                    <a:pt x="503529" y="675030"/>
                    <a:pt x="505967" y="674218"/>
                  </a:cubicBezTo>
                  <a:cubicBezTo>
                    <a:pt x="507593" y="673405"/>
                    <a:pt x="508406" y="670560"/>
                    <a:pt x="508406" y="665683"/>
                  </a:cubicBezTo>
                  <a:cubicBezTo>
                    <a:pt x="508406" y="661619"/>
                    <a:pt x="510235" y="654304"/>
                    <a:pt x="513892" y="643738"/>
                  </a:cubicBezTo>
                  <a:cubicBezTo>
                    <a:pt x="517550" y="633171"/>
                    <a:pt x="521004" y="625450"/>
                    <a:pt x="524255" y="620573"/>
                  </a:cubicBezTo>
                  <a:cubicBezTo>
                    <a:pt x="527507" y="612445"/>
                    <a:pt x="528726" y="606755"/>
                    <a:pt x="527913" y="603504"/>
                  </a:cubicBezTo>
                  <a:cubicBezTo>
                    <a:pt x="527913" y="599440"/>
                    <a:pt x="527303" y="596798"/>
                    <a:pt x="526084" y="595579"/>
                  </a:cubicBezTo>
                  <a:cubicBezTo>
                    <a:pt x="524865" y="594360"/>
                    <a:pt x="521004" y="592938"/>
                    <a:pt x="514502" y="591312"/>
                  </a:cubicBezTo>
                  <a:cubicBezTo>
                    <a:pt x="506374" y="589686"/>
                    <a:pt x="499465" y="589280"/>
                    <a:pt x="493775" y="590093"/>
                  </a:cubicBezTo>
                  <a:cubicBezTo>
                    <a:pt x="492150" y="590906"/>
                    <a:pt x="490118" y="591312"/>
                    <a:pt x="487679" y="591312"/>
                  </a:cubicBezTo>
                  <a:cubicBezTo>
                    <a:pt x="485241" y="591312"/>
                    <a:pt x="479958" y="587654"/>
                    <a:pt x="471830" y="580339"/>
                  </a:cubicBezTo>
                  <a:cubicBezTo>
                    <a:pt x="454761" y="563270"/>
                    <a:pt x="433628" y="549046"/>
                    <a:pt x="408431" y="537667"/>
                  </a:cubicBezTo>
                  <a:cubicBezTo>
                    <a:pt x="392988" y="530352"/>
                    <a:pt x="378764" y="525475"/>
                    <a:pt x="365759" y="523037"/>
                  </a:cubicBezTo>
                  <a:cubicBezTo>
                    <a:pt x="352755" y="520598"/>
                    <a:pt x="334467" y="518973"/>
                    <a:pt x="310895" y="518160"/>
                  </a:cubicBezTo>
                  <a:lnTo>
                    <a:pt x="269443" y="516941"/>
                  </a:lnTo>
                  <a:lnTo>
                    <a:pt x="254812" y="524256"/>
                  </a:lnTo>
                  <a:cubicBezTo>
                    <a:pt x="245871" y="529133"/>
                    <a:pt x="239775" y="533197"/>
                    <a:pt x="236524" y="536448"/>
                  </a:cubicBezTo>
                  <a:cubicBezTo>
                    <a:pt x="233273" y="539699"/>
                    <a:pt x="229615" y="545389"/>
                    <a:pt x="225551" y="553517"/>
                  </a:cubicBezTo>
                  <a:cubicBezTo>
                    <a:pt x="221487" y="563270"/>
                    <a:pt x="219455" y="573837"/>
                    <a:pt x="219455" y="585216"/>
                  </a:cubicBezTo>
                  <a:cubicBezTo>
                    <a:pt x="219455" y="592531"/>
                    <a:pt x="220675" y="598221"/>
                    <a:pt x="223113" y="602285"/>
                  </a:cubicBezTo>
                  <a:cubicBezTo>
                    <a:pt x="223926" y="605536"/>
                    <a:pt x="230428" y="613258"/>
                    <a:pt x="242620" y="625450"/>
                  </a:cubicBezTo>
                  <a:lnTo>
                    <a:pt x="259689" y="642518"/>
                  </a:lnTo>
                  <a:lnTo>
                    <a:pt x="252374" y="646176"/>
                  </a:lnTo>
                  <a:cubicBezTo>
                    <a:pt x="249123" y="647802"/>
                    <a:pt x="244652" y="651459"/>
                    <a:pt x="238963" y="657149"/>
                  </a:cubicBezTo>
                  <a:cubicBezTo>
                    <a:pt x="234086" y="662026"/>
                    <a:pt x="231647" y="668934"/>
                    <a:pt x="231647" y="677875"/>
                  </a:cubicBezTo>
                  <a:cubicBezTo>
                    <a:pt x="231647" y="686003"/>
                    <a:pt x="234086" y="693318"/>
                    <a:pt x="238963" y="699821"/>
                  </a:cubicBezTo>
                  <a:cubicBezTo>
                    <a:pt x="242214" y="704698"/>
                    <a:pt x="244652" y="707136"/>
                    <a:pt x="246278" y="707136"/>
                  </a:cubicBezTo>
                  <a:cubicBezTo>
                    <a:pt x="247903" y="707136"/>
                    <a:pt x="250342" y="708762"/>
                    <a:pt x="253593" y="712013"/>
                  </a:cubicBezTo>
                  <a:cubicBezTo>
                    <a:pt x="256031" y="714451"/>
                    <a:pt x="262127" y="717296"/>
                    <a:pt x="271881" y="720547"/>
                  </a:cubicBezTo>
                  <a:cubicBezTo>
                    <a:pt x="288137" y="725424"/>
                    <a:pt x="301142" y="732739"/>
                    <a:pt x="310895" y="742493"/>
                  </a:cubicBezTo>
                  <a:cubicBezTo>
                    <a:pt x="313334" y="745744"/>
                    <a:pt x="315569" y="748182"/>
                    <a:pt x="317601" y="749808"/>
                  </a:cubicBezTo>
                  <a:cubicBezTo>
                    <a:pt x="319633" y="751434"/>
                    <a:pt x="321462" y="752246"/>
                    <a:pt x="323087" y="752246"/>
                  </a:cubicBezTo>
                  <a:cubicBezTo>
                    <a:pt x="326339" y="752246"/>
                    <a:pt x="339750" y="759562"/>
                    <a:pt x="363321" y="774192"/>
                  </a:cubicBezTo>
                  <a:lnTo>
                    <a:pt x="373075" y="780288"/>
                  </a:lnTo>
                  <a:lnTo>
                    <a:pt x="365759" y="783946"/>
                  </a:lnTo>
                  <a:cubicBezTo>
                    <a:pt x="359257" y="785571"/>
                    <a:pt x="333247" y="786384"/>
                    <a:pt x="287731" y="786384"/>
                  </a:cubicBezTo>
                  <a:cubicBezTo>
                    <a:pt x="243839" y="785571"/>
                    <a:pt x="212547" y="784555"/>
                    <a:pt x="193852" y="783336"/>
                  </a:cubicBezTo>
                  <a:cubicBezTo>
                    <a:pt x="175158" y="782117"/>
                    <a:pt x="163779" y="779882"/>
                    <a:pt x="159715" y="776630"/>
                  </a:cubicBezTo>
                  <a:cubicBezTo>
                    <a:pt x="155651" y="774192"/>
                    <a:pt x="149758" y="765861"/>
                    <a:pt x="142036" y="751637"/>
                  </a:cubicBezTo>
                  <a:cubicBezTo>
                    <a:pt x="134315" y="737413"/>
                    <a:pt x="129641" y="726237"/>
                    <a:pt x="128015" y="718109"/>
                  </a:cubicBezTo>
                  <a:lnTo>
                    <a:pt x="123139" y="703478"/>
                  </a:lnTo>
                  <a:cubicBezTo>
                    <a:pt x="122326" y="701853"/>
                    <a:pt x="117855" y="677469"/>
                    <a:pt x="109727" y="630326"/>
                  </a:cubicBezTo>
                  <a:lnTo>
                    <a:pt x="108508" y="582778"/>
                  </a:lnTo>
                  <a:cubicBezTo>
                    <a:pt x="107695" y="559206"/>
                    <a:pt x="108102" y="536651"/>
                    <a:pt x="109727" y="515112"/>
                  </a:cubicBezTo>
                  <a:cubicBezTo>
                    <a:pt x="111353" y="493573"/>
                    <a:pt x="114198" y="480365"/>
                    <a:pt x="118262" y="475488"/>
                  </a:cubicBezTo>
                  <a:cubicBezTo>
                    <a:pt x="123139" y="468986"/>
                    <a:pt x="130454" y="461670"/>
                    <a:pt x="140207" y="453542"/>
                  </a:cubicBezTo>
                  <a:cubicBezTo>
                    <a:pt x="149961" y="445414"/>
                    <a:pt x="158495" y="439318"/>
                    <a:pt x="165811" y="435254"/>
                  </a:cubicBezTo>
                  <a:cubicBezTo>
                    <a:pt x="174751" y="431190"/>
                    <a:pt x="182879" y="429158"/>
                    <a:pt x="190195" y="429158"/>
                  </a:cubicBezTo>
                  <a:cubicBezTo>
                    <a:pt x="220268" y="429158"/>
                    <a:pt x="254406" y="436067"/>
                    <a:pt x="292607" y="449885"/>
                  </a:cubicBezTo>
                  <a:cubicBezTo>
                    <a:pt x="313740" y="457200"/>
                    <a:pt x="330199" y="463296"/>
                    <a:pt x="341985" y="468173"/>
                  </a:cubicBezTo>
                  <a:cubicBezTo>
                    <a:pt x="353771" y="473050"/>
                    <a:pt x="362915" y="477520"/>
                    <a:pt x="369417" y="481584"/>
                  </a:cubicBezTo>
                  <a:cubicBezTo>
                    <a:pt x="379171" y="486461"/>
                    <a:pt x="384860" y="488899"/>
                    <a:pt x="386486" y="488899"/>
                  </a:cubicBezTo>
                  <a:cubicBezTo>
                    <a:pt x="388924" y="488899"/>
                    <a:pt x="393395" y="490118"/>
                    <a:pt x="399897" y="492557"/>
                  </a:cubicBezTo>
                  <a:cubicBezTo>
                    <a:pt x="411276" y="495808"/>
                    <a:pt x="427939" y="497434"/>
                    <a:pt x="449884" y="497434"/>
                  </a:cubicBezTo>
                  <a:cubicBezTo>
                    <a:pt x="462076" y="497434"/>
                    <a:pt x="470611" y="496621"/>
                    <a:pt x="475487" y="494995"/>
                  </a:cubicBezTo>
                  <a:cubicBezTo>
                    <a:pt x="481177" y="491744"/>
                    <a:pt x="484835" y="490931"/>
                    <a:pt x="486460" y="492557"/>
                  </a:cubicBezTo>
                  <a:lnTo>
                    <a:pt x="494995" y="507187"/>
                  </a:lnTo>
                  <a:cubicBezTo>
                    <a:pt x="504748" y="528320"/>
                    <a:pt x="514908" y="548234"/>
                    <a:pt x="525475" y="566928"/>
                  </a:cubicBezTo>
                  <a:cubicBezTo>
                    <a:pt x="531977" y="578307"/>
                    <a:pt x="535228" y="585622"/>
                    <a:pt x="535228" y="588874"/>
                  </a:cubicBezTo>
                  <a:cubicBezTo>
                    <a:pt x="535228" y="589686"/>
                    <a:pt x="537260" y="593344"/>
                    <a:pt x="541324" y="599846"/>
                  </a:cubicBezTo>
                  <a:cubicBezTo>
                    <a:pt x="543763" y="602285"/>
                    <a:pt x="547827" y="608381"/>
                    <a:pt x="553516" y="618134"/>
                  </a:cubicBezTo>
                  <a:cubicBezTo>
                    <a:pt x="556767" y="623824"/>
                    <a:pt x="564692" y="634390"/>
                    <a:pt x="577291" y="649834"/>
                  </a:cubicBezTo>
                  <a:cubicBezTo>
                    <a:pt x="589889" y="665277"/>
                    <a:pt x="597407" y="673405"/>
                    <a:pt x="599846" y="674218"/>
                  </a:cubicBezTo>
                  <a:lnTo>
                    <a:pt x="612038" y="690067"/>
                  </a:lnTo>
                  <a:lnTo>
                    <a:pt x="631545" y="716890"/>
                  </a:lnTo>
                  <a:cubicBezTo>
                    <a:pt x="633983" y="720141"/>
                    <a:pt x="639267" y="728675"/>
                    <a:pt x="647395" y="742493"/>
                  </a:cubicBezTo>
                  <a:cubicBezTo>
                    <a:pt x="653084" y="753059"/>
                    <a:pt x="657148" y="758749"/>
                    <a:pt x="659587" y="759562"/>
                  </a:cubicBezTo>
                  <a:cubicBezTo>
                    <a:pt x="661212" y="760374"/>
                    <a:pt x="663651" y="765251"/>
                    <a:pt x="666902" y="774192"/>
                  </a:cubicBezTo>
                  <a:cubicBezTo>
                    <a:pt x="668527" y="783133"/>
                    <a:pt x="670559" y="787197"/>
                    <a:pt x="672998" y="786384"/>
                  </a:cubicBezTo>
                  <a:lnTo>
                    <a:pt x="674217" y="786384"/>
                  </a:lnTo>
                  <a:cubicBezTo>
                    <a:pt x="677468" y="786384"/>
                    <a:pt x="682142" y="787603"/>
                    <a:pt x="688238" y="790042"/>
                  </a:cubicBezTo>
                  <a:cubicBezTo>
                    <a:pt x="694334" y="792480"/>
                    <a:pt x="697788" y="794918"/>
                    <a:pt x="698601" y="797357"/>
                  </a:cubicBezTo>
                  <a:cubicBezTo>
                    <a:pt x="700227" y="799795"/>
                    <a:pt x="703071" y="801421"/>
                    <a:pt x="707135" y="802234"/>
                  </a:cubicBezTo>
                  <a:cubicBezTo>
                    <a:pt x="711199" y="803046"/>
                    <a:pt x="715263" y="802640"/>
                    <a:pt x="719327" y="801014"/>
                  </a:cubicBezTo>
                  <a:cubicBezTo>
                    <a:pt x="724204" y="798576"/>
                    <a:pt x="727659" y="795325"/>
                    <a:pt x="729691" y="791261"/>
                  </a:cubicBezTo>
                  <a:cubicBezTo>
                    <a:pt x="731723" y="787197"/>
                    <a:pt x="733145" y="781101"/>
                    <a:pt x="733958" y="772973"/>
                  </a:cubicBezTo>
                  <a:cubicBezTo>
                    <a:pt x="733958" y="764032"/>
                    <a:pt x="735583" y="757123"/>
                    <a:pt x="738835" y="752246"/>
                  </a:cubicBezTo>
                  <a:cubicBezTo>
                    <a:pt x="740460" y="749808"/>
                    <a:pt x="741273" y="742899"/>
                    <a:pt x="741273" y="731520"/>
                  </a:cubicBezTo>
                  <a:cubicBezTo>
                    <a:pt x="739647" y="720141"/>
                    <a:pt x="739647" y="712419"/>
                    <a:pt x="741273" y="708355"/>
                  </a:cubicBezTo>
                  <a:cubicBezTo>
                    <a:pt x="742086" y="706730"/>
                    <a:pt x="742492" y="703478"/>
                    <a:pt x="742492" y="698602"/>
                  </a:cubicBezTo>
                  <a:cubicBezTo>
                    <a:pt x="742492" y="692912"/>
                    <a:pt x="741883" y="687019"/>
                    <a:pt x="740663" y="680923"/>
                  </a:cubicBezTo>
                  <a:cubicBezTo>
                    <a:pt x="739444" y="674827"/>
                    <a:pt x="738428" y="671373"/>
                    <a:pt x="737615" y="670560"/>
                  </a:cubicBezTo>
                  <a:cubicBezTo>
                    <a:pt x="735990" y="668934"/>
                    <a:pt x="733145" y="670154"/>
                    <a:pt x="729081" y="674218"/>
                  </a:cubicBezTo>
                  <a:cubicBezTo>
                    <a:pt x="723391" y="678282"/>
                    <a:pt x="719327" y="680720"/>
                    <a:pt x="716889" y="681533"/>
                  </a:cubicBezTo>
                  <a:cubicBezTo>
                    <a:pt x="714451" y="682346"/>
                    <a:pt x="711606" y="681126"/>
                    <a:pt x="708355" y="677875"/>
                  </a:cubicBezTo>
                  <a:cubicBezTo>
                    <a:pt x="703478" y="674624"/>
                    <a:pt x="690067" y="658978"/>
                    <a:pt x="668121" y="630936"/>
                  </a:cubicBezTo>
                  <a:cubicBezTo>
                    <a:pt x="646175" y="602894"/>
                    <a:pt x="635203" y="587654"/>
                    <a:pt x="635203" y="585216"/>
                  </a:cubicBezTo>
                  <a:cubicBezTo>
                    <a:pt x="635203" y="583590"/>
                    <a:pt x="633577" y="581152"/>
                    <a:pt x="630326" y="577901"/>
                  </a:cubicBezTo>
                  <a:cubicBezTo>
                    <a:pt x="627075" y="574650"/>
                    <a:pt x="617524" y="560222"/>
                    <a:pt x="601675" y="534619"/>
                  </a:cubicBezTo>
                  <a:cubicBezTo>
                    <a:pt x="585825" y="509016"/>
                    <a:pt x="577900" y="494995"/>
                    <a:pt x="577900" y="492557"/>
                  </a:cubicBezTo>
                  <a:cubicBezTo>
                    <a:pt x="577900" y="489306"/>
                    <a:pt x="576275" y="486054"/>
                    <a:pt x="573023" y="482803"/>
                  </a:cubicBezTo>
                  <a:cubicBezTo>
                    <a:pt x="565708" y="470611"/>
                    <a:pt x="555548" y="447853"/>
                    <a:pt x="542543" y="414528"/>
                  </a:cubicBezTo>
                  <a:cubicBezTo>
                    <a:pt x="536041" y="395021"/>
                    <a:pt x="532790" y="385267"/>
                    <a:pt x="532790" y="385267"/>
                  </a:cubicBezTo>
                  <a:cubicBezTo>
                    <a:pt x="528726" y="376326"/>
                    <a:pt x="523443" y="359461"/>
                    <a:pt x="516940" y="334670"/>
                  </a:cubicBezTo>
                  <a:cubicBezTo>
                    <a:pt x="510438" y="309880"/>
                    <a:pt x="505967" y="290169"/>
                    <a:pt x="503529" y="275539"/>
                  </a:cubicBezTo>
                  <a:cubicBezTo>
                    <a:pt x="501091" y="253593"/>
                    <a:pt x="499871" y="241808"/>
                    <a:pt x="499871" y="240182"/>
                  </a:cubicBezTo>
                  <a:cubicBezTo>
                    <a:pt x="499871" y="233680"/>
                    <a:pt x="500481" y="229006"/>
                    <a:pt x="501700" y="226161"/>
                  </a:cubicBezTo>
                  <a:cubicBezTo>
                    <a:pt x="502919" y="223317"/>
                    <a:pt x="505561" y="219456"/>
                    <a:pt x="509625" y="214579"/>
                  </a:cubicBezTo>
                  <a:cubicBezTo>
                    <a:pt x="513689" y="208077"/>
                    <a:pt x="516534" y="202387"/>
                    <a:pt x="518159" y="197510"/>
                  </a:cubicBezTo>
                  <a:cubicBezTo>
                    <a:pt x="519785" y="192633"/>
                    <a:pt x="518972" y="190195"/>
                    <a:pt x="515721" y="190195"/>
                  </a:cubicBezTo>
                  <a:cubicBezTo>
                    <a:pt x="514095" y="190195"/>
                    <a:pt x="507593" y="193446"/>
                    <a:pt x="496214" y="199949"/>
                  </a:cubicBezTo>
                  <a:cubicBezTo>
                    <a:pt x="481583" y="208077"/>
                    <a:pt x="467359" y="221081"/>
                    <a:pt x="453542" y="238963"/>
                  </a:cubicBezTo>
                  <a:cubicBezTo>
                    <a:pt x="451916" y="242214"/>
                    <a:pt x="450291" y="244043"/>
                    <a:pt x="448665" y="244450"/>
                  </a:cubicBezTo>
                  <a:cubicBezTo>
                    <a:pt x="447039" y="244856"/>
                    <a:pt x="444601" y="244246"/>
                    <a:pt x="441350" y="242621"/>
                  </a:cubicBezTo>
                  <a:cubicBezTo>
                    <a:pt x="436473" y="241808"/>
                    <a:pt x="424281" y="237337"/>
                    <a:pt x="404774" y="229210"/>
                  </a:cubicBezTo>
                  <a:cubicBezTo>
                    <a:pt x="385267" y="221081"/>
                    <a:pt x="370636" y="214579"/>
                    <a:pt x="360883" y="209702"/>
                  </a:cubicBezTo>
                  <a:cubicBezTo>
                    <a:pt x="356819" y="208077"/>
                    <a:pt x="348691" y="201574"/>
                    <a:pt x="336499" y="190195"/>
                  </a:cubicBezTo>
                  <a:cubicBezTo>
                    <a:pt x="324307" y="178816"/>
                    <a:pt x="315366" y="169469"/>
                    <a:pt x="309676" y="162153"/>
                  </a:cubicBezTo>
                  <a:cubicBezTo>
                    <a:pt x="303174" y="152400"/>
                    <a:pt x="293827" y="141021"/>
                    <a:pt x="281635" y="128016"/>
                  </a:cubicBezTo>
                  <a:cubicBezTo>
                    <a:pt x="267817" y="110947"/>
                    <a:pt x="261721" y="102413"/>
                    <a:pt x="263347" y="102413"/>
                  </a:cubicBezTo>
                  <a:lnTo>
                    <a:pt x="286511" y="107289"/>
                  </a:lnTo>
                  <a:cubicBezTo>
                    <a:pt x="297891" y="109728"/>
                    <a:pt x="309879" y="113385"/>
                    <a:pt x="322478" y="118262"/>
                  </a:cubicBezTo>
                  <a:cubicBezTo>
                    <a:pt x="335076" y="123139"/>
                    <a:pt x="354380" y="132080"/>
                    <a:pt x="380390" y="145085"/>
                  </a:cubicBezTo>
                  <a:cubicBezTo>
                    <a:pt x="405587" y="157277"/>
                    <a:pt x="422046" y="164795"/>
                    <a:pt x="429767" y="167640"/>
                  </a:cubicBezTo>
                  <a:cubicBezTo>
                    <a:pt x="437489" y="170485"/>
                    <a:pt x="445007" y="171501"/>
                    <a:pt x="452323" y="170688"/>
                  </a:cubicBezTo>
                  <a:cubicBezTo>
                    <a:pt x="462076" y="169062"/>
                    <a:pt x="467359" y="167843"/>
                    <a:pt x="468172" y="167030"/>
                  </a:cubicBezTo>
                  <a:lnTo>
                    <a:pt x="488899" y="158496"/>
                  </a:lnTo>
                  <a:cubicBezTo>
                    <a:pt x="504342" y="151181"/>
                    <a:pt x="512063" y="145491"/>
                    <a:pt x="512063" y="141427"/>
                  </a:cubicBezTo>
                  <a:cubicBezTo>
                    <a:pt x="512063" y="138989"/>
                    <a:pt x="514908" y="135737"/>
                    <a:pt x="520598" y="131673"/>
                  </a:cubicBezTo>
                  <a:cubicBezTo>
                    <a:pt x="526287" y="125984"/>
                    <a:pt x="529132" y="122326"/>
                    <a:pt x="529132" y="120701"/>
                  </a:cubicBezTo>
                  <a:cubicBezTo>
                    <a:pt x="529132" y="119075"/>
                    <a:pt x="534415" y="112166"/>
                    <a:pt x="544982" y="99974"/>
                  </a:cubicBezTo>
                  <a:cubicBezTo>
                    <a:pt x="549859" y="95910"/>
                    <a:pt x="553719" y="92253"/>
                    <a:pt x="556564" y="89001"/>
                  </a:cubicBezTo>
                  <a:cubicBezTo>
                    <a:pt x="559409" y="85750"/>
                    <a:pt x="560831" y="83312"/>
                    <a:pt x="560831" y="81686"/>
                  </a:cubicBezTo>
                  <a:cubicBezTo>
                    <a:pt x="560831" y="80873"/>
                    <a:pt x="551078" y="79654"/>
                    <a:pt x="531571" y="78029"/>
                  </a:cubicBezTo>
                  <a:cubicBezTo>
                    <a:pt x="511251" y="76403"/>
                    <a:pt x="488289" y="72136"/>
                    <a:pt x="462686" y="65227"/>
                  </a:cubicBezTo>
                  <a:cubicBezTo>
                    <a:pt x="437083" y="58318"/>
                    <a:pt x="413308" y="49581"/>
                    <a:pt x="391363" y="39014"/>
                  </a:cubicBezTo>
                  <a:lnTo>
                    <a:pt x="371855" y="31699"/>
                  </a:lnTo>
                  <a:cubicBezTo>
                    <a:pt x="367791" y="31699"/>
                    <a:pt x="340563" y="22758"/>
                    <a:pt x="290169" y="4877"/>
                  </a:cubicBezTo>
                  <a:cubicBezTo>
                    <a:pt x="282854" y="1625"/>
                    <a:pt x="270255" y="0"/>
                    <a:pt x="252374" y="0"/>
                  </a:cubicBezTo>
                  <a:close/>
                  <a:moveTo>
                    <a:pt x="356006" y="574243"/>
                  </a:moveTo>
                  <a:cubicBezTo>
                    <a:pt x="377139" y="574243"/>
                    <a:pt x="391769" y="575056"/>
                    <a:pt x="399897" y="576682"/>
                  </a:cubicBezTo>
                  <a:cubicBezTo>
                    <a:pt x="405587" y="578307"/>
                    <a:pt x="411683" y="582371"/>
                    <a:pt x="418185" y="588874"/>
                  </a:cubicBezTo>
                  <a:cubicBezTo>
                    <a:pt x="424687" y="595376"/>
                    <a:pt x="429564" y="602691"/>
                    <a:pt x="432815" y="610819"/>
                  </a:cubicBezTo>
                  <a:cubicBezTo>
                    <a:pt x="437692" y="621386"/>
                    <a:pt x="440131" y="631139"/>
                    <a:pt x="440131" y="640080"/>
                  </a:cubicBezTo>
                  <a:cubicBezTo>
                    <a:pt x="440131" y="657149"/>
                    <a:pt x="438099" y="665683"/>
                    <a:pt x="434035" y="665683"/>
                  </a:cubicBezTo>
                  <a:cubicBezTo>
                    <a:pt x="431596" y="665683"/>
                    <a:pt x="429158" y="663245"/>
                    <a:pt x="426719" y="658368"/>
                  </a:cubicBezTo>
                  <a:cubicBezTo>
                    <a:pt x="424281" y="654304"/>
                    <a:pt x="422655" y="652272"/>
                    <a:pt x="421843" y="652272"/>
                  </a:cubicBezTo>
                  <a:cubicBezTo>
                    <a:pt x="420217" y="652272"/>
                    <a:pt x="419404" y="650646"/>
                    <a:pt x="419404" y="647395"/>
                  </a:cubicBezTo>
                  <a:cubicBezTo>
                    <a:pt x="417779" y="644144"/>
                    <a:pt x="415340" y="642518"/>
                    <a:pt x="412089" y="642518"/>
                  </a:cubicBezTo>
                  <a:cubicBezTo>
                    <a:pt x="408025" y="642518"/>
                    <a:pt x="404774" y="641299"/>
                    <a:pt x="402335" y="638861"/>
                  </a:cubicBezTo>
                  <a:cubicBezTo>
                    <a:pt x="399897" y="635610"/>
                    <a:pt x="397052" y="633984"/>
                    <a:pt x="393801" y="633984"/>
                  </a:cubicBezTo>
                  <a:cubicBezTo>
                    <a:pt x="390550" y="633984"/>
                    <a:pt x="384657" y="631342"/>
                    <a:pt x="376123" y="626059"/>
                  </a:cubicBezTo>
                  <a:cubicBezTo>
                    <a:pt x="367588" y="620776"/>
                    <a:pt x="360070" y="615290"/>
                    <a:pt x="353567" y="609600"/>
                  </a:cubicBezTo>
                  <a:cubicBezTo>
                    <a:pt x="347065" y="603098"/>
                    <a:pt x="341375" y="596595"/>
                    <a:pt x="336499" y="590093"/>
                  </a:cubicBezTo>
                  <a:cubicBezTo>
                    <a:pt x="331622" y="583590"/>
                    <a:pt x="329183" y="579120"/>
                    <a:pt x="329183" y="576682"/>
                  </a:cubicBezTo>
                  <a:cubicBezTo>
                    <a:pt x="329183" y="575056"/>
                    <a:pt x="338124" y="574243"/>
                    <a:pt x="356006" y="57424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945FB9-BEBA-493E-CA17-C0159189898E}"/>
                </a:ext>
              </a:extLst>
            </p:cNvPr>
            <p:cNvSpPr txBox="1"/>
            <p:nvPr/>
          </p:nvSpPr>
          <p:spPr>
            <a:xfrm flipH="1">
              <a:off x="4719770" y="1728324"/>
              <a:ext cx="147523" cy="129844"/>
            </a:xfrm>
            <a:custGeom>
              <a:avLst/>
              <a:gdLst/>
              <a:ahLst/>
              <a:cxnLst/>
              <a:rect l="l" t="t" r="r" b="b"/>
              <a:pathLst>
                <a:path w="147523" h="129844">
                  <a:moveTo>
                    <a:pt x="97536" y="0"/>
                  </a:moveTo>
                  <a:cubicBezTo>
                    <a:pt x="82905" y="0"/>
                    <a:pt x="69494" y="3251"/>
                    <a:pt x="57302" y="9754"/>
                  </a:cubicBezTo>
                  <a:cubicBezTo>
                    <a:pt x="45110" y="15443"/>
                    <a:pt x="35560" y="21742"/>
                    <a:pt x="28651" y="28651"/>
                  </a:cubicBezTo>
                  <a:cubicBezTo>
                    <a:pt x="21742" y="35560"/>
                    <a:pt x="14630" y="46330"/>
                    <a:pt x="7315" y="60960"/>
                  </a:cubicBezTo>
                  <a:cubicBezTo>
                    <a:pt x="2438" y="70714"/>
                    <a:pt x="0" y="77622"/>
                    <a:pt x="0" y="81686"/>
                  </a:cubicBezTo>
                  <a:lnTo>
                    <a:pt x="1219" y="96317"/>
                  </a:lnTo>
                  <a:cubicBezTo>
                    <a:pt x="-407" y="98755"/>
                    <a:pt x="406" y="100787"/>
                    <a:pt x="3657" y="102413"/>
                  </a:cubicBezTo>
                  <a:cubicBezTo>
                    <a:pt x="6096" y="104038"/>
                    <a:pt x="10566" y="105664"/>
                    <a:pt x="17069" y="107290"/>
                  </a:cubicBezTo>
                  <a:cubicBezTo>
                    <a:pt x="23571" y="108915"/>
                    <a:pt x="29667" y="109728"/>
                    <a:pt x="35357" y="109728"/>
                  </a:cubicBezTo>
                  <a:cubicBezTo>
                    <a:pt x="40233" y="109728"/>
                    <a:pt x="45517" y="111760"/>
                    <a:pt x="51206" y="115824"/>
                  </a:cubicBezTo>
                  <a:cubicBezTo>
                    <a:pt x="54457" y="118262"/>
                    <a:pt x="57099" y="119482"/>
                    <a:pt x="59131" y="119482"/>
                  </a:cubicBezTo>
                  <a:cubicBezTo>
                    <a:pt x="61163" y="119482"/>
                    <a:pt x="63398" y="119075"/>
                    <a:pt x="65837" y="118262"/>
                  </a:cubicBezTo>
                  <a:cubicBezTo>
                    <a:pt x="70713" y="115011"/>
                    <a:pt x="75184" y="114199"/>
                    <a:pt x="79248" y="115824"/>
                  </a:cubicBezTo>
                  <a:lnTo>
                    <a:pt x="98755" y="118262"/>
                  </a:lnTo>
                  <a:cubicBezTo>
                    <a:pt x="104445" y="118262"/>
                    <a:pt x="112573" y="120295"/>
                    <a:pt x="123139" y="124358"/>
                  </a:cubicBezTo>
                  <a:cubicBezTo>
                    <a:pt x="128829" y="126797"/>
                    <a:pt x="134315" y="128422"/>
                    <a:pt x="139598" y="129235"/>
                  </a:cubicBezTo>
                  <a:cubicBezTo>
                    <a:pt x="144881" y="130048"/>
                    <a:pt x="147523" y="130048"/>
                    <a:pt x="147523" y="129235"/>
                  </a:cubicBezTo>
                  <a:cubicBezTo>
                    <a:pt x="147523" y="128422"/>
                    <a:pt x="144678" y="123952"/>
                    <a:pt x="138989" y="115824"/>
                  </a:cubicBezTo>
                  <a:cubicBezTo>
                    <a:pt x="133299" y="108509"/>
                    <a:pt x="127000" y="98349"/>
                    <a:pt x="120091" y="85344"/>
                  </a:cubicBezTo>
                  <a:cubicBezTo>
                    <a:pt x="113182" y="72339"/>
                    <a:pt x="108509" y="61773"/>
                    <a:pt x="106070" y="53645"/>
                  </a:cubicBezTo>
                  <a:cubicBezTo>
                    <a:pt x="103632" y="46330"/>
                    <a:pt x="102413" y="41859"/>
                    <a:pt x="102413" y="40234"/>
                  </a:cubicBezTo>
                  <a:cubicBezTo>
                    <a:pt x="102413" y="38608"/>
                    <a:pt x="103632" y="35357"/>
                    <a:pt x="106070" y="30480"/>
                  </a:cubicBezTo>
                  <a:cubicBezTo>
                    <a:pt x="108509" y="26416"/>
                    <a:pt x="109728" y="23165"/>
                    <a:pt x="109728" y="20726"/>
                  </a:cubicBezTo>
                  <a:cubicBezTo>
                    <a:pt x="109728" y="18288"/>
                    <a:pt x="108915" y="15850"/>
                    <a:pt x="107289" y="13411"/>
                  </a:cubicBezTo>
                  <a:lnTo>
                    <a:pt x="104851" y="7315"/>
                  </a:lnTo>
                  <a:lnTo>
                    <a:pt x="104851" y="1219"/>
                  </a:lnTo>
                  <a:cubicBezTo>
                    <a:pt x="104851" y="406"/>
                    <a:pt x="102413" y="0"/>
                    <a:pt x="9753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3D13D19-9AD0-930D-00FB-4B351C0FF377}"/>
                </a:ext>
              </a:extLst>
            </p:cNvPr>
            <p:cNvSpPr txBox="1"/>
            <p:nvPr/>
          </p:nvSpPr>
          <p:spPr>
            <a:xfrm flipH="1">
              <a:off x="5540114" y="1763466"/>
              <a:ext cx="833933" cy="835423"/>
            </a:xfrm>
            <a:custGeom>
              <a:avLst/>
              <a:gdLst/>
              <a:ahLst/>
              <a:cxnLst/>
              <a:rect l="l" t="t" r="r" b="b"/>
              <a:pathLst>
                <a:path w="833933" h="835423">
                  <a:moveTo>
                    <a:pt x="312115" y="0"/>
                  </a:moveTo>
                  <a:cubicBezTo>
                    <a:pt x="303174" y="0"/>
                    <a:pt x="294234" y="1625"/>
                    <a:pt x="285293" y="4877"/>
                  </a:cubicBezTo>
                  <a:cubicBezTo>
                    <a:pt x="275539" y="8128"/>
                    <a:pt x="269443" y="12598"/>
                    <a:pt x="267005" y="18288"/>
                  </a:cubicBezTo>
                  <a:cubicBezTo>
                    <a:pt x="262128" y="25603"/>
                    <a:pt x="255626" y="33325"/>
                    <a:pt x="247498" y="41453"/>
                  </a:cubicBezTo>
                  <a:cubicBezTo>
                    <a:pt x="240995" y="48768"/>
                    <a:pt x="236525" y="55270"/>
                    <a:pt x="234086" y="60960"/>
                  </a:cubicBezTo>
                  <a:cubicBezTo>
                    <a:pt x="231648" y="66650"/>
                    <a:pt x="230429" y="73152"/>
                    <a:pt x="230429" y="80467"/>
                  </a:cubicBezTo>
                  <a:cubicBezTo>
                    <a:pt x="230429" y="85344"/>
                    <a:pt x="230632" y="90627"/>
                    <a:pt x="231038" y="96317"/>
                  </a:cubicBezTo>
                  <a:cubicBezTo>
                    <a:pt x="231445" y="102006"/>
                    <a:pt x="230429" y="105257"/>
                    <a:pt x="227990" y="106070"/>
                  </a:cubicBezTo>
                  <a:cubicBezTo>
                    <a:pt x="226365" y="109322"/>
                    <a:pt x="223520" y="110134"/>
                    <a:pt x="219456" y="108509"/>
                  </a:cubicBezTo>
                  <a:cubicBezTo>
                    <a:pt x="217830" y="107696"/>
                    <a:pt x="207670" y="107289"/>
                    <a:pt x="188976" y="107289"/>
                  </a:cubicBezTo>
                  <a:cubicBezTo>
                    <a:pt x="149962" y="107289"/>
                    <a:pt x="125578" y="108509"/>
                    <a:pt x="115824" y="110947"/>
                  </a:cubicBezTo>
                  <a:cubicBezTo>
                    <a:pt x="105258" y="112573"/>
                    <a:pt x="98349" y="114605"/>
                    <a:pt x="95098" y="117043"/>
                  </a:cubicBezTo>
                  <a:cubicBezTo>
                    <a:pt x="93472" y="117856"/>
                    <a:pt x="86970" y="120294"/>
                    <a:pt x="75590" y="124358"/>
                  </a:cubicBezTo>
                  <a:cubicBezTo>
                    <a:pt x="56896" y="128422"/>
                    <a:pt x="45110" y="132893"/>
                    <a:pt x="40234" y="137770"/>
                  </a:cubicBezTo>
                  <a:lnTo>
                    <a:pt x="23165" y="148742"/>
                  </a:lnTo>
                  <a:cubicBezTo>
                    <a:pt x="16662" y="151994"/>
                    <a:pt x="12802" y="154432"/>
                    <a:pt x="11582" y="156058"/>
                  </a:cubicBezTo>
                  <a:cubicBezTo>
                    <a:pt x="10363" y="157683"/>
                    <a:pt x="8941" y="161341"/>
                    <a:pt x="7315" y="167030"/>
                  </a:cubicBezTo>
                  <a:cubicBezTo>
                    <a:pt x="7315" y="173533"/>
                    <a:pt x="5690" y="180035"/>
                    <a:pt x="2438" y="186538"/>
                  </a:cubicBezTo>
                  <a:cubicBezTo>
                    <a:pt x="813" y="190601"/>
                    <a:pt x="0" y="196291"/>
                    <a:pt x="0" y="203606"/>
                  </a:cubicBezTo>
                  <a:cubicBezTo>
                    <a:pt x="0" y="211734"/>
                    <a:pt x="2032" y="218237"/>
                    <a:pt x="6096" y="223114"/>
                  </a:cubicBezTo>
                  <a:cubicBezTo>
                    <a:pt x="8534" y="226365"/>
                    <a:pt x="10566" y="228193"/>
                    <a:pt x="12192" y="228600"/>
                  </a:cubicBezTo>
                  <a:cubicBezTo>
                    <a:pt x="13818" y="229006"/>
                    <a:pt x="15443" y="227990"/>
                    <a:pt x="17069" y="225552"/>
                  </a:cubicBezTo>
                  <a:cubicBezTo>
                    <a:pt x="17882" y="223926"/>
                    <a:pt x="19304" y="223114"/>
                    <a:pt x="21336" y="223114"/>
                  </a:cubicBezTo>
                  <a:cubicBezTo>
                    <a:pt x="23368" y="223114"/>
                    <a:pt x="26416" y="223520"/>
                    <a:pt x="30480" y="224333"/>
                  </a:cubicBezTo>
                  <a:cubicBezTo>
                    <a:pt x="36170" y="225958"/>
                    <a:pt x="40234" y="227990"/>
                    <a:pt x="42672" y="230429"/>
                  </a:cubicBezTo>
                  <a:cubicBezTo>
                    <a:pt x="43485" y="232054"/>
                    <a:pt x="47142" y="233070"/>
                    <a:pt x="53645" y="233477"/>
                  </a:cubicBezTo>
                  <a:cubicBezTo>
                    <a:pt x="60147" y="233883"/>
                    <a:pt x="62992" y="233274"/>
                    <a:pt x="62179" y="231648"/>
                  </a:cubicBezTo>
                  <a:lnTo>
                    <a:pt x="62179" y="230429"/>
                  </a:lnTo>
                  <a:cubicBezTo>
                    <a:pt x="62179" y="228803"/>
                    <a:pt x="65024" y="227990"/>
                    <a:pt x="70714" y="227990"/>
                  </a:cubicBezTo>
                  <a:cubicBezTo>
                    <a:pt x="78029" y="227990"/>
                    <a:pt x="84531" y="228397"/>
                    <a:pt x="90221" y="229210"/>
                  </a:cubicBezTo>
                  <a:cubicBezTo>
                    <a:pt x="95910" y="230022"/>
                    <a:pt x="102006" y="230429"/>
                    <a:pt x="108509" y="230429"/>
                  </a:cubicBezTo>
                  <a:cubicBezTo>
                    <a:pt x="112573" y="230429"/>
                    <a:pt x="118262" y="229210"/>
                    <a:pt x="125578" y="226771"/>
                  </a:cubicBezTo>
                  <a:cubicBezTo>
                    <a:pt x="164592" y="212953"/>
                    <a:pt x="188976" y="205638"/>
                    <a:pt x="198730" y="204825"/>
                  </a:cubicBezTo>
                  <a:lnTo>
                    <a:pt x="212141" y="204825"/>
                  </a:lnTo>
                  <a:lnTo>
                    <a:pt x="213360" y="262128"/>
                  </a:lnTo>
                  <a:lnTo>
                    <a:pt x="215798" y="326746"/>
                  </a:lnTo>
                  <a:lnTo>
                    <a:pt x="213360" y="373075"/>
                  </a:lnTo>
                  <a:cubicBezTo>
                    <a:pt x="212547" y="386893"/>
                    <a:pt x="212141" y="410058"/>
                    <a:pt x="212141" y="442570"/>
                  </a:cubicBezTo>
                  <a:cubicBezTo>
                    <a:pt x="212141" y="503530"/>
                    <a:pt x="213766" y="537667"/>
                    <a:pt x="217018" y="544982"/>
                  </a:cubicBezTo>
                  <a:cubicBezTo>
                    <a:pt x="218643" y="549859"/>
                    <a:pt x="219456" y="559206"/>
                    <a:pt x="219456" y="573024"/>
                  </a:cubicBezTo>
                  <a:cubicBezTo>
                    <a:pt x="218643" y="581152"/>
                    <a:pt x="219253" y="596392"/>
                    <a:pt x="221285" y="618744"/>
                  </a:cubicBezTo>
                  <a:cubicBezTo>
                    <a:pt x="223317" y="641096"/>
                    <a:pt x="225958" y="657962"/>
                    <a:pt x="229210" y="669341"/>
                  </a:cubicBezTo>
                  <a:cubicBezTo>
                    <a:pt x="230835" y="675843"/>
                    <a:pt x="231648" y="681939"/>
                    <a:pt x="231648" y="687629"/>
                  </a:cubicBezTo>
                  <a:cubicBezTo>
                    <a:pt x="231648" y="691693"/>
                    <a:pt x="232258" y="694944"/>
                    <a:pt x="233477" y="697382"/>
                  </a:cubicBezTo>
                  <a:cubicBezTo>
                    <a:pt x="234696" y="699821"/>
                    <a:pt x="237338" y="702666"/>
                    <a:pt x="241402" y="705917"/>
                  </a:cubicBezTo>
                  <a:cubicBezTo>
                    <a:pt x="245466" y="709981"/>
                    <a:pt x="248107" y="713232"/>
                    <a:pt x="249326" y="715670"/>
                  </a:cubicBezTo>
                  <a:cubicBezTo>
                    <a:pt x="250546" y="718109"/>
                    <a:pt x="251968" y="722986"/>
                    <a:pt x="253594" y="730301"/>
                  </a:cubicBezTo>
                  <a:cubicBezTo>
                    <a:pt x="256845" y="752246"/>
                    <a:pt x="260909" y="767283"/>
                    <a:pt x="265786" y="775411"/>
                  </a:cubicBezTo>
                  <a:lnTo>
                    <a:pt x="267005" y="782726"/>
                  </a:lnTo>
                  <a:cubicBezTo>
                    <a:pt x="267005" y="785978"/>
                    <a:pt x="268427" y="789026"/>
                    <a:pt x="271272" y="791870"/>
                  </a:cubicBezTo>
                  <a:cubicBezTo>
                    <a:pt x="274117" y="794715"/>
                    <a:pt x="276758" y="796138"/>
                    <a:pt x="279197" y="796138"/>
                  </a:cubicBezTo>
                  <a:cubicBezTo>
                    <a:pt x="281635" y="796138"/>
                    <a:pt x="285902" y="798779"/>
                    <a:pt x="291998" y="804062"/>
                  </a:cubicBezTo>
                  <a:cubicBezTo>
                    <a:pt x="298094" y="809346"/>
                    <a:pt x="303174" y="815238"/>
                    <a:pt x="307238" y="821741"/>
                  </a:cubicBezTo>
                  <a:cubicBezTo>
                    <a:pt x="310490" y="825805"/>
                    <a:pt x="314147" y="829259"/>
                    <a:pt x="318211" y="832104"/>
                  </a:cubicBezTo>
                  <a:cubicBezTo>
                    <a:pt x="322275" y="834949"/>
                    <a:pt x="324714" y="835965"/>
                    <a:pt x="325526" y="835152"/>
                  </a:cubicBezTo>
                  <a:cubicBezTo>
                    <a:pt x="326339" y="835152"/>
                    <a:pt x="325933" y="832307"/>
                    <a:pt x="324307" y="826618"/>
                  </a:cubicBezTo>
                  <a:cubicBezTo>
                    <a:pt x="323494" y="824992"/>
                    <a:pt x="323088" y="813206"/>
                    <a:pt x="323088" y="791261"/>
                  </a:cubicBezTo>
                  <a:cubicBezTo>
                    <a:pt x="323088" y="750621"/>
                    <a:pt x="323901" y="727862"/>
                    <a:pt x="325526" y="722986"/>
                  </a:cubicBezTo>
                  <a:lnTo>
                    <a:pt x="327965" y="669341"/>
                  </a:lnTo>
                  <a:lnTo>
                    <a:pt x="331622" y="576682"/>
                  </a:lnTo>
                  <a:cubicBezTo>
                    <a:pt x="332435" y="561238"/>
                    <a:pt x="332842" y="543357"/>
                    <a:pt x="332842" y="523037"/>
                  </a:cubicBezTo>
                  <a:cubicBezTo>
                    <a:pt x="332029" y="520598"/>
                    <a:pt x="331622" y="502717"/>
                    <a:pt x="331622" y="469392"/>
                  </a:cubicBezTo>
                  <a:lnTo>
                    <a:pt x="330403" y="409651"/>
                  </a:lnTo>
                  <a:cubicBezTo>
                    <a:pt x="328778" y="334061"/>
                    <a:pt x="327558" y="291795"/>
                    <a:pt x="326746" y="282854"/>
                  </a:cubicBezTo>
                  <a:cubicBezTo>
                    <a:pt x="322682" y="243840"/>
                    <a:pt x="321869" y="223926"/>
                    <a:pt x="324307" y="223114"/>
                  </a:cubicBezTo>
                  <a:cubicBezTo>
                    <a:pt x="325933" y="222301"/>
                    <a:pt x="339344" y="225958"/>
                    <a:pt x="364541" y="234086"/>
                  </a:cubicBezTo>
                  <a:cubicBezTo>
                    <a:pt x="389738" y="242214"/>
                    <a:pt x="404368" y="247498"/>
                    <a:pt x="408432" y="249936"/>
                  </a:cubicBezTo>
                  <a:cubicBezTo>
                    <a:pt x="410870" y="250749"/>
                    <a:pt x="412496" y="254406"/>
                    <a:pt x="413309" y="260909"/>
                  </a:cubicBezTo>
                  <a:cubicBezTo>
                    <a:pt x="414122" y="267411"/>
                    <a:pt x="414934" y="277571"/>
                    <a:pt x="415747" y="291389"/>
                  </a:cubicBezTo>
                  <a:cubicBezTo>
                    <a:pt x="415747" y="317398"/>
                    <a:pt x="416560" y="332842"/>
                    <a:pt x="418186" y="337718"/>
                  </a:cubicBezTo>
                  <a:lnTo>
                    <a:pt x="420624" y="358445"/>
                  </a:lnTo>
                  <a:cubicBezTo>
                    <a:pt x="421437" y="376326"/>
                    <a:pt x="428346" y="396240"/>
                    <a:pt x="441350" y="418186"/>
                  </a:cubicBezTo>
                  <a:cubicBezTo>
                    <a:pt x="450291" y="435254"/>
                    <a:pt x="457403" y="447446"/>
                    <a:pt x="462686" y="454762"/>
                  </a:cubicBezTo>
                  <a:cubicBezTo>
                    <a:pt x="467970" y="462077"/>
                    <a:pt x="473862" y="467766"/>
                    <a:pt x="480365" y="471830"/>
                  </a:cubicBezTo>
                  <a:cubicBezTo>
                    <a:pt x="488493" y="476707"/>
                    <a:pt x="493776" y="480365"/>
                    <a:pt x="496214" y="482803"/>
                  </a:cubicBezTo>
                  <a:cubicBezTo>
                    <a:pt x="499466" y="486054"/>
                    <a:pt x="508406" y="491338"/>
                    <a:pt x="523037" y="498653"/>
                  </a:cubicBezTo>
                  <a:cubicBezTo>
                    <a:pt x="537667" y="507594"/>
                    <a:pt x="547014" y="511251"/>
                    <a:pt x="551078" y="509626"/>
                  </a:cubicBezTo>
                  <a:cubicBezTo>
                    <a:pt x="555142" y="507187"/>
                    <a:pt x="558394" y="506781"/>
                    <a:pt x="560832" y="508406"/>
                  </a:cubicBezTo>
                  <a:lnTo>
                    <a:pt x="594970" y="508406"/>
                  </a:lnTo>
                  <a:lnTo>
                    <a:pt x="646176" y="510845"/>
                  </a:lnTo>
                  <a:cubicBezTo>
                    <a:pt x="653491" y="511658"/>
                    <a:pt x="661213" y="512064"/>
                    <a:pt x="669341" y="512064"/>
                  </a:cubicBezTo>
                  <a:cubicBezTo>
                    <a:pt x="674218" y="512064"/>
                    <a:pt x="677266" y="511454"/>
                    <a:pt x="678485" y="510235"/>
                  </a:cubicBezTo>
                  <a:cubicBezTo>
                    <a:pt x="679704" y="509016"/>
                    <a:pt x="680314" y="506781"/>
                    <a:pt x="680314" y="503530"/>
                  </a:cubicBezTo>
                  <a:cubicBezTo>
                    <a:pt x="680314" y="500278"/>
                    <a:pt x="679501" y="498450"/>
                    <a:pt x="677875" y="498043"/>
                  </a:cubicBezTo>
                  <a:cubicBezTo>
                    <a:pt x="676250" y="497637"/>
                    <a:pt x="673405" y="497434"/>
                    <a:pt x="669341" y="497434"/>
                  </a:cubicBezTo>
                  <a:cubicBezTo>
                    <a:pt x="667715" y="497434"/>
                    <a:pt x="662026" y="496214"/>
                    <a:pt x="652272" y="493776"/>
                  </a:cubicBezTo>
                  <a:cubicBezTo>
                    <a:pt x="649834" y="491338"/>
                    <a:pt x="646582" y="490118"/>
                    <a:pt x="642518" y="490118"/>
                  </a:cubicBezTo>
                  <a:cubicBezTo>
                    <a:pt x="639267" y="490118"/>
                    <a:pt x="630326" y="486054"/>
                    <a:pt x="615696" y="477926"/>
                  </a:cubicBezTo>
                  <a:cubicBezTo>
                    <a:pt x="601066" y="469798"/>
                    <a:pt x="591312" y="463296"/>
                    <a:pt x="586435" y="458419"/>
                  </a:cubicBezTo>
                  <a:cubicBezTo>
                    <a:pt x="574243" y="446227"/>
                    <a:pt x="559206" y="423062"/>
                    <a:pt x="541325" y="388925"/>
                  </a:cubicBezTo>
                  <a:cubicBezTo>
                    <a:pt x="532384" y="371043"/>
                    <a:pt x="526491" y="357632"/>
                    <a:pt x="523646" y="348691"/>
                  </a:cubicBezTo>
                  <a:cubicBezTo>
                    <a:pt x="520802" y="339750"/>
                    <a:pt x="519379" y="330810"/>
                    <a:pt x="519379" y="321869"/>
                  </a:cubicBezTo>
                  <a:cubicBezTo>
                    <a:pt x="519379" y="312928"/>
                    <a:pt x="518566" y="305206"/>
                    <a:pt x="516941" y="298704"/>
                  </a:cubicBezTo>
                  <a:cubicBezTo>
                    <a:pt x="516128" y="295453"/>
                    <a:pt x="516331" y="293217"/>
                    <a:pt x="517550" y="291998"/>
                  </a:cubicBezTo>
                  <a:cubicBezTo>
                    <a:pt x="518770" y="290779"/>
                    <a:pt x="520192" y="290982"/>
                    <a:pt x="521818" y="292608"/>
                  </a:cubicBezTo>
                  <a:cubicBezTo>
                    <a:pt x="523443" y="294234"/>
                    <a:pt x="533603" y="298704"/>
                    <a:pt x="552298" y="306019"/>
                  </a:cubicBezTo>
                  <a:cubicBezTo>
                    <a:pt x="571805" y="314147"/>
                    <a:pt x="582778" y="319024"/>
                    <a:pt x="585216" y="320650"/>
                  </a:cubicBezTo>
                  <a:cubicBezTo>
                    <a:pt x="598221" y="327152"/>
                    <a:pt x="614274" y="334467"/>
                    <a:pt x="633374" y="342595"/>
                  </a:cubicBezTo>
                  <a:cubicBezTo>
                    <a:pt x="652475" y="350723"/>
                    <a:pt x="664870" y="355194"/>
                    <a:pt x="670560" y="356006"/>
                  </a:cubicBezTo>
                  <a:cubicBezTo>
                    <a:pt x="680314" y="358445"/>
                    <a:pt x="690880" y="359664"/>
                    <a:pt x="702259" y="359664"/>
                  </a:cubicBezTo>
                  <a:cubicBezTo>
                    <a:pt x="711200" y="359664"/>
                    <a:pt x="717296" y="358851"/>
                    <a:pt x="720547" y="357226"/>
                  </a:cubicBezTo>
                  <a:cubicBezTo>
                    <a:pt x="722986" y="355600"/>
                    <a:pt x="729691" y="353162"/>
                    <a:pt x="740664" y="349910"/>
                  </a:cubicBezTo>
                  <a:cubicBezTo>
                    <a:pt x="751637" y="346659"/>
                    <a:pt x="762406" y="344221"/>
                    <a:pt x="772973" y="342595"/>
                  </a:cubicBezTo>
                  <a:cubicBezTo>
                    <a:pt x="780288" y="341782"/>
                    <a:pt x="788822" y="339344"/>
                    <a:pt x="798576" y="335280"/>
                  </a:cubicBezTo>
                  <a:cubicBezTo>
                    <a:pt x="803453" y="332842"/>
                    <a:pt x="807923" y="331622"/>
                    <a:pt x="811987" y="331622"/>
                  </a:cubicBezTo>
                  <a:cubicBezTo>
                    <a:pt x="812800" y="331622"/>
                    <a:pt x="816458" y="328371"/>
                    <a:pt x="822960" y="321869"/>
                  </a:cubicBezTo>
                  <a:cubicBezTo>
                    <a:pt x="826211" y="317805"/>
                    <a:pt x="828650" y="313944"/>
                    <a:pt x="830275" y="310286"/>
                  </a:cubicBezTo>
                  <a:cubicBezTo>
                    <a:pt x="831901" y="306629"/>
                    <a:pt x="832714" y="301955"/>
                    <a:pt x="832714" y="296265"/>
                  </a:cubicBezTo>
                  <a:lnTo>
                    <a:pt x="833933" y="285293"/>
                  </a:lnTo>
                  <a:cubicBezTo>
                    <a:pt x="833933" y="282042"/>
                    <a:pt x="833120" y="278790"/>
                    <a:pt x="831494" y="275539"/>
                  </a:cubicBezTo>
                  <a:cubicBezTo>
                    <a:pt x="828243" y="270662"/>
                    <a:pt x="827430" y="267005"/>
                    <a:pt x="829056" y="264566"/>
                  </a:cubicBezTo>
                  <a:cubicBezTo>
                    <a:pt x="829056" y="260502"/>
                    <a:pt x="826618" y="256845"/>
                    <a:pt x="821741" y="253594"/>
                  </a:cubicBezTo>
                  <a:cubicBezTo>
                    <a:pt x="816864" y="248717"/>
                    <a:pt x="814426" y="245466"/>
                    <a:pt x="814426" y="243840"/>
                  </a:cubicBezTo>
                  <a:cubicBezTo>
                    <a:pt x="814426" y="240589"/>
                    <a:pt x="804672" y="230226"/>
                    <a:pt x="785165" y="212750"/>
                  </a:cubicBezTo>
                  <a:cubicBezTo>
                    <a:pt x="765658" y="195275"/>
                    <a:pt x="747370" y="180442"/>
                    <a:pt x="730301" y="168250"/>
                  </a:cubicBezTo>
                  <a:lnTo>
                    <a:pt x="701040" y="147523"/>
                  </a:lnTo>
                  <a:cubicBezTo>
                    <a:pt x="692912" y="141021"/>
                    <a:pt x="683565" y="134925"/>
                    <a:pt x="672998" y="129235"/>
                  </a:cubicBezTo>
                  <a:cubicBezTo>
                    <a:pt x="662432" y="123545"/>
                    <a:pt x="655930" y="120701"/>
                    <a:pt x="653491" y="120701"/>
                  </a:cubicBezTo>
                  <a:cubicBezTo>
                    <a:pt x="651053" y="120701"/>
                    <a:pt x="658978" y="128626"/>
                    <a:pt x="677266" y="144475"/>
                  </a:cubicBezTo>
                  <a:cubicBezTo>
                    <a:pt x="695554" y="160325"/>
                    <a:pt x="715670" y="176784"/>
                    <a:pt x="737616" y="193853"/>
                  </a:cubicBezTo>
                  <a:cubicBezTo>
                    <a:pt x="760374" y="210921"/>
                    <a:pt x="775411" y="223723"/>
                    <a:pt x="782726" y="232258"/>
                  </a:cubicBezTo>
                  <a:cubicBezTo>
                    <a:pt x="790042" y="240792"/>
                    <a:pt x="794512" y="249530"/>
                    <a:pt x="796138" y="258470"/>
                  </a:cubicBezTo>
                  <a:lnTo>
                    <a:pt x="797357" y="269443"/>
                  </a:lnTo>
                  <a:lnTo>
                    <a:pt x="786384" y="273101"/>
                  </a:lnTo>
                  <a:cubicBezTo>
                    <a:pt x="779069" y="275539"/>
                    <a:pt x="772566" y="276758"/>
                    <a:pt x="766877" y="276758"/>
                  </a:cubicBezTo>
                  <a:cubicBezTo>
                    <a:pt x="762000" y="276758"/>
                    <a:pt x="756514" y="275742"/>
                    <a:pt x="750418" y="273710"/>
                  </a:cubicBezTo>
                  <a:cubicBezTo>
                    <a:pt x="744322" y="271678"/>
                    <a:pt x="741274" y="270256"/>
                    <a:pt x="741274" y="269443"/>
                  </a:cubicBezTo>
                  <a:cubicBezTo>
                    <a:pt x="741274" y="268630"/>
                    <a:pt x="738429" y="267411"/>
                    <a:pt x="732739" y="265786"/>
                  </a:cubicBezTo>
                  <a:cubicBezTo>
                    <a:pt x="727862" y="265786"/>
                    <a:pt x="718109" y="262534"/>
                    <a:pt x="703478" y="256032"/>
                  </a:cubicBezTo>
                  <a:cubicBezTo>
                    <a:pt x="654710" y="235712"/>
                    <a:pt x="610413" y="219862"/>
                    <a:pt x="570586" y="208483"/>
                  </a:cubicBezTo>
                  <a:lnTo>
                    <a:pt x="523037" y="192633"/>
                  </a:lnTo>
                  <a:lnTo>
                    <a:pt x="498653" y="185318"/>
                  </a:lnTo>
                  <a:lnTo>
                    <a:pt x="498653" y="149962"/>
                  </a:lnTo>
                  <a:cubicBezTo>
                    <a:pt x="498653" y="136144"/>
                    <a:pt x="498856" y="126593"/>
                    <a:pt x="499262" y="121310"/>
                  </a:cubicBezTo>
                  <a:cubicBezTo>
                    <a:pt x="499669" y="116027"/>
                    <a:pt x="501091" y="112979"/>
                    <a:pt x="503530" y="112166"/>
                  </a:cubicBezTo>
                  <a:cubicBezTo>
                    <a:pt x="506781" y="110541"/>
                    <a:pt x="511251" y="107086"/>
                    <a:pt x="516941" y="101803"/>
                  </a:cubicBezTo>
                  <a:cubicBezTo>
                    <a:pt x="522630" y="96520"/>
                    <a:pt x="525475" y="93065"/>
                    <a:pt x="525475" y="91440"/>
                  </a:cubicBezTo>
                  <a:cubicBezTo>
                    <a:pt x="525475" y="90627"/>
                    <a:pt x="521005" y="90221"/>
                    <a:pt x="512064" y="90221"/>
                  </a:cubicBezTo>
                  <a:lnTo>
                    <a:pt x="498653" y="92659"/>
                  </a:lnTo>
                  <a:lnTo>
                    <a:pt x="502310" y="87782"/>
                  </a:lnTo>
                  <a:cubicBezTo>
                    <a:pt x="503936" y="86157"/>
                    <a:pt x="504749" y="84937"/>
                    <a:pt x="504749" y="84125"/>
                  </a:cubicBezTo>
                  <a:cubicBezTo>
                    <a:pt x="504749" y="83312"/>
                    <a:pt x="503936" y="82905"/>
                    <a:pt x="502310" y="82905"/>
                  </a:cubicBezTo>
                  <a:cubicBezTo>
                    <a:pt x="498246" y="84531"/>
                    <a:pt x="490118" y="86157"/>
                    <a:pt x="477926" y="87782"/>
                  </a:cubicBezTo>
                  <a:cubicBezTo>
                    <a:pt x="464922" y="91033"/>
                    <a:pt x="456794" y="94285"/>
                    <a:pt x="453542" y="97536"/>
                  </a:cubicBezTo>
                  <a:cubicBezTo>
                    <a:pt x="449478" y="101600"/>
                    <a:pt x="446634" y="103632"/>
                    <a:pt x="445008" y="103632"/>
                  </a:cubicBezTo>
                  <a:cubicBezTo>
                    <a:pt x="443382" y="103632"/>
                    <a:pt x="441350" y="108305"/>
                    <a:pt x="438912" y="117653"/>
                  </a:cubicBezTo>
                  <a:cubicBezTo>
                    <a:pt x="436474" y="127000"/>
                    <a:pt x="434848" y="135331"/>
                    <a:pt x="434035" y="142646"/>
                  </a:cubicBezTo>
                  <a:cubicBezTo>
                    <a:pt x="433222" y="149149"/>
                    <a:pt x="432410" y="153619"/>
                    <a:pt x="431597" y="156058"/>
                  </a:cubicBezTo>
                  <a:cubicBezTo>
                    <a:pt x="430784" y="158496"/>
                    <a:pt x="428752" y="159309"/>
                    <a:pt x="425501" y="158496"/>
                  </a:cubicBezTo>
                  <a:cubicBezTo>
                    <a:pt x="422250" y="158496"/>
                    <a:pt x="412496" y="156058"/>
                    <a:pt x="396240" y="151181"/>
                  </a:cubicBezTo>
                  <a:cubicBezTo>
                    <a:pt x="384048" y="146304"/>
                    <a:pt x="361290" y="139395"/>
                    <a:pt x="327965" y="130454"/>
                  </a:cubicBezTo>
                  <a:lnTo>
                    <a:pt x="321869" y="129235"/>
                  </a:lnTo>
                  <a:lnTo>
                    <a:pt x="321869" y="80467"/>
                  </a:lnTo>
                  <a:cubicBezTo>
                    <a:pt x="321869" y="47142"/>
                    <a:pt x="323088" y="27635"/>
                    <a:pt x="325526" y="21945"/>
                  </a:cubicBezTo>
                  <a:cubicBezTo>
                    <a:pt x="327965" y="16256"/>
                    <a:pt x="328981" y="11989"/>
                    <a:pt x="328574" y="9144"/>
                  </a:cubicBezTo>
                  <a:cubicBezTo>
                    <a:pt x="328168" y="6299"/>
                    <a:pt x="326746" y="4064"/>
                    <a:pt x="324307" y="2438"/>
                  </a:cubicBezTo>
                  <a:cubicBezTo>
                    <a:pt x="322682" y="813"/>
                    <a:pt x="318618" y="0"/>
                    <a:pt x="3121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9B15801-11F9-C9AB-8ADD-D3B5F22CD049}"/>
                </a:ext>
              </a:extLst>
            </p:cNvPr>
            <p:cNvSpPr txBox="1"/>
            <p:nvPr/>
          </p:nvSpPr>
          <p:spPr>
            <a:xfrm flipH="1">
              <a:off x="4116678" y="1834014"/>
              <a:ext cx="595884" cy="394335"/>
            </a:xfrm>
            <a:custGeom>
              <a:avLst/>
              <a:gdLst/>
              <a:ahLst/>
              <a:cxnLst/>
              <a:rect l="l" t="t" r="r" b="b"/>
              <a:pathLst>
                <a:path w="595884" h="394335">
                  <a:moveTo>
                    <a:pt x="592378" y="0"/>
                  </a:moveTo>
                  <a:cubicBezTo>
                    <a:pt x="588873" y="0"/>
                    <a:pt x="583031" y="2336"/>
                    <a:pt x="574852" y="7010"/>
                  </a:cubicBezTo>
                  <a:cubicBezTo>
                    <a:pt x="565505" y="12852"/>
                    <a:pt x="556742" y="15773"/>
                    <a:pt x="548563" y="15773"/>
                  </a:cubicBezTo>
                  <a:cubicBezTo>
                    <a:pt x="541553" y="15773"/>
                    <a:pt x="533374" y="18110"/>
                    <a:pt x="524027" y="22783"/>
                  </a:cubicBezTo>
                  <a:cubicBezTo>
                    <a:pt x="517017" y="26289"/>
                    <a:pt x="508254" y="28041"/>
                    <a:pt x="497738" y="28041"/>
                  </a:cubicBezTo>
                  <a:cubicBezTo>
                    <a:pt x="490728" y="28041"/>
                    <a:pt x="470573" y="33299"/>
                    <a:pt x="437273" y="43815"/>
                  </a:cubicBezTo>
                  <a:cubicBezTo>
                    <a:pt x="403974" y="54330"/>
                    <a:pt x="382650" y="62509"/>
                    <a:pt x="373303" y="68351"/>
                  </a:cubicBezTo>
                  <a:cubicBezTo>
                    <a:pt x="370967" y="69520"/>
                    <a:pt x="358114" y="74777"/>
                    <a:pt x="334746" y="84125"/>
                  </a:cubicBezTo>
                  <a:cubicBezTo>
                    <a:pt x="296189" y="94640"/>
                    <a:pt x="249453" y="112750"/>
                    <a:pt x="194538" y="138455"/>
                  </a:cubicBezTo>
                  <a:cubicBezTo>
                    <a:pt x="161823" y="155981"/>
                    <a:pt x="132321" y="175260"/>
                    <a:pt x="106032" y="196291"/>
                  </a:cubicBezTo>
                  <a:cubicBezTo>
                    <a:pt x="79743" y="217322"/>
                    <a:pt x="51409" y="244780"/>
                    <a:pt x="21031" y="278663"/>
                  </a:cubicBezTo>
                  <a:lnTo>
                    <a:pt x="0" y="301447"/>
                  </a:lnTo>
                  <a:lnTo>
                    <a:pt x="3505" y="320726"/>
                  </a:lnTo>
                  <a:cubicBezTo>
                    <a:pt x="3505" y="332410"/>
                    <a:pt x="4673" y="339420"/>
                    <a:pt x="7010" y="341757"/>
                  </a:cubicBezTo>
                  <a:cubicBezTo>
                    <a:pt x="8178" y="342925"/>
                    <a:pt x="8763" y="350520"/>
                    <a:pt x="8763" y="364541"/>
                  </a:cubicBezTo>
                  <a:cubicBezTo>
                    <a:pt x="8763" y="376225"/>
                    <a:pt x="11099" y="383819"/>
                    <a:pt x="15773" y="387324"/>
                  </a:cubicBezTo>
                  <a:cubicBezTo>
                    <a:pt x="20447" y="391998"/>
                    <a:pt x="29794" y="394335"/>
                    <a:pt x="43815" y="394335"/>
                  </a:cubicBezTo>
                  <a:cubicBezTo>
                    <a:pt x="48488" y="394335"/>
                    <a:pt x="57835" y="393166"/>
                    <a:pt x="71856" y="390830"/>
                  </a:cubicBezTo>
                  <a:cubicBezTo>
                    <a:pt x="82372" y="387324"/>
                    <a:pt x="92887" y="385572"/>
                    <a:pt x="103403" y="385572"/>
                  </a:cubicBezTo>
                  <a:cubicBezTo>
                    <a:pt x="109245" y="385572"/>
                    <a:pt x="114503" y="384403"/>
                    <a:pt x="119176" y="382067"/>
                  </a:cubicBezTo>
                  <a:cubicBezTo>
                    <a:pt x="123850" y="379730"/>
                    <a:pt x="129108" y="375056"/>
                    <a:pt x="134950" y="368046"/>
                  </a:cubicBezTo>
                  <a:cubicBezTo>
                    <a:pt x="150139" y="355193"/>
                    <a:pt x="160070" y="348767"/>
                    <a:pt x="164744" y="348767"/>
                  </a:cubicBezTo>
                  <a:cubicBezTo>
                    <a:pt x="170586" y="346430"/>
                    <a:pt x="173507" y="344094"/>
                    <a:pt x="173507" y="341757"/>
                  </a:cubicBezTo>
                  <a:cubicBezTo>
                    <a:pt x="173507" y="334746"/>
                    <a:pt x="184023" y="330657"/>
                    <a:pt x="205054" y="329489"/>
                  </a:cubicBezTo>
                  <a:cubicBezTo>
                    <a:pt x="219075" y="327152"/>
                    <a:pt x="226085" y="325399"/>
                    <a:pt x="226085" y="324231"/>
                  </a:cubicBezTo>
                  <a:cubicBezTo>
                    <a:pt x="226085" y="321894"/>
                    <a:pt x="224916" y="320726"/>
                    <a:pt x="222580" y="320726"/>
                  </a:cubicBezTo>
                  <a:cubicBezTo>
                    <a:pt x="220243" y="320726"/>
                    <a:pt x="219075" y="320141"/>
                    <a:pt x="219075" y="318973"/>
                  </a:cubicBezTo>
                  <a:cubicBezTo>
                    <a:pt x="219075" y="315468"/>
                    <a:pt x="224332" y="311963"/>
                    <a:pt x="234848" y="308457"/>
                  </a:cubicBezTo>
                  <a:cubicBezTo>
                    <a:pt x="244195" y="306121"/>
                    <a:pt x="251206" y="302615"/>
                    <a:pt x="255879" y="297942"/>
                  </a:cubicBezTo>
                  <a:cubicBezTo>
                    <a:pt x="264058" y="292100"/>
                    <a:pt x="272821" y="286842"/>
                    <a:pt x="282168" y="282168"/>
                  </a:cubicBezTo>
                  <a:cubicBezTo>
                    <a:pt x="291515" y="277495"/>
                    <a:pt x="298526" y="275742"/>
                    <a:pt x="303199" y="276911"/>
                  </a:cubicBezTo>
                  <a:cubicBezTo>
                    <a:pt x="310210" y="276911"/>
                    <a:pt x="314007" y="275742"/>
                    <a:pt x="314591" y="273405"/>
                  </a:cubicBezTo>
                  <a:cubicBezTo>
                    <a:pt x="315175" y="271069"/>
                    <a:pt x="312546" y="269316"/>
                    <a:pt x="306705" y="268148"/>
                  </a:cubicBezTo>
                  <a:cubicBezTo>
                    <a:pt x="290347" y="265811"/>
                    <a:pt x="278371" y="263474"/>
                    <a:pt x="270776" y="261137"/>
                  </a:cubicBezTo>
                  <a:cubicBezTo>
                    <a:pt x="263182" y="258800"/>
                    <a:pt x="260553" y="256464"/>
                    <a:pt x="262890" y="254127"/>
                  </a:cubicBezTo>
                  <a:cubicBezTo>
                    <a:pt x="264058" y="251790"/>
                    <a:pt x="271945" y="246532"/>
                    <a:pt x="286550" y="238353"/>
                  </a:cubicBezTo>
                  <a:cubicBezTo>
                    <a:pt x="301155" y="230175"/>
                    <a:pt x="309626" y="226085"/>
                    <a:pt x="311962" y="226085"/>
                  </a:cubicBezTo>
                  <a:cubicBezTo>
                    <a:pt x="315467" y="226085"/>
                    <a:pt x="326859" y="221412"/>
                    <a:pt x="346138" y="212064"/>
                  </a:cubicBezTo>
                  <a:cubicBezTo>
                    <a:pt x="365417" y="202717"/>
                    <a:pt x="377977" y="195707"/>
                    <a:pt x="383819" y="191033"/>
                  </a:cubicBezTo>
                  <a:lnTo>
                    <a:pt x="411861" y="173507"/>
                  </a:lnTo>
                  <a:lnTo>
                    <a:pt x="469696" y="136702"/>
                  </a:lnTo>
                  <a:cubicBezTo>
                    <a:pt x="484886" y="126187"/>
                    <a:pt x="497154" y="116548"/>
                    <a:pt x="506501" y="107785"/>
                  </a:cubicBezTo>
                  <a:cubicBezTo>
                    <a:pt x="515848" y="99022"/>
                    <a:pt x="524611" y="89382"/>
                    <a:pt x="532790" y="78867"/>
                  </a:cubicBezTo>
                  <a:cubicBezTo>
                    <a:pt x="537464" y="71856"/>
                    <a:pt x="549148" y="59004"/>
                    <a:pt x="567842" y="40310"/>
                  </a:cubicBezTo>
                  <a:cubicBezTo>
                    <a:pt x="586536" y="23952"/>
                    <a:pt x="595884" y="12852"/>
                    <a:pt x="595884" y="7010"/>
                  </a:cubicBezTo>
                  <a:cubicBezTo>
                    <a:pt x="595884" y="2336"/>
                    <a:pt x="594715" y="0"/>
                    <a:pt x="5923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B20F78-3D08-4754-CD0E-3715D5016DDD}"/>
                </a:ext>
              </a:extLst>
            </p:cNvPr>
            <p:cNvSpPr txBox="1"/>
            <p:nvPr/>
          </p:nvSpPr>
          <p:spPr>
            <a:xfrm flipH="1">
              <a:off x="4738058" y="2005082"/>
              <a:ext cx="799795" cy="460858"/>
            </a:xfrm>
            <a:custGeom>
              <a:avLst/>
              <a:gdLst/>
              <a:ahLst/>
              <a:cxnLst/>
              <a:rect l="l" t="t" r="r" b="b"/>
              <a:pathLst>
                <a:path w="799795" h="460858">
                  <a:moveTo>
                    <a:pt x="770534" y="0"/>
                  </a:moveTo>
                  <a:lnTo>
                    <a:pt x="758342" y="10973"/>
                  </a:lnTo>
                  <a:cubicBezTo>
                    <a:pt x="752653" y="16663"/>
                    <a:pt x="749401" y="20727"/>
                    <a:pt x="748589" y="23165"/>
                  </a:cubicBezTo>
                  <a:cubicBezTo>
                    <a:pt x="747776" y="25604"/>
                    <a:pt x="746963" y="30481"/>
                    <a:pt x="746150" y="37796"/>
                  </a:cubicBezTo>
                  <a:lnTo>
                    <a:pt x="746150" y="45111"/>
                  </a:lnTo>
                  <a:cubicBezTo>
                    <a:pt x="746150" y="49175"/>
                    <a:pt x="746963" y="55271"/>
                    <a:pt x="748589" y="63399"/>
                  </a:cubicBezTo>
                  <a:cubicBezTo>
                    <a:pt x="750214" y="66650"/>
                    <a:pt x="751027" y="72340"/>
                    <a:pt x="751027" y="80468"/>
                  </a:cubicBezTo>
                  <a:cubicBezTo>
                    <a:pt x="751027" y="90221"/>
                    <a:pt x="750621" y="99569"/>
                    <a:pt x="749808" y="108509"/>
                  </a:cubicBezTo>
                  <a:cubicBezTo>
                    <a:pt x="748182" y="134519"/>
                    <a:pt x="746150" y="152807"/>
                    <a:pt x="743712" y="163373"/>
                  </a:cubicBezTo>
                  <a:cubicBezTo>
                    <a:pt x="741273" y="173940"/>
                    <a:pt x="736803" y="184913"/>
                    <a:pt x="730301" y="196292"/>
                  </a:cubicBezTo>
                  <a:cubicBezTo>
                    <a:pt x="718109" y="217425"/>
                    <a:pt x="694537" y="239370"/>
                    <a:pt x="659587" y="262129"/>
                  </a:cubicBezTo>
                  <a:cubicBezTo>
                    <a:pt x="624637" y="284887"/>
                    <a:pt x="592125" y="299111"/>
                    <a:pt x="562051" y="304801"/>
                  </a:cubicBezTo>
                  <a:cubicBezTo>
                    <a:pt x="541731" y="308052"/>
                    <a:pt x="519785" y="313335"/>
                    <a:pt x="496214" y="320650"/>
                  </a:cubicBezTo>
                  <a:cubicBezTo>
                    <a:pt x="479958" y="324714"/>
                    <a:pt x="468173" y="327153"/>
                    <a:pt x="460857" y="327965"/>
                  </a:cubicBezTo>
                  <a:cubicBezTo>
                    <a:pt x="444601" y="329591"/>
                    <a:pt x="427533" y="330404"/>
                    <a:pt x="409651" y="330404"/>
                  </a:cubicBezTo>
                  <a:cubicBezTo>
                    <a:pt x="391769" y="330404"/>
                    <a:pt x="373888" y="329591"/>
                    <a:pt x="356006" y="327965"/>
                  </a:cubicBezTo>
                  <a:lnTo>
                    <a:pt x="310896" y="324308"/>
                  </a:lnTo>
                  <a:cubicBezTo>
                    <a:pt x="297078" y="324308"/>
                    <a:pt x="275539" y="321869"/>
                    <a:pt x="246278" y="316993"/>
                  </a:cubicBezTo>
                  <a:cubicBezTo>
                    <a:pt x="221894" y="312929"/>
                    <a:pt x="199949" y="310084"/>
                    <a:pt x="180441" y="308458"/>
                  </a:cubicBezTo>
                  <a:cubicBezTo>
                    <a:pt x="172313" y="308458"/>
                    <a:pt x="156057" y="307239"/>
                    <a:pt x="131673" y="304801"/>
                  </a:cubicBezTo>
                  <a:cubicBezTo>
                    <a:pt x="119481" y="302362"/>
                    <a:pt x="108102" y="301143"/>
                    <a:pt x="97536" y="301143"/>
                  </a:cubicBezTo>
                  <a:cubicBezTo>
                    <a:pt x="91033" y="301143"/>
                    <a:pt x="86157" y="300330"/>
                    <a:pt x="82905" y="298705"/>
                  </a:cubicBezTo>
                  <a:cubicBezTo>
                    <a:pt x="82093" y="297892"/>
                    <a:pt x="79654" y="297485"/>
                    <a:pt x="75590" y="297485"/>
                  </a:cubicBezTo>
                  <a:cubicBezTo>
                    <a:pt x="60960" y="297485"/>
                    <a:pt x="51816" y="297892"/>
                    <a:pt x="48158" y="298705"/>
                  </a:cubicBezTo>
                  <a:cubicBezTo>
                    <a:pt x="44501" y="299517"/>
                    <a:pt x="39421" y="302769"/>
                    <a:pt x="32918" y="308458"/>
                  </a:cubicBezTo>
                  <a:cubicBezTo>
                    <a:pt x="15849" y="321463"/>
                    <a:pt x="5283" y="335281"/>
                    <a:pt x="1219" y="349911"/>
                  </a:cubicBezTo>
                  <a:cubicBezTo>
                    <a:pt x="406" y="352349"/>
                    <a:pt x="0" y="355601"/>
                    <a:pt x="0" y="359665"/>
                  </a:cubicBezTo>
                  <a:cubicBezTo>
                    <a:pt x="0" y="363729"/>
                    <a:pt x="813" y="366573"/>
                    <a:pt x="2438" y="368199"/>
                  </a:cubicBezTo>
                  <a:cubicBezTo>
                    <a:pt x="4064" y="369825"/>
                    <a:pt x="7315" y="371450"/>
                    <a:pt x="12192" y="373076"/>
                  </a:cubicBezTo>
                  <a:lnTo>
                    <a:pt x="25603" y="377953"/>
                  </a:lnTo>
                  <a:lnTo>
                    <a:pt x="37795" y="381610"/>
                  </a:lnTo>
                  <a:cubicBezTo>
                    <a:pt x="54864" y="383236"/>
                    <a:pt x="69901" y="387706"/>
                    <a:pt x="82905" y="395021"/>
                  </a:cubicBezTo>
                  <a:cubicBezTo>
                    <a:pt x="91033" y="400711"/>
                    <a:pt x="98349" y="403556"/>
                    <a:pt x="104851" y="403556"/>
                  </a:cubicBezTo>
                  <a:cubicBezTo>
                    <a:pt x="108915" y="403556"/>
                    <a:pt x="113385" y="404775"/>
                    <a:pt x="118262" y="407213"/>
                  </a:cubicBezTo>
                  <a:lnTo>
                    <a:pt x="135331" y="412090"/>
                  </a:lnTo>
                  <a:cubicBezTo>
                    <a:pt x="141833" y="413716"/>
                    <a:pt x="150368" y="416967"/>
                    <a:pt x="160934" y="421844"/>
                  </a:cubicBezTo>
                  <a:cubicBezTo>
                    <a:pt x="178816" y="429972"/>
                    <a:pt x="193853" y="434849"/>
                    <a:pt x="206045" y="436474"/>
                  </a:cubicBezTo>
                  <a:cubicBezTo>
                    <a:pt x="210109" y="436474"/>
                    <a:pt x="216001" y="437490"/>
                    <a:pt x="223723" y="439522"/>
                  </a:cubicBezTo>
                  <a:cubicBezTo>
                    <a:pt x="231445" y="441554"/>
                    <a:pt x="238150" y="443789"/>
                    <a:pt x="243840" y="446228"/>
                  </a:cubicBezTo>
                  <a:cubicBezTo>
                    <a:pt x="247091" y="448666"/>
                    <a:pt x="251155" y="449885"/>
                    <a:pt x="256032" y="449885"/>
                  </a:cubicBezTo>
                  <a:cubicBezTo>
                    <a:pt x="259283" y="449885"/>
                    <a:pt x="261721" y="450698"/>
                    <a:pt x="263347" y="452324"/>
                  </a:cubicBezTo>
                  <a:cubicBezTo>
                    <a:pt x="264973" y="453949"/>
                    <a:pt x="269849" y="455981"/>
                    <a:pt x="277977" y="458420"/>
                  </a:cubicBezTo>
                  <a:cubicBezTo>
                    <a:pt x="282041" y="460045"/>
                    <a:pt x="285089" y="460858"/>
                    <a:pt x="287121" y="460858"/>
                  </a:cubicBezTo>
                  <a:cubicBezTo>
                    <a:pt x="289153" y="460858"/>
                    <a:pt x="291389" y="459639"/>
                    <a:pt x="293827" y="457201"/>
                  </a:cubicBezTo>
                  <a:cubicBezTo>
                    <a:pt x="297078" y="453949"/>
                    <a:pt x="297891" y="452324"/>
                    <a:pt x="296265" y="452324"/>
                  </a:cubicBezTo>
                  <a:cubicBezTo>
                    <a:pt x="293827" y="452324"/>
                    <a:pt x="285293" y="447650"/>
                    <a:pt x="270662" y="438303"/>
                  </a:cubicBezTo>
                  <a:cubicBezTo>
                    <a:pt x="256032" y="428956"/>
                    <a:pt x="248717" y="423469"/>
                    <a:pt x="248717" y="421844"/>
                  </a:cubicBezTo>
                  <a:cubicBezTo>
                    <a:pt x="248717" y="420218"/>
                    <a:pt x="250342" y="419405"/>
                    <a:pt x="253593" y="419405"/>
                  </a:cubicBezTo>
                  <a:lnTo>
                    <a:pt x="282854" y="423063"/>
                  </a:lnTo>
                  <a:cubicBezTo>
                    <a:pt x="312928" y="427940"/>
                    <a:pt x="340157" y="430378"/>
                    <a:pt x="364541" y="430378"/>
                  </a:cubicBezTo>
                  <a:cubicBezTo>
                    <a:pt x="395427" y="430378"/>
                    <a:pt x="417373" y="429769"/>
                    <a:pt x="430377" y="428549"/>
                  </a:cubicBezTo>
                  <a:cubicBezTo>
                    <a:pt x="443382" y="427330"/>
                    <a:pt x="455168" y="425095"/>
                    <a:pt x="465734" y="421844"/>
                  </a:cubicBezTo>
                  <a:cubicBezTo>
                    <a:pt x="473049" y="420218"/>
                    <a:pt x="485648" y="416154"/>
                    <a:pt x="503529" y="409652"/>
                  </a:cubicBezTo>
                  <a:cubicBezTo>
                    <a:pt x="513283" y="405588"/>
                    <a:pt x="524053" y="401524"/>
                    <a:pt x="535838" y="397460"/>
                  </a:cubicBezTo>
                  <a:cubicBezTo>
                    <a:pt x="547624" y="393396"/>
                    <a:pt x="556361" y="390551"/>
                    <a:pt x="562051" y="388925"/>
                  </a:cubicBezTo>
                  <a:cubicBezTo>
                    <a:pt x="563677" y="388925"/>
                    <a:pt x="571805" y="385268"/>
                    <a:pt x="586435" y="377953"/>
                  </a:cubicBezTo>
                  <a:cubicBezTo>
                    <a:pt x="601065" y="370637"/>
                    <a:pt x="613257" y="364135"/>
                    <a:pt x="623011" y="358445"/>
                  </a:cubicBezTo>
                  <a:lnTo>
                    <a:pt x="648614" y="338938"/>
                  </a:lnTo>
                  <a:cubicBezTo>
                    <a:pt x="657555" y="331623"/>
                    <a:pt x="667309" y="324714"/>
                    <a:pt x="677875" y="318212"/>
                  </a:cubicBezTo>
                  <a:cubicBezTo>
                    <a:pt x="689254" y="310897"/>
                    <a:pt x="704901" y="297282"/>
                    <a:pt x="724814" y="277369"/>
                  </a:cubicBezTo>
                  <a:cubicBezTo>
                    <a:pt x="744728" y="257455"/>
                    <a:pt x="757936" y="242215"/>
                    <a:pt x="764438" y="231649"/>
                  </a:cubicBezTo>
                  <a:cubicBezTo>
                    <a:pt x="776630" y="212141"/>
                    <a:pt x="784758" y="193853"/>
                    <a:pt x="788822" y="176785"/>
                  </a:cubicBezTo>
                  <a:cubicBezTo>
                    <a:pt x="792886" y="162154"/>
                    <a:pt x="795325" y="152807"/>
                    <a:pt x="796137" y="148743"/>
                  </a:cubicBezTo>
                  <a:cubicBezTo>
                    <a:pt x="798576" y="138989"/>
                    <a:pt x="799795" y="121108"/>
                    <a:pt x="799795" y="95098"/>
                  </a:cubicBezTo>
                  <a:cubicBezTo>
                    <a:pt x="799795" y="52020"/>
                    <a:pt x="792886" y="23165"/>
                    <a:pt x="779069" y="8535"/>
                  </a:cubicBezTo>
                  <a:cubicBezTo>
                    <a:pt x="775005" y="2845"/>
                    <a:pt x="772160" y="0"/>
                    <a:pt x="77053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337338B-0420-4931-A80F-06F16D029176}"/>
                </a:ext>
              </a:extLst>
            </p:cNvPr>
            <p:cNvSpPr txBox="1"/>
            <p:nvPr/>
          </p:nvSpPr>
          <p:spPr>
            <a:xfrm flipH="1">
              <a:off x="3755643" y="2096903"/>
              <a:ext cx="667740" cy="551290"/>
            </a:xfrm>
            <a:custGeom>
              <a:avLst/>
              <a:gdLst/>
              <a:ahLst/>
              <a:cxnLst/>
              <a:rect l="l" t="t" r="r" b="b"/>
              <a:pathLst>
                <a:path w="667740" h="551290">
                  <a:moveTo>
                    <a:pt x="313715" y="0"/>
                  </a:moveTo>
                  <a:cubicBezTo>
                    <a:pt x="285673" y="0"/>
                    <a:pt x="248285" y="6426"/>
                    <a:pt x="201549" y="19278"/>
                  </a:cubicBezTo>
                  <a:cubicBezTo>
                    <a:pt x="166497" y="27457"/>
                    <a:pt x="141960" y="35344"/>
                    <a:pt x="127939" y="42939"/>
                  </a:cubicBezTo>
                  <a:cubicBezTo>
                    <a:pt x="113919" y="50533"/>
                    <a:pt x="97561" y="63093"/>
                    <a:pt x="78867" y="80619"/>
                  </a:cubicBezTo>
                  <a:cubicBezTo>
                    <a:pt x="64846" y="95809"/>
                    <a:pt x="49949" y="113043"/>
                    <a:pt x="34175" y="132321"/>
                  </a:cubicBezTo>
                  <a:cubicBezTo>
                    <a:pt x="18402" y="151600"/>
                    <a:pt x="10515" y="162407"/>
                    <a:pt x="10515" y="164744"/>
                  </a:cubicBezTo>
                  <a:lnTo>
                    <a:pt x="7010" y="175260"/>
                  </a:lnTo>
                  <a:cubicBezTo>
                    <a:pt x="2336" y="181102"/>
                    <a:pt x="0" y="195123"/>
                    <a:pt x="0" y="217322"/>
                  </a:cubicBezTo>
                  <a:cubicBezTo>
                    <a:pt x="0" y="232511"/>
                    <a:pt x="1752" y="248869"/>
                    <a:pt x="5257" y="266395"/>
                  </a:cubicBezTo>
                  <a:cubicBezTo>
                    <a:pt x="16941" y="336499"/>
                    <a:pt x="26873" y="374472"/>
                    <a:pt x="35052" y="380314"/>
                  </a:cubicBezTo>
                  <a:cubicBezTo>
                    <a:pt x="37388" y="381482"/>
                    <a:pt x="40894" y="387909"/>
                    <a:pt x="45567" y="399593"/>
                  </a:cubicBezTo>
                  <a:cubicBezTo>
                    <a:pt x="50241" y="412445"/>
                    <a:pt x="54914" y="422376"/>
                    <a:pt x="59588" y="429387"/>
                  </a:cubicBezTo>
                  <a:cubicBezTo>
                    <a:pt x="65430" y="437566"/>
                    <a:pt x="75361" y="448665"/>
                    <a:pt x="89382" y="462686"/>
                  </a:cubicBezTo>
                  <a:cubicBezTo>
                    <a:pt x="103403" y="476707"/>
                    <a:pt x="111582" y="483717"/>
                    <a:pt x="113919" y="483717"/>
                  </a:cubicBezTo>
                  <a:cubicBezTo>
                    <a:pt x="115087" y="483717"/>
                    <a:pt x="119176" y="487223"/>
                    <a:pt x="126187" y="494233"/>
                  </a:cubicBezTo>
                  <a:cubicBezTo>
                    <a:pt x="132029" y="500075"/>
                    <a:pt x="139039" y="505625"/>
                    <a:pt x="147218" y="510883"/>
                  </a:cubicBezTo>
                  <a:cubicBezTo>
                    <a:pt x="155397" y="516140"/>
                    <a:pt x="161239" y="518769"/>
                    <a:pt x="164744" y="518769"/>
                  </a:cubicBezTo>
                  <a:lnTo>
                    <a:pt x="180517" y="527532"/>
                  </a:lnTo>
                  <a:cubicBezTo>
                    <a:pt x="182854" y="528701"/>
                    <a:pt x="189280" y="532206"/>
                    <a:pt x="199796" y="538048"/>
                  </a:cubicBezTo>
                  <a:cubicBezTo>
                    <a:pt x="204470" y="538048"/>
                    <a:pt x="207975" y="539216"/>
                    <a:pt x="210312" y="541553"/>
                  </a:cubicBezTo>
                  <a:cubicBezTo>
                    <a:pt x="212648" y="543890"/>
                    <a:pt x="221703" y="545643"/>
                    <a:pt x="237477" y="546811"/>
                  </a:cubicBezTo>
                  <a:cubicBezTo>
                    <a:pt x="253250" y="547979"/>
                    <a:pt x="261721" y="547979"/>
                    <a:pt x="262890" y="546811"/>
                  </a:cubicBezTo>
                  <a:cubicBezTo>
                    <a:pt x="264058" y="545643"/>
                    <a:pt x="265811" y="544474"/>
                    <a:pt x="268147" y="543306"/>
                  </a:cubicBezTo>
                  <a:cubicBezTo>
                    <a:pt x="270484" y="542137"/>
                    <a:pt x="273405" y="541553"/>
                    <a:pt x="276910" y="541553"/>
                  </a:cubicBezTo>
                  <a:lnTo>
                    <a:pt x="287426" y="539801"/>
                  </a:lnTo>
                  <a:cubicBezTo>
                    <a:pt x="290931" y="539801"/>
                    <a:pt x="295605" y="541553"/>
                    <a:pt x="301447" y="545058"/>
                  </a:cubicBezTo>
                  <a:cubicBezTo>
                    <a:pt x="308457" y="549732"/>
                    <a:pt x="312547" y="551777"/>
                    <a:pt x="313715" y="551193"/>
                  </a:cubicBezTo>
                  <a:cubicBezTo>
                    <a:pt x="314883" y="550608"/>
                    <a:pt x="316052" y="547395"/>
                    <a:pt x="317220" y="541553"/>
                  </a:cubicBezTo>
                  <a:cubicBezTo>
                    <a:pt x="318389" y="536880"/>
                    <a:pt x="319849" y="534251"/>
                    <a:pt x="321602" y="533666"/>
                  </a:cubicBezTo>
                  <a:cubicBezTo>
                    <a:pt x="323354" y="533082"/>
                    <a:pt x="326567" y="532790"/>
                    <a:pt x="331241" y="532790"/>
                  </a:cubicBezTo>
                  <a:lnTo>
                    <a:pt x="359283" y="529285"/>
                  </a:lnTo>
                  <a:cubicBezTo>
                    <a:pt x="362788" y="528117"/>
                    <a:pt x="367461" y="527532"/>
                    <a:pt x="373303" y="527532"/>
                  </a:cubicBezTo>
                  <a:cubicBezTo>
                    <a:pt x="377977" y="527532"/>
                    <a:pt x="400761" y="530453"/>
                    <a:pt x="441655" y="536295"/>
                  </a:cubicBezTo>
                  <a:cubicBezTo>
                    <a:pt x="453339" y="537464"/>
                    <a:pt x="461518" y="540385"/>
                    <a:pt x="466191" y="545058"/>
                  </a:cubicBezTo>
                  <a:cubicBezTo>
                    <a:pt x="468528" y="547395"/>
                    <a:pt x="470573" y="548856"/>
                    <a:pt x="472325" y="549440"/>
                  </a:cubicBezTo>
                  <a:cubicBezTo>
                    <a:pt x="474078" y="550024"/>
                    <a:pt x="476123" y="549732"/>
                    <a:pt x="478459" y="548564"/>
                  </a:cubicBezTo>
                  <a:cubicBezTo>
                    <a:pt x="483133" y="546227"/>
                    <a:pt x="488975" y="545058"/>
                    <a:pt x="495985" y="545058"/>
                  </a:cubicBezTo>
                  <a:cubicBezTo>
                    <a:pt x="502996" y="545058"/>
                    <a:pt x="508254" y="543598"/>
                    <a:pt x="511759" y="540677"/>
                  </a:cubicBezTo>
                  <a:cubicBezTo>
                    <a:pt x="515264" y="537756"/>
                    <a:pt x="520522" y="530453"/>
                    <a:pt x="527532" y="518769"/>
                  </a:cubicBezTo>
                  <a:cubicBezTo>
                    <a:pt x="533374" y="507085"/>
                    <a:pt x="540385" y="497738"/>
                    <a:pt x="548563" y="490728"/>
                  </a:cubicBezTo>
                  <a:cubicBezTo>
                    <a:pt x="556742" y="483717"/>
                    <a:pt x="563753" y="480212"/>
                    <a:pt x="569595" y="480212"/>
                  </a:cubicBezTo>
                  <a:cubicBezTo>
                    <a:pt x="582447" y="480212"/>
                    <a:pt x="597052" y="472033"/>
                    <a:pt x="613410" y="455676"/>
                  </a:cubicBezTo>
                  <a:cubicBezTo>
                    <a:pt x="622757" y="445160"/>
                    <a:pt x="631812" y="430263"/>
                    <a:pt x="640575" y="410985"/>
                  </a:cubicBezTo>
                  <a:cubicBezTo>
                    <a:pt x="649338" y="391706"/>
                    <a:pt x="653135" y="379730"/>
                    <a:pt x="651967" y="375056"/>
                  </a:cubicBezTo>
                  <a:lnTo>
                    <a:pt x="651967" y="373304"/>
                  </a:lnTo>
                  <a:cubicBezTo>
                    <a:pt x="651967" y="367462"/>
                    <a:pt x="653427" y="361035"/>
                    <a:pt x="656348" y="354025"/>
                  </a:cubicBezTo>
                  <a:cubicBezTo>
                    <a:pt x="659269" y="347015"/>
                    <a:pt x="661898" y="342925"/>
                    <a:pt x="664235" y="341757"/>
                  </a:cubicBezTo>
                  <a:cubicBezTo>
                    <a:pt x="666572" y="341757"/>
                    <a:pt x="667740" y="328904"/>
                    <a:pt x="667740" y="303200"/>
                  </a:cubicBezTo>
                  <a:cubicBezTo>
                    <a:pt x="667740" y="263474"/>
                    <a:pt x="665988" y="236601"/>
                    <a:pt x="662482" y="222580"/>
                  </a:cubicBezTo>
                  <a:cubicBezTo>
                    <a:pt x="656640" y="203886"/>
                    <a:pt x="647001" y="183147"/>
                    <a:pt x="633565" y="160363"/>
                  </a:cubicBezTo>
                  <a:cubicBezTo>
                    <a:pt x="620128" y="137579"/>
                    <a:pt x="610489" y="126187"/>
                    <a:pt x="604647" y="126187"/>
                  </a:cubicBezTo>
                  <a:cubicBezTo>
                    <a:pt x="599973" y="127355"/>
                    <a:pt x="597636" y="130276"/>
                    <a:pt x="597636" y="134950"/>
                  </a:cubicBezTo>
                  <a:lnTo>
                    <a:pt x="597636" y="138455"/>
                  </a:lnTo>
                  <a:cubicBezTo>
                    <a:pt x="597636" y="139624"/>
                    <a:pt x="597052" y="140208"/>
                    <a:pt x="595884" y="140208"/>
                  </a:cubicBezTo>
                  <a:cubicBezTo>
                    <a:pt x="594715" y="140208"/>
                    <a:pt x="590626" y="136703"/>
                    <a:pt x="583615" y="129692"/>
                  </a:cubicBezTo>
                  <a:cubicBezTo>
                    <a:pt x="569595" y="119177"/>
                    <a:pt x="558495" y="111582"/>
                    <a:pt x="550316" y="106908"/>
                  </a:cubicBezTo>
                  <a:lnTo>
                    <a:pt x="522274" y="89382"/>
                  </a:lnTo>
                  <a:cubicBezTo>
                    <a:pt x="511759" y="81204"/>
                    <a:pt x="489851" y="68643"/>
                    <a:pt x="456552" y="51702"/>
                  </a:cubicBezTo>
                  <a:cubicBezTo>
                    <a:pt x="423253" y="34760"/>
                    <a:pt x="396671" y="22199"/>
                    <a:pt x="376809" y="14021"/>
                  </a:cubicBezTo>
                  <a:cubicBezTo>
                    <a:pt x="363956" y="8179"/>
                    <a:pt x="350520" y="4089"/>
                    <a:pt x="336499" y="1752"/>
                  </a:cubicBezTo>
                  <a:lnTo>
                    <a:pt x="313715" y="0"/>
                  </a:lnTo>
                  <a:close/>
                  <a:moveTo>
                    <a:pt x="310210" y="68351"/>
                  </a:moveTo>
                  <a:cubicBezTo>
                    <a:pt x="326567" y="68351"/>
                    <a:pt x="338836" y="69228"/>
                    <a:pt x="347014" y="70980"/>
                  </a:cubicBezTo>
                  <a:cubicBezTo>
                    <a:pt x="355193" y="72733"/>
                    <a:pt x="370382" y="78283"/>
                    <a:pt x="392582" y="87630"/>
                  </a:cubicBezTo>
                  <a:lnTo>
                    <a:pt x="401345" y="91135"/>
                  </a:lnTo>
                  <a:lnTo>
                    <a:pt x="394335" y="101651"/>
                  </a:lnTo>
                  <a:cubicBezTo>
                    <a:pt x="387324" y="112166"/>
                    <a:pt x="376224" y="135534"/>
                    <a:pt x="361035" y="171755"/>
                  </a:cubicBezTo>
                  <a:cubicBezTo>
                    <a:pt x="356362" y="186944"/>
                    <a:pt x="352564" y="195707"/>
                    <a:pt x="349643" y="198044"/>
                  </a:cubicBezTo>
                  <a:cubicBezTo>
                    <a:pt x="346722" y="200380"/>
                    <a:pt x="340588" y="200380"/>
                    <a:pt x="331241" y="198044"/>
                  </a:cubicBezTo>
                  <a:lnTo>
                    <a:pt x="308457" y="194538"/>
                  </a:lnTo>
                  <a:lnTo>
                    <a:pt x="290931" y="194538"/>
                  </a:lnTo>
                  <a:lnTo>
                    <a:pt x="273405" y="194538"/>
                  </a:lnTo>
                  <a:lnTo>
                    <a:pt x="245364" y="194538"/>
                  </a:lnTo>
                  <a:cubicBezTo>
                    <a:pt x="231343" y="194538"/>
                    <a:pt x="219659" y="196875"/>
                    <a:pt x="210312" y="201549"/>
                  </a:cubicBezTo>
                  <a:cubicBezTo>
                    <a:pt x="202133" y="207391"/>
                    <a:pt x="196875" y="210312"/>
                    <a:pt x="194538" y="210312"/>
                  </a:cubicBezTo>
                  <a:cubicBezTo>
                    <a:pt x="191033" y="210312"/>
                    <a:pt x="189280" y="212064"/>
                    <a:pt x="189280" y="215570"/>
                  </a:cubicBezTo>
                  <a:cubicBezTo>
                    <a:pt x="189280" y="219075"/>
                    <a:pt x="186067" y="222872"/>
                    <a:pt x="179641" y="226961"/>
                  </a:cubicBezTo>
                  <a:cubicBezTo>
                    <a:pt x="173215" y="231051"/>
                    <a:pt x="169418" y="231927"/>
                    <a:pt x="168249" y="229590"/>
                  </a:cubicBezTo>
                  <a:cubicBezTo>
                    <a:pt x="165912" y="223748"/>
                    <a:pt x="162991" y="214985"/>
                    <a:pt x="159486" y="203301"/>
                  </a:cubicBezTo>
                  <a:cubicBezTo>
                    <a:pt x="155981" y="191617"/>
                    <a:pt x="153644" y="180518"/>
                    <a:pt x="152476" y="170002"/>
                  </a:cubicBezTo>
                  <a:lnTo>
                    <a:pt x="152476" y="161239"/>
                  </a:lnTo>
                  <a:cubicBezTo>
                    <a:pt x="152476" y="154229"/>
                    <a:pt x="155981" y="144881"/>
                    <a:pt x="162991" y="133197"/>
                  </a:cubicBezTo>
                  <a:cubicBezTo>
                    <a:pt x="172339" y="118008"/>
                    <a:pt x="178765" y="109245"/>
                    <a:pt x="182270" y="106908"/>
                  </a:cubicBezTo>
                  <a:cubicBezTo>
                    <a:pt x="183438" y="104572"/>
                    <a:pt x="200380" y="97561"/>
                    <a:pt x="233095" y="85877"/>
                  </a:cubicBezTo>
                  <a:cubicBezTo>
                    <a:pt x="265811" y="75362"/>
                    <a:pt x="291515" y="69520"/>
                    <a:pt x="310210" y="68351"/>
                  </a:cubicBezTo>
                  <a:close/>
                  <a:moveTo>
                    <a:pt x="508254" y="148971"/>
                  </a:moveTo>
                  <a:lnTo>
                    <a:pt x="534543" y="162992"/>
                  </a:lnTo>
                  <a:cubicBezTo>
                    <a:pt x="556742" y="175844"/>
                    <a:pt x="573100" y="187528"/>
                    <a:pt x="583615" y="198044"/>
                  </a:cubicBezTo>
                  <a:cubicBezTo>
                    <a:pt x="594131" y="208559"/>
                    <a:pt x="601726" y="221412"/>
                    <a:pt x="606399" y="236601"/>
                  </a:cubicBezTo>
                  <a:cubicBezTo>
                    <a:pt x="607568" y="238938"/>
                    <a:pt x="608152" y="243027"/>
                    <a:pt x="608152" y="248869"/>
                  </a:cubicBezTo>
                  <a:cubicBezTo>
                    <a:pt x="608152" y="258216"/>
                    <a:pt x="606399" y="267563"/>
                    <a:pt x="602894" y="276911"/>
                  </a:cubicBezTo>
                  <a:cubicBezTo>
                    <a:pt x="599389" y="286258"/>
                    <a:pt x="594715" y="293268"/>
                    <a:pt x="588873" y="297942"/>
                  </a:cubicBezTo>
                  <a:cubicBezTo>
                    <a:pt x="583031" y="302615"/>
                    <a:pt x="578650" y="304368"/>
                    <a:pt x="575729" y="303200"/>
                  </a:cubicBezTo>
                  <a:cubicBezTo>
                    <a:pt x="572808" y="302031"/>
                    <a:pt x="574268" y="298526"/>
                    <a:pt x="580110" y="292684"/>
                  </a:cubicBezTo>
                  <a:cubicBezTo>
                    <a:pt x="584784" y="288010"/>
                    <a:pt x="587121" y="284505"/>
                    <a:pt x="587121" y="282168"/>
                  </a:cubicBezTo>
                  <a:cubicBezTo>
                    <a:pt x="587121" y="279832"/>
                    <a:pt x="584200" y="280416"/>
                    <a:pt x="578358" y="283921"/>
                  </a:cubicBezTo>
                  <a:cubicBezTo>
                    <a:pt x="572516" y="287426"/>
                    <a:pt x="569303" y="288887"/>
                    <a:pt x="568718" y="288302"/>
                  </a:cubicBezTo>
                  <a:cubicBezTo>
                    <a:pt x="568134" y="287718"/>
                    <a:pt x="567842" y="283337"/>
                    <a:pt x="567842" y="275158"/>
                  </a:cubicBezTo>
                  <a:cubicBezTo>
                    <a:pt x="567842" y="266979"/>
                    <a:pt x="566674" y="261721"/>
                    <a:pt x="564337" y="259385"/>
                  </a:cubicBezTo>
                  <a:cubicBezTo>
                    <a:pt x="562000" y="257048"/>
                    <a:pt x="559663" y="258216"/>
                    <a:pt x="557326" y="262890"/>
                  </a:cubicBezTo>
                  <a:cubicBezTo>
                    <a:pt x="553821" y="268732"/>
                    <a:pt x="547395" y="271653"/>
                    <a:pt x="538048" y="271653"/>
                  </a:cubicBezTo>
                  <a:cubicBezTo>
                    <a:pt x="529869" y="271653"/>
                    <a:pt x="519938" y="269900"/>
                    <a:pt x="508254" y="266395"/>
                  </a:cubicBezTo>
                  <a:cubicBezTo>
                    <a:pt x="491896" y="260553"/>
                    <a:pt x="482257" y="256464"/>
                    <a:pt x="479336" y="254127"/>
                  </a:cubicBezTo>
                  <a:cubicBezTo>
                    <a:pt x="476415" y="251790"/>
                    <a:pt x="475538" y="245364"/>
                    <a:pt x="476707" y="234848"/>
                  </a:cubicBezTo>
                  <a:cubicBezTo>
                    <a:pt x="479044" y="221996"/>
                    <a:pt x="482549" y="207975"/>
                    <a:pt x="487222" y="192786"/>
                  </a:cubicBezTo>
                  <a:cubicBezTo>
                    <a:pt x="491896" y="177597"/>
                    <a:pt x="495985" y="165328"/>
                    <a:pt x="499491" y="155981"/>
                  </a:cubicBezTo>
                  <a:cubicBezTo>
                    <a:pt x="504164" y="151308"/>
                    <a:pt x="507085" y="148971"/>
                    <a:pt x="508254" y="148971"/>
                  </a:cubicBezTo>
                  <a:close/>
                  <a:moveTo>
                    <a:pt x="177012" y="250622"/>
                  </a:moveTo>
                  <a:cubicBezTo>
                    <a:pt x="179349" y="250622"/>
                    <a:pt x="184023" y="252374"/>
                    <a:pt x="191033" y="255879"/>
                  </a:cubicBezTo>
                  <a:cubicBezTo>
                    <a:pt x="196875" y="258216"/>
                    <a:pt x="202133" y="262890"/>
                    <a:pt x="206806" y="269900"/>
                  </a:cubicBezTo>
                  <a:cubicBezTo>
                    <a:pt x="210312" y="274574"/>
                    <a:pt x="215569" y="278079"/>
                    <a:pt x="222580" y="280416"/>
                  </a:cubicBezTo>
                  <a:cubicBezTo>
                    <a:pt x="285673" y="293268"/>
                    <a:pt x="318389" y="302615"/>
                    <a:pt x="320725" y="308457"/>
                  </a:cubicBezTo>
                  <a:cubicBezTo>
                    <a:pt x="325399" y="328320"/>
                    <a:pt x="328904" y="349351"/>
                    <a:pt x="331241" y="371551"/>
                  </a:cubicBezTo>
                  <a:lnTo>
                    <a:pt x="331241" y="376809"/>
                  </a:lnTo>
                  <a:cubicBezTo>
                    <a:pt x="331241" y="387324"/>
                    <a:pt x="325983" y="392582"/>
                    <a:pt x="315468" y="392582"/>
                  </a:cubicBezTo>
                  <a:cubicBezTo>
                    <a:pt x="308457" y="392582"/>
                    <a:pt x="302907" y="392290"/>
                    <a:pt x="298818" y="391706"/>
                  </a:cubicBezTo>
                  <a:cubicBezTo>
                    <a:pt x="294729" y="391122"/>
                    <a:pt x="291515" y="390830"/>
                    <a:pt x="289179" y="390830"/>
                  </a:cubicBezTo>
                  <a:cubicBezTo>
                    <a:pt x="284505" y="390830"/>
                    <a:pt x="279247" y="393751"/>
                    <a:pt x="273405" y="399593"/>
                  </a:cubicBezTo>
                  <a:cubicBezTo>
                    <a:pt x="267563" y="405435"/>
                    <a:pt x="262305" y="408356"/>
                    <a:pt x="257632" y="408356"/>
                  </a:cubicBezTo>
                  <a:cubicBezTo>
                    <a:pt x="254127" y="408356"/>
                    <a:pt x="249453" y="405727"/>
                    <a:pt x="243611" y="400469"/>
                  </a:cubicBezTo>
                  <a:cubicBezTo>
                    <a:pt x="237769" y="395211"/>
                    <a:pt x="234848" y="390830"/>
                    <a:pt x="234848" y="387324"/>
                  </a:cubicBezTo>
                  <a:lnTo>
                    <a:pt x="210312" y="334746"/>
                  </a:lnTo>
                  <a:cubicBezTo>
                    <a:pt x="191617" y="297358"/>
                    <a:pt x="180517" y="272237"/>
                    <a:pt x="177012" y="259385"/>
                  </a:cubicBezTo>
                  <a:lnTo>
                    <a:pt x="175259" y="252374"/>
                  </a:lnTo>
                  <a:cubicBezTo>
                    <a:pt x="175259" y="251206"/>
                    <a:pt x="175844" y="250622"/>
                    <a:pt x="177012" y="250622"/>
                  </a:cubicBezTo>
                  <a:close/>
                  <a:moveTo>
                    <a:pt x="487222" y="340004"/>
                  </a:moveTo>
                  <a:cubicBezTo>
                    <a:pt x="490728" y="341173"/>
                    <a:pt x="495109" y="343217"/>
                    <a:pt x="500367" y="346138"/>
                  </a:cubicBezTo>
                  <a:cubicBezTo>
                    <a:pt x="505625" y="349059"/>
                    <a:pt x="510006" y="351688"/>
                    <a:pt x="513511" y="354025"/>
                  </a:cubicBezTo>
                  <a:cubicBezTo>
                    <a:pt x="513511" y="356362"/>
                    <a:pt x="521690" y="357530"/>
                    <a:pt x="538048" y="357530"/>
                  </a:cubicBezTo>
                  <a:cubicBezTo>
                    <a:pt x="553237" y="357530"/>
                    <a:pt x="560832" y="358114"/>
                    <a:pt x="560832" y="359283"/>
                  </a:cubicBezTo>
                  <a:cubicBezTo>
                    <a:pt x="560832" y="361620"/>
                    <a:pt x="554990" y="368630"/>
                    <a:pt x="543306" y="380314"/>
                  </a:cubicBezTo>
                  <a:cubicBezTo>
                    <a:pt x="528116" y="395503"/>
                    <a:pt x="518477" y="403974"/>
                    <a:pt x="514388" y="405727"/>
                  </a:cubicBezTo>
                  <a:cubicBezTo>
                    <a:pt x="510298" y="407479"/>
                    <a:pt x="507085" y="404850"/>
                    <a:pt x="504748" y="397840"/>
                  </a:cubicBezTo>
                  <a:cubicBezTo>
                    <a:pt x="503580" y="393166"/>
                    <a:pt x="500659" y="389661"/>
                    <a:pt x="495985" y="387324"/>
                  </a:cubicBezTo>
                  <a:cubicBezTo>
                    <a:pt x="493649" y="386156"/>
                    <a:pt x="490728" y="379730"/>
                    <a:pt x="487222" y="368046"/>
                  </a:cubicBezTo>
                  <a:cubicBezTo>
                    <a:pt x="483717" y="356362"/>
                    <a:pt x="482549" y="348767"/>
                    <a:pt x="483717" y="345262"/>
                  </a:cubicBezTo>
                  <a:cubicBezTo>
                    <a:pt x="483717" y="341757"/>
                    <a:pt x="484886" y="340004"/>
                    <a:pt x="487222" y="34000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B1D12C-3D44-7D65-9F63-5FED94292813}"/>
                </a:ext>
              </a:extLst>
            </p:cNvPr>
            <p:cNvSpPr txBox="1"/>
            <p:nvPr/>
          </p:nvSpPr>
          <p:spPr>
            <a:xfrm flipH="1">
              <a:off x="6450095" y="2357700"/>
              <a:ext cx="107493" cy="220828"/>
            </a:xfrm>
            <a:custGeom>
              <a:avLst/>
              <a:gdLst/>
              <a:ahLst/>
              <a:cxnLst/>
              <a:rect l="l" t="t" r="r" b="b"/>
              <a:pathLst>
                <a:path w="107493" h="220828">
                  <a:moveTo>
                    <a:pt x="64846" y="0"/>
                  </a:moveTo>
                  <a:lnTo>
                    <a:pt x="64846" y="26289"/>
                  </a:lnTo>
                  <a:cubicBezTo>
                    <a:pt x="67183" y="43815"/>
                    <a:pt x="67183" y="52578"/>
                    <a:pt x="64846" y="52578"/>
                  </a:cubicBezTo>
                  <a:cubicBezTo>
                    <a:pt x="62510" y="51410"/>
                    <a:pt x="59296" y="49365"/>
                    <a:pt x="55207" y="46444"/>
                  </a:cubicBezTo>
                  <a:cubicBezTo>
                    <a:pt x="51118" y="43523"/>
                    <a:pt x="45568" y="39726"/>
                    <a:pt x="38557" y="35052"/>
                  </a:cubicBezTo>
                  <a:cubicBezTo>
                    <a:pt x="25705" y="25705"/>
                    <a:pt x="16942" y="21032"/>
                    <a:pt x="12268" y="21032"/>
                  </a:cubicBezTo>
                  <a:cubicBezTo>
                    <a:pt x="4090" y="21032"/>
                    <a:pt x="0" y="25121"/>
                    <a:pt x="0" y="33300"/>
                  </a:cubicBezTo>
                  <a:cubicBezTo>
                    <a:pt x="0" y="39142"/>
                    <a:pt x="1753" y="44984"/>
                    <a:pt x="5258" y="50826"/>
                  </a:cubicBezTo>
                  <a:cubicBezTo>
                    <a:pt x="8763" y="55499"/>
                    <a:pt x="10516" y="63678"/>
                    <a:pt x="10516" y="75362"/>
                  </a:cubicBezTo>
                  <a:cubicBezTo>
                    <a:pt x="10516" y="82373"/>
                    <a:pt x="13437" y="91720"/>
                    <a:pt x="19279" y="103404"/>
                  </a:cubicBezTo>
                  <a:cubicBezTo>
                    <a:pt x="25121" y="109246"/>
                    <a:pt x="28042" y="116840"/>
                    <a:pt x="28042" y="126188"/>
                  </a:cubicBezTo>
                  <a:cubicBezTo>
                    <a:pt x="28042" y="129693"/>
                    <a:pt x="26873" y="136119"/>
                    <a:pt x="24537" y="145466"/>
                  </a:cubicBezTo>
                  <a:cubicBezTo>
                    <a:pt x="23368" y="148971"/>
                    <a:pt x="22784" y="153645"/>
                    <a:pt x="22784" y="159487"/>
                  </a:cubicBezTo>
                  <a:cubicBezTo>
                    <a:pt x="22784" y="179350"/>
                    <a:pt x="24829" y="194539"/>
                    <a:pt x="28918" y="205055"/>
                  </a:cubicBezTo>
                  <a:cubicBezTo>
                    <a:pt x="33008" y="215570"/>
                    <a:pt x="37973" y="220828"/>
                    <a:pt x="43815" y="220828"/>
                  </a:cubicBezTo>
                  <a:cubicBezTo>
                    <a:pt x="49657" y="220828"/>
                    <a:pt x="57252" y="216154"/>
                    <a:pt x="66599" y="206807"/>
                  </a:cubicBezTo>
                  <a:cubicBezTo>
                    <a:pt x="74778" y="198628"/>
                    <a:pt x="80036" y="190450"/>
                    <a:pt x="82372" y="182271"/>
                  </a:cubicBezTo>
                  <a:cubicBezTo>
                    <a:pt x="83541" y="176429"/>
                    <a:pt x="87046" y="169418"/>
                    <a:pt x="92888" y="161240"/>
                  </a:cubicBezTo>
                  <a:cubicBezTo>
                    <a:pt x="104572" y="140208"/>
                    <a:pt x="109246" y="120930"/>
                    <a:pt x="106909" y="103404"/>
                  </a:cubicBezTo>
                  <a:cubicBezTo>
                    <a:pt x="103404" y="70689"/>
                    <a:pt x="94641" y="44984"/>
                    <a:pt x="80620" y="26289"/>
                  </a:cubicBezTo>
                  <a:cubicBezTo>
                    <a:pt x="78283" y="23953"/>
                    <a:pt x="74778" y="18111"/>
                    <a:pt x="70104" y="8763"/>
                  </a:cubicBezTo>
                  <a:cubicBezTo>
                    <a:pt x="67767" y="2921"/>
                    <a:pt x="66015" y="0"/>
                    <a:pt x="648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F33B0B-0C27-8D39-3CF4-254A085961B4}"/>
                </a:ext>
              </a:extLst>
            </p:cNvPr>
            <p:cNvSpPr txBox="1"/>
            <p:nvPr/>
          </p:nvSpPr>
          <p:spPr>
            <a:xfrm flipH="1">
              <a:off x="6806457" y="1610041"/>
              <a:ext cx="12268" cy="8063"/>
            </a:xfrm>
            <a:custGeom>
              <a:avLst/>
              <a:gdLst/>
              <a:ahLst/>
              <a:cxnLst/>
              <a:rect l="l" t="t" r="r" b="b"/>
              <a:pathLst>
                <a:path w="12268" h="8063">
                  <a:moveTo>
                    <a:pt x="6134" y="176"/>
                  </a:moveTo>
                  <a:cubicBezTo>
                    <a:pt x="2044" y="761"/>
                    <a:pt x="0" y="2805"/>
                    <a:pt x="0" y="6311"/>
                  </a:cubicBezTo>
                  <a:lnTo>
                    <a:pt x="3505" y="8063"/>
                  </a:lnTo>
                  <a:cubicBezTo>
                    <a:pt x="9347" y="8063"/>
                    <a:pt x="12268" y="6311"/>
                    <a:pt x="12268" y="2805"/>
                  </a:cubicBezTo>
                  <a:cubicBezTo>
                    <a:pt x="12268" y="469"/>
                    <a:pt x="10223" y="-408"/>
                    <a:pt x="6134" y="17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D7EA303-193B-FB12-B380-BF605CA6D3B2}"/>
              </a:ext>
            </a:extLst>
          </p:cNvPr>
          <p:cNvGrpSpPr/>
          <p:nvPr/>
        </p:nvGrpSpPr>
        <p:grpSpPr>
          <a:xfrm>
            <a:off x="470363" y="2505497"/>
            <a:ext cx="5232771" cy="2255369"/>
            <a:chOff x="8461829" y="1598922"/>
            <a:chExt cx="5232771" cy="22553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17AB474-A8E1-09A3-C26F-50E3352F49D3}"/>
                </a:ext>
              </a:extLst>
            </p:cNvPr>
            <p:cNvSpPr txBox="1"/>
            <p:nvPr/>
          </p:nvSpPr>
          <p:spPr>
            <a:xfrm flipH="1">
              <a:off x="8461829" y="1638300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谢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1226930-42D5-4445-2288-60E15BF2535D}"/>
                </a:ext>
              </a:extLst>
            </p:cNvPr>
            <p:cNvSpPr txBox="1"/>
            <p:nvPr/>
          </p:nvSpPr>
          <p:spPr>
            <a:xfrm flipH="1">
              <a:off x="9919966" y="1961465"/>
              <a:ext cx="1662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谢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5B88991-2C1B-7140-665E-1D24987EA537}"/>
                </a:ext>
              </a:extLst>
            </p:cNvPr>
            <p:cNvSpPr txBox="1"/>
            <p:nvPr/>
          </p:nvSpPr>
          <p:spPr>
            <a:xfrm flipH="1">
              <a:off x="10793721" y="1898264"/>
              <a:ext cx="16626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7E98F6A-355F-8E47-E6AD-8A2CFCB28BFF}"/>
                </a:ext>
              </a:extLst>
            </p:cNvPr>
            <p:cNvSpPr txBox="1"/>
            <p:nvPr/>
          </p:nvSpPr>
          <p:spPr>
            <a:xfrm flipH="1">
              <a:off x="11385955" y="1598922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看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285D981-62A8-63D9-97D3-A604188F034F}"/>
              </a:ext>
            </a:extLst>
          </p:cNvPr>
          <p:cNvGrpSpPr/>
          <p:nvPr/>
        </p:nvGrpSpPr>
        <p:grpSpPr>
          <a:xfrm>
            <a:off x="6327201" y="2868040"/>
            <a:ext cx="4009485" cy="1373106"/>
            <a:chOff x="6284875" y="2776761"/>
            <a:chExt cx="4009485" cy="1373106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B2AD74F-7BED-FBE1-D5FF-71504DBA936E}"/>
                </a:ext>
              </a:extLst>
            </p:cNvPr>
            <p:cNvSpPr txBox="1"/>
            <p:nvPr/>
          </p:nvSpPr>
          <p:spPr>
            <a:xfrm flipH="1">
              <a:off x="9467846" y="2776761"/>
              <a:ext cx="768178" cy="1156716"/>
            </a:xfrm>
            <a:custGeom>
              <a:avLst/>
              <a:gdLst/>
              <a:ahLst/>
              <a:cxnLst/>
              <a:rect l="l" t="t" r="r" b="b"/>
              <a:pathLst>
                <a:path w="768178" h="1156716">
                  <a:moveTo>
                    <a:pt x="177012" y="0"/>
                  </a:moveTo>
                  <a:cubicBezTo>
                    <a:pt x="157149" y="0"/>
                    <a:pt x="141376" y="3505"/>
                    <a:pt x="129692" y="10515"/>
                  </a:cubicBezTo>
                  <a:cubicBezTo>
                    <a:pt x="118008" y="15189"/>
                    <a:pt x="109537" y="20155"/>
                    <a:pt x="104279" y="25412"/>
                  </a:cubicBezTo>
                  <a:cubicBezTo>
                    <a:pt x="99021" y="30670"/>
                    <a:pt x="94640" y="37973"/>
                    <a:pt x="91135" y="47320"/>
                  </a:cubicBezTo>
                  <a:cubicBezTo>
                    <a:pt x="87630" y="57836"/>
                    <a:pt x="85877" y="67183"/>
                    <a:pt x="85877" y="75362"/>
                  </a:cubicBezTo>
                  <a:cubicBezTo>
                    <a:pt x="85877" y="90551"/>
                    <a:pt x="95808" y="106324"/>
                    <a:pt x="115671" y="122682"/>
                  </a:cubicBezTo>
                  <a:cubicBezTo>
                    <a:pt x="123850" y="129692"/>
                    <a:pt x="131445" y="135242"/>
                    <a:pt x="138455" y="139331"/>
                  </a:cubicBezTo>
                  <a:cubicBezTo>
                    <a:pt x="145465" y="143421"/>
                    <a:pt x="152476" y="145466"/>
                    <a:pt x="159486" y="145466"/>
                  </a:cubicBezTo>
                  <a:cubicBezTo>
                    <a:pt x="173507" y="145466"/>
                    <a:pt x="195414" y="151892"/>
                    <a:pt x="225209" y="164744"/>
                  </a:cubicBezTo>
                  <a:cubicBezTo>
                    <a:pt x="255003" y="177597"/>
                    <a:pt x="269316" y="186944"/>
                    <a:pt x="268147" y="192786"/>
                  </a:cubicBezTo>
                  <a:cubicBezTo>
                    <a:pt x="265811" y="206807"/>
                    <a:pt x="264642" y="223164"/>
                    <a:pt x="264642" y="241859"/>
                  </a:cubicBezTo>
                  <a:cubicBezTo>
                    <a:pt x="264642" y="246532"/>
                    <a:pt x="261429" y="248577"/>
                    <a:pt x="255003" y="247993"/>
                  </a:cubicBezTo>
                  <a:cubicBezTo>
                    <a:pt x="248577" y="247408"/>
                    <a:pt x="232511" y="243027"/>
                    <a:pt x="206806" y="234848"/>
                  </a:cubicBezTo>
                  <a:cubicBezTo>
                    <a:pt x="154228" y="219659"/>
                    <a:pt x="119760" y="212064"/>
                    <a:pt x="103403" y="212064"/>
                  </a:cubicBezTo>
                  <a:cubicBezTo>
                    <a:pt x="90551" y="212064"/>
                    <a:pt x="78866" y="215570"/>
                    <a:pt x="68351" y="222580"/>
                  </a:cubicBezTo>
                  <a:cubicBezTo>
                    <a:pt x="55499" y="230759"/>
                    <a:pt x="44691" y="242151"/>
                    <a:pt x="35928" y="256756"/>
                  </a:cubicBezTo>
                  <a:cubicBezTo>
                    <a:pt x="27165" y="271361"/>
                    <a:pt x="22783" y="285089"/>
                    <a:pt x="22783" y="297942"/>
                  </a:cubicBezTo>
                  <a:cubicBezTo>
                    <a:pt x="22783" y="303784"/>
                    <a:pt x="23952" y="309042"/>
                    <a:pt x="26288" y="313715"/>
                  </a:cubicBezTo>
                  <a:cubicBezTo>
                    <a:pt x="30962" y="321894"/>
                    <a:pt x="46443" y="333578"/>
                    <a:pt x="72732" y="348767"/>
                  </a:cubicBezTo>
                  <a:cubicBezTo>
                    <a:pt x="99021" y="363956"/>
                    <a:pt x="115087" y="370967"/>
                    <a:pt x="120929" y="369798"/>
                  </a:cubicBezTo>
                  <a:cubicBezTo>
                    <a:pt x="124434" y="368630"/>
                    <a:pt x="136118" y="370675"/>
                    <a:pt x="155981" y="375932"/>
                  </a:cubicBezTo>
                  <a:cubicBezTo>
                    <a:pt x="175844" y="381190"/>
                    <a:pt x="188696" y="385572"/>
                    <a:pt x="194538" y="389077"/>
                  </a:cubicBezTo>
                  <a:cubicBezTo>
                    <a:pt x="196875" y="390245"/>
                    <a:pt x="200088" y="391706"/>
                    <a:pt x="204178" y="393459"/>
                  </a:cubicBezTo>
                  <a:cubicBezTo>
                    <a:pt x="208267" y="395211"/>
                    <a:pt x="212648" y="396672"/>
                    <a:pt x="217322" y="397840"/>
                  </a:cubicBezTo>
                  <a:cubicBezTo>
                    <a:pt x="219659" y="397840"/>
                    <a:pt x="226085" y="400761"/>
                    <a:pt x="236600" y="406603"/>
                  </a:cubicBezTo>
                  <a:lnTo>
                    <a:pt x="261137" y="420624"/>
                  </a:lnTo>
                  <a:cubicBezTo>
                    <a:pt x="269316" y="425297"/>
                    <a:pt x="275450" y="430263"/>
                    <a:pt x="279539" y="435521"/>
                  </a:cubicBezTo>
                  <a:cubicBezTo>
                    <a:pt x="283629" y="440779"/>
                    <a:pt x="289179" y="449834"/>
                    <a:pt x="296189" y="462686"/>
                  </a:cubicBezTo>
                  <a:cubicBezTo>
                    <a:pt x="305536" y="486054"/>
                    <a:pt x="309626" y="498322"/>
                    <a:pt x="308457" y="499491"/>
                  </a:cubicBezTo>
                  <a:cubicBezTo>
                    <a:pt x="308457" y="500659"/>
                    <a:pt x="307289" y="501243"/>
                    <a:pt x="304952" y="501243"/>
                  </a:cubicBezTo>
                  <a:cubicBezTo>
                    <a:pt x="302615" y="501243"/>
                    <a:pt x="293852" y="498322"/>
                    <a:pt x="278663" y="492480"/>
                  </a:cubicBezTo>
                  <a:cubicBezTo>
                    <a:pt x="261137" y="484302"/>
                    <a:pt x="248285" y="480212"/>
                    <a:pt x="240106" y="480212"/>
                  </a:cubicBezTo>
                  <a:cubicBezTo>
                    <a:pt x="238937" y="480212"/>
                    <a:pt x="231343" y="477291"/>
                    <a:pt x="217322" y="471449"/>
                  </a:cubicBezTo>
                  <a:cubicBezTo>
                    <a:pt x="210312" y="466776"/>
                    <a:pt x="192201" y="460934"/>
                    <a:pt x="162991" y="453923"/>
                  </a:cubicBezTo>
                  <a:cubicBezTo>
                    <a:pt x="148970" y="450418"/>
                    <a:pt x="133197" y="445744"/>
                    <a:pt x="115671" y="439902"/>
                  </a:cubicBezTo>
                  <a:cubicBezTo>
                    <a:pt x="112166" y="437566"/>
                    <a:pt x="109245" y="436397"/>
                    <a:pt x="106908" y="436397"/>
                  </a:cubicBezTo>
                  <a:cubicBezTo>
                    <a:pt x="104571" y="436397"/>
                    <a:pt x="102819" y="437566"/>
                    <a:pt x="101650" y="439902"/>
                  </a:cubicBezTo>
                  <a:cubicBezTo>
                    <a:pt x="98145" y="442239"/>
                    <a:pt x="92303" y="442239"/>
                    <a:pt x="84124" y="439902"/>
                  </a:cubicBezTo>
                  <a:cubicBezTo>
                    <a:pt x="78282" y="437566"/>
                    <a:pt x="74485" y="436981"/>
                    <a:pt x="72732" y="438150"/>
                  </a:cubicBezTo>
                  <a:cubicBezTo>
                    <a:pt x="70980" y="439318"/>
                    <a:pt x="68351" y="442239"/>
                    <a:pt x="64846" y="446913"/>
                  </a:cubicBezTo>
                  <a:cubicBezTo>
                    <a:pt x="59004" y="452755"/>
                    <a:pt x="49072" y="460349"/>
                    <a:pt x="35052" y="469697"/>
                  </a:cubicBezTo>
                  <a:cubicBezTo>
                    <a:pt x="19862" y="477875"/>
                    <a:pt x="10223" y="485178"/>
                    <a:pt x="6134" y="491604"/>
                  </a:cubicBezTo>
                  <a:cubicBezTo>
                    <a:pt x="2044" y="498030"/>
                    <a:pt x="0" y="507085"/>
                    <a:pt x="0" y="518769"/>
                  </a:cubicBezTo>
                  <a:cubicBezTo>
                    <a:pt x="0" y="528117"/>
                    <a:pt x="2921" y="539801"/>
                    <a:pt x="8762" y="553821"/>
                  </a:cubicBezTo>
                  <a:cubicBezTo>
                    <a:pt x="13436" y="564337"/>
                    <a:pt x="18986" y="571055"/>
                    <a:pt x="25412" y="573976"/>
                  </a:cubicBezTo>
                  <a:cubicBezTo>
                    <a:pt x="31838" y="576897"/>
                    <a:pt x="41478" y="577189"/>
                    <a:pt x="54330" y="574853"/>
                  </a:cubicBezTo>
                  <a:cubicBezTo>
                    <a:pt x="82372" y="567842"/>
                    <a:pt x="104571" y="564337"/>
                    <a:pt x="120929" y="564337"/>
                  </a:cubicBezTo>
                  <a:cubicBezTo>
                    <a:pt x="141960" y="564337"/>
                    <a:pt x="169418" y="568426"/>
                    <a:pt x="203301" y="576605"/>
                  </a:cubicBezTo>
                  <a:cubicBezTo>
                    <a:pt x="237185" y="584784"/>
                    <a:pt x="272237" y="596468"/>
                    <a:pt x="308457" y="611657"/>
                  </a:cubicBezTo>
                  <a:lnTo>
                    <a:pt x="345262" y="627431"/>
                  </a:lnTo>
                  <a:lnTo>
                    <a:pt x="355777" y="650214"/>
                  </a:lnTo>
                  <a:cubicBezTo>
                    <a:pt x="367461" y="673582"/>
                    <a:pt x="375056" y="698119"/>
                    <a:pt x="378561" y="723824"/>
                  </a:cubicBezTo>
                  <a:cubicBezTo>
                    <a:pt x="380898" y="734339"/>
                    <a:pt x="384988" y="746607"/>
                    <a:pt x="390829" y="760628"/>
                  </a:cubicBezTo>
                  <a:cubicBezTo>
                    <a:pt x="397840" y="774649"/>
                    <a:pt x="404266" y="791591"/>
                    <a:pt x="410108" y="811454"/>
                  </a:cubicBezTo>
                  <a:cubicBezTo>
                    <a:pt x="417118" y="831316"/>
                    <a:pt x="423545" y="846506"/>
                    <a:pt x="429387" y="857021"/>
                  </a:cubicBezTo>
                  <a:lnTo>
                    <a:pt x="443407" y="883310"/>
                  </a:lnTo>
                  <a:cubicBezTo>
                    <a:pt x="448081" y="889152"/>
                    <a:pt x="455676" y="905510"/>
                    <a:pt x="466191" y="932383"/>
                  </a:cubicBezTo>
                  <a:cubicBezTo>
                    <a:pt x="483717" y="968603"/>
                    <a:pt x="502996" y="998398"/>
                    <a:pt x="524027" y="1021766"/>
                  </a:cubicBezTo>
                  <a:lnTo>
                    <a:pt x="548563" y="1048055"/>
                  </a:lnTo>
                  <a:cubicBezTo>
                    <a:pt x="559079" y="1058570"/>
                    <a:pt x="567842" y="1066165"/>
                    <a:pt x="574852" y="1070838"/>
                  </a:cubicBezTo>
                  <a:lnTo>
                    <a:pt x="602894" y="1091870"/>
                  </a:lnTo>
                  <a:cubicBezTo>
                    <a:pt x="626262" y="1112901"/>
                    <a:pt x="648462" y="1128966"/>
                    <a:pt x="669493" y="1140066"/>
                  </a:cubicBezTo>
                  <a:cubicBezTo>
                    <a:pt x="690524" y="1151166"/>
                    <a:pt x="707466" y="1156716"/>
                    <a:pt x="720318" y="1156716"/>
                  </a:cubicBezTo>
                  <a:cubicBezTo>
                    <a:pt x="732002" y="1156716"/>
                    <a:pt x="743686" y="1154671"/>
                    <a:pt x="755370" y="1150582"/>
                  </a:cubicBezTo>
                  <a:lnTo>
                    <a:pt x="768178" y="1142671"/>
                  </a:lnTo>
                  <a:lnTo>
                    <a:pt x="765131" y="1141733"/>
                  </a:lnTo>
                  <a:cubicBezTo>
                    <a:pt x="761880" y="1141733"/>
                    <a:pt x="757003" y="1139701"/>
                    <a:pt x="750501" y="1135637"/>
                  </a:cubicBezTo>
                  <a:lnTo>
                    <a:pt x="730994" y="1127102"/>
                  </a:lnTo>
                  <a:cubicBezTo>
                    <a:pt x="723679" y="1125477"/>
                    <a:pt x="713519" y="1119381"/>
                    <a:pt x="700514" y="1108814"/>
                  </a:cubicBezTo>
                  <a:cubicBezTo>
                    <a:pt x="698888" y="1106376"/>
                    <a:pt x="696856" y="1104344"/>
                    <a:pt x="694418" y="1102718"/>
                  </a:cubicBezTo>
                  <a:cubicBezTo>
                    <a:pt x="691979" y="1101093"/>
                    <a:pt x="690354" y="1099874"/>
                    <a:pt x="689541" y="1099061"/>
                  </a:cubicBezTo>
                  <a:cubicBezTo>
                    <a:pt x="685477" y="1096622"/>
                    <a:pt x="678771" y="1089104"/>
                    <a:pt x="669424" y="1076506"/>
                  </a:cubicBezTo>
                  <a:cubicBezTo>
                    <a:pt x="660077" y="1063907"/>
                    <a:pt x="654591" y="1055170"/>
                    <a:pt x="652965" y="1050293"/>
                  </a:cubicBezTo>
                  <a:lnTo>
                    <a:pt x="650662" y="1022670"/>
                  </a:lnTo>
                  <a:lnTo>
                    <a:pt x="618667" y="983208"/>
                  </a:lnTo>
                  <a:lnTo>
                    <a:pt x="594131" y="946404"/>
                  </a:lnTo>
                  <a:cubicBezTo>
                    <a:pt x="575437" y="920699"/>
                    <a:pt x="554405" y="882142"/>
                    <a:pt x="531037" y="830732"/>
                  </a:cubicBezTo>
                  <a:cubicBezTo>
                    <a:pt x="527532" y="822553"/>
                    <a:pt x="518769" y="802106"/>
                    <a:pt x="504748" y="769391"/>
                  </a:cubicBezTo>
                  <a:cubicBezTo>
                    <a:pt x="498906" y="758876"/>
                    <a:pt x="493649" y="746607"/>
                    <a:pt x="488975" y="732587"/>
                  </a:cubicBezTo>
                  <a:cubicBezTo>
                    <a:pt x="484301" y="718566"/>
                    <a:pt x="481965" y="708634"/>
                    <a:pt x="481965" y="702792"/>
                  </a:cubicBezTo>
                  <a:cubicBezTo>
                    <a:pt x="481965" y="701624"/>
                    <a:pt x="482549" y="701040"/>
                    <a:pt x="483717" y="701040"/>
                  </a:cubicBezTo>
                  <a:cubicBezTo>
                    <a:pt x="484886" y="701040"/>
                    <a:pt x="495401" y="706882"/>
                    <a:pt x="515264" y="718566"/>
                  </a:cubicBezTo>
                  <a:lnTo>
                    <a:pt x="538048" y="729081"/>
                  </a:lnTo>
                  <a:cubicBezTo>
                    <a:pt x="543890" y="732587"/>
                    <a:pt x="546811" y="734923"/>
                    <a:pt x="546811" y="736092"/>
                  </a:cubicBezTo>
                  <a:cubicBezTo>
                    <a:pt x="546811" y="738429"/>
                    <a:pt x="555574" y="743979"/>
                    <a:pt x="573100" y="752741"/>
                  </a:cubicBezTo>
                  <a:cubicBezTo>
                    <a:pt x="590626" y="761505"/>
                    <a:pt x="605231" y="768223"/>
                    <a:pt x="616915" y="772896"/>
                  </a:cubicBezTo>
                  <a:lnTo>
                    <a:pt x="639699" y="778154"/>
                  </a:lnTo>
                  <a:cubicBezTo>
                    <a:pt x="650214" y="783996"/>
                    <a:pt x="668324" y="786917"/>
                    <a:pt x="694029" y="786917"/>
                  </a:cubicBezTo>
                  <a:cubicBezTo>
                    <a:pt x="709218" y="786917"/>
                    <a:pt x="718566" y="785749"/>
                    <a:pt x="722071" y="783412"/>
                  </a:cubicBezTo>
                  <a:cubicBezTo>
                    <a:pt x="729081" y="778738"/>
                    <a:pt x="734631" y="769975"/>
                    <a:pt x="738720" y="757123"/>
                  </a:cubicBezTo>
                  <a:cubicBezTo>
                    <a:pt x="742810" y="744271"/>
                    <a:pt x="744855" y="730250"/>
                    <a:pt x="744855" y="715061"/>
                  </a:cubicBezTo>
                  <a:cubicBezTo>
                    <a:pt x="744855" y="704545"/>
                    <a:pt x="744270" y="696366"/>
                    <a:pt x="743102" y="690524"/>
                  </a:cubicBezTo>
                  <a:cubicBezTo>
                    <a:pt x="741934" y="683514"/>
                    <a:pt x="736968" y="676211"/>
                    <a:pt x="728205" y="668617"/>
                  </a:cubicBezTo>
                  <a:cubicBezTo>
                    <a:pt x="719442" y="661022"/>
                    <a:pt x="704545" y="649630"/>
                    <a:pt x="683514" y="634441"/>
                  </a:cubicBezTo>
                  <a:cubicBezTo>
                    <a:pt x="676503" y="629767"/>
                    <a:pt x="670369" y="625386"/>
                    <a:pt x="665111" y="621296"/>
                  </a:cubicBezTo>
                  <a:cubicBezTo>
                    <a:pt x="659854" y="617207"/>
                    <a:pt x="656056" y="614578"/>
                    <a:pt x="653719" y="613410"/>
                  </a:cubicBezTo>
                  <a:lnTo>
                    <a:pt x="613410" y="585368"/>
                  </a:lnTo>
                  <a:lnTo>
                    <a:pt x="553821" y="546811"/>
                  </a:lnTo>
                  <a:cubicBezTo>
                    <a:pt x="539800" y="537464"/>
                    <a:pt x="526364" y="529285"/>
                    <a:pt x="513511" y="522275"/>
                  </a:cubicBezTo>
                  <a:cubicBezTo>
                    <a:pt x="495985" y="512927"/>
                    <a:pt x="473202" y="498322"/>
                    <a:pt x="445160" y="478460"/>
                  </a:cubicBezTo>
                  <a:cubicBezTo>
                    <a:pt x="410108" y="456260"/>
                    <a:pt x="392582" y="442823"/>
                    <a:pt x="392582" y="438150"/>
                  </a:cubicBezTo>
                  <a:lnTo>
                    <a:pt x="390829" y="429387"/>
                  </a:lnTo>
                  <a:lnTo>
                    <a:pt x="392582" y="429387"/>
                  </a:lnTo>
                  <a:cubicBezTo>
                    <a:pt x="391414" y="429387"/>
                    <a:pt x="408355" y="431724"/>
                    <a:pt x="443407" y="436397"/>
                  </a:cubicBezTo>
                  <a:cubicBezTo>
                    <a:pt x="448081" y="437566"/>
                    <a:pt x="455092" y="438150"/>
                    <a:pt x="464439" y="438150"/>
                  </a:cubicBezTo>
                  <a:cubicBezTo>
                    <a:pt x="479628" y="438150"/>
                    <a:pt x="493064" y="435229"/>
                    <a:pt x="504748" y="429387"/>
                  </a:cubicBezTo>
                  <a:cubicBezTo>
                    <a:pt x="511759" y="424713"/>
                    <a:pt x="516725" y="417411"/>
                    <a:pt x="519646" y="407479"/>
                  </a:cubicBezTo>
                  <a:cubicBezTo>
                    <a:pt x="522566" y="397548"/>
                    <a:pt x="524027" y="382067"/>
                    <a:pt x="524027" y="361035"/>
                  </a:cubicBezTo>
                  <a:lnTo>
                    <a:pt x="524027" y="343509"/>
                  </a:lnTo>
                  <a:cubicBezTo>
                    <a:pt x="524027" y="332994"/>
                    <a:pt x="522859" y="326568"/>
                    <a:pt x="520522" y="324231"/>
                  </a:cubicBezTo>
                  <a:cubicBezTo>
                    <a:pt x="518185" y="321894"/>
                    <a:pt x="513511" y="320726"/>
                    <a:pt x="506501" y="320726"/>
                  </a:cubicBezTo>
                  <a:cubicBezTo>
                    <a:pt x="504164" y="320726"/>
                    <a:pt x="497738" y="318973"/>
                    <a:pt x="487222" y="315468"/>
                  </a:cubicBezTo>
                  <a:cubicBezTo>
                    <a:pt x="482549" y="310794"/>
                    <a:pt x="479628" y="310210"/>
                    <a:pt x="478459" y="313715"/>
                  </a:cubicBezTo>
                  <a:cubicBezTo>
                    <a:pt x="478459" y="316052"/>
                    <a:pt x="476123" y="317220"/>
                    <a:pt x="471449" y="317220"/>
                  </a:cubicBezTo>
                  <a:cubicBezTo>
                    <a:pt x="466775" y="317220"/>
                    <a:pt x="454215" y="314591"/>
                    <a:pt x="433768" y="309334"/>
                  </a:cubicBezTo>
                  <a:cubicBezTo>
                    <a:pt x="413321" y="304076"/>
                    <a:pt x="395503" y="298526"/>
                    <a:pt x="380314" y="292684"/>
                  </a:cubicBezTo>
                  <a:cubicBezTo>
                    <a:pt x="369798" y="288010"/>
                    <a:pt x="363372" y="284505"/>
                    <a:pt x="361035" y="282168"/>
                  </a:cubicBezTo>
                  <a:cubicBezTo>
                    <a:pt x="358698" y="279832"/>
                    <a:pt x="356362" y="274574"/>
                    <a:pt x="354025" y="266395"/>
                  </a:cubicBezTo>
                  <a:cubicBezTo>
                    <a:pt x="349351" y="254711"/>
                    <a:pt x="347014" y="245364"/>
                    <a:pt x="347014" y="238353"/>
                  </a:cubicBezTo>
                  <a:cubicBezTo>
                    <a:pt x="345846" y="236017"/>
                    <a:pt x="345262" y="233096"/>
                    <a:pt x="345262" y="229590"/>
                  </a:cubicBezTo>
                  <a:cubicBezTo>
                    <a:pt x="345262" y="227254"/>
                    <a:pt x="346430" y="226085"/>
                    <a:pt x="348767" y="226085"/>
                  </a:cubicBezTo>
                  <a:lnTo>
                    <a:pt x="364540" y="229590"/>
                  </a:lnTo>
                  <a:cubicBezTo>
                    <a:pt x="368046" y="230759"/>
                    <a:pt x="372135" y="231343"/>
                    <a:pt x="376809" y="231343"/>
                  </a:cubicBezTo>
                  <a:cubicBezTo>
                    <a:pt x="376809" y="230174"/>
                    <a:pt x="371551" y="225501"/>
                    <a:pt x="361035" y="217322"/>
                  </a:cubicBezTo>
                  <a:cubicBezTo>
                    <a:pt x="350520" y="211480"/>
                    <a:pt x="345262" y="206807"/>
                    <a:pt x="345262" y="203301"/>
                  </a:cubicBezTo>
                  <a:cubicBezTo>
                    <a:pt x="345262" y="202133"/>
                    <a:pt x="347599" y="199212"/>
                    <a:pt x="352272" y="194538"/>
                  </a:cubicBezTo>
                  <a:cubicBezTo>
                    <a:pt x="354609" y="192202"/>
                    <a:pt x="355485" y="190157"/>
                    <a:pt x="354901" y="188404"/>
                  </a:cubicBezTo>
                  <a:cubicBezTo>
                    <a:pt x="354317" y="186652"/>
                    <a:pt x="352856" y="185775"/>
                    <a:pt x="350520" y="185775"/>
                  </a:cubicBezTo>
                  <a:cubicBezTo>
                    <a:pt x="345846" y="185775"/>
                    <a:pt x="342633" y="183731"/>
                    <a:pt x="340880" y="179641"/>
                  </a:cubicBezTo>
                  <a:cubicBezTo>
                    <a:pt x="339128" y="175552"/>
                    <a:pt x="339420" y="172339"/>
                    <a:pt x="341757" y="170002"/>
                  </a:cubicBezTo>
                  <a:cubicBezTo>
                    <a:pt x="342925" y="166497"/>
                    <a:pt x="358114" y="164160"/>
                    <a:pt x="387324" y="162991"/>
                  </a:cubicBezTo>
                  <a:lnTo>
                    <a:pt x="429387" y="159486"/>
                  </a:lnTo>
                  <a:lnTo>
                    <a:pt x="443407" y="141960"/>
                  </a:lnTo>
                  <a:cubicBezTo>
                    <a:pt x="450418" y="131445"/>
                    <a:pt x="461518" y="118592"/>
                    <a:pt x="476707" y="103403"/>
                  </a:cubicBezTo>
                  <a:cubicBezTo>
                    <a:pt x="483717" y="96393"/>
                    <a:pt x="488391" y="91135"/>
                    <a:pt x="490728" y="87630"/>
                  </a:cubicBezTo>
                  <a:cubicBezTo>
                    <a:pt x="493064" y="84125"/>
                    <a:pt x="493064" y="81203"/>
                    <a:pt x="490728" y="78867"/>
                  </a:cubicBezTo>
                  <a:cubicBezTo>
                    <a:pt x="489559" y="77698"/>
                    <a:pt x="487222" y="77114"/>
                    <a:pt x="483717" y="77114"/>
                  </a:cubicBezTo>
                  <a:lnTo>
                    <a:pt x="480212" y="66599"/>
                  </a:lnTo>
                  <a:lnTo>
                    <a:pt x="478459" y="56083"/>
                  </a:lnTo>
                  <a:lnTo>
                    <a:pt x="457428" y="57836"/>
                  </a:lnTo>
                  <a:cubicBezTo>
                    <a:pt x="435229" y="59004"/>
                    <a:pt x="389661" y="50825"/>
                    <a:pt x="320725" y="33299"/>
                  </a:cubicBezTo>
                  <a:lnTo>
                    <a:pt x="240106" y="12268"/>
                  </a:lnTo>
                  <a:cubicBezTo>
                    <a:pt x="233095" y="8763"/>
                    <a:pt x="221996" y="5842"/>
                    <a:pt x="206806" y="3505"/>
                  </a:cubicBezTo>
                  <a:cubicBezTo>
                    <a:pt x="192786" y="1168"/>
                    <a:pt x="182854" y="0"/>
                    <a:pt x="177012" y="0"/>
                  </a:cubicBezTo>
                  <a:close/>
                  <a:moveTo>
                    <a:pt x="299694" y="152476"/>
                  </a:moveTo>
                  <a:cubicBezTo>
                    <a:pt x="300863" y="152476"/>
                    <a:pt x="303199" y="153060"/>
                    <a:pt x="306705" y="154229"/>
                  </a:cubicBezTo>
                  <a:lnTo>
                    <a:pt x="315468" y="155981"/>
                  </a:lnTo>
                  <a:cubicBezTo>
                    <a:pt x="317804" y="155981"/>
                    <a:pt x="318973" y="156565"/>
                    <a:pt x="318973" y="157734"/>
                  </a:cubicBezTo>
                  <a:cubicBezTo>
                    <a:pt x="318973" y="158902"/>
                    <a:pt x="317804" y="160070"/>
                    <a:pt x="315468" y="161239"/>
                  </a:cubicBezTo>
                  <a:cubicBezTo>
                    <a:pt x="308457" y="165913"/>
                    <a:pt x="303199" y="164744"/>
                    <a:pt x="299694" y="157734"/>
                  </a:cubicBezTo>
                  <a:cubicBezTo>
                    <a:pt x="298526" y="154229"/>
                    <a:pt x="298526" y="152476"/>
                    <a:pt x="299694" y="152476"/>
                  </a:cubicBezTo>
                  <a:close/>
                  <a:moveTo>
                    <a:pt x="411861" y="515264"/>
                  </a:moveTo>
                  <a:cubicBezTo>
                    <a:pt x="415366" y="515264"/>
                    <a:pt x="421208" y="517601"/>
                    <a:pt x="429387" y="522275"/>
                  </a:cubicBezTo>
                  <a:cubicBezTo>
                    <a:pt x="438734" y="528117"/>
                    <a:pt x="463270" y="541553"/>
                    <a:pt x="502996" y="562584"/>
                  </a:cubicBezTo>
                  <a:cubicBezTo>
                    <a:pt x="514680" y="567258"/>
                    <a:pt x="525195" y="574268"/>
                    <a:pt x="534543" y="583616"/>
                  </a:cubicBezTo>
                  <a:lnTo>
                    <a:pt x="545058" y="592379"/>
                  </a:lnTo>
                  <a:lnTo>
                    <a:pt x="518769" y="583616"/>
                  </a:lnTo>
                  <a:cubicBezTo>
                    <a:pt x="494233" y="574268"/>
                    <a:pt x="481965" y="569595"/>
                    <a:pt x="481965" y="569595"/>
                  </a:cubicBezTo>
                  <a:cubicBezTo>
                    <a:pt x="479628" y="567258"/>
                    <a:pt x="467944" y="562000"/>
                    <a:pt x="446913" y="553821"/>
                  </a:cubicBezTo>
                  <a:cubicBezTo>
                    <a:pt x="430555" y="546811"/>
                    <a:pt x="420040" y="539216"/>
                    <a:pt x="415366" y="531038"/>
                  </a:cubicBezTo>
                  <a:lnTo>
                    <a:pt x="410108" y="517017"/>
                  </a:lnTo>
                  <a:cubicBezTo>
                    <a:pt x="410108" y="515848"/>
                    <a:pt x="410692" y="515264"/>
                    <a:pt x="411861" y="5152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EA15C36A-D8F6-EDDC-0B22-50274422104A}"/>
                </a:ext>
              </a:extLst>
            </p:cNvPr>
            <p:cNvSpPr txBox="1"/>
            <p:nvPr/>
          </p:nvSpPr>
          <p:spPr>
            <a:xfrm flipH="1">
              <a:off x="6284875" y="2816139"/>
              <a:ext cx="820217" cy="1333728"/>
            </a:xfrm>
            <a:custGeom>
              <a:avLst/>
              <a:gdLst/>
              <a:ahLst/>
              <a:cxnLst/>
              <a:rect l="l" t="t" r="r" b="b"/>
              <a:pathLst>
                <a:path w="820217" h="1333728">
                  <a:moveTo>
                    <a:pt x="171755" y="0"/>
                  </a:moveTo>
                  <a:cubicBezTo>
                    <a:pt x="134366" y="7010"/>
                    <a:pt x="110414" y="14021"/>
                    <a:pt x="99898" y="21031"/>
                  </a:cubicBezTo>
                  <a:cubicBezTo>
                    <a:pt x="80036" y="30378"/>
                    <a:pt x="63094" y="48488"/>
                    <a:pt x="49073" y="75362"/>
                  </a:cubicBezTo>
                  <a:lnTo>
                    <a:pt x="36805" y="96393"/>
                  </a:lnTo>
                  <a:cubicBezTo>
                    <a:pt x="33300" y="101066"/>
                    <a:pt x="31547" y="106908"/>
                    <a:pt x="31547" y="113919"/>
                  </a:cubicBezTo>
                  <a:cubicBezTo>
                    <a:pt x="31547" y="122098"/>
                    <a:pt x="34468" y="130276"/>
                    <a:pt x="40310" y="138455"/>
                  </a:cubicBezTo>
                  <a:cubicBezTo>
                    <a:pt x="46152" y="144297"/>
                    <a:pt x="51410" y="147218"/>
                    <a:pt x="56083" y="147218"/>
                  </a:cubicBezTo>
                  <a:cubicBezTo>
                    <a:pt x="58420" y="146050"/>
                    <a:pt x="64262" y="147802"/>
                    <a:pt x="73609" y="152476"/>
                  </a:cubicBezTo>
                  <a:cubicBezTo>
                    <a:pt x="82957" y="157150"/>
                    <a:pt x="90551" y="161823"/>
                    <a:pt x="96393" y="166497"/>
                  </a:cubicBezTo>
                  <a:cubicBezTo>
                    <a:pt x="98730" y="168833"/>
                    <a:pt x="105156" y="171170"/>
                    <a:pt x="115672" y="173507"/>
                  </a:cubicBezTo>
                  <a:cubicBezTo>
                    <a:pt x="125019" y="175844"/>
                    <a:pt x="142837" y="183731"/>
                    <a:pt x="169126" y="197167"/>
                  </a:cubicBezTo>
                  <a:cubicBezTo>
                    <a:pt x="195415" y="210604"/>
                    <a:pt x="211481" y="219659"/>
                    <a:pt x="217323" y="224333"/>
                  </a:cubicBezTo>
                  <a:cubicBezTo>
                    <a:pt x="223165" y="229006"/>
                    <a:pt x="231051" y="238353"/>
                    <a:pt x="240983" y="252374"/>
                  </a:cubicBezTo>
                  <a:cubicBezTo>
                    <a:pt x="250914" y="266395"/>
                    <a:pt x="255880" y="275158"/>
                    <a:pt x="255880" y="278663"/>
                  </a:cubicBezTo>
                  <a:cubicBezTo>
                    <a:pt x="255880" y="279832"/>
                    <a:pt x="254711" y="280416"/>
                    <a:pt x="252375" y="280416"/>
                  </a:cubicBezTo>
                  <a:cubicBezTo>
                    <a:pt x="248869" y="280416"/>
                    <a:pt x="240106" y="278079"/>
                    <a:pt x="226086" y="273405"/>
                  </a:cubicBezTo>
                  <a:cubicBezTo>
                    <a:pt x="189865" y="257048"/>
                    <a:pt x="161824" y="241859"/>
                    <a:pt x="141961" y="227838"/>
                  </a:cubicBezTo>
                  <a:cubicBezTo>
                    <a:pt x="136119" y="224333"/>
                    <a:pt x="130569" y="221704"/>
                    <a:pt x="125311" y="219951"/>
                  </a:cubicBezTo>
                  <a:cubicBezTo>
                    <a:pt x="120053" y="218198"/>
                    <a:pt x="113335" y="217322"/>
                    <a:pt x="105156" y="217322"/>
                  </a:cubicBezTo>
                  <a:cubicBezTo>
                    <a:pt x="89967" y="218491"/>
                    <a:pt x="78283" y="220827"/>
                    <a:pt x="70104" y="224333"/>
                  </a:cubicBezTo>
                  <a:cubicBezTo>
                    <a:pt x="61925" y="227838"/>
                    <a:pt x="52578" y="234264"/>
                    <a:pt x="42063" y="243611"/>
                  </a:cubicBezTo>
                  <a:cubicBezTo>
                    <a:pt x="31547" y="254127"/>
                    <a:pt x="23076" y="265519"/>
                    <a:pt x="16650" y="277787"/>
                  </a:cubicBezTo>
                  <a:cubicBezTo>
                    <a:pt x="10224" y="290055"/>
                    <a:pt x="7011" y="300863"/>
                    <a:pt x="7011" y="310210"/>
                  </a:cubicBezTo>
                  <a:lnTo>
                    <a:pt x="7011" y="313715"/>
                  </a:lnTo>
                  <a:cubicBezTo>
                    <a:pt x="7011" y="320726"/>
                    <a:pt x="5842" y="327736"/>
                    <a:pt x="3505" y="334746"/>
                  </a:cubicBezTo>
                  <a:cubicBezTo>
                    <a:pt x="1169" y="339420"/>
                    <a:pt x="0" y="349351"/>
                    <a:pt x="0" y="364541"/>
                  </a:cubicBezTo>
                  <a:lnTo>
                    <a:pt x="3505" y="403098"/>
                  </a:lnTo>
                  <a:cubicBezTo>
                    <a:pt x="3505" y="415950"/>
                    <a:pt x="5842" y="428218"/>
                    <a:pt x="10516" y="439902"/>
                  </a:cubicBezTo>
                  <a:cubicBezTo>
                    <a:pt x="18695" y="467944"/>
                    <a:pt x="21031" y="486638"/>
                    <a:pt x="17526" y="495986"/>
                  </a:cubicBezTo>
                  <a:cubicBezTo>
                    <a:pt x="15189" y="505333"/>
                    <a:pt x="14021" y="514680"/>
                    <a:pt x="14021" y="524027"/>
                  </a:cubicBezTo>
                  <a:cubicBezTo>
                    <a:pt x="14021" y="540385"/>
                    <a:pt x="15774" y="554990"/>
                    <a:pt x="19279" y="567842"/>
                  </a:cubicBezTo>
                  <a:cubicBezTo>
                    <a:pt x="22784" y="583031"/>
                    <a:pt x="23952" y="595884"/>
                    <a:pt x="22784" y="606399"/>
                  </a:cubicBezTo>
                  <a:cubicBezTo>
                    <a:pt x="20447" y="622757"/>
                    <a:pt x="18695" y="653135"/>
                    <a:pt x="17526" y="697535"/>
                  </a:cubicBezTo>
                  <a:cubicBezTo>
                    <a:pt x="15189" y="730250"/>
                    <a:pt x="12852" y="755370"/>
                    <a:pt x="10516" y="772896"/>
                  </a:cubicBezTo>
                  <a:cubicBezTo>
                    <a:pt x="8179" y="788086"/>
                    <a:pt x="7595" y="798017"/>
                    <a:pt x="8763" y="802691"/>
                  </a:cubicBezTo>
                  <a:cubicBezTo>
                    <a:pt x="8763" y="817880"/>
                    <a:pt x="9639" y="835406"/>
                    <a:pt x="11392" y="855269"/>
                  </a:cubicBezTo>
                  <a:cubicBezTo>
                    <a:pt x="13145" y="875131"/>
                    <a:pt x="14605" y="890321"/>
                    <a:pt x="15774" y="900836"/>
                  </a:cubicBezTo>
                  <a:cubicBezTo>
                    <a:pt x="18110" y="906678"/>
                    <a:pt x="20447" y="927417"/>
                    <a:pt x="22784" y="963054"/>
                  </a:cubicBezTo>
                  <a:cubicBezTo>
                    <a:pt x="25121" y="998690"/>
                    <a:pt x="25705" y="1020597"/>
                    <a:pt x="24537" y="1028776"/>
                  </a:cubicBezTo>
                  <a:cubicBezTo>
                    <a:pt x="24537" y="1055649"/>
                    <a:pt x="23952" y="1081354"/>
                    <a:pt x="22784" y="1105890"/>
                  </a:cubicBezTo>
                  <a:cubicBezTo>
                    <a:pt x="22784" y="1147953"/>
                    <a:pt x="21616" y="1188847"/>
                    <a:pt x="19279" y="1228572"/>
                  </a:cubicBezTo>
                  <a:lnTo>
                    <a:pt x="17526" y="1267130"/>
                  </a:lnTo>
                  <a:cubicBezTo>
                    <a:pt x="17526" y="1279982"/>
                    <a:pt x="19863" y="1290498"/>
                    <a:pt x="24537" y="1298676"/>
                  </a:cubicBezTo>
                  <a:cubicBezTo>
                    <a:pt x="26873" y="1304518"/>
                    <a:pt x="31547" y="1310945"/>
                    <a:pt x="38557" y="1317955"/>
                  </a:cubicBezTo>
                  <a:cubicBezTo>
                    <a:pt x="46736" y="1323797"/>
                    <a:pt x="54039" y="1327886"/>
                    <a:pt x="60465" y="1330223"/>
                  </a:cubicBezTo>
                  <a:cubicBezTo>
                    <a:pt x="66891" y="1332560"/>
                    <a:pt x="74194" y="1333728"/>
                    <a:pt x="82372" y="1333728"/>
                  </a:cubicBezTo>
                  <a:cubicBezTo>
                    <a:pt x="90551" y="1333728"/>
                    <a:pt x="96101" y="1333144"/>
                    <a:pt x="99022" y="1331976"/>
                  </a:cubicBezTo>
                  <a:cubicBezTo>
                    <a:pt x="101943" y="1330807"/>
                    <a:pt x="107493" y="1326134"/>
                    <a:pt x="115672" y="1317955"/>
                  </a:cubicBezTo>
                  <a:cubicBezTo>
                    <a:pt x="127356" y="1308608"/>
                    <a:pt x="134950" y="1303934"/>
                    <a:pt x="138456" y="1303934"/>
                  </a:cubicBezTo>
                  <a:cubicBezTo>
                    <a:pt x="143129" y="1305103"/>
                    <a:pt x="149848" y="1301305"/>
                    <a:pt x="158611" y="1292542"/>
                  </a:cubicBezTo>
                  <a:cubicBezTo>
                    <a:pt x="167374" y="1283779"/>
                    <a:pt x="174092" y="1273556"/>
                    <a:pt x="178765" y="1261872"/>
                  </a:cubicBezTo>
                  <a:cubicBezTo>
                    <a:pt x="184607" y="1249019"/>
                    <a:pt x="191034" y="1240256"/>
                    <a:pt x="198044" y="1235583"/>
                  </a:cubicBezTo>
                  <a:cubicBezTo>
                    <a:pt x="203886" y="1229741"/>
                    <a:pt x="207391" y="1223899"/>
                    <a:pt x="208560" y="1218057"/>
                  </a:cubicBezTo>
                  <a:cubicBezTo>
                    <a:pt x="212065" y="1209878"/>
                    <a:pt x="217907" y="1201699"/>
                    <a:pt x="226086" y="1193520"/>
                  </a:cubicBezTo>
                  <a:cubicBezTo>
                    <a:pt x="231928" y="1188847"/>
                    <a:pt x="237770" y="1182129"/>
                    <a:pt x="243612" y="1173366"/>
                  </a:cubicBezTo>
                  <a:cubicBezTo>
                    <a:pt x="249454" y="1164603"/>
                    <a:pt x="252375" y="1157884"/>
                    <a:pt x="252375" y="1153211"/>
                  </a:cubicBezTo>
                  <a:cubicBezTo>
                    <a:pt x="252375" y="1152042"/>
                    <a:pt x="253251" y="1150582"/>
                    <a:pt x="255004" y="1148829"/>
                  </a:cubicBezTo>
                  <a:cubicBezTo>
                    <a:pt x="256756" y="1147077"/>
                    <a:pt x="258801" y="1145616"/>
                    <a:pt x="261138" y="1144448"/>
                  </a:cubicBezTo>
                  <a:cubicBezTo>
                    <a:pt x="266980" y="1140942"/>
                    <a:pt x="270485" y="1138021"/>
                    <a:pt x="271653" y="1135685"/>
                  </a:cubicBezTo>
                  <a:cubicBezTo>
                    <a:pt x="272822" y="1133348"/>
                    <a:pt x="271069" y="1132179"/>
                    <a:pt x="266395" y="1132179"/>
                  </a:cubicBezTo>
                  <a:cubicBezTo>
                    <a:pt x="260553" y="1132179"/>
                    <a:pt x="249454" y="1134516"/>
                    <a:pt x="233096" y="1139190"/>
                  </a:cubicBezTo>
                  <a:cubicBezTo>
                    <a:pt x="216738" y="1143863"/>
                    <a:pt x="199797" y="1149705"/>
                    <a:pt x="182271" y="1156716"/>
                  </a:cubicBezTo>
                  <a:cubicBezTo>
                    <a:pt x="161239" y="1164895"/>
                    <a:pt x="148971" y="1168984"/>
                    <a:pt x="145466" y="1168984"/>
                  </a:cubicBezTo>
                  <a:cubicBezTo>
                    <a:pt x="140792" y="1168984"/>
                    <a:pt x="137871" y="1164310"/>
                    <a:pt x="136703" y="1154963"/>
                  </a:cubicBezTo>
                  <a:cubicBezTo>
                    <a:pt x="135535" y="1145616"/>
                    <a:pt x="134950" y="1128090"/>
                    <a:pt x="134950" y="1102385"/>
                  </a:cubicBezTo>
                  <a:lnTo>
                    <a:pt x="134950" y="1030529"/>
                  </a:lnTo>
                  <a:cubicBezTo>
                    <a:pt x="134950" y="972109"/>
                    <a:pt x="133198" y="932383"/>
                    <a:pt x="129693" y="911352"/>
                  </a:cubicBezTo>
                  <a:cubicBezTo>
                    <a:pt x="123851" y="866953"/>
                    <a:pt x="122098" y="843585"/>
                    <a:pt x="124435" y="841248"/>
                  </a:cubicBezTo>
                  <a:cubicBezTo>
                    <a:pt x="127940" y="841248"/>
                    <a:pt x="133198" y="844753"/>
                    <a:pt x="140208" y="851763"/>
                  </a:cubicBezTo>
                  <a:cubicBezTo>
                    <a:pt x="149555" y="858774"/>
                    <a:pt x="155982" y="862279"/>
                    <a:pt x="159487" y="862279"/>
                  </a:cubicBezTo>
                  <a:cubicBezTo>
                    <a:pt x="164160" y="862279"/>
                    <a:pt x="177013" y="871042"/>
                    <a:pt x="198044" y="888568"/>
                  </a:cubicBezTo>
                  <a:cubicBezTo>
                    <a:pt x="257632" y="938809"/>
                    <a:pt x="290932" y="963930"/>
                    <a:pt x="297942" y="963930"/>
                  </a:cubicBezTo>
                  <a:cubicBezTo>
                    <a:pt x="306121" y="963930"/>
                    <a:pt x="328905" y="979703"/>
                    <a:pt x="366294" y="1011250"/>
                  </a:cubicBezTo>
                  <a:cubicBezTo>
                    <a:pt x="377978" y="1021766"/>
                    <a:pt x="391998" y="1032281"/>
                    <a:pt x="408356" y="1042797"/>
                  </a:cubicBezTo>
                  <a:cubicBezTo>
                    <a:pt x="424714" y="1053312"/>
                    <a:pt x="434061" y="1058570"/>
                    <a:pt x="436398" y="1058570"/>
                  </a:cubicBezTo>
                  <a:cubicBezTo>
                    <a:pt x="438734" y="1058570"/>
                    <a:pt x="439903" y="1059154"/>
                    <a:pt x="439903" y="1060323"/>
                  </a:cubicBezTo>
                  <a:cubicBezTo>
                    <a:pt x="439903" y="1062660"/>
                    <a:pt x="446621" y="1066749"/>
                    <a:pt x="460058" y="1072591"/>
                  </a:cubicBezTo>
                  <a:cubicBezTo>
                    <a:pt x="473494" y="1078433"/>
                    <a:pt x="482549" y="1081354"/>
                    <a:pt x="487223" y="1081354"/>
                  </a:cubicBezTo>
                  <a:cubicBezTo>
                    <a:pt x="497739" y="1084859"/>
                    <a:pt x="505333" y="1088364"/>
                    <a:pt x="510007" y="1091870"/>
                  </a:cubicBezTo>
                  <a:cubicBezTo>
                    <a:pt x="525196" y="1103554"/>
                    <a:pt x="539801" y="1109396"/>
                    <a:pt x="553822" y="1109396"/>
                  </a:cubicBezTo>
                  <a:cubicBezTo>
                    <a:pt x="559664" y="1109396"/>
                    <a:pt x="563753" y="1110564"/>
                    <a:pt x="566090" y="1112901"/>
                  </a:cubicBezTo>
                  <a:cubicBezTo>
                    <a:pt x="567258" y="1115238"/>
                    <a:pt x="569303" y="1116114"/>
                    <a:pt x="572224" y="1115530"/>
                  </a:cubicBezTo>
                  <a:cubicBezTo>
                    <a:pt x="575145" y="1114946"/>
                    <a:pt x="576021" y="1113485"/>
                    <a:pt x="574853" y="1111148"/>
                  </a:cubicBezTo>
                  <a:cubicBezTo>
                    <a:pt x="574853" y="1108811"/>
                    <a:pt x="570179" y="1105306"/>
                    <a:pt x="560832" y="1100633"/>
                  </a:cubicBezTo>
                  <a:lnTo>
                    <a:pt x="534543" y="1079601"/>
                  </a:lnTo>
                  <a:lnTo>
                    <a:pt x="510007" y="1062075"/>
                  </a:lnTo>
                  <a:cubicBezTo>
                    <a:pt x="502996" y="1059739"/>
                    <a:pt x="499491" y="1057402"/>
                    <a:pt x="499491" y="1055065"/>
                  </a:cubicBezTo>
                  <a:cubicBezTo>
                    <a:pt x="499491" y="1052728"/>
                    <a:pt x="498323" y="1051560"/>
                    <a:pt x="495986" y="1051560"/>
                  </a:cubicBezTo>
                  <a:cubicBezTo>
                    <a:pt x="493649" y="1051560"/>
                    <a:pt x="488391" y="1047470"/>
                    <a:pt x="480213" y="1039292"/>
                  </a:cubicBezTo>
                  <a:lnTo>
                    <a:pt x="441655" y="1002487"/>
                  </a:lnTo>
                  <a:cubicBezTo>
                    <a:pt x="407772" y="968603"/>
                    <a:pt x="390830" y="950493"/>
                    <a:pt x="390830" y="948156"/>
                  </a:cubicBezTo>
                  <a:cubicBezTo>
                    <a:pt x="390830" y="944651"/>
                    <a:pt x="387909" y="941146"/>
                    <a:pt x="382067" y="937641"/>
                  </a:cubicBezTo>
                  <a:cubicBezTo>
                    <a:pt x="369215" y="922452"/>
                    <a:pt x="361620" y="912520"/>
                    <a:pt x="359283" y="907847"/>
                  </a:cubicBezTo>
                  <a:cubicBezTo>
                    <a:pt x="352273" y="897331"/>
                    <a:pt x="344678" y="887984"/>
                    <a:pt x="336499" y="879805"/>
                  </a:cubicBezTo>
                  <a:cubicBezTo>
                    <a:pt x="324815" y="864616"/>
                    <a:pt x="320726" y="857021"/>
                    <a:pt x="324231" y="857021"/>
                  </a:cubicBezTo>
                  <a:cubicBezTo>
                    <a:pt x="330073" y="857021"/>
                    <a:pt x="334163" y="857605"/>
                    <a:pt x="336499" y="858774"/>
                  </a:cubicBezTo>
                  <a:cubicBezTo>
                    <a:pt x="354025" y="865784"/>
                    <a:pt x="369215" y="868121"/>
                    <a:pt x="382067" y="865784"/>
                  </a:cubicBezTo>
                  <a:cubicBezTo>
                    <a:pt x="390246" y="863447"/>
                    <a:pt x="401930" y="858774"/>
                    <a:pt x="417119" y="851763"/>
                  </a:cubicBezTo>
                  <a:cubicBezTo>
                    <a:pt x="432308" y="844753"/>
                    <a:pt x="443408" y="837743"/>
                    <a:pt x="450418" y="830732"/>
                  </a:cubicBezTo>
                  <a:cubicBezTo>
                    <a:pt x="459766" y="824890"/>
                    <a:pt x="466776" y="816127"/>
                    <a:pt x="471450" y="804443"/>
                  </a:cubicBezTo>
                  <a:cubicBezTo>
                    <a:pt x="474955" y="796264"/>
                    <a:pt x="478460" y="790422"/>
                    <a:pt x="481965" y="786917"/>
                  </a:cubicBezTo>
                  <a:cubicBezTo>
                    <a:pt x="483134" y="785749"/>
                    <a:pt x="486055" y="789254"/>
                    <a:pt x="490728" y="797433"/>
                  </a:cubicBezTo>
                  <a:cubicBezTo>
                    <a:pt x="490728" y="798601"/>
                    <a:pt x="497739" y="815543"/>
                    <a:pt x="511759" y="848258"/>
                  </a:cubicBezTo>
                  <a:cubicBezTo>
                    <a:pt x="517601" y="864616"/>
                    <a:pt x="522275" y="878929"/>
                    <a:pt x="525780" y="891197"/>
                  </a:cubicBezTo>
                  <a:cubicBezTo>
                    <a:pt x="529285" y="903465"/>
                    <a:pt x="531622" y="917778"/>
                    <a:pt x="532791" y="934136"/>
                  </a:cubicBezTo>
                  <a:cubicBezTo>
                    <a:pt x="532791" y="942314"/>
                    <a:pt x="536296" y="953414"/>
                    <a:pt x="543306" y="967435"/>
                  </a:cubicBezTo>
                  <a:cubicBezTo>
                    <a:pt x="557327" y="996645"/>
                    <a:pt x="564337" y="1013003"/>
                    <a:pt x="564337" y="1016508"/>
                  </a:cubicBezTo>
                  <a:cubicBezTo>
                    <a:pt x="564337" y="1020013"/>
                    <a:pt x="571932" y="1029944"/>
                    <a:pt x="587121" y="1046302"/>
                  </a:cubicBezTo>
                  <a:cubicBezTo>
                    <a:pt x="602310" y="1062660"/>
                    <a:pt x="612242" y="1071423"/>
                    <a:pt x="616915" y="1072591"/>
                  </a:cubicBezTo>
                  <a:cubicBezTo>
                    <a:pt x="623926" y="1074928"/>
                    <a:pt x="629768" y="1076096"/>
                    <a:pt x="634441" y="1076096"/>
                  </a:cubicBezTo>
                  <a:cubicBezTo>
                    <a:pt x="644957" y="1076096"/>
                    <a:pt x="653720" y="1074344"/>
                    <a:pt x="660730" y="1070838"/>
                  </a:cubicBezTo>
                  <a:cubicBezTo>
                    <a:pt x="663067" y="1069670"/>
                    <a:pt x="668033" y="1063536"/>
                    <a:pt x="675627" y="1052436"/>
                  </a:cubicBezTo>
                  <a:cubicBezTo>
                    <a:pt x="683222" y="1041336"/>
                    <a:pt x="687604" y="1033450"/>
                    <a:pt x="688772" y="1028776"/>
                  </a:cubicBezTo>
                  <a:cubicBezTo>
                    <a:pt x="692277" y="1021766"/>
                    <a:pt x="699872" y="1012418"/>
                    <a:pt x="711556" y="1000734"/>
                  </a:cubicBezTo>
                  <a:cubicBezTo>
                    <a:pt x="723240" y="987882"/>
                    <a:pt x="729082" y="978535"/>
                    <a:pt x="729082" y="972693"/>
                  </a:cubicBezTo>
                  <a:cubicBezTo>
                    <a:pt x="725577" y="958672"/>
                    <a:pt x="720903" y="929462"/>
                    <a:pt x="715061" y="885063"/>
                  </a:cubicBezTo>
                  <a:lnTo>
                    <a:pt x="702793" y="802691"/>
                  </a:lnTo>
                  <a:cubicBezTo>
                    <a:pt x="699288" y="789838"/>
                    <a:pt x="694614" y="763549"/>
                    <a:pt x="688772" y="723824"/>
                  </a:cubicBezTo>
                  <a:cubicBezTo>
                    <a:pt x="686435" y="696950"/>
                    <a:pt x="684098" y="682345"/>
                    <a:pt x="681762" y="680009"/>
                  </a:cubicBezTo>
                  <a:lnTo>
                    <a:pt x="681762" y="676503"/>
                  </a:lnTo>
                  <a:cubicBezTo>
                    <a:pt x="681762" y="674167"/>
                    <a:pt x="683514" y="672998"/>
                    <a:pt x="687019" y="672998"/>
                  </a:cubicBezTo>
                  <a:cubicBezTo>
                    <a:pt x="692861" y="672998"/>
                    <a:pt x="699288" y="674167"/>
                    <a:pt x="706298" y="676503"/>
                  </a:cubicBezTo>
                  <a:cubicBezTo>
                    <a:pt x="717982" y="680009"/>
                    <a:pt x="728498" y="681761"/>
                    <a:pt x="737845" y="681761"/>
                  </a:cubicBezTo>
                  <a:cubicBezTo>
                    <a:pt x="747192" y="679424"/>
                    <a:pt x="757708" y="673874"/>
                    <a:pt x="769392" y="665111"/>
                  </a:cubicBezTo>
                  <a:cubicBezTo>
                    <a:pt x="781076" y="656348"/>
                    <a:pt x="789254" y="647293"/>
                    <a:pt x="793928" y="637946"/>
                  </a:cubicBezTo>
                  <a:lnTo>
                    <a:pt x="806196" y="618668"/>
                  </a:lnTo>
                  <a:cubicBezTo>
                    <a:pt x="809701" y="615162"/>
                    <a:pt x="812914" y="609612"/>
                    <a:pt x="815835" y="602018"/>
                  </a:cubicBezTo>
                  <a:cubicBezTo>
                    <a:pt x="818756" y="594423"/>
                    <a:pt x="820217" y="587705"/>
                    <a:pt x="820217" y="581863"/>
                  </a:cubicBezTo>
                  <a:cubicBezTo>
                    <a:pt x="820217" y="572516"/>
                    <a:pt x="817588" y="564045"/>
                    <a:pt x="812330" y="556450"/>
                  </a:cubicBezTo>
                  <a:cubicBezTo>
                    <a:pt x="807072" y="548856"/>
                    <a:pt x="801523" y="545058"/>
                    <a:pt x="795681" y="545058"/>
                  </a:cubicBezTo>
                  <a:cubicBezTo>
                    <a:pt x="793344" y="545058"/>
                    <a:pt x="791591" y="546227"/>
                    <a:pt x="790423" y="548564"/>
                  </a:cubicBezTo>
                  <a:cubicBezTo>
                    <a:pt x="789254" y="550900"/>
                    <a:pt x="788670" y="554406"/>
                    <a:pt x="788670" y="559079"/>
                  </a:cubicBezTo>
                  <a:lnTo>
                    <a:pt x="786918" y="576605"/>
                  </a:lnTo>
                  <a:cubicBezTo>
                    <a:pt x="784581" y="577774"/>
                    <a:pt x="775818" y="575437"/>
                    <a:pt x="760629" y="569595"/>
                  </a:cubicBezTo>
                  <a:cubicBezTo>
                    <a:pt x="745439" y="563753"/>
                    <a:pt x="735508" y="559079"/>
                    <a:pt x="730834" y="555574"/>
                  </a:cubicBezTo>
                  <a:cubicBezTo>
                    <a:pt x="719150" y="547395"/>
                    <a:pt x="704253" y="538048"/>
                    <a:pt x="686143" y="527532"/>
                  </a:cubicBezTo>
                  <a:cubicBezTo>
                    <a:pt x="668033" y="517017"/>
                    <a:pt x="650799" y="507085"/>
                    <a:pt x="634441" y="497738"/>
                  </a:cubicBezTo>
                  <a:cubicBezTo>
                    <a:pt x="613410" y="488391"/>
                    <a:pt x="600558" y="483717"/>
                    <a:pt x="595884" y="483717"/>
                  </a:cubicBezTo>
                  <a:cubicBezTo>
                    <a:pt x="588874" y="483717"/>
                    <a:pt x="578358" y="487223"/>
                    <a:pt x="564337" y="494233"/>
                  </a:cubicBezTo>
                  <a:cubicBezTo>
                    <a:pt x="547980" y="501243"/>
                    <a:pt x="538633" y="504749"/>
                    <a:pt x="536296" y="504749"/>
                  </a:cubicBezTo>
                  <a:cubicBezTo>
                    <a:pt x="531622" y="504749"/>
                    <a:pt x="525196" y="507670"/>
                    <a:pt x="517017" y="513512"/>
                  </a:cubicBezTo>
                  <a:cubicBezTo>
                    <a:pt x="508838" y="519354"/>
                    <a:pt x="503581" y="525196"/>
                    <a:pt x="501244" y="531038"/>
                  </a:cubicBezTo>
                  <a:cubicBezTo>
                    <a:pt x="496570" y="539216"/>
                    <a:pt x="494233" y="546811"/>
                    <a:pt x="494233" y="553821"/>
                  </a:cubicBezTo>
                  <a:cubicBezTo>
                    <a:pt x="494233" y="559663"/>
                    <a:pt x="497739" y="570763"/>
                    <a:pt x="504749" y="587121"/>
                  </a:cubicBezTo>
                  <a:cubicBezTo>
                    <a:pt x="523443" y="629183"/>
                    <a:pt x="537464" y="653135"/>
                    <a:pt x="546811" y="658977"/>
                  </a:cubicBezTo>
                  <a:cubicBezTo>
                    <a:pt x="552653" y="663651"/>
                    <a:pt x="558495" y="672414"/>
                    <a:pt x="564337" y="685266"/>
                  </a:cubicBezTo>
                  <a:cubicBezTo>
                    <a:pt x="570179" y="698119"/>
                    <a:pt x="573100" y="708634"/>
                    <a:pt x="573100" y="716813"/>
                  </a:cubicBezTo>
                  <a:cubicBezTo>
                    <a:pt x="573100" y="723824"/>
                    <a:pt x="575437" y="729666"/>
                    <a:pt x="580111" y="734339"/>
                  </a:cubicBezTo>
                  <a:cubicBezTo>
                    <a:pt x="584784" y="739013"/>
                    <a:pt x="586537" y="743102"/>
                    <a:pt x="585369" y="746607"/>
                  </a:cubicBezTo>
                  <a:lnTo>
                    <a:pt x="585369" y="750113"/>
                  </a:lnTo>
                  <a:cubicBezTo>
                    <a:pt x="585369" y="752449"/>
                    <a:pt x="586537" y="758291"/>
                    <a:pt x="588874" y="767639"/>
                  </a:cubicBezTo>
                  <a:cubicBezTo>
                    <a:pt x="592379" y="776986"/>
                    <a:pt x="592963" y="783412"/>
                    <a:pt x="590626" y="786917"/>
                  </a:cubicBezTo>
                  <a:cubicBezTo>
                    <a:pt x="588290" y="788086"/>
                    <a:pt x="587121" y="793928"/>
                    <a:pt x="587121" y="804443"/>
                  </a:cubicBezTo>
                  <a:lnTo>
                    <a:pt x="587121" y="813206"/>
                  </a:lnTo>
                  <a:cubicBezTo>
                    <a:pt x="587121" y="823722"/>
                    <a:pt x="586245" y="834530"/>
                    <a:pt x="584492" y="845629"/>
                  </a:cubicBezTo>
                  <a:cubicBezTo>
                    <a:pt x="582740" y="856729"/>
                    <a:pt x="581279" y="862863"/>
                    <a:pt x="580111" y="864032"/>
                  </a:cubicBezTo>
                  <a:cubicBezTo>
                    <a:pt x="578942" y="865200"/>
                    <a:pt x="573685" y="861111"/>
                    <a:pt x="564337" y="851763"/>
                  </a:cubicBezTo>
                  <a:cubicBezTo>
                    <a:pt x="554990" y="842416"/>
                    <a:pt x="540969" y="827811"/>
                    <a:pt x="522275" y="807948"/>
                  </a:cubicBezTo>
                  <a:cubicBezTo>
                    <a:pt x="501244" y="785749"/>
                    <a:pt x="490728" y="771144"/>
                    <a:pt x="490728" y="764133"/>
                  </a:cubicBezTo>
                  <a:cubicBezTo>
                    <a:pt x="490728" y="758291"/>
                    <a:pt x="490436" y="753326"/>
                    <a:pt x="489852" y="749236"/>
                  </a:cubicBezTo>
                  <a:cubicBezTo>
                    <a:pt x="489268" y="745147"/>
                    <a:pt x="487223" y="743102"/>
                    <a:pt x="483718" y="743102"/>
                  </a:cubicBezTo>
                  <a:cubicBezTo>
                    <a:pt x="480213" y="743102"/>
                    <a:pt x="477876" y="741350"/>
                    <a:pt x="476707" y="737844"/>
                  </a:cubicBezTo>
                  <a:cubicBezTo>
                    <a:pt x="474371" y="733171"/>
                    <a:pt x="467360" y="727329"/>
                    <a:pt x="455676" y="720318"/>
                  </a:cubicBezTo>
                  <a:cubicBezTo>
                    <a:pt x="443992" y="713308"/>
                    <a:pt x="431140" y="707466"/>
                    <a:pt x="417119" y="702792"/>
                  </a:cubicBezTo>
                  <a:lnTo>
                    <a:pt x="383820" y="688772"/>
                  </a:lnTo>
                  <a:lnTo>
                    <a:pt x="383820" y="687019"/>
                  </a:lnTo>
                  <a:cubicBezTo>
                    <a:pt x="383820" y="685851"/>
                    <a:pt x="386156" y="678256"/>
                    <a:pt x="390830" y="664235"/>
                  </a:cubicBezTo>
                  <a:cubicBezTo>
                    <a:pt x="395504" y="656056"/>
                    <a:pt x="397840" y="648462"/>
                    <a:pt x="397840" y="641451"/>
                  </a:cubicBezTo>
                  <a:cubicBezTo>
                    <a:pt x="396672" y="640283"/>
                    <a:pt x="395796" y="635609"/>
                    <a:pt x="395211" y="627431"/>
                  </a:cubicBezTo>
                  <a:cubicBezTo>
                    <a:pt x="394627" y="619252"/>
                    <a:pt x="394335" y="609320"/>
                    <a:pt x="394335" y="597636"/>
                  </a:cubicBezTo>
                  <a:cubicBezTo>
                    <a:pt x="389662" y="549732"/>
                    <a:pt x="385572" y="517601"/>
                    <a:pt x="382067" y="501243"/>
                  </a:cubicBezTo>
                  <a:lnTo>
                    <a:pt x="371551" y="445160"/>
                  </a:lnTo>
                  <a:cubicBezTo>
                    <a:pt x="363373" y="393751"/>
                    <a:pt x="351104" y="351104"/>
                    <a:pt x="334747" y="317220"/>
                  </a:cubicBezTo>
                  <a:cubicBezTo>
                    <a:pt x="325400" y="300863"/>
                    <a:pt x="320726" y="290347"/>
                    <a:pt x="320726" y="285674"/>
                  </a:cubicBezTo>
                  <a:cubicBezTo>
                    <a:pt x="320726" y="282168"/>
                    <a:pt x="311379" y="268148"/>
                    <a:pt x="292684" y="243611"/>
                  </a:cubicBezTo>
                  <a:cubicBezTo>
                    <a:pt x="273990" y="219075"/>
                    <a:pt x="257632" y="199796"/>
                    <a:pt x="243612" y="185775"/>
                  </a:cubicBezTo>
                  <a:cubicBezTo>
                    <a:pt x="205054" y="143713"/>
                    <a:pt x="175260" y="102819"/>
                    <a:pt x="154229" y="63093"/>
                  </a:cubicBezTo>
                  <a:lnTo>
                    <a:pt x="147219" y="49073"/>
                  </a:lnTo>
                  <a:lnTo>
                    <a:pt x="154229" y="43815"/>
                  </a:lnTo>
                  <a:cubicBezTo>
                    <a:pt x="157734" y="41478"/>
                    <a:pt x="161532" y="39433"/>
                    <a:pt x="165621" y="37681"/>
                  </a:cubicBezTo>
                  <a:cubicBezTo>
                    <a:pt x="169710" y="35928"/>
                    <a:pt x="172923" y="34468"/>
                    <a:pt x="175260" y="33299"/>
                  </a:cubicBezTo>
                  <a:cubicBezTo>
                    <a:pt x="182271" y="32131"/>
                    <a:pt x="189865" y="28626"/>
                    <a:pt x="198044" y="22783"/>
                  </a:cubicBezTo>
                  <a:lnTo>
                    <a:pt x="203302" y="14021"/>
                  </a:lnTo>
                  <a:lnTo>
                    <a:pt x="192786" y="14021"/>
                  </a:lnTo>
                  <a:cubicBezTo>
                    <a:pt x="188113" y="14021"/>
                    <a:pt x="184900" y="13728"/>
                    <a:pt x="183147" y="13144"/>
                  </a:cubicBezTo>
                  <a:cubicBezTo>
                    <a:pt x="181394" y="12560"/>
                    <a:pt x="181686" y="11099"/>
                    <a:pt x="184023" y="8763"/>
                  </a:cubicBezTo>
                  <a:cubicBezTo>
                    <a:pt x="187528" y="5258"/>
                    <a:pt x="187528" y="2921"/>
                    <a:pt x="184023" y="1752"/>
                  </a:cubicBezTo>
                  <a:cubicBezTo>
                    <a:pt x="181686" y="584"/>
                    <a:pt x="177597" y="0"/>
                    <a:pt x="171755" y="0"/>
                  </a:cubicBezTo>
                  <a:close/>
                  <a:moveTo>
                    <a:pt x="187528" y="434645"/>
                  </a:moveTo>
                  <a:lnTo>
                    <a:pt x="203302" y="436397"/>
                  </a:lnTo>
                  <a:lnTo>
                    <a:pt x="248869" y="448665"/>
                  </a:lnTo>
                  <a:cubicBezTo>
                    <a:pt x="259385" y="452171"/>
                    <a:pt x="266687" y="455092"/>
                    <a:pt x="270777" y="457428"/>
                  </a:cubicBezTo>
                  <a:cubicBezTo>
                    <a:pt x="274866" y="459765"/>
                    <a:pt x="277495" y="462686"/>
                    <a:pt x="278664" y="466191"/>
                  </a:cubicBezTo>
                  <a:cubicBezTo>
                    <a:pt x="279832" y="470865"/>
                    <a:pt x="279248" y="475539"/>
                    <a:pt x="276911" y="480212"/>
                  </a:cubicBezTo>
                  <a:cubicBezTo>
                    <a:pt x="275743" y="482549"/>
                    <a:pt x="275158" y="493065"/>
                    <a:pt x="275158" y="511759"/>
                  </a:cubicBezTo>
                  <a:lnTo>
                    <a:pt x="275158" y="538048"/>
                  </a:lnTo>
                  <a:lnTo>
                    <a:pt x="240106" y="501243"/>
                  </a:lnTo>
                  <a:cubicBezTo>
                    <a:pt x="200381" y="461518"/>
                    <a:pt x="182271" y="439902"/>
                    <a:pt x="185776" y="436397"/>
                  </a:cubicBezTo>
                  <a:cubicBezTo>
                    <a:pt x="185776" y="436397"/>
                    <a:pt x="186068" y="436105"/>
                    <a:pt x="186652" y="435521"/>
                  </a:cubicBezTo>
                  <a:cubicBezTo>
                    <a:pt x="187236" y="434937"/>
                    <a:pt x="187528" y="434645"/>
                    <a:pt x="187528" y="434645"/>
                  </a:cubicBezTo>
                  <a:close/>
                  <a:moveTo>
                    <a:pt x="108716" y="486292"/>
                  </a:moveTo>
                  <a:cubicBezTo>
                    <a:pt x="120218" y="485306"/>
                    <a:pt x="139770" y="489413"/>
                    <a:pt x="167374" y="498615"/>
                  </a:cubicBezTo>
                  <a:cubicBezTo>
                    <a:pt x="204178" y="510883"/>
                    <a:pt x="227254" y="522859"/>
                    <a:pt x="236601" y="534543"/>
                  </a:cubicBezTo>
                  <a:lnTo>
                    <a:pt x="238354" y="536295"/>
                  </a:lnTo>
                  <a:lnTo>
                    <a:pt x="236601" y="536295"/>
                  </a:lnTo>
                  <a:cubicBezTo>
                    <a:pt x="229591" y="536295"/>
                    <a:pt x="217323" y="533374"/>
                    <a:pt x="199797" y="527532"/>
                  </a:cubicBezTo>
                  <a:cubicBezTo>
                    <a:pt x="184607" y="522859"/>
                    <a:pt x="173216" y="519938"/>
                    <a:pt x="165621" y="518769"/>
                  </a:cubicBezTo>
                  <a:cubicBezTo>
                    <a:pt x="158026" y="517601"/>
                    <a:pt x="153061" y="518185"/>
                    <a:pt x="150724" y="520522"/>
                  </a:cubicBezTo>
                  <a:cubicBezTo>
                    <a:pt x="140208" y="524027"/>
                    <a:pt x="133782" y="525780"/>
                    <a:pt x="131445" y="525780"/>
                  </a:cubicBezTo>
                  <a:lnTo>
                    <a:pt x="110414" y="532790"/>
                  </a:lnTo>
                  <a:cubicBezTo>
                    <a:pt x="108077" y="535127"/>
                    <a:pt x="105156" y="536295"/>
                    <a:pt x="101651" y="536295"/>
                  </a:cubicBezTo>
                  <a:lnTo>
                    <a:pt x="99898" y="511759"/>
                  </a:lnTo>
                  <a:cubicBezTo>
                    <a:pt x="97562" y="498907"/>
                    <a:pt x="97562" y="491312"/>
                    <a:pt x="99898" y="488975"/>
                  </a:cubicBezTo>
                  <a:cubicBezTo>
                    <a:pt x="101943" y="487515"/>
                    <a:pt x="104882" y="486620"/>
                    <a:pt x="108716" y="486292"/>
                  </a:cubicBezTo>
                  <a:close/>
                  <a:moveTo>
                    <a:pt x="112167" y="587121"/>
                  </a:moveTo>
                  <a:cubicBezTo>
                    <a:pt x="118009" y="587121"/>
                    <a:pt x="127940" y="589458"/>
                    <a:pt x="141961" y="594131"/>
                  </a:cubicBezTo>
                  <a:lnTo>
                    <a:pt x="178765" y="606399"/>
                  </a:lnTo>
                  <a:cubicBezTo>
                    <a:pt x="183439" y="607568"/>
                    <a:pt x="193370" y="610489"/>
                    <a:pt x="208560" y="615162"/>
                  </a:cubicBezTo>
                  <a:lnTo>
                    <a:pt x="224333" y="622173"/>
                  </a:lnTo>
                  <a:cubicBezTo>
                    <a:pt x="225501" y="623341"/>
                    <a:pt x="228422" y="625386"/>
                    <a:pt x="233096" y="628307"/>
                  </a:cubicBezTo>
                  <a:cubicBezTo>
                    <a:pt x="237770" y="631228"/>
                    <a:pt x="244196" y="636194"/>
                    <a:pt x="252375" y="643204"/>
                  </a:cubicBezTo>
                  <a:cubicBezTo>
                    <a:pt x="260553" y="650214"/>
                    <a:pt x="266395" y="655764"/>
                    <a:pt x="269901" y="659854"/>
                  </a:cubicBezTo>
                  <a:cubicBezTo>
                    <a:pt x="273406" y="663943"/>
                    <a:pt x="274574" y="668325"/>
                    <a:pt x="273406" y="672998"/>
                  </a:cubicBezTo>
                  <a:lnTo>
                    <a:pt x="269901" y="694029"/>
                  </a:lnTo>
                  <a:cubicBezTo>
                    <a:pt x="267564" y="702208"/>
                    <a:pt x="265811" y="706298"/>
                    <a:pt x="264643" y="706298"/>
                  </a:cubicBezTo>
                  <a:cubicBezTo>
                    <a:pt x="261138" y="706298"/>
                    <a:pt x="251790" y="702208"/>
                    <a:pt x="236601" y="694029"/>
                  </a:cubicBezTo>
                  <a:cubicBezTo>
                    <a:pt x="221412" y="685851"/>
                    <a:pt x="209728" y="678840"/>
                    <a:pt x="201549" y="672998"/>
                  </a:cubicBezTo>
                  <a:cubicBezTo>
                    <a:pt x="193370" y="664819"/>
                    <a:pt x="188113" y="660730"/>
                    <a:pt x="185776" y="660730"/>
                  </a:cubicBezTo>
                  <a:lnTo>
                    <a:pt x="164745" y="650214"/>
                  </a:lnTo>
                  <a:cubicBezTo>
                    <a:pt x="151892" y="642036"/>
                    <a:pt x="144298" y="637946"/>
                    <a:pt x="141961" y="637946"/>
                  </a:cubicBezTo>
                  <a:cubicBezTo>
                    <a:pt x="138456" y="636778"/>
                    <a:pt x="136119" y="635025"/>
                    <a:pt x="134950" y="632688"/>
                  </a:cubicBezTo>
                  <a:cubicBezTo>
                    <a:pt x="127940" y="629183"/>
                    <a:pt x="123266" y="627431"/>
                    <a:pt x="120930" y="627431"/>
                  </a:cubicBezTo>
                  <a:cubicBezTo>
                    <a:pt x="113919" y="626262"/>
                    <a:pt x="108954" y="623925"/>
                    <a:pt x="106033" y="620420"/>
                  </a:cubicBezTo>
                  <a:cubicBezTo>
                    <a:pt x="103112" y="616915"/>
                    <a:pt x="101651" y="611073"/>
                    <a:pt x="101651" y="602894"/>
                  </a:cubicBezTo>
                  <a:cubicBezTo>
                    <a:pt x="101651" y="594715"/>
                    <a:pt x="101943" y="590042"/>
                    <a:pt x="102527" y="588873"/>
                  </a:cubicBezTo>
                  <a:cubicBezTo>
                    <a:pt x="103112" y="587705"/>
                    <a:pt x="106325" y="587121"/>
                    <a:pt x="112167" y="587121"/>
                  </a:cubicBezTo>
                  <a:close/>
                  <a:moveTo>
                    <a:pt x="375057" y="723824"/>
                  </a:moveTo>
                  <a:cubicBezTo>
                    <a:pt x="380899" y="723824"/>
                    <a:pt x="389077" y="728497"/>
                    <a:pt x="399593" y="737844"/>
                  </a:cubicBezTo>
                  <a:cubicBezTo>
                    <a:pt x="411277" y="744855"/>
                    <a:pt x="419164" y="751281"/>
                    <a:pt x="423253" y="757123"/>
                  </a:cubicBezTo>
                  <a:cubicBezTo>
                    <a:pt x="427342" y="762965"/>
                    <a:pt x="427635" y="767054"/>
                    <a:pt x="424129" y="769391"/>
                  </a:cubicBezTo>
                  <a:cubicBezTo>
                    <a:pt x="421793" y="770560"/>
                    <a:pt x="418287" y="771144"/>
                    <a:pt x="413614" y="771144"/>
                  </a:cubicBezTo>
                  <a:cubicBezTo>
                    <a:pt x="406603" y="771144"/>
                    <a:pt x="396088" y="768807"/>
                    <a:pt x="382067" y="764133"/>
                  </a:cubicBezTo>
                  <a:cubicBezTo>
                    <a:pt x="373888" y="761797"/>
                    <a:pt x="367754" y="759460"/>
                    <a:pt x="363665" y="757123"/>
                  </a:cubicBezTo>
                  <a:cubicBezTo>
                    <a:pt x="359575" y="754786"/>
                    <a:pt x="357531" y="752449"/>
                    <a:pt x="357531" y="750113"/>
                  </a:cubicBezTo>
                  <a:cubicBezTo>
                    <a:pt x="357531" y="747776"/>
                    <a:pt x="358407" y="744563"/>
                    <a:pt x="360160" y="740473"/>
                  </a:cubicBezTo>
                  <a:cubicBezTo>
                    <a:pt x="361912" y="736384"/>
                    <a:pt x="363373" y="733171"/>
                    <a:pt x="364541" y="730834"/>
                  </a:cubicBezTo>
                  <a:cubicBezTo>
                    <a:pt x="368046" y="726160"/>
                    <a:pt x="371551" y="723824"/>
                    <a:pt x="375057" y="723824"/>
                  </a:cubicBezTo>
                  <a:close/>
                  <a:moveTo>
                    <a:pt x="99898" y="252374"/>
                  </a:moveTo>
                  <a:cubicBezTo>
                    <a:pt x="101067" y="252374"/>
                    <a:pt x="105740" y="255295"/>
                    <a:pt x="113919" y="261137"/>
                  </a:cubicBezTo>
                  <a:cubicBezTo>
                    <a:pt x="124435" y="268148"/>
                    <a:pt x="132614" y="272821"/>
                    <a:pt x="138456" y="275158"/>
                  </a:cubicBezTo>
                  <a:lnTo>
                    <a:pt x="154229" y="283921"/>
                  </a:lnTo>
                  <a:cubicBezTo>
                    <a:pt x="154229" y="286258"/>
                    <a:pt x="160363" y="289763"/>
                    <a:pt x="172631" y="294437"/>
                  </a:cubicBezTo>
                  <a:cubicBezTo>
                    <a:pt x="184900" y="299110"/>
                    <a:pt x="193370" y="301447"/>
                    <a:pt x="198044" y="301447"/>
                  </a:cubicBezTo>
                  <a:cubicBezTo>
                    <a:pt x="206223" y="301447"/>
                    <a:pt x="217323" y="303200"/>
                    <a:pt x="231343" y="306705"/>
                  </a:cubicBezTo>
                  <a:cubicBezTo>
                    <a:pt x="245364" y="310210"/>
                    <a:pt x="252959" y="313131"/>
                    <a:pt x="254127" y="315468"/>
                  </a:cubicBezTo>
                  <a:cubicBezTo>
                    <a:pt x="256464" y="317805"/>
                    <a:pt x="259385" y="318973"/>
                    <a:pt x="262890" y="318973"/>
                  </a:cubicBezTo>
                  <a:cubicBezTo>
                    <a:pt x="267564" y="318973"/>
                    <a:pt x="270485" y="322478"/>
                    <a:pt x="271653" y="329489"/>
                  </a:cubicBezTo>
                  <a:cubicBezTo>
                    <a:pt x="272822" y="336499"/>
                    <a:pt x="273698" y="351396"/>
                    <a:pt x="274282" y="374180"/>
                  </a:cubicBezTo>
                  <a:cubicBezTo>
                    <a:pt x="274866" y="396964"/>
                    <a:pt x="274574" y="412445"/>
                    <a:pt x="273406" y="420624"/>
                  </a:cubicBezTo>
                  <a:lnTo>
                    <a:pt x="254127" y="413613"/>
                  </a:lnTo>
                  <a:cubicBezTo>
                    <a:pt x="237770" y="406603"/>
                    <a:pt x="224333" y="401637"/>
                    <a:pt x="213817" y="398716"/>
                  </a:cubicBezTo>
                  <a:cubicBezTo>
                    <a:pt x="203302" y="395795"/>
                    <a:pt x="189865" y="394335"/>
                    <a:pt x="173508" y="394335"/>
                  </a:cubicBezTo>
                  <a:lnTo>
                    <a:pt x="152476" y="392582"/>
                  </a:lnTo>
                  <a:cubicBezTo>
                    <a:pt x="146634" y="392582"/>
                    <a:pt x="134950" y="395503"/>
                    <a:pt x="117424" y="401345"/>
                  </a:cubicBezTo>
                  <a:cubicBezTo>
                    <a:pt x="102235" y="407187"/>
                    <a:pt x="94056" y="409524"/>
                    <a:pt x="92888" y="408356"/>
                  </a:cubicBezTo>
                  <a:cubicBezTo>
                    <a:pt x="90551" y="406019"/>
                    <a:pt x="87922" y="396380"/>
                    <a:pt x="85001" y="379438"/>
                  </a:cubicBezTo>
                  <a:cubicBezTo>
                    <a:pt x="82080" y="362496"/>
                    <a:pt x="80620" y="345262"/>
                    <a:pt x="80620" y="327736"/>
                  </a:cubicBezTo>
                  <a:cubicBezTo>
                    <a:pt x="80620" y="300863"/>
                    <a:pt x="84709" y="277495"/>
                    <a:pt x="92888" y="257632"/>
                  </a:cubicBezTo>
                  <a:cubicBezTo>
                    <a:pt x="94056" y="254127"/>
                    <a:pt x="96393" y="252374"/>
                    <a:pt x="99898" y="2523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58ADDAF-6ED3-800B-A499-A9D2801807AD}"/>
                </a:ext>
              </a:extLst>
            </p:cNvPr>
            <p:cNvSpPr txBox="1"/>
            <p:nvPr/>
          </p:nvSpPr>
          <p:spPr>
            <a:xfrm flipH="1">
              <a:off x="6402299" y="3051571"/>
              <a:ext cx="287427" cy="260203"/>
            </a:xfrm>
            <a:custGeom>
              <a:avLst/>
              <a:gdLst/>
              <a:ahLst/>
              <a:cxnLst/>
              <a:rect l="l" t="t" r="r" b="b"/>
              <a:pathLst>
                <a:path w="287427" h="260203">
                  <a:moveTo>
                    <a:pt x="186214" y="73"/>
                  </a:moveTo>
                  <a:cubicBezTo>
                    <a:pt x="183001" y="219"/>
                    <a:pt x="179350" y="585"/>
                    <a:pt x="175260" y="1169"/>
                  </a:cubicBezTo>
                  <a:lnTo>
                    <a:pt x="133198" y="8179"/>
                  </a:lnTo>
                  <a:cubicBezTo>
                    <a:pt x="121514" y="11684"/>
                    <a:pt x="106033" y="19863"/>
                    <a:pt x="86754" y="32716"/>
                  </a:cubicBezTo>
                  <a:cubicBezTo>
                    <a:pt x="67476" y="45568"/>
                    <a:pt x="55499" y="55499"/>
                    <a:pt x="50826" y="62510"/>
                  </a:cubicBezTo>
                  <a:lnTo>
                    <a:pt x="19279" y="97562"/>
                  </a:lnTo>
                  <a:cubicBezTo>
                    <a:pt x="12269" y="105741"/>
                    <a:pt x="7303" y="112167"/>
                    <a:pt x="4382" y="116840"/>
                  </a:cubicBezTo>
                  <a:cubicBezTo>
                    <a:pt x="1461" y="121514"/>
                    <a:pt x="0" y="125603"/>
                    <a:pt x="0" y="129109"/>
                  </a:cubicBezTo>
                  <a:cubicBezTo>
                    <a:pt x="0" y="146635"/>
                    <a:pt x="9348" y="157150"/>
                    <a:pt x="28042" y="160655"/>
                  </a:cubicBezTo>
                  <a:cubicBezTo>
                    <a:pt x="36221" y="162992"/>
                    <a:pt x="44400" y="167082"/>
                    <a:pt x="52578" y="172924"/>
                  </a:cubicBezTo>
                  <a:cubicBezTo>
                    <a:pt x="58420" y="178766"/>
                    <a:pt x="66015" y="181687"/>
                    <a:pt x="75362" y="181687"/>
                  </a:cubicBezTo>
                  <a:cubicBezTo>
                    <a:pt x="83541" y="181687"/>
                    <a:pt x="90551" y="183439"/>
                    <a:pt x="96393" y="186944"/>
                  </a:cubicBezTo>
                  <a:lnTo>
                    <a:pt x="122682" y="193955"/>
                  </a:lnTo>
                  <a:cubicBezTo>
                    <a:pt x="130861" y="193955"/>
                    <a:pt x="139624" y="196876"/>
                    <a:pt x="148971" y="202718"/>
                  </a:cubicBezTo>
                  <a:cubicBezTo>
                    <a:pt x="154813" y="207391"/>
                    <a:pt x="162408" y="210897"/>
                    <a:pt x="171755" y="213233"/>
                  </a:cubicBezTo>
                  <a:cubicBezTo>
                    <a:pt x="179934" y="215570"/>
                    <a:pt x="188697" y="219660"/>
                    <a:pt x="198044" y="225502"/>
                  </a:cubicBezTo>
                  <a:cubicBezTo>
                    <a:pt x="207391" y="231344"/>
                    <a:pt x="213818" y="234265"/>
                    <a:pt x="217323" y="234265"/>
                  </a:cubicBezTo>
                  <a:lnTo>
                    <a:pt x="243612" y="244780"/>
                  </a:lnTo>
                  <a:cubicBezTo>
                    <a:pt x="254127" y="249454"/>
                    <a:pt x="264059" y="253543"/>
                    <a:pt x="273406" y="257048"/>
                  </a:cubicBezTo>
                  <a:cubicBezTo>
                    <a:pt x="282753" y="260554"/>
                    <a:pt x="287427" y="261138"/>
                    <a:pt x="287427" y="258801"/>
                  </a:cubicBezTo>
                  <a:cubicBezTo>
                    <a:pt x="287427" y="257633"/>
                    <a:pt x="273114" y="243028"/>
                    <a:pt x="244488" y="214986"/>
                  </a:cubicBezTo>
                  <a:cubicBezTo>
                    <a:pt x="215862" y="186944"/>
                    <a:pt x="200381" y="172924"/>
                    <a:pt x="198044" y="172924"/>
                  </a:cubicBezTo>
                  <a:cubicBezTo>
                    <a:pt x="195707" y="172924"/>
                    <a:pt x="194539" y="171171"/>
                    <a:pt x="194539" y="167666"/>
                  </a:cubicBezTo>
                  <a:cubicBezTo>
                    <a:pt x="194539" y="160655"/>
                    <a:pt x="185776" y="144298"/>
                    <a:pt x="168250" y="118593"/>
                  </a:cubicBezTo>
                  <a:lnTo>
                    <a:pt x="150724" y="90551"/>
                  </a:lnTo>
                  <a:lnTo>
                    <a:pt x="138456" y="66015"/>
                  </a:lnTo>
                  <a:lnTo>
                    <a:pt x="131445" y="55499"/>
                  </a:lnTo>
                  <a:lnTo>
                    <a:pt x="138456" y="48489"/>
                  </a:lnTo>
                  <a:cubicBezTo>
                    <a:pt x="147803" y="41479"/>
                    <a:pt x="158319" y="36805"/>
                    <a:pt x="170003" y="34468"/>
                  </a:cubicBezTo>
                  <a:cubicBezTo>
                    <a:pt x="182855" y="28626"/>
                    <a:pt x="192494" y="23076"/>
                    <a:pt x="198920" y="17818"/>
                  </a:cubicBezTo>
                  <a:cubicBezTo>
                    <a:pt x="205347" y="12561"/>
                    <a:pt x="206807" y="8179"/>
                    <a:pt x="203302" y="4674"/>
                  </a:cubicBezTo>
                  <a:cubicBezTo>
                    <a:pt x="202134" y="2337"/>
                    <a:pt x="199213" y="877"/>
                    <a:pt x="194539" y="292"/>
                  </a:cubicBezTo>
                  <a:cubicBezTo>
                    <a:pt x="192202" y="0"/>
                    <a:pt x="189427" y="-73"/>
                    <a:pt x="186214" y="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23A39E0-D0A7-429E-EE1C-B50D0B2A8A3C}"/>
                </a:ext>
              </a:extLst>
            </p:cNvPr>
            <p:cNvSpPr txBox="1"/>
            <p:nvPr/>
          </p:nvSpPr>
          <p:spPr>
            <a:xfrm flipH="1">
              <a:off x="7640066" y="3058760"/>
              <a:ext cx="570585" cy="927812"/>
            </a:xfrm>
            <a:custGeom>
              <a:avLst/>
              <a:gdLst/>
              <a:ahLst/>
              <a:cxnLst/>
              <a:rect l="l" t="t" r="r" b="b"/>
              <a:pathLst>
                <a:path w="570585" h="927812">
                  <a:moveTo>
                    <a:pt x="119481" y="0"/>
                  </a:moveTo>
                  <a:cubicBezTo>
                    <a:pt x="93472" y="4877"/>
                    <a:pt x="76809" y="9754"/>
                    <a:pt x="69494" y="14631"/>
                  </a:cubicBezTo>
                  <a:cubicBezTo>
                    <a:pt x="55676" y="21133"/>
                    <a:pt x="43891" y="33732"/>
                    <a:pt x="34137" y="52426"/>
                  </a:cubicBezTo>
                  <a:lnTo>
                    <a:pt x="25603" y="67056"/>
                  </a:lnTo>
                  <a:cubicBezTo>
                    <a:pt x="23164" y="70308"/>
                    <a:pt x="21945" y="74372"/>
                    <a:pt x="21945" y="79248"/>
                  </a:cubicBezTo>
                  <a:cubicBezTo>
                    <a:pt x="21945" y="84938"/>
                    <a:pt x="23977" y="90628"/>
                    <a:pt x="28041" y="96317"/>
                  </a:cubicBezTo>
                  <a:cubicBezTo>
                    <a:pt x="32105" y="100381"/>
                    <a:pt x="35763" y="102413"/>
                    <a:pt x="39014" y="102413"/>
                  </a:cubicBezTo>
                  <a:cubicBezTo>
                    <a:pt x="40640" y="101600"/>
                    <a:pt x="44704" y="102820"/>
                    <a:pt x="51206" y="106071"/>
                  </a:cubicBezTo>
                  <a:cubicBezTo>
                    <a:pt x="57708" y="109322"/>
                    <a:pt x="62992" y="112573"/>
                    <a:pt x="67056" y="115824"/>
                  </a:cubicBezTo>
                  <a:cubicBezTo>
                    <a:pt x="68681" y="117450"/>
                    <a:pt x="73152" y="119076"/>
                    <a:pt x="80467" y="120701"/>
                  </a:cubicBezTo>
                  <a:cubicBezTo>
                    <a:pt x="86969" y="122327"/>
                    <a:pt x="99364" y="127813"/>
                    <a:pt x="117652" y="137160"/>
                  </a:cubicBezTo>
                  <a:cubicBezTo>
                    <a:pt x="135940" y="146508"/>
                    <a:pt x="147116" y="152807"/>
                    <a:pt x="151180" y="156058"/>
                  </a:cubicBezTo>
                  <a:cubicBezTo>
                    <a:pt x="155244" y="159309"/>
                    <a:pt x="160731" y="165812"/>
                    <a:pt x="167640" y="175565"/>
                  </a:cubicBezTo>
                  <a:cubicBezTo>
                    <a:pt x="174548" y="185319"/>
                    <a:pt x="178003" y="191415"/>
                    <a:pt x="178003" y="193853"/>
                  </a:cubicBezTo>
                  <a:cubicBezTo>
                    <a:pt x="178003" y="194666"/>
                    <a:pt x="177190" y="195072"/>
                    <a:pt x="175564" y="195072"/>
                  </a:cubicBezTo>
                  <a:cubicBezTo>
                    <a:pt x="173126" y="195072"/>
                    <a:pt x="167030" y="193447"/>
                    <a:pt x="157276" y="190196"/>
                  </a:cubicBezTo>
                  <a:cubicBezTo>
                    <a:pt x="132080" y="178816"/>
                    <a:pt x="112572" y="168250"/>
                    <a:pt x="98755" y="158496"/>
                  </a:cubicBezTo>
                  <a:cubicBezTo>
                    <a:pt x="94691" y="156058"/>
                    <a:pt x="90830" y="154229"/>
                    <a:pt x="87172" y="153010"/>
                  </a:cubicBezTo>
                  <a:cubicBezTo>
                    <a:pt x="83515" y="151791"/>
                    <a:pt x="78841" y="151181"/>
                    <a:pt x="73152" y="151181"/>
                  </a:cubicBezTo>
                  <a:cubicBezTo>
                    <a:pt x="62585" y="151994"/>
                    <a:pt x="54457" y="153620"/>
                    <a:pt x="48768" y="156058"/>
                  </a:cubicBezTo>
                  <a:cubicBezTo>
                    <a:pt x="43078" y="158496"/>
                    <a:pt x="36576" y="162967"/>
                    <a:pt x="29260" y="169469"/>
                  </a:cubicBezTo>
                  <a:cubicBezTo>
                    <a:pt x="21945" y="176784"/>
                    <a:pt x="16052" y="184709"/>
                    <a:pt x="11582" y="193244"/>
                  </a:cubicBezTo>
                  <a:cubicBezTo>
                    <a:pt x="7112" y="201778"/>
                    <a:pt x="4876" y="209296"/>
                    <a:pt x="4876" y="215799"/>
                  </a:cubicBezTo>
                  <a:lnTo>
                    <a:pt x="4876" y="218237"/>
                  </a:lnTo>
                  <a:cubicBezTo>
                    <a:pt x="4876" y="223114"/>
                    <a:pt x="4064" y="227991"/>
                    <a:pt x="2438" y="232868"/>
                  </a:cubicBezTo>
                  <a:cubicBezTo>
                    <a:pt x="812" y="236119"/>
                    <a:pt x="0" y="243028"/>
                    <a:pt x="0" y="253594"/>
                  </a:cubicBezTo>
                  <a:lnTo>
                    <a:pt x="2438" y="280416"/>
                  </a:lnTo>
                  <a:cubicBezTo>
                    <a:pt x="2438" y="289357"/>
                    <a:pt x="4064" y="297891"/>
                    <a:pt x="7315" y="306020"/>
                  </a:cubicBezTo>
                  <a:cubicBezTo>
                    <a:pt x="13004" y="325527"/>
                    <a:pt x="14630" y="338532"/>
                    <a:pt x="12192" y="345034"/>
                  </a:cubicBezTo>
                  <a:cubicBezTo>
                    <a:pt x="10566" y="351536"/>
                    <a:pt x="9753" y="358039"/>
                    <a:pt x="9753" y="364541"/>
                  </a:cubicBezTo>
                  <a:cubicBezTo>
                    <a:pt x="9753" y="375920"/>
                    <a:pt x="10972" y="386080"/>
                    <a:pt x="13411" y="395021"/>
                  </a:cubicBezTo>
                  <a:cubicBezTo>
                    <a:pt x="15849" y="405588"/>
                    <a:pt x="16662" y="414528"/>
                    <a:pt x="15849" y="421844"/>
                  </a:cubicBezTo>
                  <a:cubicBezTo>
                    <a:pt x="14224" y="433223"/>
                    <a:pt x="13004" y="454356"/>
                    <a:pt x="12192" y="485242"/>
                  </a:cubicBezTo>
                  <a:cubicBezTo>
                    <a:pt x="10566" y="508000"/>
                    <a:pt x="8940" y="525476"/>
                    <a:pt x="7315" y="537668"/>
                  </a:cubicBezTo>
                  <a:cubicBezTo>
                    <a:pt x="5689" y="548234"/>
                    <a:pt x="5283" y="555143"/>
                    <a:pt x="6096" y="558394"/>
                  </a:cubicBezTo>
                  <a:cubicBezTo>
                    <a:pt x="6096" y="568960"/>
                    <a:pt x="6705" y="581152"/>
                    <a:pt x="7924" y="594970"/>
                  </a:cubicBezTo>
                  <a:cubicBezTo>
                    <a:pt x="9144" y="608788"/>
                    <a:pt x="10160" y="619354"/>
                    <a:pt x="10972" y="626669"/>
                  </a:cubicBezTo>
                  <a:cubicBezTo>
                    <a:pt x="12598" y="630733"/>
                    <a:pt x="14224" y="645160"/>
                    <a:pt x="15849" y="669951"/>
                  </a:cubicBezTo>
                  <a:cubicBezTo>
                    <a:pt x="17475" y="694741"/>
                    <a:pt x="17881" y="709981"/>
                    <a:pt x="17068" y="715671"/>
                  </a:cubicBezTo>
                  <a:cubicBezTo>
                    <a:pt x="17068" y="734365"/>
                    <a:pt x="16662" y="752247"/>
                    <a:pt x="15849" y="769316"/>
                  </a:cubicBezTo>
                  <a:cubicBezTo>
                    <a:pt x="15849" y="798576"/>
                    <a:pt x="15036" y="827024"/>
                    <a:pt x="13411" y="854660"/>
                  </a:cubicBezTo>
                  <a:lnTo>
                    <a:pt x="12192" y="881482"/>
                  </a:lnTo>
                  <a:cubicBezTo>
                    <a:pt x="12192" y="890423"/>
                    <a:pt x="13817" y="897738"/>
                    <a:pt x="17068" y="903428"/>
                  </a:cubicBezTo>
                  <a:cubicBezTo>
                    <a:pt x="18694" y="907492"/>
                    <a:pt x="21945" y="911962"/>
                    <a:pt x="26822" y="916839"/>
                  </a:cubicBezTo>
                  <a:cubicBezTo>
                    <a:pt x="32512" y="920903"/>
                    <a:pt x="37592" y="923748"/>
                    <a:pt x="42062" y="925373"/>
                  </a:cubicBezTo>
                  <a:cubicBezTo>
                    <a:pt x="46532" y="926999"/>
                    <a:pt x="51612" y="927812"/>
                    <a:pt x="57302" y="927812"/>
                  </a:cubicBezTo>
                  <a:cubicBezTo>
                    <a:pt x="62992" y="927812"/>
                    <a:pt x="66852" y="927405"/>
                    <a:pt x="68884" y="926592"/>
                  </a:cubicBezTo>
                  <a:cubicBezTo>
                    <a:pt x="70916" y="925780"/>
                    <a:pt x="74777" y="922528"/>
                    <a:pt x="80467" y="916839"/>
                  </a:cubicBezTo>
                  <a:cubicBezTo>
                    <a:pt x="88595" y="910336"/>
                    <a:pt x="93878" y="907085"/>
                    <a:pt x="96316" y="907085"/>
                  </a:cubicBezTo>
                  <a:cubicBezTo>
                    <a:pt x="99568" y="907898"/>
                    <a:pt x="104241" y="905256"/>
                    <a:pt x="110337" y="899160"/>
                  </a:cubicBezTo>
                  <a:cubicBezTo>
                    <a:pt x="116433" y="893064"/>
                    <a:pt x="121107" y="885952"/>
                    <a:pt x="124358" y="877824"/>
                  </a:cubicBezTo>
                  <a:cubicBezTo>
                    <a:pt x="128422" y="868884"/>
                    <a:pt x="132892" y="862788"/>
                    <a:pt x="137769" y="859536"/>
                  </a:cubicBezTo>
                  <a:cubicBezTo>
                    <a:pt x="141833" y="855472"/>
                    <a:pt x="144272" y="851408"/>
                    <a:pt x="145084" y="847344"/>
                  </a:cubicBezTo>
                  <a:cubicBezTo>
                    <a:pt x="147523" y="841655"/>
                    <a:pt x="151587" y="835965"/>
                    <a:pt x="157276" y="830276"/>
                  </a:cubicBezTo>
                  <a:cubicBezTo>
                    <a:pt x="161340" y="827024"/>
                    <a:pt x="165404" y="822351"/>
                    <a:pt x="169468" y="816255"/>
                  </a:cubicBezTo>
                  <a:cubicBezTo>
                    <a:pt x="173532" y="810159"/>
                    <a:pt x="175564" y="805485"/>
                    <a:pt x="175564" y="802234"/>
                  </a:cubicBezTo>
                  <a:cubicBezTo>
                    <a:pt x="175564" y="801421"/>
                    <a:pt x="176174" y="800405"/>
                    <a:pt x="177393" y="799186"/>
                  </a:cubicBezTo>
                  <a:cubicBezTo>
                    <a:pt x="178612" y="797967"/>
                    <a:pt x="180035" y="796951"/>
                    <a:pt x="181660" y="796138"/>
                  </a:cubicBezTo>
                  <a:cubicBezTo>
                    <a:pt x="185724" y="793700"/>
                    <a:pt x="188163" y="791668"/>
                    <a:pt x="188976" y="790042"/>
                  </a:cubicBezTo>
                  <a:cubicBezTo>
                    <a:pt x="189788" y="788416"/>
                    <a:pt x="188569" y="787604"/>
                    <a:pt x="185318" y="787604"/>
                  </a:cubicBezTo>
                  <a:cubicBezTo>
                    <a:pt x="181254" y="787604"/>
                    <a:pt x="173532" y="789229"/>
                    <a:pt x="162153" y="792480"/>
                  </a:cubicBezTo>
                  <a:cubicBezTo>
                    <a:pt x="150774" y="795732"/>
                    <a:pt x="138988" y="799796"/>
                    <a:pt x="126796" y="804672"/>
                  </a:cubicBezTo>
                  <a:cubicBezTo>
                    <a:pt x="112166" y="810362"/>
                    <a:pt x="103632" y="813207"/>
                    <a:pt x="101193" y="813207"/>
                  </a:cubicBezTo>
                  <a:cubicBezTo>
                    <a:pt x="97942" y="813207"/>
                    <a:pt x="95910" y="809956"/>
                    <a:pt x="95097" y="803453"/>
                  </a:cubicBezTo>
                  <a:cubicBezTo>
                    <a:pt x="94284" y="796951"/>
                    <a:pt x="93878" y="784759"/>
                    <a:pt x="93878" y="766877"/>
                  </a:cubicBezTo>
                  <a:lnTo>
                    <a:pt x="93878" y="716890"/>
                  </a:lnTo>
                  <a:cubicBezTo>
                    <a:pt x="93878" y="676250"/>
                    <a:pt x="92659" y="648615"/>
                    <a:pt x="90220" y="633984"/>
                  </a:cubicBezTo>
                  <a:cubicBezTo>
                    <a:pt x="86156" y="603098"/>
                    <a:pt x="84937" y="586842"/>
                    <a:pt x="86563" y="585216"/>
                  </a:cubicBezTo>
                  <a:cubicBezTo>
                    <a:pt x="89001" y="585216"/>
                    <a:pt x="92659" y="587655"/>
                    <a:pt x="97536" y="592532"/>
                  </a:cubicBezTo>
                  <a:cubicBezTo>
                    <a:pt x="104038" y="597408"/>
                    <a:pt x="108508" y="599847"/>
                    <a:pt x="110947" y="599847"/>
                  </a:cubicBezTo>
                  <a:cubicBezTo>
                    <a:pt x="114198" y="599847"/>
                    <a:pt x="123139" y="605943"/>
                    <a:pt x="137769" y="618135"/>
                  </a:cubicBezTo>
                  <a:cubicBezTo>
                    <a:pt x="179222" y="653085"/>
                    <a:pt x="202387" y="670560"/>
                    <a:pt x="207264" y="670560"/>
                  </a:cubicBezTo>
                  <a:cubicBezTo>
                    <a:pt x="212953" y="670560"/>
                    <a:pt x="228803" y="681533"/>
                    <a:pt x="254812" y="703479"/>
                  </a:cubicBezTo>
                  <a:cubicBezTo>
                    <a:pt x="262940" y="710794"/>
                    <a:pt x="272694" y="718109"/>
                    <a:pt x="284073" y="725424"/>
                  </a:cubicBezTo>
                  <a:cubicBezTo>
                    <a:pt x="295452" y="732740"/>
                    <a:pt x="301955" y="736397"/>
                    <a:pt x="303580" y="736397"/>
                  </a:cubicBezTo>
                  <a:cubicBezTo>
                    <a:pt x="305206" y="736397"/>
                    <a:pt x="306019" y="736804"/>
                    <a:pt x="306019" y="737616"/>
                  </a:cubicBezTo>
                  <a:cubicBezTo>
                    <a:pt x="306019" y="739242"/>
                    <a:pt x="310692" y="742087"/>
                    <a:pt x="320040" y="746151"/>
                  </a:cubicBezTo>
                  <a:cubicBezTo>
                    <a:pt x="329387" y="750215"/>
                    <a:pt x="335686" y="752247"/>
                    <a:pt x="338937" y="752247"/>
                  </a:cubicBezTo>
                  <a:cubicBezTo>
                    <a:pt x="346252" y="754685"/>
                    <a:pt x="351536" y="757124"/>
                    <a:pt x="354787" y="759562"/>
                  </a:cubicBezTo>
                  <a:cubicBezTo>
                    <a:pt x="365353" y="767690"/>
                    <a:pt x="375513" y="771754"/>
                    <a:pt x="385267" y="771754"/>
                  </a:cubicBezTo>
                  <a:cubicBezTo>
                    <a:pt x="389331" y="771754"/>
                    <a:pt x="392176" y="772567"/>
                    <a:pt x="393801" y="774192"/>
                  </a:cubicBezTo>
                  <a:cubicBezTo>
                    <a:pt x="394614" y="775818"/>
                    <a:pt x="396036" y="776428"/>
                    <a:pt x="398068" y="776021"/>
                  </a:cubicBezTo>
                  <a:cubicBezTo>
                    <a:pt x="400100" y="775615"/>
                    <a:pt x="400710" y="774599"/>
                    <a:pt x="399897" y="772973"/>
                  </a:cubicBezTo>
                  <a:cubicBezTo>
                    <a:pt x="399897" y="771348"/>
                    <a:pt x="396646" y="768909"/>
                    <a:pt x="390144" y="765658"/>
                  </a:cubicBezTo>
                  <a:lnTo>
                    <a:pt x="371856" y="751028"/>
                  </a:lnTo>
                  <a:lnTo>
                    <a:pt x="354787" y="738836"/>
                  </a:lnTo>
                  <a:cubicBezTo>
                    <a:pt x="349910" y="737210"/>
                    <a:pt x="347472" y="735584"/>
                    <a:pt x="347472" y="733959"/>
                  </a:cubicBezTo>
                  <a:cubicBezTo>
                    <a:pt x="347472" y="732333"/>
                    <a:pt x="346659" y="731520"/>
                    <a:pt x="345033" y="731520"/>
                  </a:cubicBezTo>
                  <a:cubicBezTo>
                    <a:pt x="343408" y="731520"/>
                    <a:pt x="339750" y="728676"/>
                    <a:pt x="334060" y="722986"/>
                  </a:cubicBezTo>
                  <a:lnTo>
                    <a:pt x="307238" y="697383"/>
                  </a:lnTo>
                  <a:cubicBezTo>
                    <a:pt x="283667" y="673812"/>
                    <a:pt x="271881" y="661213"/>
                    <a:pt x="271881" y="659588"/>
                  </a:cubicBezTo>
                  <a:cubicBezTo>
                    <a:pt x="271881" y="657149"/>
                    <a:pt x="269849" y="654711"/>
                    <a:pt x="265785" y="652272"/>
                  </a:cubicBezTo>
                  <a:cubicBezTo>
                    <a:pt x="256844" y="641706"/>
                    <a:pt x="251561" y="634797"/>
                    <a:pt x="249936" y="631546"/>
                  </a:cubicBezTo>
                  <a:cubicBezTo>
                    <a:pt x="245059" y="624231"/>
                    <a:pt x="239776" y="617728"/>
                    <a:pt x="234086" y="612039"/>
                  </a:cubicBezTo>
                  <a:cubicBezTo>
                    <a:pt x="225958" y="601472"/>
                    <a:pt x="223113" y="596189"/>
                    <a:pt x="225552" y="596189"/>
                  </a:cubicBezTo>
                  <a:cubicBezTo>
                    <a:pt x="229616" y="596189"/>
                    <a:pt x="232460" y="596596"/>
                    <a:pt x="234086" y="597408"/>
                  </a:cubicBezTo>
                  <a:cubicBezTo>
                    <a:pt x="246278" y="602285"/>
                    <a:pt x="256844" y="603911"/>
                    <a:pt x="265785" y="602285"/>
                  </a:cubicBezTo>
                  <a:cubicBezTo>
                    <a:pt x="271475" y="600660"/>
                    <a:pt x="279603" y="597408"/>
                    <a:pt x="290169" y="592532"/>
                  </a:cubicBezTo>
                  <a:cubicBezTo>
                    <a:pt x="300736" y="587655"/>
                    <a:pt x="308457" y="582778"/>
                    <a:pt x="313334" y="577901"/>
                  </a:cubicBezTo>
                  <a:cubicBezTo>
                    <a:pt x="319836" y="573837"/>
                    <a:pt x="324713" y="567741"/>
                    <a:pt x="327964" y="559613"/>
                  </a:cubicBezTo>
                  <a:cubicBezTo>
                    <a:pt x="330403" y="553924"/>
                    <a:pt x="332841" y="549860"/>
                    <a:pt x="335280" y="547421"/>
                  </a:cubicBezTo>
                  <a:cubicBezTo>
                    <a:pt x="336092" y="546608"/>
                    <a:pt x="338124" y="549047"/>
                    <a:pt x="341376" y="554736"/>
                  </a:cubicBezTo>
                  <a:cubicBezTo>
                    <a:pt x="341376" y="555549"/>
                    <a:pt x="346252" y="567335"/>
                    <a:pt x="356006" y="590093"/>
                  </a:cubicBezTo>
                  <a:cubicBezTo>
                    <a:pt x="360070" y="601472"/>
                    <a:pt x="363321" y="611429"/>
                    <a:pt x="365760" y="619964"/>
                  </a:cubicBezTo>
                  <a:cubicBezTo>
                    <a:pt x="368198" y="628498"/>
                    <a:pt x="369824" y="638455"/>
                    <a:pt x="370636" y="649834"/>
                  </a:cubicBezTo>
                  <a:cubicBezTo>
                    <a:pt x="370636" y="655524"/>
                    <a:pt x="373075" y="663245"/>
                    <a:pt x="377952" y="672999"/>
                  </a:cubicBezTo>
                  <a:cubicBezTo>
                    <a:pt x="387705" y="693319"/>
                    <a:pt x="392582" y="704698"/>
                    <a:pt x="392582" y="707136"/>
                  </a:cubicBezTo>
                  <a:cubicBezTo>
                    <a:pt x="392582" y="709575"/>
                    <a:pt x="397865" y="716484"/>
                    <a:pt x="408432" y="727863"/>
                  </a:cubicBezTo>
                  <a:cubicBezTo>
                    <a:pt x="418998" y="739242"/>
                    <a:pt x="425907" y="745338"/>
                    <a:pt x="429158" y="746151"/>
                  </a:cubicBezTo>
                  <a:cubicBezTo>
                    <a:pt x="434035" y="747776"/>
                    <a:pt x="438099" y="748589"/>
                    <a:pt x="441350" y="748589"/>
                  </a:cubicBezTo>
                  <a:cubicBezTo>
                    <a:pt x="448665" y="748589"/>
                    <a:pt x="454761" y="747370"/>
                    <a:pt x="459638" y="744932"/>
                  </a:cubicBezTo>
                  <a:cubicBezTo>
                    <a:pt x="461264" y="744119"/>
                    <a:pt x="464718" y="739852"/>
                    <a:pt x="470001" y="732130"/>
                  </a:cubicBezTo>
                  <a:cubicBezTo>
                    <a:pt x="475284" y="724408"/>
                    <a:pt x="478332" y="718922"/>
                    <a:pt x="479145" y="715671"/>
                  </a:cubicBezTo>
                  <a:cubicBezTo>
                    <a:pt x="481584" y="710794"/>
                    <a:pt x="486867" y="704292"/>
                    <a:pt x="494995" y="696164"/>
                  </a:cubicBezTo>
                  <a:cubicBezTo>
                    <a:pt x="503123" y="687223"/>
                    <a:pt x="507187" y="680720"/>
                    <a:pt x="507187" y="676656"/>
                  </a:cubicBezTo>
                  <a:cubicBezTo>
                    <a:pt x="504748" y="666903"/>
                    <a:pt x="501497" y="646583"/>
                    <a:pt x="497433" y="615696"/>
                  </a:cubicBezTo>
                  <a:lnTo>
                    <a:pt x="488899" y="558394"/>
                  </a:lnTo>
                  <a:cubicBezTo>
                    <a:pt x="486460" y="549453"/>
                    <a:pt x="483209" y="531165"/>
                    <a:pt x="479145" y="503530"/>
                  </a:cubicBezTo>
                  <a:cubicBezTo>
                    <a:pt x="477520" y="484836"/>
                    <a:pt x="475894" y="474676"/>
                    <a:pt x="474268" y="473050"/>
                  </a:cubicBezTo>
                  <a:lnTo>
                    <a:pt x="474268" y="470612"/>
                  </a:lnTo>
                  <a:cubicBezTo>
                    <a:pt x="474268" y="468986"/>
                    <a:pt x="475488" y="468173"/>
                    <a:pt x="477926" y="468173"/>
                  </a:cubicBezTo>
                  <a:cubicBezTo>
                    <a:pt x="481990" y="468173"/>
                    <a:pt x="486460" y="468986"/>
                    <a:pt x="491337" y="470612"/>
                  </a:cubicBezTo>
                  <a:cubicBezTo>
                    <a:pt x="499465" y="473050"/>
                    <a:pt x="506780" y="474269"/>
                    <a:pt x="513283" y="474269"/>
                  </a:cubicBezTo>
                  <a:cubicBezTo>
                    <a:pt x="519785" y="472644"/>
                    <a:pt x="527100" y="468783"/>
                    <a:pt x="535228" y="462687"/>
                  </a:cubicBezTo>
                  <a:cubicBezTo>
                    <a:pt x="543356" y="456591"/>
                    <a:pt x="549046" y="450292"/>
                    <a:pt x="552297" y="443789"/>
                  </a:cubicBezTo>
                  <a:lnTo>
                    <a:pt x="560832" y="430378"/>
                  </a:lnTo>
                  <a:cubicBezTo>
                    <a:pt x="563270" y="427940"/>
                    <a:pt x="565505" y="424079"/>
                    <a:pt x="567537" y="418796"/>
                  </a:cubicBezTo>
                  <a:cubicBezTo>
                    <a:pt x="569569" y="413512"/>
                    <a:pt x="570585" y="408839"/>
                    <a:pt x="570585" y="404775"/>
                  </a:cubicBezTo>
                  <a:cubicBezTo>
                    <a:pt x="570585" y="398272"/>
                    <a:pt x="568756" y="392380"/>
                    <a:pt x="565099" y="387096"/>
                  </a:cubicBezTo>
                  <a:cubicBezTo>
                    <a:pt x="561441" y="381813"/>
                    <a:pt x="557580" y="379172"/>
                    <a:pt x="553516" y="379172"/>
                  </a:cubicBezTo>
                  <a:cubicBezTo>
                    <a:pt x="551891" y="379172"/>
                    <a:pt x="550672" y="379984"/>
                    <a:pt x="549859" y="381610"/>
                  </a:cubicBezTo>
                  <a:cubicBezTo>
                    <a:pt x="549046" y="383236"/>
                    <a:pt x="548640" y="385674"/>
                    <a:pt x="548640" y="388925"/>
                  </a:cubicBezTo>
                  <a:lnTo>
                    <a:pt x="547420" y="401117"/>
                  </a:lnTo>
                  <a:cubicBezTo>
                    <a:pt x="545795" y="401930"/>
                    <a:pt x="539699" y="400304"/>
                    <a:pt x="529132" y="396240"/>
                  </a:cubicBezTo>
                  <a:cubicBezTo>
                    <a:pt x="518566" y="392176"/>
                    <a:pt x="511657" y="388925"/>
                    <a:pt x="508406" y="386487"/>
                  </a:cubicBezTo>
                  <a:cubicBezTo>
                    <a:pt x="500278" y="380797"/>
                    <a:pt x="489915" y="374295"/>
                    <a:pt x="477316" y="366980"/>
                  </a:cubicBezTo>
                  <a:cubicBezTo>
                    <a:pt x="464718" y="359664"/>
                    <a:pt x="452729" y="352756"/>
                    <a:pt x="441350" y="346253"/>
                  </a:cubicBezTo>
                  <a:cubicBezTo>
                    <a:pt x="426720" y="339751"/>
                    <a:pt x="417779" y="336500"/>
                    <a:pt x="414528" y="336500"/>
                  </a:cubicBezTo>
                  <a:cubicBezTo>
                    <a:pt x="409651" y="336500"/>
                    <a:pt x="402336" y="338938"/>
                    <a:pt x="392582" y="343815"/>
                  </a:cubicBezTo>
                  <a:cubicBezTo>
                    <a:pt x="381203" y="348692"/>
                    <a:pt x="374700" y="351130"/>
                    <a:pt x="373075" y="351130"/>
                  </a:cubicBezTo>
                  <a:cubicBezTo>
                    <a:pt x="369824" y="351130"/>
                    <a:pt x="365353" y="353162"/>
                    <a:pt x="359664" y="357226"/>
                  </a:cubicBezTo>
                  <a:cubicBezTo>
                    <a:pt x="353974" y="361290"/>
                    <a:pt x="350316" y="365354"/>
                    <a:pt x="348691" y="369418"/>
                  </a:cubicBezTo>
                  <a:cubicBezTo>
                    <a:pt x="345440" y="375108"/>
                    <a:pt x="343814" y="380391"/>
                    <a:pt x="343814" y="385268"/>
                  </a:cubicBezTo>
                  <a:cubicBezTo>
                    <a:pt x="343814" y="389332"/>
                    <a:pt x="346252" y="397053"/>
                    <a:pt x="351129" y="408432"/>
                  </a:cubicBezTo>
                  <a:cubicBezTo>
                    <a:pt x="364134" y="437693"/>
                    <a:pt x="373888" y="454356"/>
                    <a:pt x="380390" y="458420"/>
                  </a:cubicBezTo>
                  <a:cubicBezTo>
                    <a:pt x="384454" y="461671"/>
                    <a:pt x="388518" y="467767"/>
                    <a:pt x="392582" y="476708"/>
                  </a:cubicBezTo>
                  <a:cubicBezTo>
                    <a:pt x="396646" y="485648"/>
                    <a:pt x="398678" y="492964"/>
                    <a:pt x="398678" y="498653"/>
                  </a:cubicBezTo>
                  <a:cubicBezTo>
                    <a:pt x="398678" y="503530"/>
                    <a:pt x="400304" y="507594"/>
                    <a:pt x="403555" y="510845"/>
                  </a:cubicBezTo>
                  <a:cubicBezTo>
                    <a:pt x="406806" y="514096"/>
                    <a:pt x="408025" y="516941"/>
                    <a:pt x="407212" y="519380"/>
                  </a:cubicBezTo>
                  <a:lnTo>
                    <a:pt x="407212" y="521818"/>
                  </a:lnTo>
                  <a:cubicBezTo>
                    <a:pt x="407212" y="523444"/>
                    <a:pt x="408025" y="527508"/>
                    <a:pt x="409651" y="534010"/>
                  </a:cubicBezTo>
                  <a:cubicBezTo>
                    <a:pt x="412089" y="540512"/>
                    <a:pt x="412496" y="544983"/>
                    <a:pt x="410870" y="547421"/>
                  </a:cubicBezTo>
                  <a:cubicBezTo>
                    <a:pt x="409244" y="548234"/>
                    <a:pt x="408432" y="552298"/>
                    <a:pt x="408432" y="559613"/>
                  </a:cubicBezTo>
                  <a:lnTo>
                    <a:pt x="408432" y="565709"/>
                  </a:lnTo>
                  <a:cubicBezTo>
                    <a:pt x="408432" y="573024"/>
                    <a:pt x="407822" y="580543"/>
                    <a:pt x="406603" y="588264"/>
                  </a:cubicBezTo>
                  <a:cubicBezTo>
                    <a:pt x="405384" y="595986"/>
                    <a:pt x="404368" y="600253"/>
                    <a:pt x="403555" y="601066"/>
                  </a:cubicBezTo>
                  <a:cubicBezTo>
                    <a:pt x="402742" y="601879"/>
                    <a:pt x="399084" y="599034"/>
                    <a:pt x="392582" y="592532"/>
                  </a:cubicBezTo>
                  <a:cubicBezTo>
                    <a:pt x="386080" y="586029"/>
                    <a:pt x="376326" y="575869"/>
                    <a:pt x="363321" y="562052"/>
                  </a:cubicBezTo>
                  <a:cubicBezTo>
                    <a:pt x="348691" y="546608"/>
                    <a:pt x="341376" y="536448"/>
                    <a:pt x="341376" y="531572"/>
                  </a:cubicBezTo>
                  <a:cubicBezTo>
                    <a:pt x="341376" y="527508"/>
                    <a:pt x="341172" y="524053"/>
                    <a:pt x="340766" y="521208"/>
                  </a:cubicBezTo>
                  <a:cubicBezTo>
                    <a:pt x="340360" y="518364"/>
                    <a:pt x="338937" y="516941"/>
                    <a:pt x="336499" y="516941"/>
                  </a:cubicBezTo>
                  <a:cubicBezTo>
                    <a:pt x="334060" y="516941"/>
                    <a:pt x="332435" y="515722"/>
                    <a:pt x="331622" y="513284"/>
                  </a:cubicBezTo>
                  <a:cubicBezTo>
                    <a:pt x="329996" y="510032"/>
                    <a:pt x="325120" y="505968"/>
                    <a:pt x="316992" y="501092"/>
                  </a:cubicBezTo>
                  <a:cubicBezTo>
                    <a:pt x="308864" y="496215"/>
                    <a:pt x="299923" y="492151"/>
                    <a:pt x="290169" y="488900"/>
                  </a:cubicBezTo>
                  <a:lnTo>
                    <a:pt x="267004" y="479146"/>
                  </a:lnTo>
                  <a:lnTo>
                    <a:pt x="267004" y="477927"/>
                  </a:lnTo>
                  <a:cubicBezTo>
                    <a:pt x="267004" y="477114"/>
                    <a:pt x="268630" y="471831"/>
                    <a:pt x="271881" y="462077"/>
                  </a:cubicBezTo>
                  <a:cubicBezTo>
                    <a:pt x="275132" y="456388"/>
                    <a:pt x="276758" y="451104"/>
                    <a:pt x="276758" y="446228"/>
                  </a:cubicBezTo>
                  <a:cubicBezTo>
                    <a:pt x="275945" y="445415"/>
                    <a:pt x="275336" y="442164"/>
                    <a:pt x="274929" y="436474"/>
                  </a:cubicBezTo>
                  <a:cubicBezTo>
                    <a:pt x="274523" y="430784"/>
                    <a:pt x="274320" y="423876"/>
                    <a:pt x="274320" y="415748"/>
                  </a:cubicBezTo>
                  <a:cubicBezTo>
                    <a:pt x="271068" y="382423"/>
                    <a:pt x="268224" y="360071"/>
                    <a:pt x="265785" y="348692"/>
                  </a:cubicBezTo>
                  <a:lnTo>
                    <a:pt x="258470" y="309677"/>
                  </a:lnTo>
                  <a:cubicBezTo>
                    <a:pt x="252780" y="273914"/>
                    <a:pt x="244246" y="244247"/>
                    <a:pt x="232867" y="220676"/>
                  </a:cubicBezTo>
                  <a:cubicBezTo>
                    <a:pt x="226364" y="209296"/>
                    <a:pt x="223113" y="201981"/>
                    <a:pt x="223113" y="198730"/>
                  </a:cubicBezTo>
                  <a:cubicBezTo>
                    <a:pt x="223113" y="196292"/>
                    <a:pt x="216611" y="186538"/>
                    <a:pt x="203606" y="169469"/>
                  </a:cubicBezTo>
                  <a:cubicBezTo>
                    <a:pt x="190601" y="152400"/>
                    <a:pt x="179222" y="138989"/>
                    <a:pt x="169468" y="129236"/>
                  </a:cubicBezTo>
                  <a:cubicBezTo>
                    <a:pt x="142646" y="99975"/>
                    <a:pt x="121920" y="71527"/>
                    <a:pt x="107289" y="43892"/>
                  </a:cubicBezTo>
                  <a:lnTo>
                    <a:pt x="102412" y="34138"/>
                  </a:lnTo>
                  <a:lnTo>
                    <a:pt x="107289" y="30480"/>
                  </a:lnTo>
                  <a:cubicBezTo>
                    <a:pt x="109728" y="28855"/>
                    <a:pt x="112369" y="27432"/>
                    <a:pt x="115214" y="26213"/>
                  </a:cubicBezTo>
                  <a:cubicBezTo>
                    <a:pt x="118059" y="24994"/>
                    <a:pt x="120294" y="23978"/>
                    <a:pt x="121920" y="23165"/>
                  </a:cubicBezTo>
                  <a:cubicBezTo>
                    <a:pt x="126796" y="22352"/>
                    <a:pt x="132080" y="19914"/>
                    <a:pt x="137769" y="15850"/>
                  </a:cubicBezTo>
                  <a:lnTo>
                    <a:pt x="141427" y="9754"/>
                  </a:lnTo>
                  <a:lnTo>
                    <a:pt x="134112" y="9754"/>
                  </a:lnTo>
                  <a:cubicBezTo>
                    <a:pt x="130860" y="9754"/>
                    <a:pt x="128625" y="9551"/>
                    <a:pt x="127406" y="9144"/>
                  </a:cubicBezTo>
                  <a:cubicBezTo>
                    <a:pt x="126187" y="8738"/>
                    <a:pt x="126390" y="7722"/>
                    <a:pt x="128016" y="6096"/>
                  </a:cubicBezTo>
                  <a:cubicBezTo>
                    <a:pt x="130454" y="3658"/>
                    <a:pt x="130454" y="2032"/>
                    <a:pt x="128016" y="1220"/>
                  </a:cubicBezTo>
                  <a:cubicBezTo>
                    <a:pt x="126390" y="407"/>
                    <a:pt x="123545" y="0"/>
                    <a:pt x="119481" y="0"/>
                  </a:cubicBezTo>
                  <a:close/>
                  <a:moveTo>
                    <a:pt x="130454" y="302362"/>
                  </a:moveTo>
                  <a:lnTo>
                    <a:pt x="141427" y="303581"/>
                  </a:lnTo>
                  <a:lnTo>
                    <a:pt x="173126" y="312116"/>
                  </a:lnTo>
                  <a:cubicBezTo>
                    <a:pt x="180441" y="314554"/>
                    <a:pt x="185521" y="316586"/>
                    <a:pt x="188366" y="318212"/>
                  </a:cubicBezTo>
                  <a:cubicBezTo>
                    <a:pt x="191211" y="319837"/>
                    <a:pt x="193040" y="321869"/>
                    <a:pt x="193852" y="324308"/>
                  </a:cubicBezTo>
                  <a:cubicBezTo>
                    <a:pt x="194665" y="327559"/>
                    <a:pt x="194259" y="330810"/>
                    <a:pt x="192633" y="334061"/>
                  </a:cubicBezTo>
                  <a:cubicBezTo>
                    <a:pt x="191820" y="335687"/>
                    <a:pt x="191414" y="343002"/>
                    <a:pt x="191414" y="356007"/>
                  </a:cubicBezTo>
                  <a:lnTo>
                    <a:pt x="191414" y="374295"/>
                  </a:lnTo>
                  <a:lnTo>
                    <a:pt x="167030" y="348692"/>
                  </a:lnTo>
                  <a:cubicBezTo>
                    <a:pt x="139395" y="321056"/>
                    <a:pt x="126796" y="306020"/>
                    <a:pt x="129235" y="303581"/>
                  </a:cubicBezTo>
                  <a:cubicBezTo>
                    <a:pt x="129235" y="303581"/>
                    <a:pt x="129438" y="303378"/>
                    <a:pt x="129844" y="302972"/>
                  </a:cubicBezTo>
                  <a:cubicBezTo>
                    <a:pt x="130251" y="302565"/>
                    <a:pt x="130454" y="302362"/>
                    <a:pt x="130454" y="302362"/>
                  </a:cubicBezTo>
                  <a:close/>
                  <a:moveTo>
                    <a:pt x="75628" y="338290"/>
                  </a:moveTo>
                  <a:cubicBezTo>
                    <a:pt x="83629" y="337604"/>
                    <a:pt x="97231" y="340462"/>
                    <a:pt x="116433" y="346863"/>
                  </a:cubicBezTo>
                  <a:cubicBezTo>
                    <a:pt x="142036" y="355397"/>
                    <a:pt x="158089" y="363728"/>
                    <a:pt x="164592" y="371856"/>
                  </a:cubicBezTo>
                  <a:lnTo>
                    <a:pt x="165811" y="373076"/>
                  </a:lnTo>
                  <a:lnTo>
                    <a:pt x="164592" y="373076"/>
                  </a:lnTo>
                  <a:cubicBezTo>
                    <a:pt x="159715" y="373076"/>
                    <a:pt x="151180" y="371043"/>
                    <a:pt x="138988" y="366980"/>
                  </a:cubicBezTo>
                  <a:cubicBezTo>
                    <a:pt x="128422" y="363728"/>
                    <a:pt x="120497" y="361696"/>
                    <a:pt x="115214" y="360884"/>
                  </a:cubicBezTo>
                  <a:cubicBezTo>
                    <a:pt x="109931" y="360071"/>
                    <a:pt x="106476" y="360477"/>
                    <a:pt x="104851" y="362103"/>
                  </a:cubicBezTo>
                  <a:cubicBezTo>
                    <a:pt x="97536" y="364541"/>
                    <a:pt x="93065" y="365760"/>
                    <a:pt x="91440" y="365760"/>
                  </a:cubicBezTo>
                  <a:lnTo>
                    <a:pt x="76809" y="370637"/>
                  </a:lnTo>
                  <a:cubicBezTo>
                    <a:pt x="75184" y="372263"/>
                    <a:pt x="73152" y="373076"/>
                    <a:pt x="70713" y="373076"/>
                  </a:cubicBezTo>
                  <a:lnTo>
                    <a:pt x="69494" y="356007"/>
                  </a:lnTo>
                  <a:cubicBezTo>
                    <a:pt x="67868" y="347066"/>
                    <a:pt x="67868" y="341783"/>
                    <a:pt x="69494" y="340157"/>
                  </a:cubicBezTo>
                  <a:cubicBezTo>
                    <a:pt x="70916" y="339141"/>
                    <a:pt x="72961" y="338519"/>
                    <a:pt x="75628" y="338290"/>
                  </a:cubicBezTo>
                  <a:close/>
                  <a:moveTo>
                    <a:pt x="78028" y="408432"/>
                  </a:moveTo>
                  <a:cubicBezTo>
                    <a:pt x="82092" y="408432"/>
                    <a:pt x="89001" y="410058"/>
                    <a:pt x="98755" y="413309"/>
                  </a:cubicBezTo>
                  <a:lnTo>
                    <a:pt x="124358" y="421844"/>
                  </a:lnTo>
                  <a:cubicBezTo>
                    <a:pt x="127609" y="422656"/>
                    <a:pt x="134518" y="424688"/>
                    <a:pt x="145084" y="427940"/>
                  </a:cubicBezTo>
                  <a:lnTo>
                    <a:pt x="156057" y="432816"/>
                  </a:lnTo>
                  <a:cubicBezTo>
                    <a:pt x="156870" y="433629"/>
                    <a:pt x="158902" y="435052"/>
                    <a:pt x="162153" y="437084"/>
                  </a:cubicBezTo>
                  <a:cubicBezTo>
                    <a:pt x="165404" y="439116"/>
                    <a:pt x="169875" y="442570"/>
                    <a:pt x="175564" y="447447"/>
                  </a:cubicBezTo>
                  <a:cubicBezTo>
                    <a:pt x="181254" y="452324"/>
                    <a:pt x="185318" y="456184"/>
                    <a:pt x="187756" y="459029"/>
                  </a:cubicBezTo>
                  <a:cubicBezTo>
                    <a:pt x="190195" y="461874"/>
                    <a:pt x="191008" y="464922"/>
                    <a:pt x="190195" y="468173"/>
                  </a:cubicBezTo>
                  <a:lnTo>
                    <a:pt x="187756" y="482804"/>
                  </a:lnTo>
                  <a:cubicBezTo>
                    <a:pt x="186131" y="488493"/>
                    <a:pt x="184912" y="491338"/>
                    <a:pt x="184099" y="491338"/>
                  </a:cubicBezTo>
                  <a:cubicBezTo>
                    <a:pt x="181660" y="491338"/>
                    <a:pt x="175158" y="488493"/>
                    <a:pt x="164592" y="482804"/>
                  </a:cubicBezTo>
                  <a:cubicBezTo>
                    <a:pt x="154025" y="477114"/>
                    <a:pt x="145897" y="472237"/>
                    <a:pt x="140208" y="468173"/>
                  </a:cubicBezTo>
                  <a:cubicBezTo>
                    <a:pt x="134518" y="462484"/>
                    <a:pt x="130860" y="459639"/>
                    <a:pt x="129235" y="459639"/>
                  </a:cubicBezTo>
                  <a:lnTo>
                    <a:pt x="114604" y="452324"/>
                  </a:lnTo>
                  <a:cubicBezTo>
                    <a:pt x="105664" y="446634"/>
                    <a:pt x="100380" y="443789"/>
                    <a:pt x="98755" y="443789"/>
                  </a:cubicBezTo>
                  <a:cubicBezTo>
                    <a:pt x="96316" y="442976"/>
                    <a:pt x="94691" y="441757"/>
                    <a:pt x="93878" y="440132"/>
                  </a:cubicBezTo>
                  <a:cubicBezTo>
                    <a:pt x="89001" y="437693"/>
                    <a:pt x="85750" y="436474"/>
                    <a:pt x="84124" y="436474"/>
                  </a:cubicBezTo>
                  <a:cubicBezTo>
                    <a:pt x="79248" y="435661"/>
                    <a:pt x="75793" y="434036"/>
                    <a:pt x="73761" y="431597"/>
                  </a:cubicBezTo>
                  <a:cubicBezTo>
                    <a:pt x="71729" y="429159"/>
                    <a:pt x="70713" y="425095"/>
                    <a:pt x="70713" y="419405"/>
                  </a:cubicBezTo>
                  <a:cubicBezTo>
                    <a:pt x="70713" y="413716"/>
                    <a:pt x="70916" y="410464"/>
                    <a:pt x="71323" y="409652"/>
                  </a:cubicBezTo>
                  <a:cubicBezTo>
                    <a:pt x="71729" y="408839"/>
                    <a:pt x="73964" y="408432"/>
                    <a:pt x="78028" y="408432"/>
                  </a:cubicBezTo>
                  <a:close/>
                  <a:moveTo>
                    <a:pt x="260908" y="503530"/>
                  </a:moveTo>
                  <a:cubicBezTo>
                    <a:pt x="264972" y="503530"/>
                    <a:pt x="270662" y="506781"/>
                    <a:pt x="277977" y="513284"/>
                  </a:cubicBezTo>
                  <a:cubicBezTo>
                    <a:pt x="286105" y="518160"/>
                    <a:pt x="291592" y="522631"/>
                    <a:pt x="294436" y="526695"/>
                  </a:cubicBezTo>
                  <a:cubicBezTo>
                    <a:pt x="297281" y="530759"/>
                    <a:pt x="297484" y="533604"/>
                    <a:pt x="295046" y="535229"/>
                  </a:cubicBezTo>
                  <a:cubicBezTo>
                    <a:pt x="293420" y="536042"/>
                    <a:pt x="290982" y="536448"/>
                    <a:pt x="287731" y="536448"/>
                  </a:cubicBezTo>
                  <a:cubicBezTo>
                    <a:pt x="282854" y="536448"/>
                    <a:pt x="275539" y="534823"/>
                    <a:pt x="265785" y="531572"/>
                  </a:cubicBezTo>
                  <a:cubicBezTo>
                    <a:pt x="260096" y="529946"/>
                    <a:pt x="255828" y="528320"/>
                    <a:pt x="252984" y="526695"/>
                  </a:cubicBezTo>
                  <a:cubicBezTo>
                    <a:pt x="250139" y="525069"/>
                    <a:pt x="248716" y="523444"/>
                    <a:pt x="248716" y="521818"/>
                  </a:cubicBezTo>
                  <a:cubicBezTo>
                    <a:pt x="248716" y="520192"/>
                    <a:pt x="249326" y="517957"/>
                    <a:pt x="250545" y="515112"/>
                  </a:cubicBezTo>
                  <a:cubicBezTo>
                    <a:pt x="251764" y="512268"/>
                    <a:pt x="252780" y="510032"/>
                    <a:pt x="253593" y="508407"/>
                  </a:cubicBezTo>
                  <a:cubicBezTo>
                    <a:pt x="256032" y="505156"/>
                    <a:pt x="258470" y="503530"/>
                    <a:pt x="260908" y="503530"/>
                  </a:cubicBezTo>
                  <a:close/>
                  <a:moveTo>
                    <a:pt x="69494" y="175565"/>
                  </a:moveTo>
                  <a:cubicBezTo>
                    <a:pt x="70307" y="175565"/>
                    <a:pt x="73558" y="177597"/>
                    <a:pt x="79248" y="181661"/>
                  </a:cubicBezTo>
                  <a:cubicBezTo>
                    <a:pt x="86563" y="186538"/>
                    <a:pt x="92252" y="189789"/>
                    <a:pt x="96316" y="191415"/>
                  </a:cubicBezTo>
                  <a:lnTo>
                    <a:pt x="107289" y="197511"/>
                  </a:lnTo>
                  <a:cubicBezTo>
                    <a:pt x="107289" y="199136"/>
                    <a:pt x="111556" y="201575"/>
                    <a:pt x="120091" y="204826"/>
                  </a:cubicBezTo>
                  <a:cubicBezTo>
                    <a:pt x="128625" y="208077"/>
                    <a:pt x="134518" y="209703"/>
                    <a:pt x="137769" y="209703"/>
                  </a:cubicBezTo>
                  <a:cubicBezTo>
                    <a:pt x="143459" y="209703"/>
                    <a:pt x="151180" y="210922"/>
                    <a:pt x="160934" y="213360"/>
                  </a:cubicBezTo>
                  <a:cubicBezTo>
                    <a:pt x="170688" y="215799"/>
                    <a:pt x="175971" y="217831"/>
                    <a:pt x="176784" y="219456"/>
                  </a:cubicBezTo>
                  <a:cubicBezTo>
                    <a:pt x="178409" y="221082"/>
                    <a:pt x="180441" y="221895"/>
                    <a:pt x="182880" y="221895"/>
                  </a:cubicBezTo>
                  <a:cubicBezTo>
                    <a:pt x="186131" y="221895"/>
                    <a:pt x="188163" y="224333"/>
                    <a:pt x="188976" y="229210"/>
                  </a:cubicBezTo>
                  <a:cubicBezTo>
                    <a:pt x="189788" y="234087"/>
                    <a:pt x="190398" y="244450"/>
                    <a:pt x="190804" y="260300"/>
                  </a:cubicBezTo>
                  <a:cubicBezTo>
                    <a:pt x="191211" y="276149"/>
                    <a:pt x="191008" y="286919"/>
                    <a:pt x="190195" y="292608"/>
                  </a:cubicBezTo>
                  <a:lnTo>
                    <a:pt x="176784" y="287732"/>
                  </a:lnTo>
                  <a:cubicBezTo>
                    <a:pt x="165404" y="282855"/>
                    <a:pt x="156057" y="279400"/>
                    <a:pt x="148742" y="277368"/>
                  </a:cubicBezTo>
                  <a:cubicBezTo>
                    <a:pt x="141427" y="275336"/>
                    <a:pt x="132080" y="274320"/>
                    <a:pt x="120700" y="274320"/>
                  </a:cubicBezTo>
                  <a:lnTo>
                    <a:pt x="106070" y="273101"/>
                  </a:lnTo>
                  <a:cubicBezTo>
                    <a:pt x="102006" y="273101"/>
                    <a:pt x="93878" y="275133"/>
                    <a:pt x="81686" y="279197"/>
                  </a:cubicBezTo>
                  <a:cubicBezTo>
                    <a:pt x="71120" y="283261"/>
                    <a:pt x="65430" y="284887"/>
                    <a:pt x="64617" y="284074"/>
                  </a:cubicBezTo>
                  <a:cubicBezTo>
                    <a:pt x="62992" y="282448"/>
                    <a:pt x="61163" y="275743"/>
                    <a:pt x="59131" y="263957"/>
                  </a:cubicBezTo>
                  <a:cubicBezTo>
                    <a:pt x="57099" y="252172"/>
                    <a:pt x="56083" y="240183"/>
                    <a:pt x="56083" y="227991"/>
                  </a:cubicBezTo>
                  <a:cubicBezTo>
                    <a:pt x="56083" y="209296"/>
                    <a:pt x="58928" y="193040"/>
                    <a:pt x="64617" y="179223"/>
                  </a:cubicBezTo>
                  <a:cubicBezTo>
                    <a:pt x="65430" y="176784"/>
                    <a:pt x="67056" y="175565"/>
                    <a:pt x="69494" y="17556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D6E9729-F69A-B9D9-CAB9-45F4563BFE66}"/>
                </a:ext>
              </a:extLst>
            </p:cNvPr>
            <p:cNvSpPr txBox="1"/>
            <p:nvPr/>
          </p:nvSpPr>
          <p:spPr>
            <a:xfrm flipH="1">
              <a:off x="7095055" y="3075524"/>
              <a:ext cx="595211" cy="864031"/>
            </a:xfrm>
            <a:custGeom>
              <a:avLst/>
              <a:gdLst/>
              <a:ahLst/>
              <a:cxnLst/>
              <a:rect l="l" t="t" r="r" b="b"/>
              <a:pathLst>
                <a:path w="595211" h="864031">
                  <a:moveTo>
                    <a:pt x="317026" y="0"/>
                  </a:moveTo>
                  <a:lnTo>
                    <a:pt x="301253" y="8763"/>
                  </a:lnTo>
                  <a:cubicBezTo>
                    <a:pt x="287232" y="18110"/>
                    <a:pt x="269414" y="35344"/>
                    <a:pt x="247799" y="60464"/>
                  </a:cubicBezTo>
                  <a:cubicBezTo>
                    <a:pt x="226183" y="85585"/>
                    <a:pt x="207197" y="112166"/>
                    <a:pt x="190839" y="140208"/>
                  </a:cubicBezTo>
                  <a:cubicBezTo>
                    <a:pt x="179155" y="158902"/>
                    <a:pt x="171561" y="170002"/>
                    <a:pt x="168055" y="173507"/>
                  </a:cubicBezTo>
                  <a:cubicBezTo>
                    <a:pt x="164550" y="177012"/>
                    <a:pt x="158124" y="178765"/>
                    <a:pt x="148777" y="178765"/>
                  </a:cubicBezTo>
                  <a:cubicBezTo>
                    <a:pt x="118398" y="178765"/>
                    <a:pt x="76920" y="195707"/>
                    <a:pt x="24342" y="229590"/>
                  </a:cubicBezTo>
                  <a:cubicBezTo>
                    <a:pt x="12658" y="237769"/>
                    <a:pt x="5356" y="244195"/>
                    <a:pt x="2435" y="248869"/>
                  </a:cubicBezTo>
                  <a:cubicBezTo>
                    <a:pt x="-486" y="253542"/>
                    <a:pt x="-778" y="259969"/>
                    <a:pt x="1558" y="268147"/>
                  </a:cubicBezTo>
                  <a:cubicBezTo>
                    <a:pt x="6232" y="277495"/>
                    <a:pt x="11490" y="283629"/>
                    <a:pt x="17332" y="286550"/>
                  </a:cubicBezTo>
                  <a:cubicBezTo>
                    <a:pt x="23174" y="289471"/>
                    <a:pt x="34858" y="291515"/>
                    <a:pt x="52384" y="292684"/>
                  </a:cubicBezTo>
                  <a:cubicBezTo>
                    <a:pt x="73415" y="292684"/>
                    <a:pt x="93278" y="291515"/>
                    <a:pt x="111972" y="289179"/>
                  </a:cubicBezTo>
                  <a:cubicBezTo>
                    <a:pt x="130667" y="286842"/>
                    <a:pt x="141182" y="286842"/>
                    <a:pt x="143519" y="289179"/>
                  </a:cubicBezTo>
                  <a:cubicBezTo>
                    <a:pt x="145856" y="291515"/>
                    <a:pt x="147024" y="323646"/>
                    <a:pt x="147024" y="385572"/>
                  </a:cubicBezTo>
                  <a:cubicBezTo>
                    <a:pt x="147024" y="426466"/>
                    <a:pt x="146440" y="455676"/>
                    <a:pt x="145272" y="473202"/>
                  </a:cubicBezTo>
                  <a:cubicBezTo>
                    <a:pt x="144103" y="504748"/>
                    <a:pt x="144103" y="524027"/>
                    <a:pt x="145272" y="531037"/>
                  </a:cubicBezTo>
                  <a:cubicBezTo>
                    <a:pt x="146440" y="534543"/>
                    <a:pt x="148193" y="554405"/>
                    <a:pt x="150529" y="590626"/>
                  </a:cubicBezTo>
                  <a:cubicBezTo>
                    <a:pt x="150529" y="623341"/>
                    <a:pt x="151698" y="645541"/>
                    <a:pt x="154035" y="657225"/>
                  </a:cubicBezTo>
                  <a:lnTo>
                    <a:pt x="164550" y="715060"/>
                  </a:lnTo>
                  <a:cubicBezTo>
                    <a:pt x="169224" y="743102"/>
                    <a:pt x="175650" y="764717"/>
                    <a:pt x="183829" y="779907"/>
                  </a:cubicBezTo>
                  <a:cubicBezTo>
                    <a:pt x="189671" y="790422"/>
                    <a:pt x="199602" y="805319"/>
                    <a:pt x="213623" y="824598"/>
                  </a:cubicBezTo>
                  <a:cubicBezTo>
                    <a:pt x="227644" y="843877"/>
                    <a:pt x="235823" y="853516"/>
                    <a:pt x="238159" y="853516"/>
                  </a:cubicBezTo>
                  <a:lnTo>
                    <a:pt x="278469" y="862279"/>
                  </a:lnTo>
                  <a:cubicBezTo>
                    <a:pt x="280806" y="863447"/>
                    <a:pt x="286064" y="864031"/>
                    <a:pt x="294243" y="864031"/>
                  </a:cubicBezTo>
                  <a:cubicBezTo>
                    <a:pt x="298916" y="864031"/>
                    <a:pt x="306219" y="861110"/>
                    <a:pt x="316150" y="855268"/>
                  </a:cubicBezTo>
                  <a:cubicBezTo>
                    <a:pt x="326081" y="849426"/>
                    <a:pt x="331631" y="844753"/>
                    <a:pt x="332800" y="841248"/>
                  </a:cubicBezTo>
                  <a:cubicBezTo>
                    <a:pt x="332800" y="836574"/>
                    <a:pt x="335137" y="834237"/>
                    <a:pt x="339810" y="834237"/>
                  </a:cubicBezTo>
                  <a:cubicBezTo>
                    <a:pt x="342147" y="831900"/>
                    <a:pt x="345068" y="825474"/>
                    <a:pt x="348573" y="814959"/>
                  </a:cubicBezTo>
                  <a:cubicBezTo>
                    <a:pt x="352078" y="799769"/>
                    <a:pt x="361134" y="782535"/>
                    <a:pt x="375738" y="763257"/>
                  </a:cubicBezTo>
                  <a:cubicBezTo>
                    <a:pt x="390343" y="743978"/>
                    <a:pt x="404072" y="731418"/>
                    <a:pt x="416925" y="725576"/>
                  </a:cubicBezTo>
                  <a:cubicBezTo>
                    <a:pt x="426272" y="720902"/>
                    <a:pt x="435327" y="710387"/>
                    <a:pt x="444090" y="694029"/>
                  </a:cubicBezTo>
                  <a:cubicBezTo>
                    <a:pt x="452853" y="677672"/>
                    <a:pt x="454898" y="667740"/>
                    <a:pt x="450224" y="664235"/>
                  </a:cubicBezTo>
                  <a:cubicBezTo>
                    <a:pt x="442045" y="660730"/>
                    <a:pt x="435619" y="661314"/>
                    <a:pt x="430945" y="665988"/>
                  </a:cubicBezTo>
                  <a:cubicBezTo>
                    <a:pt x="427440" y="669493"/>
                    <a:pt x="418969" y="673582"/>
                    <a:pt x="405533" y="678256"/>
                  </a:cubicBezTo>
                  <a:cubicBezTo>
                    <a:pt x="392096" y="682929"/>
                    <a:pt x="380704" y="685850"/>
                    <a:pt x="371357" y="687019"/>
                  </a:cubicBezTo>
                  <a:cubicBezTo>
                    <a:pt x="358505" y="690524"/>
                    <a:pt x="349742" y="694029"/>
                    <a:pt x="345068" y="697534"/>
                  </a:cubicBezTo>
                  <a:cubicBezTo>
                    <a:pt x="339226" y="702208"/>
                    <a:pt x="332216" y="704545"/>
                    <a:pt x="324037" y="704545"/>
                  </a:cubicBezTo>
                  <a:cubicBezTo>
                    <a:pt x="317026" y="704545"/>
                    <a:pt x="310600" y="701624"/>
                    <a:pt x="304758" y="695782"/>
                  </a:cubicBezTo>
                  <a:cubicBezTo>
                    <a:pt x="295411" y="682929"/>
                    <a:pt x="288401" y="668032"/>
                    <a:pt x="283727" y="651090"/>
                  </a:cubicBezTo>
                  <a:cubicBezTo>
                    <a:pt x="279053" y="634149"/>
                    <a:pt x="273211" y="605815"/>
                    <a:pt x="266201" y="566089"/>
                  </a:cubicBezTo>
                  <a:cubicBezTo>
                    <a:pt x="262696" y="547395"/>
                    <a:pt x="259775" y="515556"/>
                    <a:pt x="257438" y="470573"/>
                  </a:cubicBezTo>
                  <a:cubicBezTo>
                    <a:pt x="255101" y="425589"/>
                    <a:pt x="253933" y="384987"/>
                    <a:pt x="253933" y="348767"/>
                  </a:cubicBezTo>
                  <a:cubicBezTo>
                    <a:pt x="253933" y="323062"/>
                    <a:pt x="254517" y="308457"/>
                    <a:pt x="255685" y="304952"/>
                  </a:cubicBezTo>
                  <a:cubicBezTo>
                    <a:pt x="256854" y="300278"/>
                    <a:pt x="259483" y="297649"/>
                    <a:pt x="263572" y="297065"/>
                  </a:cubicBezTo>
                  <a:cubicBezTo>
                    <a:pt x="267661" y="296481"/>
                    <a:pt x="274380" y="296189"/>
                    <a:pt x="283727" y="296189"/>
                  </a:cubicBezTo>
                  <a:cubicBezTo>
                    <a:pt x="302421" y="297357"/>
                    <a:pt x="318195" y="301447"/>
                    <a:pt x="331047" y="308457"/>
                  </a:cubicBezTo>
                  <a:cubicBezTo>
                    <a:pt x="349742" y="316636"/>
                    <a:pt x="371941" y="324523"/>
                    <a:pt x="397646" y="332117"/>
                  </a:cubicBezTo>
                  <a:cubicBezTo>
                    <a:pt x="423351" y="339712"/>
                    <a:pt x="442045" y="344093"/>
                    <a:pt x="453729" y="345262"/>
                  </a:cubicBezTo>
                  <a:lnTo>
                    <a:pt x="462492" y="345262"/>
                  </a:lnTo>
                  <a:cubicBezTo>
                    <a:pt x="473008" y="345262"/>
                    <a:pt x="483523" y="344385"/>
                    <a:pt x="494039" y="342633"/>
                  </a:cubicBezTo>
                  <a:cubicBezTo>
                    <a:pt x="504555" y="340880"/>
                    <a:pt x="509812" y="338836"/>
                    <a:pt x="509812" y="336499"/>
                  </a:cubicBezTo>
                  <a:cubicBezTo>
                    <a:pt x="509812" y="334162"/>
                    <a:pt x="514486" y="331241"/>
                    <a:pt x="523833" y="327736"/>
                  </a:cubicBezTo>
                  <a:cubicBezTo>
                    <a:pt x="537854" y="323062"/>
                    <a:pt x="555380" y="305536"/>
                    <a:pt x="576411" y="275158"/>
                  </a:cubicBezTo>
                  <a:cubicBezTo>
                    <a:pt x="582253" y="266979"/>
                    <a:pt x="587219" y="258216"/>
                    <a:pt x="591308" y="248869"/>
                  </a:cubicBezTo>
                  <a:cubicBezTo>
                    <a:pt x="595398" y="239522"/>
                    <a:pt x="596274" y="233680"/>
                    <a:pt x="593937" y="231343"/>
                  </a:cubicBezTo>
                  <a:cubicBezTo>
                    <a:pt x="590432" y="227838"/>
                    <a:pt x="587511" y="229590"/>
                    <a:pt x="585174" y="236601"/>
                  </a:cubicBezTo>
                  <a:cubicBezTo>
                    <a:pt x="582837" y="240106"/>
                    <a:pt x="580501" y="241858"/>
                    <a:pt x="578164" y="241858"/>
                  </a:cubicBezTo>
                  <a:cubicBezTo>
                    <a:pt x="576995" y="240690"/>
                    <a:pt x="571738" y="241274"/>
                    <a:pt x="562390" y="243611"/>
                  </a:cubicBezTo>
                  <a:cubicBezTo>
                    <a:pt x="557717" y="247116"/>
                    <a:pt x="551291" y="248869"/>
                    <a:pt x="543112" y="248869"/>
                  </a:cubicBezTo>
                  <a:cubicBezTo>
                    <a:pt x="538438" y="248869"/>
                    <a:pt x="524417" y="245364"/>
                    <a:pt x="501049" y="238353"/>
                  </a:cubicBezTo>
                  <a:cubicBezTo>
                    <a:pt x="477681" y="231343"/>
                    <a:pt x="463661" y="226085"/>
                    <a:pt x="458987" y="222580"/>
                  </a:cubicBezTo>
                  <a:cubicBezTo>
                    <a:pt x="456650" y="221411"/>
                    <a:pt x="453145" y="220827"/>
                    <a:pt x="448471" y="220827"/>
                  </a:cubicBezTo>
                  <a:lnTo>
                    <a:pt x="427440" y="212064"/>
                  </a:lnTo>
                  <a:cubicBezTo>
                    <a:pt x="415756" y="206222"/>
                    <a:pt x="406993" y="203301"/>
                    <a:pt x="401151" y="203301"/>
                  </a:cubicBezTo>
                  <a:lnTo>
                    <a:pt x="390636" y="201549"/>
                  </a:lnTo>
                  <a:cubicBezTo>
                    <a:pt x="387130" y="195707"/>
                    <a:pt x="362594" y="191033"/>
                    <a:pt x="317026" y="187528"/>
                  </a:cubicBezTo>
                  <a:cubicBezTo>
                    <a:pt x="301837" y="186359"/>
                    <a:pt x="289861" y="184899"/>
                    <a:pt x="281098" y="183146"/>
                  </a:cubicBezTo>
                  <a:cubicBezTo>
                    <a:pt x="272335" y="181394"/>
                    <a:pt x="267369" y="179057"/>
                    <a:pt x="266201" y="176136"/>
                  </a:cubicBezTo>
                  <a:cubicBezTo>
                    <a:pt x="265033" y="173215"/>
                    <a:pt x="265033" y="167665"/>
                    <a:pt x="266201" y="159486"/>
                  </a:cubicBezTo>
                  <a:cubicBezTo>
                    <a:pt x="269706" y="139623"/>
                    <a:pt x="272043" y="127939"/>
                    <a:pt x="273211" y="124434"/>
                  </a:cubicBezTo>
                  <a:cubicBezTo>
                    <a:pt x="275548" y="115087"/>
                    <a:pt x="284019" y="97853"/>
                    <a:pt x="298624" y="72732"/>
                  </a:cubicBezTo>
                  <a:cubicBezTo>
                    <a:pt x="313229" y="47612"/>
                    <a:pt x="324621" y="29794"/>
                    <a:pt x="332800" y="19278"/>
                  </a:cubicBezTo>
                  <a:cubicBezTo>
                    <a:pt x="345652" y="2921"/>
                    <a:pt x="345068" y="-1753"/>
                    <a:pt x="331047" y="5257"/>
                  </a:cubicBezTo>
                  <a:cubicBezTo>
                    <a:pt x="321700" y="9931"/>
                    <a:pt x="317610" y="9347"/>
                    <a:pt x="318779" y="3505"/>
                  </a:cubicBezTo>
                  <a:lnTo>
                    <a:pt x="318779" y="1752"/>
                  </a:lnTo>
                  <a:cubicBezTo>
                    <a:pt x="318779" y="584"/>
                    <a:pt x="318195" y="0"/>
                    <a:pt x="31702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C762D9C-124D-6B23-5DDA-9AFC805D230D}"/>
                </a:ext>
              </a:extLst>
            </p:cNvPr>
            <p:cNvSpPr txBox="1"/>
            <p:nvPr/>
          </p:nvSpPr>
          <p:spPr>
            <a:xfrm flipH="1">
              <a:off x="8832437" y="3146740"/>
              <a:ext cx="756718" cy="788823"/>
            </a:xfrm>
            <a:custGeom>
              <a:avLst/>
              <a:gdLst/>
              <a:ahLst/>
              <a:cxnLst/>
              <a:rect l="l" t="t" r="r" b="b"/>
              <a:pathLst>
                <a:path w="756718" h="788823">
                  <a:moveTo>
                    <a:pt x="329184" y="0"/>
                  </a:moveTo>
                  <a:cubicBezTo>
                    <a:pt x="321056" y="0"/>
                    <a:pt x="314554" y="1016"/>
                    <a:pt x="309677" y="3048"/>
                  </a:cubicBezTo>
                  <a:cubicBezTo>
                    <a:pt x="304800" y="5080"/>
                    <a:pt x="299517" y="8535"/>
                    <a:pt x="293827" y="13411"/>
                  </a:cubicBezTo>
                  <a:lnTo>
                    <a:pt x="279197" y="25603"/>
                  </a:lnTo>
                  <a:cubicBezTo>
                    <a:pt x="272694" y="31293"/>
                    <a:pt x="268224" y="37186"/>
                    <a:pt x="265786" y="43282"/>
                  </a:cubicBezTo>
                  <a:cubicBezTo>
                    <a:pt x="263347" y="49378"/>
                    <a:pt x="261722" y="61366"/>
                    <a:pt x="260909" y="79248"/>
                  </a:cubicBezTo>
                  <a:lnTo>
                    <a:pt x="257251" y="118263"/>
                  </a:lnTo>
                  <a:cubicBezTo>
                    <a:pt x="255626" y="128829"/>
                    <a:pt x="257657" y="147523"/>
                    <a:pt x="263347" y="174346"/>
                  </a:cubicBezTo>
                  <a:cubicBezTo>
                    <a:pt x="266598" y="188163"/>
                    <a:pt x="272694" y="205639"/>
                    <a:pt x="281635" y="226771"/>
                  </a:cubicBezTo>
                  <a:cubicBezTo>
                    <a:pt x="290576" y="247904"/>
                    <a:pt x="297891" y="261315"/>
                    <a:pt x="303581" y="267005"/>
                  </a:cubicBezTo>
                  <a:cubicBezTo>
                    <a:pt x="306832" y="270256"/>
                    <a:pt x="308458" y="272695"/>
                    <a:pt x="308458" y="274320"/>
                  </a:cubicBezTo>
                  <a:cubicBezTo>
                    <a:pt x="308458" y="275946"/>
                    <a:pt x="318618" y="286919"/>
                    <a:pt x="338938" y="307239"/>
                  </a:cubicBezTo>
                  <a:cubicBezTo>
                    <a:pt x="349504" y="318618"/>
                    <a:pt x="357835" y="326543"/>
                    <a:pt x="363931" y="331013"/>
                  </a:cubicBezTo>
                  <a:cubicBezTo>
                    <a:pt x="370027" y="335483"/>
                    <a:pt x="374701" y="337719"/>
                    <a:pt x="377952" y="337719"/>
                  </a:cubicBezTo>
                  <a:cubicBezTo>
                    <a:pt x="381203" y="337719"/>
                    <a:pt x="386283" y="339547"/>
                    <a:pt x="393192" y="343205"/>
                  </a:cubicBezTo>
                  <a:cubicBezTo>
                    <a:pt x="400101" y="346863"/>
                    <a:pt x="409651" y="353162"/>
                    <a:pt x="421843" y="362103"/>
                  </a:cubicBezTo>
                  <a:lnTo>
                    <a:pt x="435254" y="370637"/>
                  </a:lnTo>
                  <a:lnTo>
                    <a:pt x="452323" y="368199"/>
                  </a:lnTo>
                  <a:cubicBezTo>
                    <a:pt x="458826" y="367386"/>
                    <a:pt x="463702" y="367183"/>
                    <a:pt x="466954" y="367589"/>
                  </a:cubicBezTo>
                  <a:cubicBezTo>
                    <a:pt x="470205" y="367995"/>
                    <a:pt x="472237" y="369011"/>
                    <a:pt x="473050" y="370637"/>
                  </a:cubicBezTo>
                  <a:cubicBezTo>
                    <a:pt x="473862" y="371450"/>
                    <a:pt x="474675" y="372466"/>
                    <a:pt x="475488" y="373685"/>
                  </a:cubicBezTo>
                  <a:cubicBezTo>
                    <a:pt x="476301" y="374904"/>
                    <a:pt x="476707" y="375920"/>
                    <a:pt x="476707" y="376733"/>
                  </a:cubicBezTo>
                  <a:cubicBezTo>
                    <a:pt x="476707" y="377546"/>
                    <a:pt x="475488" y="377952"/>
                    <a:pt x="473050" y="377952"/>
                  </a:cubicBezTo>
                  <a:cubicBezTo>
                    <a:pt x="469798" y="377952"/>
                    <a:pt x="463499" y="380797"/>
                    <a:pt x="454152" y="386487"/>
                  </a:cubicBezTo>
                  <a:cubicBezTo>
                    <a:pt x="444805" y="392176"/>
                    <a:pt x="436880" y="397866"/>
                    <a:pt x="430378" y="403555"/>
                  </a:cubicBezTo>
                  <a:cubicBezTo>
                    <a:pt x="413309" y="418999"/>
                    <a:pt x="403149" y="444602"/>
                    <a:pt x="399898" y="480365"/>
                  </a:cubicBezTo>
                  <a:lnTo>
                    <a:pt x="398678" y="504749"/>
                  </a:lnTo>
                  <a:cubicBezTo>
                    <a:pt x="398678" y="516941"/>
                    <a:pt x="399898" y="526288"/>
                    <a:pt x="402336" y="532791"/>
                  </a:cubicBezTo>
                  <a:cubicBezTo>
                    <a:pt x="403149" y="539293"/>
                    <a:pt x="403962" y="548640"/>
                    <a:pt x="404774" y="560832"/>
                  </a:cubicBezTo>
                  <a:cubicBezTo>
                    <a:pt x="405587" y="573024"/>
                    <a:pt x="405994" y="585623"/>
                    <a:pt x="405994" y="598627"/>
                  </a:cubicBezTo>
                  <a:cubicBezTo>
                    <a:pt x="404368" y="625450"/>
                    <a:pt x="401117" y="642519"/>
                    <a:pt x="396240" y="649834"/>
                  </a:cubicBezTo>
                  <a:cubicBezTo>
                    <a:pt x="392176" y="656336"/>
                    <a:pt x="373075" y="663651"/>
                    <a:pt x="338938" y="671779"/>
                  </a:cubicBezTo>
                  <a:cubicBezTo>
                    <a:pt x="319430" y="676656"/>
                    <a:pt x="303175" y="679095"/>
                    <a:pt x="290170" y="679095"/>
                  </a:cubicBezTo>
                  <a:cubicBezTo>
                    <a:pt x="276352" y="679095"/>
                    <a:pt x="259690" y="676656"/>
                    <a:pt x="240182" y="671779"/>
                  </a:cubicBezTo>
                  <a:cubicBezTo>
                    <a:pt x="224739" y="667715"/>
                    <a:pt x="212344" y="663855"/>
                    <a:pt x="202997" y="660197"/>
                  </a:cubicBezTo>
                  <a:cubicBezTo>
                    <a:pt x="193650" y="656539"/>
                    <a:pt x="182880" y="651459"/>
                    <a:pt x="170688" y="644957"/>
                  </a:cubicBezTo>
                  <a:cubicBezTo>
                    <a:pt x="125984" y="620573"/>
                    <a:pt x="98755" y="594970"/>
                    <a:pt x="89002" y="568147"/>
                  </a:cubicBezTo>
                  <a:cubicBezTo>
                    <a:pt x="82499" y="552704"/>
                    <a:pt x="79248" y="534010"/>
                    <a:pt x="79248" y="512064"/>
                  </a:cubicBezTo>
                  <a:cubicBezTo>
                    <a:pt x="79248" y="505562"/>
                    <a:pt x="79654" y="501091"/>
                    <a:pt x="80467" y="498653"/>
                  </a:cubicBezTo>
                  <a:cubicBezTo>
                    <a:pt x="81280" y="494589"/>
                    <a:pt x="81686" y="485242"/>
                    <a:pt x="81686" y="470611"/>
                  </a:cubicBezTo>
                  <a:cubicBezTo>
                    <a:pt x="81686" y="447853"/>
                    <a:pt x="80874" y="435661"/>
                    <a:pt x="79248" y="434035"/>
                  </a:cubicBezTo>
                  <a:cubicBezTo>
                    <a:pt x="77622" y="433223"/>
                    <a:pt x="75387" y="435864"/>
                    <a:pt x="72542" y="441960"/>
                  </a:cubicBezTo>
                  <a:cubicBezTo>
                    <a:pt x="69697" y="448056"/>
                    <a:pt x="68275" y="452730"/>
                    <a:pt x="68275" y="455981"/>
                  </a:cubicBezTo>
                  <a:cubicBezTo>
                    <a:pt x="68275" y="457607"/>
                    <a:pt x="66650" y="458013"/>
                    <a:pt x="63398" y="457200"/>
                  </a:cubicBezTo>
                  <a:lnTo>
                    <a:pt x="62179" y="457200"/>
                  </a:lnTo>
                  <a:cubicBezTo>
                    <a:pt x="59741" y="457200"/>
                    <a:pt x="56896" y="460858"/>
                    <a:pt x="53645" y="468173"/>
                  </a:cubicBezTo>
                  <a:cubicBezTo>
                    <a:pt x="50394" y="476301"/>
                    <a:pt x="47142" y="481178"/>
                    <a:pt x="43891" y="482803"/>
                  </a:cubicBezTo>
                  <a:cubicBezTo>
                    <a:pt x="39014" y="485242"/>
                    <a:pt x="32918" y="494183"/>
                    <a:pt x="25603" y="509626"/>
                  </a:cubicBezTo>
                  <a:cubicBezTo>
                    <a:pt x="18288" y="525069"/>
                    <a:pt x="13818" y="537667"/>
                    <a:pt x="12192" y="547421"/>
                  </a:cubicBezTo>
                  <a:cubicBezTo>
                    <a:pt x="12192" y="552298"/>
                    <a:pt x="10566" y="561239"/>
                    <a:pt x="7315" y="574243"/>
                  </a:cubicBezTo>
                  <a:cubicBezTo>
                    <a:pt x="4877" y="585623"/>
                    <a:pt x="2845" y="597205"/>
                    <a:pt x="1219" y="608991"/>
                  </a:cubicBezTo>
                  <a:cubicBezTo>
                    <a:pt x="-407" y="620776"/>
                    <a:pt x="-407" y="626669"/>
                    <a:pt x="1219" y="626669"/>
                  </a:cubicBezTo>
                  <a:cubicBezTo>
                    <a:pt x="2845" y="626669"/>
                    <a:pt x="3657" y="634797"/>
                    <a:pt x="3657" y="651053"/>
                  </a:cubicBezTo>
                  <a:lnTo>
                    <a:pt x="3793" y="652691"/>
                  </a:lnTo>
                  <a:lnTo>
                    <a:pt x="24376" y="678076"/>
                  </a:lnTo>
                  <a:cubicBezTo>
                    <a:pt x="46576" y="701444"/>
                    <a:pt x="65270" y="717801"/>
                    <a:pt x="80460" y="727148"/>
                  </a:cubicBezTo>
                  <a:cubicBezTo>
                    <a:pt x="89807" y="732990"/>
                    <a:pt x="103243" y="737664"/>
                    <a:pt x="120769" y="741169"/>
                  </a:cubicBezTo>
                  <a:cubicBezTo>
                    <a:pt x="126611" y="741169"/>
                    <a:pt x="131869" y="741753"/>
                    <a:pt x="136543" y="742922"/>
                  </a:cubicBezTo>
                  <a:cubicBezTo>
                    <a:pt x="141216" y="744090"/>
                    <a:pt x="144722" y="745259"/>
                    <a:pt x="147058" y="746427"/>
                  </a:cubicBezTo>
                  <a:cubicBezTo>
                    <a:pt x="150564" y="747595"/>
                    <a:pt x="147643" y="752853"/>
                    <a:pt x="138295" y="762200"/>
                  </a:cubicBezTo>
                  <a:lnTo>
                    <a:pt x="121309" y="772692"/>
                  </a:lnTo>
                  <a:lnTo>
                    <a:pt x="134112" y="776631"/>
                  </a:lnTo>
                  <a:cubicBezTo>
                    <a:pt x="151994" y="784759"/>
                    <a:pt x="175158" y="788823"/>
                    <a:pt x="203606" y="788823"/>
                  </a:cubicBezTo>
                  <a:cubicBezTo>
                    <a:pt x="217424" y="788823"/>
                    <a:pt x="231445" y="788010"/>
                    <a:pt x="245669" y="786384"/>
                  </a:cubicBezTo>
                  <a:cubicBezTo>
                    <a:pt x="259893" y="784759"/>
                    <a:pt x="267818" y="783133"/>
                    <a:pt x="269443" y="781507"/>
                  </a:cubicBezTo>
                  <a:cubicBezTo>
                    <a:pt x="269443" y="779882"/>
                    <a:pt x="271069" y="779069"/>
                    <a:pt x="274320" y="779069"/>
                  </a:cubicBezTo>
                  <a:cubicBezTo>
                    <a:pt x="277571" y="779069"/>
                    <a:pt x="281635" y="777443"/>
                    <a:pt x="286512" y="774192"/>
                  </a:cubicBezTo>
                  <a:cubicBezTo>
                    <a:pt x="292202" y="770941"/>
                    <a:pt x="299923" y="768096"/>
                    <a:pt x="309677" y="765658"/>
                  </a:cubicBezTo>
                  <a:cubicBezTo>
                    <a:pt x="319430" y="762407"/>
                    <a:pt x="324714" y="760375"/>
                    <a:pt x="325526" y="759562"/>
                  </a:cubicBezTo>
                  <a:lnTo>
                    <a:pt x="346253" y="753466"/>
                  </a:lnTo>
                  <a:cubicBezTo>
                    <a:pt x="368198" y="746151"/>
                    <a:pt x="388925" y="735178"/>
                    <a:pt x="408432" y="720547"/>
                  </a:cubicBezTo>
                  <a:cubicBezTo>
                    <a:pt x="417373" y="712419"/>
                    <a:pt x="427939" y="700227"/>
                    <a:pt x="440131" y="683971"/>
                  </a:cubicBezTo>
                  <a:cubicBezTo>
                    <a:pt x="452323" y="667715"/>
                    <a:pt x="461264" y="653085"/>
                    <a:pt x="466954" y="640080"/>
                  </a:cubicBezTo>
                  <a:cubicBezTo>
                    <a:pt x="470205" y="632765"/>
                    <a:pt x="472846" y="624027"/>
                    <a:pt x="474878" y="613867"/>
                  </a:cubicBezTo>
                  <a:cubicBezTo>
                    <a:pt x="476910" y="603707"/>
                    <a:pt x="477520" y="597815"/>
                    <a:pt x="476707" y="596189"/>
                  </a:cubicBezTo>
                  <a:lnTo>
                    <a:pt x="475488" y="562051"/>
                  </a:lnTo>
                  <a:cubicBezTo>
                    <a:pt x="473862" y="536042"/>
                    <a:pt x="471830" y="514909"/>
                    <a:pt x="469392" y="498653"/>
                  </a:cubicBezTo>
                  <a:cubicBezTo>
                    <a:pt x="466141" y="475895"/>
                    <a:pt x="464515" y="460858"/>
                    <a:pt x="464515" y="453543"/>
                  </a:cubicBezTo>
                  <a:cubicBezTo>
                    <a:pt x="464515" y="440538"/>
                    <a:pt x="466547" y="429971"/>
                    <a:pt x="470611" y="421843"/>
                  </a:cubicBezTo>
                  <a:cubicBezTo>
                    <a:pt x="474675" y="416967"/>
                    <a:pt x="477926" y="414528"/>
                    <a:pt x="480365" y="414528"/>
                  </a:cubicBezTo>
                  <a:cubicBezTo>
                    <a:pt x="485242" y="414528"/>
                    <a:pt x="489712" y="420624"/>
                    <a:pt x="493776" y="432816"/>
                  </a:cubicBezTo>
                  <a:lnTo>
                    <a:pt x="503530" y="455981"/>
                  </a:lnTo>
                  <a:cubicBezTo>
                    <a:pt x="507594" y="462483"/>
                    <a:pt x="509626" y="467360"/>
                    <a:pt x="509626" y="470611"/>
                  </a:cubicBezTo>
                  <a:cubicBezTo>
                    <a:pt x="509626" y="473050"/>
                    <a:pt x="513080" y="481381"/>
                    <a:pt x="519989" y="495605"/>
                  </a:cubicBezTo>
                  <a:cubicBezTo>
                    <a:pt x="526898" y="509829"/>
                    <a:pt x="534416" y="523443"/>
                    <a:pt x="542544" y="536448"/>
                  </a:cubicBezTo>
                  <a:cubicBezTo>
                    <a:pt x="551485" y="551891"/>
                    <a:pt x="566725" y="571195"/>
                    <a:pt x="588264" y="594360"/>
                  </a:cubicBezTo>
                  <a:cubicBezTo>
                    <a:pt x="609803" y="617525"/>
                    <a:pt x="629514" y="636016"/>
                    <a:pt x="647395" y="649834"/>
                  </a:cubicBezTo>
                  <a:cubicBezTo>
                    <a:pt x="661213" y="661213"/>
                    <a:pt x="670763" y="667919"/>
                    <a:pt x="676046" y="669951"/>
                  </a:cubicBezTo>
                  <a:cubicBezTo>
                    <a:pt x="681330" y="671983"/>
                    <a:pt x="690474" y="672999"/>
                    <a:pt x="703478" y="672999"/>
                  </a:cubicBezTo>
                  <a:cubicBezTo>
                    <a:pt x="718109" y="672999"/>
                    <a:pt x="728675" y="671779"/>
                    <a:pt x="735178" y="669341"/>
                  </a:cubicBezTo>
                  <a:cubicBezTo>
                    <a:pt x="740867" y="666090"/>
                    <a:pt x="745134" y="662635"/>
                    <a:pt x="747979" y="658978"/>
                  </a:cubicBezTo>
                  <a:cubicBezTo>
                    <a:pt x="750824" y="655320"/>
                    <a:pt x="751840" y="651866"/>
                    <a:pt x="751027" y="648615"/>
                  </a:cubicBezTo>
                  <a:lnTo>
                    <a:pt x="751027" y="644957"/>
                  </a:lnTo>
                  <a:lnTo>
                    <a:pt x="753466" y="623011"/>
                  </a:lnTo>
                  <a:cubicBezTo>
                    <a:pt x="756717" y="608381"/>
                    <a:pt x="757530" y="601066"/>
                    <a:pt x="755904" y="601066"/>
                  </a:cubicBezTo>
                  <a:cubicBezTo>
                    <a:pt x="754278" y="601066"/>
                    <a:pt x="752653" y="598627"/>
                    <a:pt x="751027" y="593751"/>
                  </a:cubicBezTo>
                  <a:cubicBezTo>
                    <a:pt x="750214" y="590499"/>
                    <a:pt x="748386" y="588467"/>
                    <a:pt x="745541" y="587655"/>
                  </a:cubicBezTo>
                  <a:cubicBezTo>
                    <a:pt x="742696" y="586842"/>
                    <a:pt x="739648" y="587655"/>
                    <a:pt x="736397" y="590093"/>
                  </a:cubicBezTo>
                  <a:cubicBezTo>
                    <a:pt x="731520" y="594970"/>
                    <a:pt x="724205" y="598221"/>
                    <a:pt x="714451" y="599847"/>
                  </a:cubicBezTo>
                  <a:lnTo>
                    <a:pt x="709574" y="599847"/>
                  </a:lnTo>
                  <a:cubicBezTo>
                    <a:pt x="705510" y="599847"/>
                    <a:pt x="701040" y="598627"/>
                    <a:pt x="696163" y="596189"/>
                  </a:cubicBezTo>
                  <a:cubicBezTo>
                    <a:pt x="689661" y="592125"/>
                    <a:pt x="678282" y="583387"/>
                    <a:pt x="662026" y="569976"/>
                  </a:cubicBezTo>
                  <a:cubicBezTo>
                    <a:pt x="645770" y="556565"/>
                    <a:pt x="637642" y="549047"/>
                    <a:pt x="637642" y="547421"/>
                  </a:cubicBezTo>
                  <a:cubicBezTo>
                    <a:pt x="636016" y="544170"/>
                    <a:pt x="632968" y="539496"/>
                    <a:pt x="628498" y="533400"/>
                  </a:cubicBezTo>
                  <a:cubicBezTo>
                    <a:pt x="624027" y="527304"/>
                    <a:pt x="618947" y="521005"/>
                    <a:pt x="613258" y="514503"/>
                  </a:cubicBezTo>
                  <a:lnTo>
                    <a:pt x="605942" y="503530"/>
                  </a:lnTo>
                  <a:lnTo>
                    <a:pt x="596189" y="486461"/>
                  </a:lnTo>
                  <a:cubicBezTo>
                    <a:pt x="589686" y="477520"/>
                    <a:pt x="586029" y="470611"/>
                    <a:pt x="585216" y="465735"/>
                  </a:cubicBezTo>
                  <a:cubicBezTo>
                    <a:pt x="583590" y="462483"/>
                    <a:pt x="582778" y="460045"/>
                    <a:pt x="582778" y="458419"/>
                  </a:cubicBezTo>
                  <a:cubicBezTo>
                    <a:pt x="582778" y="456794"/>
                    <a:pt x="583997" y="454152"/>
                    <a:pt x="586435" y="450495"/>
                  </a:cubicBezTo>
                  <a:cubicBezTo>
                    <a:pt x="588874" y="446837"/>
                    <a:pt x="590906" y="444195"/>
                    <a:pt x="592531" y="442570"/>
                  </a:cubicBezTo>
                  <a:cubicBezTo>
                    <a:pt x="599034" y="432003"/>
                    <a:pt x="602691" y="423063"/>
                    <a:pt x="603504" y="415747"/>
                  </a:cubicBezTo>
                  <a:cubicBezTo>
                    <a:pt x="604317" y="409245"/>
                    <a:pt x="605739" y="403759"/>
                    <a:pt x="607771" y="399288"/>
                  </a:cubicBezTo>
                  <a:cubicBezTo>
                    <a:pt x="609803" y="394818"/>
                    <a:pt x="612445" y="392583"/>
                    <a:pt x="615696" y="392583"/>
                  </a:cubicBezTo>
                  <a:cubicBezTo>
                    <a:pt x="617322" y="392583"/>
                    <a:pt x="618134" y="390957"/>
                    <a:pt x="618134" y="387706"/>
                  </a:cubicBezTo>
                  <a:cubicBezTo>
                    <a:pt x="617322" y="385267"/>
                    <a:pt x="618134" y="382016"/>
                    <a:pt x="620573" y="377952"/>
                  </a:cubicBezTo>
                  <a:cubicBezTo>
                    <a:pt x="621386" y="377139"/>
                    <a:pt x="621792" y="375107"/>
                    <a:pt x="621792" y="371856"/>
                  </a:cubicBezTo>
                  <a:cubicBezTo>
                    <a:pt x="621792" y="366167"/>
                    <a:pt x="620979" y="360477"/>
                    <a:pt x="619354" y="354787"/>
                  </a:cubicBezTo>
                  <a:cubicBezTo>
                    <a:pt x="616915" y="346659"/>
                    <a:pt x="615493" y="334061"/>
                    <a:pt x="615086" y="316992"/>
                  </a:cubicBezTo>
                  <a:cubicBezTo>
                    <a:pt x="614680" y="299923"/>
                    <a:pt x="614477" y="288951"/>
                    <a:pt x="614477" y="284074"/>
                  </a:cubicBezTo>
                  <a:cubicBezTo>
                    <a:pt x="614477" y="246685"/>
                    <a:pt x="613258" y="219456"/>
                    <a:pt x="610819" y="202387"/>
                  </a:cubicBezTo>
                  <a:lnTo>
                    <a:pt x="602285" y="146304"/>
                  </a:lnTo>
                  <a:cubicBezTo>
                    <a:pt x="600659" y="130048"/>
                    <a:pt x="596189" y="102819"/>
                    <a:pt x="588874" y="64618"/>
                  </a:cubicBezTo>
                  <a:cubicBezTo>
                    <a:pt x="582371" y="33731"/>
                    <a:pt x="579933" y="17069"/>
                    <a:pt x="581558" y="14631"/>
                  </a:cubicBezTo>
                  <a:cubicBezTo>
                    <a:pt x="583184" y="10567"/>
                    <a:pt x="582778" y="8535"/>
                    <a:pt x="580339" y="8535"/>
                  </a:cubicBezTo>
                  <a:cubicBezTo>
                    <a:pt x="573024" y="8535"/>
                    <a:pt x="565912" y="11786"/>
                    <a:pt x="559003" y="18288"/>
                  </a:cubicBezTo>
                  <a:cubicBezTo>
                    <a:pt x="552094" y="24791"/>
                    <a:pt x="547827" y="31699"/>
                    <a:pt x="546202" y="39015"/>
                  </a:cubicBezTo>
                  <a:cubicBezTo>
                    <a:pt x="544576" y="47143"/>
                    <a:pt x="545389" y="74371"/>
                    <a:pt x="548640" y="120701"/>
                  </a:cubicBezTo>
                  <a:lnTo>
                    <a:pt x="549859" y="137770"/>
                  </a:lnTo>
                  <a:lnTo>
                    <a:pt x="526694" y="114605"/>
                  </a:lnTo>
                  <a:cubicBezTo>
                    <a:pt x="489306" y="77216"/>
                    <a:pt x="450291" y="46330"/>
                    <a:pt x="409651" y="21946"/>
                  </a:cubicBezTo>
                  <a:cubicBezTo>
                    <a:pt x="397459" y="15443"/>
                    <a:pt x="387502" y="10567"/>
                    <a:pt x="379781" y="7315"/>
                  </a:cubicBezTo>
                  <a:cubicBezTo>
                    <a:pt x="372059" y="4064"/>
                    <a:pt x="362915" y="2032"/>
                    <a:pt x="352349" y="1219"/>
                  </a:cubicBezTo>
                  <a:cubicBezTo>
                    <a:pt x="345846" y="406"/>
                    <a:pt x="338125" y="0"/>
                    <a:pt x="329184" y="0"/>
                  </a:cubicBezTo>
                  <a:close/>
                  <a:moveTo>
                    <a:pt x="343814" y="41453"/>
                  </a:moveTo>
                  <a:cubicBezTo>
                    <a:pt x="351942" y="41453"/>
                    <a:pt x="360883" y="43891"/>
                    <a:pt x="370637" y="48768"/>
                  </a:cubicBezTo>
                  <a:cubicBezTo>
                    <a:pt x="380390" y="53645"/>
                    <a:pt x="393802" y="62586"/>
                    <a:pt x="410870" y="75591"/>
                  </a:cubicBezTo>
                  <a:lnTo>
                    <a:pt x="442570" y="99975"/>
                  </a:lnTo>
                  <a:cubicBezTo>
                    <a:pt x="449072" y="106477"/>
                    <a:pt x="452323" y="109728"/>
                    <a:pt x="452323" y="109728"/>
                  </a:cubicBezTo>
                  <a:cubicBezTo>
                    <a:pt x="463702" y="117856"/>
                    <a:pt x="472237" y="128016"/>
                    <a:pt x="477926" y="140208"/>
                  </a:cubicBezTo>
                  <a:cubicBezTo>
                    <a:pt x="484429" y="149962"/>
                    <a:pt x="488493" y="155651"/>
                    <a:pt x="490118" y="157277"/>
                  </a:cubicBezTo>
                  <a:cubicBezTo>
                    <a:pt x="497434" y="167031"/>
                    <a:pt x="497840" y="171907"/>
                    <a:pt x="491338" y="171907"/>
                  </a:cubicBezTo>
                  <a:cubicBezTo>
                    <a:pt x="489712" y="171907"/>
                    <a:pt x="486461" y="174955"/>
                    <a:pt x="481584" y="181051"/>
                  </a:cubicBezTo>
                  <a:cubicBezTo>
                    <a:pt x="476707" y="187147"/>
                    <a:pt x="473456" y="192634"/>
                    <a:pt x="471830" y="197511"/>
                  </a:cubicBezTo>
                  <a:cubicBezTo>
                    <a:pt x="466954" y="208077"/>
                    <a:pt x="464515" y="231242"/>
                    <a:pt x="464515" y="267005"/>
                  </a:cubicBezTo>
                  <a:cubicBezTo>
                    <a:pt x="464515" y="278384"/>
                    <a:pt x="464312" y="286309"/>
                    <a:pt x="463906" y="290779"/>
                  </a:cubicBezTo>
                  <a:cubicBezTo>
                    <a:pt x="463499" y="295250"/>
                    <a:pt x="461670" y="297485"/>
                    <a:pt x="458419" y="297485"/>
                  </a:cubicBezTo>
                  <a:cubicBezTo>
                    <a:pt x="449478" y="297485"/>
                    <a:pt x="435254" y="285293"/>
                    <a:pt x="415747" y="260909"/>
                  </a:cubicBezTo>
                  <a:cubicBezTo>
                    <a:pt x="383235" y="222707"/>
                    <a:pt x="358445" y="178410"/>
                    <a:pt x="341376" y="128016"/>
                  </a:cubicBezTo>
                  <a:cubicBezTo>
                    <a:pt x="337312" y="115824"/>
                    <a:pt x="333857" y="103429"/>
                    <a:pt x="331013" y="90831"/>
                  </a:cubicBezTo>
                  <a:cubicBezTo>
                    <a:pt x="328168" y="78232"/>
                    <a:pt x="327152" y="69495"/>
                    <a:pt x="327965" y="64618"/>
                  </a:cubicBezTo>
                  <a:cubicBezTo>
                    <a:pt x="328778" y="62992"/>
                    <a:pt x="329184" y="60757"/>
                    <a:pt x="329184" y="57912"/>
                  </a:cubicBezTo>
                  <a:cubicBezTo>
                    <a:pt x="329184" y="55067"/>
                    <a:pt x="329590" y="52426"/>
                    <a:pt x="330403" y="49987"/>
                  </a:cubicBezTo>
                  <a:lnTo>
                    <a:pt x="331623" y="41453"/>
                  </a:lnTo>
                  <a:lnTo>
                    <a:pt x="343814" y="41453"/>
                  </a:lnTo>
                  <a:close/>
                  <a:moveTo>
                    <a:pt x="504749" y="208483"/>
                  </a:moveTo>
                  <a:cubicBezTo>
                    <a:pt x="506374" y="208483"/>
                    <a:pt x="508813" y="211735"/>
                    <a:pt x="512064" y="218237"/>
                  </a:cubicBezTo>
                  <a:cubicBezTo>
                    <a:pt x="516128" y="226365"/>
                    <a:pt x="518160" y="235712"/>
                    <a:pt x="518160" y="246279"/>
                  </a:cubicBezTo>
                  <a:cubicBezTo>
                    <a:pt x="518160" y="252781"/>
                    <a:pt x="517347" y="257251"/>
                    <a:pt x="515722" y="259690"/>
                  </a:cubicBezTo>
                  <a:cubicBezTo>
                    <a:pt x="512470" y="264567"/>
                    <a:pt x="510845" y="266599"/>
                    <a:pt x="510845" y="265786"/>
                  </a:cubicBezTo>
                  <a:cubicBezTo>
                    <a:pt x="510032" y="264973"/>
                    <a:pt x="508610" y="258471"/>
                    <a:pt x="506578" y="246279"/>
                  </a:cubicBezTo>
                  <a:cubicBezTo>
                    <a:pt x="504546" y="234087"/>
                    <a:pt x="503123" y="224333"/>
                    <a:pt x="502310" y="217018"/>
                  </a:cubicBezTo>
                  <a:cubicBezTo>
                    <a:pt x="502310" y="211328"/>
                    <a:pt x="503123" y="208483"/>
                    <a:pt x="504749" y="208483"/>
                  </a:cubicBezTo>
                  <a:close/>
                  <a:moveTo>
                    <a:pt x="538277" y="231648"/>
                  </a:moveTo>
                  <a:cubicBezTo>
                    <a:pt x="539496" y="231648"/>
                    <a:pt x="541325" y="233680"/>
                    <a:pt x="543763" y="237744"/>
                  </a:cubicBezTo>
                  <a:cubicBezTo>
                    <a:pt x="548640" y="246685"/>
                    <a:pt x="552501" y="261315"/>
                    <a:pt x="555346" y="281635"/>
                  </a:cubicBezTo>
                  <a:cubicBezTo>
                    <a:pt x="558190" y="301955"/>
                    <a:pt x="559613" y="321869"/>
                    <a:pt x="559613" y="341376"/>
                  </a:cubicBezTo>
                  <a:cubicBezTo>
                    <a:pt x="559613" y="360071"/>
                    <a:pt x="558800" y="372669"/>
                    <a:pt x="557174" y="379171"/>
                  </a:cubicBezTo>
                  <a:cubicBezTo>
                    <a:pt x="553923" y="389738"/>
                    <a:pt x="551891" y="394615"/>
                    <a:pt x="551078" y="393802"/>
                  </a:cubicBezTo>
                  <a:cubicBezTo>
                    <a:pt x="549453" y="393802"/>
                    <a:pt x="546202" y="386080"/>
                    <a:pt x="541325" y="370637"/>
                  </a:cubicBezTo>
                  <a:lnTo>
                    <a:pt x="530352" y="342595"/>
                  </a:lnTo>
                  <a:cubicBezTo>
                    <a:pt x="528726" y="337719"/>
                    <a:pt x="527914" y="331216"/>
                    <a:pt x="527914" y="323088"/>
                  </a:cubicBezTo>
                  <a:lnTo>
                    <a:pt x="527914" y="316992"/>
                  </a:lnTo>
                  <a:cubicBezTo>
                    <a:pt x="527914" y="311303"/>
                    <a:pt x="529539" y="306426"/>
                    <a:pt x="532790" y="302362"/>
                  </a:cubicBezTo>
                  <a:cubicBezTo>
                    <a:pt x="536042" y="299111"/>
                    <a:pt x="537870" y="295250"/>
                    <a:pt x="538277" y="290779"/>
                  </a:cubicBezTo>
                  <a:cubicBezTo>
                    <a:pt x="538683" y="286309"/>
                    <a:pt x="538886" y="279603"/>
                    <a:pt x="538886" y="270663"/>
                  </a:cubicBezTo>
                  <a:lnTo>
                    <a:pt x="537667" y="238963"/>
                  </a:lnTo>
                  <a:cubicBezTo>
                    <a:pt x="536854" y="234087"/>
                    <a:pt x="537058" y="231648"/>
                    <a:pt x="538277" y="2316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0638A2D-4A04-AD70-60C7-71751F9B2536}"/>
                </a:ext>
              </a:extLst>
            </p:cNvPr>
            <p:cNvSpPr txBox="1"/>
            <p:nvPr/>
          </p:nvSpPr>
          <p:spPr>
            <a:xfrm flipH="1">
              <a:off x="7721752" y="3222539"/>
              <a:ext cx="199949" cy="181011"/>
            </a:xfrm>
            <a:custGeom>
              <a:avLst/>
              <a:gdLst/>
              <a:ahLst/>
              <a:cxnLst/>
              <a:rect l="l" t="t" r="r" b="b"/>
              <a:pathLst>
                <a:path w="199949" h="181011">
                  <a:moveTo>
                    <a:pt x="135331" y="204"/>
                  </a:moveTo>
                  <a:cubicBezTo>
                    <a:pt x="132080" y="-203"/>
                    <a:pt x="127610" y="1"/>
                    <a:pt x="121920" y="813"/>
                  </a:cubicBezTo>
                  <a:lnTo>
                    <a:pt x="92659" y="5690"/>
                  </a:lnTo>
                  <a:cubicBezTo>
                    <a:pt x="84531" y="8129"/>
                    <a:pt x="73762" y="13818"/>
                    <a:pt x="60350" y="22759"/>
                  </a:cubicBezTo>
                  <a:cubicBezTo>
                    <a:pt x="46939" y="31700"/>
                    <a:pt x="38608" y="38608"/>
                    <a:pt x="35357" y="43485"/>
                  </a:cubicBezTo>
                  <a:lnTo>
                    <a:pt x="13411" y="67869"/>
                  </a:lnTo>
                  <a:cubicBezTo>
                    <a:pt x="8534" y="73559"/>
                    <a:pt x="5080" y="78029"/>
                    <a:pt x="3048" y="81281"/>
                  </a:cubicBezTo>
                  <a:cubicBezTo>
                    <a:pt x="1016" y="84532"/>
                    <a:pt x="0" y="87377"/>
                    <a:pt x="0" y="89815"/>
                  </a:cubicBezTo>
                  <a:cubicBezTo>
                    <a:pt x="0" y="102007"/>
                    <a:pt x="6502" y="109322"/>
                    <a:pt x="19507" y="111761"/>
                  </a:cubicBezTo>
                  <a:cubicBezTo>
                    <a:pt x="25197" y="113386"/>
                    <a:pt x="30886" y="116231"/>
                    <a:pt x="36576" y="120295"/>
                  </a:cubicBezTo>
                  <a:cubicBezTo>
                    <a:pt x="40640" y="124359"/>
                    <a:pt x="45923" y="126391"/>
                    <a:pt x="52426" y="126391"/>
                  </a:cubicBezTo>
                  <a:cubicBezTo>
                    <a:pt x="58115" y="126391"/>
                    <a:pt x="62992" y="127610"/>
                    <a:pt x="67056" y="130049"/>
                  </a:cubicBezTo>
                  <a:lnTo>
                    <a:pt x="85344" y="134925"/>
                  </a:lnTo>
                  <a:cubicBezTo>
                    <a:pt x="91034" y="134925"/>
                    <a:pt x="97130" y="136957"/>
                    <a:pt x="103632" y="141021"/>
                  </a:cubicBezTo>
                  <a:cubicBezTo>
                    <a:pt x="107696" y="144273"/>
                    <a:pt x="112979" y="146711"/>
                    <a:pt x="119482" y="148337"/>
                  </a:cubicBezTo>
                  <a:cubicBezTo>
                    <a:pt x="125171" y="149962"/>
                    <a:pt x="131267" y="152807"/>
                    <a:pt x="137770" y="156871"/>
                  </a:cubicBezTo>
                  <a:cubicBezTo>
                    <a:pt x="144272" y="160935"/>
                    <a:pt x="148742" y="162967"/>
                    <a:pt x="151181" y="162967"/>
                  </a:cubicBezTo>
                  <a:lnTo>
                    <a:pt x="169469" y="170282"/>
                  </a:lnTo>
                  <a:cubicBezTo>
                    <a:pt x="176784" y="173533"/>
                    <a:pt x="183693" y="176378"/>
                    <a:pt x="190195" y="178817"/>
                  </a:cubicBezTo>
                  <a:cubicBezTo>
                    <a:pt x="196698" y="181255"/>
                    <a:pt x="199949" y="181661"/>
                    <a:pt x="199949" y="180036"/>
                  </a:cubicBezTo>
                  <a:cubicBezTo>
                    <a:pt x="199949" y="179223"/>
                    <a:pt x="189992" y="169063"/>
                    <a:pt x="170078" y="149556"/>
                  </a:cubicBezTo>
                  <a:cubicBezTo>
                    <a:pt x="150165" y="130049"/>
                    <a:pt x="139395" y="120295"/>
                    <a:pt x="137770" y="120295"/>
                  </a:cubicBezTo>
                  <a:cubicBezTo>
                    <a:pt x="136144" y="120295"/>
                    <a:pt x="135331" y="119076"/>
                    <a:pt x="135331" y="116637"/>
                  </a:cubicBezTo>
                  <a:cubicBezTo>
                    <a:pt x="135331" y="111761"/>
                    <a:pt x="129235" y="100381"/>
                    <a:pt x="117043" y="82500"/>
                  </a:cubicBezTo>
                  <a:lnTo>
                    <a:pt x="104851" y="62993"/>
                  </a:lnTo>
                  <a:lnTo>
                    <a:pt x="96317" y="45924"/>
                  </a:lnTo>
                  <a:lnTo>
                    <a:pt x="91440" y="38608"/>
                  </a:lnTo>
                  <a:lnTo>
                    <a:pt x="96317" y="33732"/>
                  </a:lnTo>
                  <a:cubicBezTo>
                    <a:pt x="102819" y="28855"/>
                    <a:pt x="110134" y="25604"/>
                    <a:pt x="118262" y="23978"/>
                  </a:cubicBezTo>
                  <a:cubicBezTo>
                    <a:pt x="127203" y="19914"/>
                    <a:pt x="133909" y="16053"/>
                    <a:pt x="138379" y="12396"/>
                  </a:cubicBezTo>
                  <a:cubicBezTo>
                    <a:pt x="142850" y="8738"/>
                    <a:pt x="143866" y="5690"/>
                    <a:pt x="141427" y="3252"/>
                  </a:cubicBezTo>
                  <a:cubicBezTo>
                    <a:pt x="140614" y="1626"/>
                    <a:pt x="138582" y="610"/>
                    <a:pt x="135331" y="2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B927F43-D446-7777-7A36-3404CFF3F977}"/>
                </a:ext>
              </a:extLst>
            </p:cNvPr>
            <p:cNvSpPr txBox="1"/>
            <p:nvPr/>
          </p:nvSpPr>
          <p:spPr>
            <a:xfrm flipH="1">
              <a:off x="8203668" y="3239202"/>
              <a:ext cx="414060" cy="601066"/>
            </a:xfrm>
            <a:custGeom>
              <a:avLst/>
              <a:gdLst/>
              <a:ahLst/>
              <a:cxnLst/>
              <a:rect l="l" t="t" r="r" b="b"/>
              <a:pathLst>
                <a:path w="414060" h="601066">
                  <a:moveTo>
                    <a:pt x="220539" y="0"/>
                  </a:moveTo>
                  <a:lnTo>
                    <a:pt x="209566" y="6096"/>
                  </a:lnTo>
                  <a:cubicBezTo>
                    <a:pt x="199813" y="12598"/>
                    <a:pt x="187418" y="24587"/>
                    <a:pt x="172381" y="42062"/>
                  </a:cubicBezTo>
                  <a:cubicBezTo>
                    <a:pt x="157344" y="59538"/>
                    <a:pt x="144136" y="78029"/>
                    <a:pt x="132757" y="97536"/>
                  </a:cubicBezTo>
                  <a:cubicBezTo>
                    <a:pt x="124629" y="110541"/>
                    <a:pt x="119346" y="118262"/>
                    <a:pt x="116907" y="120701"/>
                  </a:cubicBezTo>
                  <a:cubicBezTo>
                    <a:pt x="114469" y="123139"/>
                    <a:pt x="109998" y="124358"/>
                    <a:pt x="103496" y="124358"/>
                  </a:cubicBezTo>
                  <a:cubicBezTo>
                    <a:pt x="82363" y="124358"/>
                    <a:pt x="53509" y="136144"/>
                    <a:pt x="16933" y="159715"/>
                  </a:cubicBezTo>
                  <a:cubicBezTo>
                    <a:pt x="8805" y="165405"/>
                    <a:pt x="3725" y="169875"/>
                    <a:pt x="1693" y="173126"/>
                  </a:cubicBezTo>
                  <a:cubicBezTo>
                    <a:pt x="-339" y="176378"/>
                    <a:pt x="-542" y="180848"/>
                    <a:pt x="1083" y="186538"/>
                  </a:cubicBezTo>
                  <a:cubicBezTo>
                    <a:pt x="4334" y="193040"/>
                    <a:pt x="7992" y="197307"/>
                    <a:pt x="12056" y="199339"/>
                  </a:cubicBezTo>
                  <a:cubicBezTo>
                    <a:pt x="16120" y="201371"/>
                    <a:pt x="24248" y="202794"/>
                    <a:pt x="36440" y="203606"/>
                  </a:cubicBezTo>
                  <a:cubicBezTo>
                    <a:pt x="51070" y="203606"/>
                    <a:pt x="64888" y="202794"/>
                    <a:pt x="77893" y="201168"/>
                  </a:cubicBezTo>
                  <a:cubicBezTo>
                    <a:pt x="90898" y="199542"/>
                    <a:pt x="98213" y="199542"/>
                    <a:pt x="99838" y="201168"/>
                  </a:cubicBezTo>
                  <a:cubicBezTo>
                    <a:pt x="101464" y="202794"/>
                    <a:pt x="102277" y="225146"/>
                    <a:pt x="102277" y="268224"/>
                  </a:cubicBezTo>
                  <a:cubicBezTo>
                    <a:pt x="102277" y="296672"/>
                    <a:pt x="101870" y="316992"/>
                    <a:pt x="101058" y="329184"/>
                  </a:cubicBezTo>
                  <a:cubicBezTo>
                    <a:pt x="100245" y="351130"/>
                    <a:pt x="100245" y="364541"/>
                    <a:pt x="101058" y="369418"/>
                  </a:cubicBezTo>
                  <a:cubicBezTo>
                    <a:pt x="101870" y="371856"/>
                    <a:pt x="103090" y="385674"/>
                    <a:pt x="104715" y="410870"/>
                  </a:cubicBezTo>
                  <a:cubicBezTo>
                    <a:pt x="104715" y="433629"/>
                    <a:pt x="105528" y="449072"/>
                    <a:pt x="107154" y="457200"/>
                  </a:cubicBezTo>
                  <a:lnTo>
                    <a:pt x="114469" y="497434"/>
                  </a:lnTo>
                  <a:cubicBezTo>
                    <a:pt x="117720" y="516941"/>
                    <a:pt x="122190" y="531978"/>
                    <a:pt x="127880" y="542544"/>
                  </a:cubicBezTo>
                  <a:cubicBezTo>
                    <a:pt x="131944" y="549859"/>
                    <a:pt x="138853" y="560222"/>
                    <a:pt x="148606" y="573634"/>
                  </a:cubicBezTo>
                  <a:cubicBezTo>
                    <a:pt x="158360" y="587045"/>
                    <a:pt x="164050" y="593750"/>
                    <a:pt x="165675" y="593750"/>
                  </a:cubicBezTo>
                  <a:lnTo>
                    <a:pt x="193717" y="599846"/>
                  </a:lnTo>
                  <a:cubicBezTo>
                    <a:pt x="195342" y="600659"/>
                    <a:pt x="199000" y="601066"/>
                    <a:pt x="204690" y="601066"/>
                  </a:cubicBezTo>
                  <a:cubicBezTo>
                    <a:pt x="207941" y="601066"/>
                    <a:pt x="213021" y="599034"/>
                    <a:pt x="219930" y="594970"/>
                  </a:cubicBezTo>
                  <a:cubicBezTo>
                    <a:pt x="226838" y="590906"/>
                    <a:pt x="230699" y="587654"/>
                    <a:pt x="231512" y="585216"/>
                  </a:cubicBezTo>
                  <a:cubicBezTo>
                    <a:pt x="231512" y="581965"/>
                    <a:pt x="233137" y="580339"/>
                    <a:pt x="236389" y="580339"/>
                  </a:cubicBezTo>
                  <a:cubicBezTo>
                    <a:pt x="238014" y="578714"/>
                    <a:pt x="240046" y="574243"/>
                    <a:pt x="242485" y="566928"/>
                  </a:cubicBezTo>
                  <a:cubicBezTo>
                    <a:pt x="244923" y="556362"/>
                    <a:pt x="251222" y="544373"/>
                    <a:pt x="261382" y="530962"/>
                  </a:cubicBezTo>
                  <a:cubicBezTo>
                    <a:pt x="271542" y="517550"/>
                    <a:pt x="281093" y="508813"/>
                    <a:pt x="290033" y="504749"/>
                  </a:cubicBezTo>
                  <a:cubicBezTo>
                    <a:pt x="296536" y="501498"/>
                    <a:pt x="302835" y="494182"/>
                    <a:pt x="308931" y="482803"/>
                  </a:cubicBezTo>
                  <a:cubicBezTo>
                    <a:pt x="315027" y="471424"/>
                    <a:pt x="316449" y="464515"/>
                    <a:pt x="313198" y="462077"/>
                  </a:cubicBezTo>
                  <a:cubicBezTo>
                    <a:pt x="307509" y="459638"/>
                    <a:pt x="303038" y="460045"/>
                    <a:pt x="299787" y="463296"/>
                  </a:cubicBezTo>
                  <a:cubicBezTo>
                    <a:pt x="297349" y="465734"/>
                    <a:pt x="291456" y="468579"/>
                    <a:pt x="282109" y="471830"/>
                  </a:cubicBezTo>
                  <a:cubicBezTo>
                    <a:pt x="272761" y="475082"/>
                    <a:pt x="264837" y="477114"/>
                    <a:pt x="258334" y="477926"/>
                  </a:cubicBezTo>
                  <a:cubicBezTo>
                    <a:pt x="249393" y="480365"/>
                    <a:pt x="243297" y="482803"/>
                    <a:pt x="240046" y="485242"/>
                  </a:cubicBezTo>
                  <a:cubicBezTo>
                    <a:pt x="235982" y="488493"/>
                    <a:pt x="231105" y="490118"/>
                    <a:pt x="225416" y="490118"/>
                  </a:cubicBezTo>
                  <a:cubicBezTo>
                    <a:pt x="220539" y="490118"/>
                    <a:pt x="216069" y="488086"/>
                    <a:pt x="212005" y="484022"/>
                  </a:cubicBezTo>
                  <a:cubicBezTo>
                    <a:pt x="205502" y="475082"/>
                    <a:pt x="200626" y="464718"/>
                    <a:pt x="197374" y="452933"/>
                  </a:cubicBezTo>
                  <a:cubicBezTo>
                    <a:pt x="194123" y="441147"/>
                    <a:pt x="190059" y="421437"/>
                    <a:pt x="185182" y="393802"/>
                  </a:cubicBezTo>
                  <a:cubicBezTo>
                    <a:pt x="182744" y="380797"/>
                    <a:pt x="180712" y="358648"/>
                    <a:pt x="179086" y="327355"/>
                  </a:cubicBezTo>
                  <a:cubicBezTo>
                    <a:pt x="177461" y="296062"/>
                    <a:pt x="176648" y="267818"/>
                    <a:pt x="176648" y="242621"/>
                  </a:cubicBezTo>
                  <a:cubicBezTo>
                    <a:pt x="176648" y="224739"/>
                    <a:pt x="177054" y="214579"/>
                    <a:pt x="177867" y="212141"/>
                  </a:cubicBezTo>
                  <a:cubicBezTo>
                    <a:pt x="178680" y="208890"/>
                    <a:pt x="180509" y="207061"/>
                    <a:pt x="183354" y="206654"/>
                  </a:cubicBezTo>
                  <a:cubicBezTo>
                    <a:pt x="186198" y="206248"/>
                    <a:pt x="190872" y="206045"/>
                    <a:pt x="197374" y="206045"/>
                  </a:cubicBezTo>
                  <a:cubicBezTo>
                    <a:pt x="210379" y="206858"/>
                    <a:pt x="221352" y="209702"/>
                    <a:pt x="230293" y="214579"/>
                  </a:cubicBezTo>
                  <a:cubicBezTo>
                    <a:pt x="243297" y="220269"/>
                    <a:pt x="258741" y="225755"/>
                    <a:pt x="276622" y="231038"/>
                  </a:cubicBezTo>
                  <a:cubicBezTo>
                    <a:pt x="294504" y="236322"/>
                    <a:pt x="307509" y="239370"/>
                    <a:pt x="315637" y="240182"/>
                  </a:cubicBezTo>
                  <a:lnTo>
                    <a:pt x="321733" y="240182"/>
                  </a:lnTo>
                  <a:cubicBezTo>
                    <a:pt x="329048" y="240182"/>
                    <a:pt x="336363" y="239573"/>
                    <a:pt x="343678" y="238354"/>
                  </a:cubicBezTo>
                  <a:cubicBezTo>
                    <a:pt x="350993" y="237134"/>
                    <a:pt x="354651" y="235712"/>
                    <a:pt x="354651" y="234086"/>
                  </a:cubicBezTo>
                  <a:cubicBezTo>
                    <a:pt x="354651" y="232461"/>
                    <a:pt x="357902" y="230429"/>
                    <a:pt x="364405" y="227990"/>
                  </a:cubicBezTo>
                  <a:cubicBezTo>
                    <a:pt x="374158" y="224739"/>
                    <a:pt x="386350" y="212547"/>
                    <a:pt x="400981" y="191414"/>
                  </a:cubicBezTo>
                  <a:cubicBezTo>
                    <a:pt x="405045" y="185725"/>
                    <a:pt x="408499" y="179629"/>
                    <a:pt x="411344" y="173126"/>
                  </a:cubicBezTo>
                  <a:cubicBezTo>
                    <a:pt x="414189" y="166624"/>
                    <a:pt x="414798" y="162560"/>
                    <a:pt x="413173" y="160934"/>
                  </a:cubicBezTo>
                  <a:cubicBezTo>
                    <a:pt x="410734" y="158496"/>
                    <a:pt x="408702" y="159715"/>
                    <a:pt x="407077" y="164592"/>
                  </a:cubicBezTo>
                  <a:cubicBezTo>
                    <a:pt x="405451" y="167030"/>
                    <a:pt x="403825" y="168250"/>
                    <a:pt x="402200" y="168250"/>
                  </a:cubicBezTo>
                  <a:cubicBezTo>
                    <a:pt x="401387" y="167437"/>
                    <a:pt x="397729" y="167843"/>
                    <a:pt x="391227" y="169469"/>
                  </a:cubicBezTo>
                  <a:cubicBezTo>
                    <a:pt x="387976" y="171907"/>
                    <a:pt x="383505" y="173126"/>
                    <a:pt x="377816" y="173126"/>
                  </a:cubicBezTo>
                  <a:cubicBezTo>
                    <a:pt x="374565" y="173126"/>
                    <a:pt x="364811" y="170688"/>
                    <a:pt x="348555" y="165811"/>
                  </a:cubicBezTo>
                  <a:cubicBezTo>
                    <a:pt x="332299" y="160934"/>
                    <a:pt x="322545" y="157277"/>
                    <a:pt x="319294" y="154838"/>
                  </a:cubicBezTo>
                  <a:cubicBezTo>
                    <a:pt x="317669" y="154026"/>
                    <a:pt x="315230" y="153619"/>
                    <a:pt x="311979" y="153619"/>
                  </a:cubicBezTo>
                  <a:lnTo>
                    <a:pt x="297349" y="147523"/>
                  </a:lnTo>
                  <a:cubicBezTo>
                    <a:pt x="289221" y="143459"/>
                    <a:pt x="283125" y="141427"/>
                    <a:pt x="279061" y="141427"/>
                  </a:cubicBezTo>
                  <a:lnTo>
                    <a:pt x="271745" y="140208"/>
                  </a:lnTo>
                  <a:cubicBezTo>
                    <a:pt x="269307" y="136144"/>
                    <a:pt x="252238" y="132893"/>
                    <a:pt x="220539" y="130454"/>
                  </a:cubicBezTo>
                  <a:cubicBezTo>
                    <a:pt x="209973" y="129642"/>
                    <a:pt x="201642" y="128626"/>
                    <a:pt x="195546" y="127406"/>
                  </a:cubicBezTo>
                  <a:cubicBezTo>
                    <a:pt x="189450" y="126187"/>
                    <a:pt x="185995" y="124562"/>
                    <a:pt x="185182" y="122530"/>
                  </a:cubicBezTo>
                  <a:cubicBezTo>
                    <a:pt x="184370" y="120497"/>
                    <a:pt x="184370" y="116637"/>
                    <a:pt x="185182" y="110947"/>
                  </a:cubicBezTo>
                  <a:cubicBezTo>
                    <a:pt x="187621" y="97130"/>
                    <a:pt x="189246" y="89002"/>
                    <a:pt x="190059" y="86563"/>
                  </a:cubicBezTo>
                  <a:cubicBezTo>
                    <a:pt x="191685" y="80061"/>
                    <a:pt x="197578" y="68072"/>
                    <a:pt x="207738" y="50597"/>
                  </a:cubicBezTo>
                  <a:cubicBezTo>
                    <a:pt x="217898" y="33122"/>
                    <a:pt x="225822" y="20726"/>
                    <a:pt x="231512" y="13411"/>
                  </a:cubicBezTo>
                  <a:cubicBezTo>
                    <a:pt x="240453" y="2032"/>
                    <a:pt x="240046" y="-1219"/>
                    <a:pt x="230293" y="3658"/>
                  </a:cubicBezTo>
                  <a:cubicBezTo>
                    <a:pt x="223790" y="6909"/>
                    <a:pt x="220946" y="6502"/>
                    <a:pt x="221758" y="2438"/>
                  </a:cubicBezTo>
                  <a:lnTo>
                    <a:pt x="221758" y="1219"/>
                  </a:lnTo>
                  <a:cubicBezTo>
                    <a:pt x="221758" y="406"/>
                    <a:pt x="221352" y="0"/>
                    <a:pt x="22053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9BB9A5F-07B7-FD50-4744-A182C1691005}"/>
                </a:ext>
              </a:extLst>
            </p:cNvPr>
            <p:cNvSpPr txBox="1"/>
            <p:nvPr/>
          </p:nvSpPr>
          <p:spPr>
            <a:xfrm flipH="1">
              <a:off x="8593983" y="3240619"/>
              <a:ext cx="301447" cy="412089"/>
            </a:xfrm>
            <a:custGeom>
              <a:avLst/>
              <a:gdLst/>
              <a:ahLst/>
              <a:cxnLst/>
              <a:rect l="l" t="t" r="r" b="b"/>
              <a:pathLst>
                <a:path w="301447" h="412089">
                  <a:moveTo>
                    <a:pt x="86563" y="0"/>
                  </a:moveTo>
                  <a:lnTo>
                    <a:pt x="34137" y="6096"/>
                  </a:lnTo>
                  <a:cubicBezTo>
                    <a:pt x="28448" y="6908"/>
                    <a:pt x="22758" y="12192"/>
                    <a:pt x="17069" y="21945"/>
                  </a:cubicBezTo>
                  <a:cubicBezTo>
                    <a:pt x="13817" y="28448"/>
                    <a:pt x="12192" y="35356"/>
                    <a:pt x="12192" y="42672"/>
                  </a:cubicBezTo>
                  <a:cubicBezTo>
                    <a:pt x="12192" y="55676"/>
                    <a:pt x="17069" y="75996"/>
                    <a:pt x="26822" y="103632"/>
                  </a:cubicBezTo>
                  <a:cubicBezTo>
                    <a:pt x="36576" y="131267"/>
                    <a:pt x="48361" y="159308"/>
                    <a:pt x="62179" y="187756"/>
                  </a:cubicBezTo>
                  <a:cubicBezTo>
                    <a:pt x="71933" y="204825"/>
                    <a:pt x="76809" y="214985"/>
                    <a:pt x="76809" y="218236"/>
                  </a:cubicBezTo>
                  <a:cubicBezTo>
                    <a:pt x="76809" y="219862"/>
                    <a:pt x="73965" y="224332"/>
                    <a:pt x="68275" y="231648"/>
                  </a:cubicBezTo>
                  <a:lnTo>
                    <a:pt x="56083" y="251155"/>
                  </a:lnTo>
                  <a:cubicBezTo>
                    <a:pt x="52019" y="259283"/>
                    <a:pt x="43891" y="271068"/>
                    <a:pt x="31699" y="286512"/>
                  </a:cubicBezTo>
                  <a:cubicBezTo>
                    <a:pt x="22758" y="297891"/>
                    <a:pt x="16662" y="309676"/>
                    <a:pt x="13411" y="321868"/>
                  </a:cubicBezTo>
                  <a:lnTo>
                    <a:pt x="7315" y="342595"/>
                  </a:lnTo>
                  <a:cubicBezTo>
                    <a:pt x="4877" y="349097"/>
                    <a:pt x="2845" y="356819"/>
                    <a:pt x="1219" y="365760"/>
                  </a:cubicBezTo>
                  <a:lnTo>
                    <a:pt x="0" y="379171"/>
                  </a:lnTo>
                  <a:lnTo>
                    <a:pt x="17069" y="396240"/>
                  </a:lnTo>
                  <a:cubicBezTo>
                    <a:pt x="28448" y="406806"/>
                    <a:pt x="36169" y="412089"/>
                    <a:pt x="40233" y="412089"/>
                  </a:cubicBezTo>
                  <a:cubicBezTo>
                    <a:pt x="43485" y="412089"/>
                    <a:pt x="46329" y="410057"/>
                    <a:pt x="48768" y="405993"/>
                  </a:cubicBezTo>
                  <a:cubicBezTo>
                    <a:pt x="52019" y="401116"/>
                    <a:pt x="56083" y="397459"/>
                    <a:pt x="60960" y="395020"/>
                  </a:cubicBezTo>
                  <a:cubicBezTo>
                    <a:pt x="66649" y="391769"/>
                    <a:pt x="69494" y="388924"/>
                    <a:pt x="69494" y="386486"/>
                  </a:cubicBezTo>
                  <a:cubicBezTo>
                    <a:pt x="69494" y="384048"/>
                    <a:pt x="71323" y="381000"/>
                    <a:pt x="74981" y="377342"/>
                  </a:cubicBezTo>
                  <a:cubicBezTo>
                    <a:pt x="78638" y="373684"/>
                    <a:pt x="81280" y="371856"/>
                    <a:pt x="82905" y="371856"/>
                  </a:cubicBezTo>
                  <a:cubicBezTo>
                    <a:pt x="84531" y="371856"/>
                    <a:pt x="89408" y="368604"/>
                    <a:pt x="97536" y="362102"/>
                  </a:cubicBezTo>
                  <a:cubicBezTo>
                    <a:pt x="99974" y="358851"/>
                    <a:pt x="103022" y="356006"/>
                    <a:pt x="106680" y="353568"/>
                  </a:cubicBezTo>
                  <a:cubicBezTo>
                    <a:pt x="110337" y="351129"/>
                    <a:pt x="113385" y="349910"/>
                    <a:pt x="115824" y="349910"/>
                  </a:cubicBezTo>
                  <a:cubicBezTo>
                    <a:pt x="123952" y="347472"/>
                    <a:pt x="128016" y="344220"/>
                    <a:pt x="128016" y="340156"/>
                  </a:cubicBezTo>
                  <a:cubicBezTo>
                    <a:pt x="128016" y="339344"/>
                    <a:pt x="124155" y="336092"/>
                    <a:pt x="116433" y="330403"/>
                  </a:cubicBezTo>
                  <a:cubicBezTo>
                    <a:pt x="108712" y="324713"/>
                    <a:pt x="101600" y="319836"/>
                    <a:pt x="95097" y="315772"/>
                  </a:cubicBezTo>
                  <a:cubicBezTo>
                    <a:pt x="94285" y="314960"/>
                    <a:pt x="93878" y="313740"/>
                    <a:pt x="93878" y="312115"/>
                  </a:cubicBezTo>
                  <a:cubicBezTo>
                    <a:pt x="93878" y="307238"/>
                    <a:pt x="98755" y="297891"/>
                    <a:pt x="108509" y="284073"/>
                  </a:cubicBezTo>
                  <a:cubicBezTo>
                    <a:pt x="115011" y="274320"/>
                    <a:pt x="119075" y="269443"/>
                    <a:pt x="120701" y="269443"/>
                  </a:cubicBezTo>
                  <a:cubicBezTo>
                    <a:pt x="122326" y="269443"/>
                    <a:pt x="126390" y="273100"/>
                    <a:pt x="132893" y="280416"/>
                  </a:cubicBezTo>
                  <a:cubicBezTo>
                    <a:pt x="139395" y="287731"/>
                    <a:pt x="142646" y="292201"/>
                    <a:pt x="142646" y="293827"/>
                  </a:cubicBezTo>
                  <a:cubicBezTo>
                    <a:pt x="142646" y="295452"/>
                    <a:pt x="146913" y="300532"/>
                    <a:pt x="155448" y="309067"/>
                  </a:cubicBezTo>
                  <a:cubicBezTo>
                    <a:pt x="163982" y="317601"/>
                    <a:pt x="170688" y="323494"/>
                    <a:pt x="175565" y="326745"/>
                  </a:cubicBezTo>
                  <a:cubicBezTo>
                    <a:pt x="185318" y="332435"/>
                    <a:pt x="195072" y="340156"/>
                    <a:pt x="204825" y="349910"/>
                  </a:cubicBezTo>
                  <a:cubicBezTo>
                    <a:pt x="217830" y="361289"/>
                    <a:pt x="225552" y="366979"/>
                    <a:pt x="227990" y="366979"/>
                  </a:cubicBezTo>
                  <a:cubicBezTo>
                    <a:pt x="229616" y="366979"/>
                    <a:pt x="230429" y="367792"/>
                    <a:pt x="230429" y="369417"/>
                  </a:cubicBezTo>
                  <a:cubicBezTo>
                    <a:pt x="230429" y="371043"/>
                    <a:pt x="234289" y="373481"/>
                    <a:pt x="242011" y="376732"/>
                  </a:cubicBezTo>
                  <a:cubicBezTo>
                    <a:pt x="249733" y="379984"/>
                    <a:pt x="255625" y="381609"/>
                    <a:pt x="259689" y="381609"/>
                  </a:cubicBezTo>
                  <a:cubicBezTo>
                    <a:pt x="263753" y="381609"/>
                    <a:pt x="268833" y="380187"/>
                    <a:pt x="274929" y="377342"/>
                  </a:cubicBezTo>
                  <a:cubicBezTo>
                    <a:pt x="281025" y="374497"/>
                    <a:pt x="286512" y="370636"/>
                    <a:pt x="291389" y="365760"/>
                  </a:cubicBezTo>
                  <a:cubicBezTo>
                    <a:pt x="297078" y="360070"/>
                    <a:pt x="300329" y="353974"/>
                    <a:pt x="301142" y="347472"/>
                  </a:cubicBezTo>
                  <a:cubicBezTo>
                    <a:pt x="301955" y="340156"/>
                    <a:pt x="301142" y="336499"/>
                    <a:pt x="298704" y="336499"/>
                  </a:cubicBezTo>
                  <a:cubicBezTo>
                    <a:pt x="295453" y="336499"/>
                    <a:pt x="293421" y="336092"/>
                    <a:pt x="292608" y="335280"/>
                  </a:cubicBezTo>
                  <a:lnTo>
                    <a:pt x="276758" y="332841"/>
                  </a:lnTo>
                  <a:cubicBezTo>
                    <a:pt x="267005" y="331216"/>
                    <a:pt x="258673" y="328371"/>
                    <a:pt x="251765" y="324307"/>
                  </a:cubicBezTo>
                  <a:cubicBezTo>
                    <a:pt x="244856" y="320243"/>
                    <a:pt x="236525" y="312928"/>
                    <a:pt x="226771" y="302361"/>
                  </a:cubicBezTo>
                  <a:cubicBezTo>
                    <a:pt x="217017" y="291795"/>
                    <a:pt x="208686" y="281635"/>
                    <a:pt x="201777" y="271881"/>
                  </a:cubicBezTo>
                  <a:cubicBezTo>
                    <a:pt x="194869" y="262128"/>
                    <a:pt x="186944" y="249123"/>
                    <a:pt x="178003" y="232867"/>
                  </a:cubicBezTo>
                  <a:lnTo>
                    <a:pt x="163373" y="208483"/>
                  </a:lnTo>
                  <a:lnTo>
                    <a:pt x="169469" y="202387"/>
                  </a:lnTo>
                  <a:cubicBezTo>
                    <a:pt x="171907" y="199948"/>
                    <a:pt x="178003" y="196900"/>
                    <a:pt x="187757" y="193243"/>
                  </a:cubicBezTo>
                  <a:cubicBezTo>
                    <a:pt x="197510" y="189585"/>
                    <a:pt x="204825" y="187756"/>
                    <a:pt x="209702" y="187756"/>
                  </a:cubicBezTo>
                  <a:cubicBezTo>
                    <a:pt x="211328" y="187756"/>
                    <a:pt x="214985" y="184912"/>
                    <a:pt x="220675" y="179222"/>
                  </a:cubicBezTo>
                  <a:cubicBezTo>
                    <a:pt x="223926" y="176784"/>
                    <a:pt x="225755" y="174752"/>
                    <a:pt x="226161" y="173126"/>
                  </a:cubicBezTo>
                  <a:cubicBezTo>
                    <a:pt x="226568" y="171500"/>
                    <a:pt x="225958" y="170281"/>
                    <a:pt x="224333" y="169468"/>
                  </a:cubicBezTo>
                  <a:cubicBezTo>
                    <a:pt x="223520" y="168656"/>
                    <a:pt x="219456" y="168249"/>
                    <a:pt x="212141" y="168249"/>
                  </a:cubicBezTo>
                  <a:cubicBezTo>
                    <a:pt x="203200" y="168249"/>
                    <a:pt x="193649" y="168859"/>
                    <a:pt x="183489" y="170078"/>
                  </a:cubicBezTo>
                  <a:cubicBezTo>
                    <a:pt x="173329" y="171297"/>
                    <a:pt x="165811" y="172720"/>
                    <a:pt x="160934" y="174345"/>
                  </a:cubicBezTo>
                  <a:cubicBezTo>
                    <a:pt x="151993" y="175971"/>
                    <a:pt x="147117" y="176377"/>
                    <a:pt x="146304" y="175564"/>
                  </a:cubicBezTo>
                  <a:cubicBezTo>
                    <a:pt x="144678" y="174752"/>
                    <a:pt x="138176" y="161950"/>
                    <a:pt x="126797" y="137160"/>
                  </a:cubicBezTo>
                  <a:cubicBezTo>
                    <a:pt x="115417" y="112369"/>
                    <a:pt x="108509" y="95910"/>
                    <a:pt x="106070" y="87782"/>
                  </a:cubicBezTo>
                  <a:cubicBezTo>
                    <a:pt x="99568" y="67462"/>
                    <a:pt x="98349" y="57302"/>
                    <a:pt x="102413" y="57302"/>
                  </a:cubicBezTo>
                  <a:cubicBezTo>
                    <a:pt x="104851" y="57302"/>
                    <a:pt x="119888" y="70307"/>
                    <a:pt x="147523" y="96316"/>
                  </a:cubicBezTo>
                  <a:cubicBezTo>
                    <a:pt x="155651" y="105257"/>
                    <a:pt x="161747" y="110744"/>
                    <a:pt x="165811" y="112776"/>
                  </a:cubicBezTo>
                  <a:cubicBezTo>
                    <a:pt x="169875" y="114808"/>
                    <a:pt x="175565" y="116230"/>
                    <a:pt x="182880" y="117043"/>
                  </a:cubicBezTo>
                  <a:cubicBezTo>
                    <a:pt x="194259" y="117043"/>
                    <a:pt x="203403" y="115824"/>
                    <a:pt x="210312" y="113385"/>
                  </a:cubicBezTo>
                  <a:cubicBezTo>
                    <a:pt x="217221" y="110947"/>
                    <a:pt x="225552" y="105664"/>
                    <a:pt x="235305" y="97536"/>
                  </a:cubicBezTo>
                  <a:cubicBezTo>
                    <a:pt x="240182" y="93472"/>
                    <a:pt x="246481" y="86156"/>
                    <a:pt x="254203" y="75590"/>
                  </a:cubicBezTo>
                  <a:cubicBezTo>
                    <a:pt x="261925" y="65024"/>
                    <a:pt x="265785" y="58115"/>
                    <a:pt x="265785" y="54864"/>
                  </a:cubicBezTo>
                  <a:cubicBezTo>
                    <a:pt x="265785" y="53238"/>
                    <a:pt x="264363" y="52222"/>
                    <a:pt x="261518" y="51816"/>
                  </a:cubicBezTo>
                  <a:cubicBezTo>
                    <a:pt x="258673" y="51409"/>
                    <a:pt x="255625" y="52019"/>
                    <a:pt x="252374" y="53644"/>
                  </a:cubicBezTo>
                  <a:cubicBezTo>
                    <a:pt x="248310" y="55270"/>
                    <a:pt x="244246" y="56692"/>
                    <a:pt x="240182" y="57912"/>
                  </a:cubicBezTo>
                  <a:cubicBezTo>
                    <a:pt x="236118" y="59131"/>
                    <a:pt x="232461" y="60147"/>
                    <a:pt x="229209" y="60960"/>
                  </a:cubicBezTo>
                  <a:lnTo>
                    <a:pt x="217017" y="62179"/>
                  </a:lnTo>
                  <a:cubicBezTo>
                    <a:pt x="213766" y="62179"/>
                    <a:pt x="209296" y="60960"/>
                    <a:pt x="203606" y="58521"/>
                  </a:cubicBezTo>
                  <a:cubicBezTo>
                    <a:pt x="203606" y="58521"/>
                    <a:pt x="193853" y="52425"/>
                    <a:pt x="174345" y="40233"/>
                  </a:cubicBezTo>
                  <a:cubicBezTo>
                    <a:pt x="163779" y="32105"/>
                    <a:pt x="151587" y="24587"/>
                    <a:pt x="137769" y="17678"/>
                  </a:cubicBezTo>
                  <a:cubicBezTo>
                    <a:pt x="123952" y="10769"/>
                    <a:pt x="112166" y="6096"/>
                    <a:pt x="102413" y="3657"/>
                  </a:cubicBezTo>
                  <a:lnTo>
                    <a:pt x="8656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5FF572C-D964-4C7C-BD55-7644A28E6A5B}"/>
                </a:ext>
              </a:extLst>
            </p:cNvPr>
            <p:cNvSpPr txBox="1"/>
            <p:nvPr/>
          </p:nvSpPr>
          <p:spPr>
            <a:xfrm flipH="1">
              <a:off x="9783854" y="3384913"/>
              <a:ext cx="510506" cy="751865"/>
            </a:xfrm>
            <a:custGeom>
              <a:avLst/>
              <a:gdLst/>
              <a:ahLst/>
              <a:cxnLst/>
              <a:rect l="l" t="t" r="r" b="b"/>
              <a:pathLst>
                <a:path w="510506" h="751865">
                  <a:moveTo>
                    <a:pt x="189781" y="0"/>
                  </a:moveTo>
                  <a:cubicBezTo>
                    <a:pt x="178096" y="0"/>
                    <a:pt x="164368" y="2045"/>
                    <a:pt x="148594" y="6134"/>
                  </a:cubicBezTo>
                  <a:cubicBezTo>
                    <a:pt x="132821" y="10224"/>
                    <a:pt x="119092" y="15189"/>
                    <a:pt x="107408" y="21031"/>
                  </a:cubicBezTo>
                  <a:cubicBezTo>
                    <a:pt x="82872" y="35052"/>
                    <a:pt x="65346" y="48781"/>
                    <a:pt x="54830" y="62217"/>
                  </a:cubicBezTo>
                  <a:cubicBezTo>
                    <a:pt x="44315" y="75654"/>
                    <a:pt x="36136" y="93472"/>
                    <a:pt x="30294" y="115672"/>
                  </a:cubicBezTo>
                  <a:cubicBezTo>
                    <a:pt x="25620" y="135534"/>
                    <a:pt x="21531" y="156858"/>
                    <a:pt x="18026" y="179641"/>
                  </a:cubicBezTo>
                  <a:cubicBezTo>
                    <a:pt x="14520" y="202425"/>
                    <a:pt x="13352" y="218491"/>
                    <a:pt x="14520" y="227838"/>
                  </a:cubicBezTo>
                  <a:cubicBezTo>
                    <a:pt x="14520" y="244196"/>
                    <a:pt x="13644" y="265811"/>
                    <a:pt x="11892" y="292684"/>
                  </a:cubicBezTo>
                  <a:cubicBezTo>
                    <a:pt x="10139" y="319557"/>
                    <a:pt x="8094" y="338836"/>
                    <a:pt x="5758" y="350520"/>
                  </a:cubicBezTo>
                  <a:cubicBezTo>
                    <a:pt x="3421" y="366878"/>
                    <a:pt x="2252" y="391998"/>
                    <a:pt x="2252" y="425882"/>
                  </a:cubicBezTo>
                  <a:lnTo>
                    <a:pt x="500" y="481965"/>
                  </a:lnTo>
                  <a:cubicBezTo>
                    <a:pt x="-669" y="488975"/>
                    <a:pt x="208" y="502120"/>
                    <a:pt x="3129" y="521398"/>
                  </a:cubicBezTo>
                  <a:cubicBezTo>
                    <a:pt x="6050" y="540677"/>
                    <a:pt x="8678" y="553822"/>
                    <a:pt x="11015" y="560832"/>
                  </a:cubicBezTo>
                  <a:cubicBezTo>
                    <a:pt x="13352" y="566674"/>
                    <a:pt x="15689" y="583032"/>
                    <a:pt x="18026" y="609905"/>
                  </a:cubicBezTo>
                  <a:cubicBezTo>
                    <a:pt x="20362" y="635610"/>
                    <a:pt x="23284" y="654888"/>
                    <a:pt x="26789" y="667741"/>
                  </a:cubicBezTo>
                  <a:lnTo>
                    <a:pt x="33799" y="695782"/>
                  </a:lnTo>
                  <a:cubicBezTo>
                    <a:pt x="33799" y="701624"/>
                    <a:pt x="35844" y="707758"/>
                    <a:pt x="39933" y="714185"/>
                  </a:cubicBezTo>
                  <a:cubicBezTo>
                    <a:pt x="44023" y="720611"/>
                    <a:pt x="49573" y="725576"/>
                    <a:pt x="56583" y="729082"/>
                  </a:cubicBezTo>
                  <a:cubicBezTo>
                    <a:pt x="86961" y="744271"/>
                    <a:pt x="115587" y="751865"/>
                    <a:pt x="142460" y="751865"/>
                  </a:cubicBezTo>
                  <a:cubicBezTo>
                    <a:pt x="158818" y="751865"/>
                    <a:pt x="169042" y="750989"/>
                    <a:pt x="173131" y="749236"/>
                  </a:cubicBezTo>
                  <a:cubicBezTo>
                    <a:pt x="177220" y="747484"/>
                    <a:pt x="182186" y="741934"/>
                    <a:pt x="188028" y="732587"/>
                  </a:cubicBezTo>
                  <a:lnTo>
                    <a:pt x="209059" y="702793"/>
                  </a:lnTo>
                  <a:cubicBezTo>
                    <a:pt x="217238" y="692277"/>
                    <a:pt x="221327" y="686435"/>
                    <a:pt x="221327" y="685267"/>
                  </a:cubicBezTo>
                  <a:cubicBezTo>
                    <a:pt x="221327" y="682930"/>
                    <a:pt x="223664" y="679425"/>
                    <a:pt x="228338" y="674751"/>
                  </a:cubicBezTo>
                  <a:cubicBezTo>
                    <a:pt x="230675" y="672414"/>
                    <a:pt x="232427" y="671246"/>
                    <a:pt x="233596" y="671246"/>
                  </a:cubicBezTo>
                  <a:cubicBezTo>
                    <a:pt x="235932" y="671246"/>
                    <a:pt x="240022" y="674167"/>
                    <a:pt x="245864" y="680009"/>
                  </a:cubicBezTo>
                  <a:cubicBezTo>
                    <a:pt x="252874" y="687019"/>
                    <a:pt x="259885" y="690524"/>
                    <a:pt x="266895" y="690524"/>
                  </a:cubicBezTo>
                  <a:cubicBezTo>
                    <a:pt x="268064" y="690524"/>
                    <a:pt x="279163" y="688188"/>
                    <a:pt x="300194" y="683514"/>
                  </a:cubicBezTo>
                  <a:cubicBezTo>
                    <a:pt x="324731" y="676504"/>
                    <a:pt x="353941" y="671830"/>
                    <a:pt x="387824" y="669493"/>
                  </a:cubicBezTo>
                  <a:cubicBezTo>
                    <a:pt x="394835" y="669493"/>
                    <a:pt x="405350" y="665988"/>
                    <a:pt x="419371" y="658978"/>
                  </a:cubicBezTo>
                  <a:cubicBezTo>
                    <a:pt x="426382" y="655472"/>
                    <a:pt x="432224" y="653428"/>
                    <a:pt x="436897" y="652843"/>
                  </a:cubicBezTo>
                  <a:cubicBezTo>
                    <a:pt x="441571" y="652259"/>
                    <a:pt x="447413" y="652551"/>
                    <a:pt x="454423" y="653720"/>
                  </a:cubicBezTo>
                  <a:lnTo>
                    <a:pt x="461434" y="653720"/>
                  </a:lnTo>
                  <a:cubicBezTo>
                    <a:pt x="475454" y="653720"/>
                    <a:pt x="484217" y="650215"/>
                    <a:pt x="487723" y="643204"/>
                  </a:cubicBezTo>
                  <a:cubicBezTo>
                    <a:pt x="491228" y="638531"/>
                    <a:pt x="495901" y="625970"/>
                    <a:pt x="501743" y="605523"/>
                  </a:cubicBezTo>
                  <a:cubicBezTo>
                    <a:pt x="507585" y="585076"/>
                    <a:pt x="510506" y="571348"/>
                    <a:pt x="510506" y="564337"/>
                  </a:cubicBezTo>
                  <a:cubicBezTo>
                    <a:pt x="510506" y="538632"/>
                    <a:pt x="506709" y="499783"/>
                    <a:pt x="499115" y="447789"/>
                  </a:cubicBezTo>
                  <a:cubicBezTo>
                    <a:pt x="491520" y="395796"/>
                    <a:pt x="483633" y="357530"/>
                    <a:pt x="475454" y="332994"/>
                  </a:cubicBezTo>
                  <a:cubicBezTo>
                    <a:pt x="470781" y="315468"/>
                    <a:pt x="468444" y="302616"/>
                    <a:pt x="468444" y="294437"/>
                  </a:cubicBezTo>
                  <a:cubicBezTo>
                    <a:pt x="468444" y="286258"/>
                    <a:pt x="471365" y="279832"/>
                    <a:pt x="477207" y="275158"/>
                  </a:cubicBezTo>
                  <a:cubicBezTo>
                    <a:pt x="481881" y="271653"/>
                    <a:pt x="484217" y="267564"/>
                    <a:pt x="484217" y="262890"/>
                  </a:cubicBezTo>
                  <a:cubicBezTo>
                    <a:pt x="484217" y="259385"/>
                    <a:pt x="483049" y="256464"/>
                    <a:pt x="480712" y="254127"/>
                  </a:cubicBezTo>
                  <a:cubicBezTo>
                    <a:pt x="478376" y="251790"/>
                    <a:pt x="476039" y="250622"/>
                    <a:pt x="473702" y="250622"/>
                  </a:cubicBezTo>
                  <a:cubicBezTo>
                    <a:pt x="466691" y="250622"/>
                    <a:pt x="459973" y="247993"/>
                    <a:pt x="453547" y="242735"/>
                  </a:cubicBezTo>
                  <a:cubicBezTo>
                    <a:pt x="447121" y="237477"/>
                    <a:pt x="442155" y="230175"/>
                    <a:pt x="438650" y="220828"/>
                  </a:cubicBezTo>
                  <a:cubicBezTo>
                    <a:pt x="428134" y="198628"/>
                    <a:pt x="423461" y="183439"/>
                    <a:pt x="424629" y="175260"/>
                  </a:cubicBezTo>
                  <a:cubicBezTo>
                    <a:pt x="424629" y="170586"/>
                    <a:pt x="420540" y="164744"/>
                    <a:pt x="412361" y="157734"/>
                  </a:cubicBezTo>
                  <a:lnTo>
                    <a:pt x="401845" y="147218"/>
                  </a:lnTo>
                  <a:lnTo>
                    <a:pt x="384319" y="152476"/>
                  </a:lnTo>
                  <a:lnTo>
                    <a:pt x="365041" y="159487"/>
                  </a:lnTo>
                  <a:cubicBezTo>
                    <a:pt x="362704" y="159487"/>
                    <a:pt x="362120" y="165913"/>
                    <a:pt x="363288" y="178765"/>
                  </a:cubicBezTo>
                  <a:lnTo>
                    <a:pt x="365041" y="196291"/>
                  </a:lnTo>
                  <a:lnTo>
                    <a:pt x="356278" y="194539"/>
                  </a:lnTo>
                  <a:lnTo>
                    <a:pt x="308957" y="187528"/>
                  </a:lnTo>
                  <a:cubicBezTo>
                    <a:pt x="297273" y="185191"/>
                    <a:pt x="285589" y="184023"/>
                    <a:pt x="273905" y="184023"/>
                  </a:cubicBezTo>
                  <a:cubicBezTo>
                    <a:pt x="254043" y="184023"/>
                    <a:pt x="232719" y="191033"/>
                    <a:pt x="209936" y="205054"/>
                  </a:cubicBezTo>
                  <a:cubicBezTo>
                    <a:pt x="187152" y="219075"/>
                    <a:pt x="175760" y="231343"/>
                    <a:pt x="175760" y="241859"/>
                  </a:cubicBezTo>
                  <a:cubicBezTo>
                    <a:pt x="175760" y="247701"/>
                    <a:pt x="178389" y="257632"/>
                    <a:pt x="183646" y="271653"/>
                  </a:cubicBezTo>
                  <a:cubicBezTo>
                    <a:pt x="188904" y="285674"/>
                    <a:pt x="193286" y="295021"/>
                    <a:pt x="196791" y="299695"/>
                  </a:cubicBezTo>
                  <a:cubicBezTo>
                    <a:pt x="200296" y="303200"/>
                    <a:pt x="203217" y="304952"/>
                    <a:pt x="205554" y="304952"/>
                  </a:cubicBezTo>
                  <a:cubicBezTo>
                    <a:pt x="207891" y="304952"/>
                    <a:pt x="211396" y="304368"/>
                    <a:pt x="216070" y="303200"/>
                  </a:cubicBezTo>
                  <a:cubicBezTo>
                    <a:pt x="223080" y="300863"/>
                    <a:pt x="228922" y="299695"/>
                    <a:pt x="233596" y="299695"/>
                  </a:cubicBezTo>
                  <a:cubicBezTo>
                    <a:pt x="246448" y="299695"/>
                    <a:pt x="265142" y="308458"/>
                    <a:pt x="289679" y="325984"/>
                  </a:cubicBezTo>
                  <a:cubicBezTo>
                    <a:pt x="297858" y="331826"/>
                    <a:pt x="306913" y="341465"/>
                    <a:pt x="316844" y="354902"/>
                  </a:cubicBezTo>
                  <a:cubicBezTo>
                    <a:pt x="326776" y="368338"/>
                    <a:pt x="332325" y="377977"/>
                    <a:pt x="333494" y="383819"/>
                  </a:cubicBezTo>
                  <a:cubicBezTo>
                    <a:pt x="333494" y="386156"/>
                    <a:pt x="328820" y="387325"/>
                    <a:pt x="319473" y="387325"/>
                  </a:cubicBezTo>
                  <a:cubicBezTo>
                    <a:pt x="296105" y="387325"/>
                    <a:pt x="277703" y="388785"/>
                    <a:pt x="264266" y="391706"/>
                  </a:cubicBezTo>
                  <a:cubicBezTo>
                    <a:pt x="250830" y="394627"/>
                    <a:pt x="235932" y="401345"/>
                    <a:pt x="219575" y="411861"/>
                  </a:cubicBezTo>
                  <a:cubicBezTo>
                    <a:pt x="211396" y="418871"/>
                    <a:pt x="206138" y="424129"/>
                    <a:pt x="203801" y="427634"/>
                  </a:cubicBezTo>
                  <a:cubicBezTo>
                    <a:pt x="201465" y="431140"/>
                    <a:pt x="200296" y="436397"/>
                    <a:pt x="200296" y="443408"/>
                  </a:cubicBezTo>
                  <a:cubicBezTo>
                    <a:pt x="200296" y="464439"/>
                    <a:pt x="202633" y="479044"/>
                    <a:pt x="207306" y="487223"/>
                  </a:cubicBezTo>
                  <a:cubicBezTo>
                    <a:pt x="211980" y="495402"/>
                    <a:pt x="221912" y="500075"/>
                    <a:pt x="237101" y="501244"/>
                  </a:cubicBezTo>
                  <a:cubicBezTo>
                    <a:pt x="244111" y="502412"/>
                    <a:pt x="254627" y="502996"/>
                    <a:pt x="268648" y="502996"/>
                  </a:cubicBezTo>
                  <a:cubicBezTo>
                    <a:pt x="277995" y="500659"/>
                    <a:pt x="296105" y="505041"/>
                    <a:pt x="322978" y="516141"/>
                  </a:cubicBezTo>
                  <a:cubicBezTo>
                    <a:pt x="349851" y="527241"/>
                    <a:pt x="372635" y="539217"/>
                    <a:pt x="391330" y="552069"/>
                  </a:cubicBezTo>
                  <a:cubicBezTo>
                    <a:pt x="393666" y="553237"/>
                    <a:pt x="396295" y="554698"/>
                    <a:pt x="399216" y="556451"/>
                  </a:cubicBezTo>
                  <a:cubicBezTo>
                    <a:pt x="402137" y="558203"/>
                    <a:pt x="405350" y="559664"/>
                    <a:pt x="408856" y="560832"/>
                  </a:cubicBezTo>
                  <a:cubicBezTo>
                    <a:pt x="411192" y="560832"/>
                    <a:pt x="414113" y="562585"/>
                    <a:pt x="417619" y="566090"/>
                  </a:cubicBezTo>
                  <a:cubicBezTo>
                    <a:pt x="421124" y="569595"/>
                    <a:pt x="422292" y="571640"/>
                    <a:pt x="421124" y="572224"/>
                  </a:cubicBezTo>
                  <a:cubicBezTo>
                    <a:pt x="419955" y="572808"/>
                    <a:pt x="417034" y="573100"/>
                    <a:pt x="412361" y="573100"/>
                  </a:cubicBezTo>
                  <a:lnTo>
                    <a:pt x="400093" y="573100"/>
                  </a:lnTo>
                  <a:lnTo>
                    <a:pt x="358030" y="578358"/>
                  </a:lnTo>
                  <a:cubicBezTo>
                    <a:pt x="310126" y="583032"/>
                    <a:pt x="279163" y="590042"/>
                    <a:pt x="265142" y="599389"/>
                  </a:cubicBezTo>
                  <a:cubicBezTo>
                    <a:pt x="258132" y="604063"/>
                    <a:pt x="253750" y="606108"/>
                    <a:pt x="251998" y="605523"/>
                  </a:cubicBezTo>
                  <a:cubicBezTo>
                    <a:pt x="250245" y="604939"/>
                    <a:pt x="249953" y="601726"/>
                    <a:pt x="251122" y="595884"/>
                  </a:cubicBezTo>
                  <a:lnTo>
                    <a:pt x="252874" y="587121"/>
                  </a:lnTo>
                  <a:lnTo>
                    <a:pt x="238853" y="594131"/>
                  </a:lnTo>
                  <a:cubicBezTo>
                    <a:pt x="233011" y="598805"/>
                    <a:pt x="222496" y="603479"/>
                    <a:pt x="207306" y="608152"/>
                  </a:cubicBezTo>
                  <a:cubicBezTo>
                    <a:pt x="201465" y="610489"/>
                    <a:pt x="196791" y="611657"/>
                    <a:pt x="193286" y="611657"/>
                  </a:cubicBezTo>
                  <a:cubicBezTo>
                    <a:pt x="189781" y="611657"/>
                    <a:pt x="186275" y="610489"/>
                    <a:pt x="182770" y="608152"/>
                  </a:cubicBezTo>
                  <a:cubicBezTo>
                    <a:pt x="178096" y="605815"/>
                    <a:pt x="173131" y="595008"/>
                    <a:pt x="167873" y="575729"/>
                  </a:cubicBezTo>
                  <a:cubicBezTo>
                    <a:pt x="162615" y="556451"/>
                    <a:pt x="158818" y="535711"/>
                    <a:pt x="156481" y="513512"/>
                  </a:cubicBezTo>
                  <a:cubicBezTo>
                    <a:pt x="154144" y="492481"/>
                    <a:pt x="151223" y="474370"/>
                    <a:pt x="147718" y="459181"/>
                  </a:cubicBezTo>
                  <a:cubicBezTo>
                    <a:pt x="144213" y="431140"/>
                    <a:pt x="142460" y="413614"/>
                    <a:pt x="142460" y="406603"/>
                  </a:cubicBezTo>
                  <a:cubicBezTo>
                    <a:pt x="141292" y="387909"/>
                    <a:pt x="141584" y="357530"/>
                    <a:pt x="143337" y="315468"/>
                  </a:cubicBezTo>
                  <a:cubicBezTo>
                    <a:pt x="145089" y="273406"/>
                    <a:pt x="147134" y="243027"/>
                    <a:pt x="149471" y="224333"/>
                  </a:cubicBezTo>
                  <a:cubicBezTo>
                    <a:pt x="154144" y="182270"/>
                    <a:pt x="157942" y="152184"/>
                    <a:pt x="160863" y="134074"/>
                  </a:cubicBezTo>
                  <a:cubicBezTo>
                    <a:pt x="163784" y="115964"/>
                    <a:pt x="167581" y="103988"/>
                    <a:pt x="172254" y="98146"/>
                  </a:cubicBezTo>
                  <a:cubicBezTo>
                    <a:pt x="174591" y="95809"/>
                    <a:pt x="177220" y="94640"/>
                    <a:pt x="180141" y="94640"/>
                  </a:cubicBezTo>
                  <a:cubicBezTo>
                    <a:pt x="183062" y="94640"/>
                    <a:pt x="187444" y="95225"/>
                    <a:pt x="193286" y="96393"/>
                  </a:cubicBezTo>
                  <a:cubicBezTo>
                    <a:pt x="193286" y="96393"/>
                    <a:pt x="202049" y="99314"/>
                    <a:pt x="219575" y="105156"/>
                  </a:cubicBezTo>
                  <a:cubicBezTo>
                    <a:pt x="227754" y="109830"/>
                    <a:pt x="241190" y="114795"/>
                    <a:pt x="259885" y="120053"/>
                  </a:cubicBezTo>
                  <a:cubicBezTo>
                    <a:pt x="278579" y="125311"/>
                    <a:pt x="290847" y="127940"/>
                    <a:pt x="296689" y="127940"/>
                  </a:cubicBezTo>
                  <a:cubicBezTo>
                    <a:pt x="307205" y="127940"/>
                    <a:pt x="318305" y="126187"/>
                    <a:pt x="329989" y="122682"/>
                  </a:cubicBezTo>
                  <a:cubicBezTo>
                    <a:pt x="344009" y="120345"/>
                    <a:pt x="356862" y="119761"/>
                    <a:pt x="368546" y="120929"/>
                  </a:cubicBezTo>
                  <a:cubicBezTo>
                    <a:pt x="377893" y="123266"/>
                    <a:pt x="383151" y="124435"/>
                    <a:pt x="384319" y="124435"/>
                  </a:cubicBezTo>
                  <a:cubicBezTo>
                    <a:pt x="388993" y="124435"/>
                    <a:pt x="392498" y="119761"/>
                    <a:pt x="394835" y="110414"/>
                  </a:cubicBezTo>
                  <a:cubicBezTo>
                    <a:pt x="396003" y="108077"/>
                    <a:pt x="396588" y="105156"/>
                    <a:pt x="396588" y="101651"/>
                  </a:cubicBezTo>
                  <a:cubicBezTo>
                    <a:pt x="396588" y="99314"/>
                    <a:pt x="394251" y="95809"/>
                    <a:pt x="389577" y="91135"/>
                  </a:cubicBezTo>
                  <a:cubicBezTo>
                    <a:pt x="384903" y="86462"/>
                    <a:pt x="381398" y="82956"/>
                    <a:pt x="379061" y="80620"/>
                  </a:cubicBezTo>
                  <a:cubicBezTo>
                    <a:pt x="366209" y="70104"/>
                    <a:pt x="355109" y="62509"/>
                    <a:pt x="345762" y="57836"/>
                  </a:cubicBezTo>
                  <a:cubicBezTo>
                    <a:pt x="322394" y="48489"/>
                    <a:pt x="308373" y="42647"/>
                    <a:pt x="303700" y="40310"/>
                  </a:cubicBezTo>
                  <a:cubicBezTo>
                    <a:pt x="247616" y="13437"/>
                    <a:pt x="209643" y="0"/>
                    <a:pt x="189781" y="0"/>
                  </a:cubicBezTo>
                  <a:close/>
                  <a:moveTo>
                    <a:pt x="370298" y="320726"/>
                  </a:moveTo>
                  <a:cubicBezTo>
                    <a:pt x="385488" y="320726"/>
                    <a:pt x="396003" y="323647"/>
                    <a:pt x="401845" y="329489"/>
                  </a:cubicBezTo>
                  <a:cubicBezTo>
                    <a:pt x="406519" y="334162"/>
                    <a:pt x="411192" y="357530"/>
                    <a:pt x="415866" y="399593"/>
                  </a:cubicBezTo>
                  <a:cubicBezTo>
                    <a:pt x="420540" y="441655"/>
                    <a:pt x="422876" y="477291"/>
                    <a:pt x="422876" y="506501"/>
                  </a:cubicBezTo>
                  <a:cubicBezTo>
                    <a:pt x="422876" y="526364"/>
                    <a:pt x="421124" y="537464"/>
                    <a:pt x="417619" y="539801"/>
                  </a:cubicBezTo>
                  <a:cubicBezTo>
                    <a:pt x="415282" y="540969"/>
                    <a:pt x="405935" y="533667"/>
                    <a:pt x="389577" y="517893"/>
                  </a:cubicBezTo>
                  <a:cubicBezTo>
                    <a:pt x="373220" y="502120"/>
                    <a:pt x="362704" y="490144"/>
                    <a:pt x="358030" y="481965"/>
                  </a:cubicBezTo>
                  <a:cubicBezTo>
                    <a:pt x="355693" y="477291"/>
                    <a:pt x="355693" y="473202"/>
                    <a:pt x="358030" y="469697"/>
                  </a:cubicBezTo>
                  <a:cubicBezTo>
                    <a:pt x="361535" y="466192"/>
                    <a:pt x="365917" y="458889"/>
                    <a:pt x="371175" y="447789"/>
                  </a:cubicBezTo>
                  <a:cubicBezTo>
                    <a:pt x="376432" y="436690"/>
                    <a:pt x="380230" y="426466"/>
                    <a:pt x="382567" y="417119"/>
                  </a:cubicBezTo>
                  <a:lnTo>
                    <a:pt x="391330" y="392582"/>
                  </a:lnTo>
                  <a:cubicBezTo>
                    <a:pt x="394835" y="385572"/>
                    <a:pt x="396588" y="380314"/>
                    <a:pt x="396588" y="376809"/>
                  </a:cubicBezTo>
                  <a:cubicBezTo>
                    <a:pt x="396588" y="372135"/>
                    <a:pt x="393082" y="368046"/>
                    <a:pt x="386072" y="364541"/>
                  </a:cubicBezTo>
                  <a:cubicBezTo>
                    <a:pt x="381398" y="362204"/>
                    <a:pt x="374680" y="355486"/>
                    <a:pt x="365917" y="344386"/>
                  </a:cubicBezTo>
                  <a:cubicBezTo>
                    <a:pt x="357154" y="333286"/>
                    <a:pt x="353357" y="326568"/>
                    <a:pt x="354525" y="324231"/>
                  </a:cubicBezTo>
                  <a:cubicBezTo>
                    <a:pt x="356862" y="321894"/>
                    <a:pt x="362120" y="320726"/>
                    <a:pt x="370298" y="3207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7E4DE0F-5D17-7EBE-54EC-99E6FA21938F}"/>
                </a:ext>
              </a:extLst>
            </p:cNvPr>
            <p:cNvSpPr txBox="1"/>
            <p:nvPr/>
          </p:nvSpPr>
          <p:spPr>
            <a:xfrm flipH="1">
              <a:off x="7179452" y="3461096"/>
              <a:ext cx="162241" cy="171754"/>
            </a:xfrm>
            <a:custGeom>
              <a:avLst/>
              <a:gdLst/>
              <a:ahLst/>
              <a:cxnLst/>
              <a:rect l="l" t="t" r="r" b="b"/>
              <a:pathLst>
                <a:path w="162241" h="171754">
                  <a:moveTo>
                    <a:pt x="138456" y="0"/>
                  </a:moveTo>
                  <a:cubicBezTo>
                    <a:pt x="134950" y="0"/>
                    <a:pt x="124143" y="3505"/>
                    <a:pt x="106032" y="10515"/>
                  </a:cubicBezTo>
                  <a:cubicBezTo>
                    <a:pt x="87922" y="17526"/>
                    <a:pt x="73609" y="23368"/>
                    <a:pt x="63094" y="28041"/>
                  </a:cubicBezTo>
                  <a:cubicBezTo>
                    <a:pt x="53747" y="33883"/>
                    <a:pt x="44399" y="41770"/>
                    <a:pt x="35052" y="51701"/>
                  </a:cubicBezTo>
                  <a:cubicBezTo>
                    <a:pt x="25705" y="61633"/>
                    <a:pt x="18695" y="72440"/>
                    <a:pt x="14021" y="84124"/>
                  </a:cubicBezTo>
                  <a:cubicBezTo>
                    <a:pt x="12853" y="88798"/>
                    <a:pt x="11100" y="93179"/>
                    <a:pt x="8763" y="97269"/>
                  </a:cubicBezTo>
                  <a:cubicBezTo>
                    <a:pt x="6426" y="101358"/>
                    <a:pt x="5258" y="105156"/>
                    <a:pt x="5258" y="108661"/>
                  </a:cubicBezTo>
                  <a:cubicBezTo>
                    <a:pt x="1753" y="113334"/>
                    <a:pt x="0" y="125603"/>
                    <a:pt x="0" y="145465"/>
                  </a:cubicBezTo>
                  <a:cubicBezTo>
                    <a:pt x="0" y="150139"/>
                    <a:pt x="584" y="153936"/>
                    <a:pt x="1753" y="156857"/>
                  </a:cubicBezTo>
                  <a:cubicBezTo>
                    <a:pt x="2921" y="159778"/>
                    <a:pt x="5258" y="161823"/>
                    <a:pt x="8763" y="162991"/>
                  </a:cubicBezTo>
                  <a:lnTo>
                    <a:pt x="19279" y="168249"/>
                  </a:lnTo>
                  <a:cubicBezTo>
                    <a:pt x="19279" y="170586"/>
                    <a:pt x="25121" y="171754"/>
                    <a:pt x="36805" y="171754"/>
                  </a:cubicBezTo>
                  <a:cubicBezTo>
                    <a:pt x="43815" y="171754"/>
                    <a:pt x="49073" y="171170"/>
                    <a:pt x="52578" y="170002"/>
                  </a:cubicBezTo>
                  <a:cubicBezTo>
                    <a:pt x="56083" y="168833"/>
                    <a:pt x="60757" y="164744"/>
                    <a:pt x="66599" y="157734"/>
                  </a:cubicBezTo>
                  <a:cubicBezTo>
                    <a:pt x="75946" y="148386"/>
                    <a:pt x="82372" y="143713"/>
                    <a:pt x="85878" y="143713"/>
                  </a:cubicBezTo>
                  <a:cubicBezTo>
                    <a:pt x="90551" y="143713"/>
                    <a:pt x="96977" y="141084"/>
                    <a:pt x="105156" y="135826"/>
                  </a:cubicBezTo>
                  <a:cubicBezTo>
                    <a:pt x="113335" y="130568"/>
                    <a:pt x="117424" y="126771"/>
                    <a:pt x="117424" y="124434"/>
                  </a:cubicBezTo>
                  <a:cubicBezTo>
                    <a:pt x="117424" y="119761"/>
                    <a:pt x="123851" y="117424"/>
                    <a:pt x="136703" y="117424"/>
                  </a:cubicBezTo>
                  <a:cubicBezTo>
                    <a:pt x="148387" y="117424"/>
                    <a:pt x="150140" y="113919"/>
                    <a:pt x="141961" y="106908"/>
                  </a:cubicBezTo>
                  <a:cubicBezTo>
                    <a:pt x="137287" y="102235"/>
                    <a:pt x="134950" y="98729"/>
                    <a:pt x="134950" y="96393"/>
                  </a:cubicBezTo>
                  <a:cubicBezTo>
                    <a:pt x="134950" y="92887"/>
                    <a:pt x="132614" y="89966"/>
                    <a:pt x="127940" y="87630"/>
                  </a:cubicBezTo>
                  <a:cubicBezTo>
                    <a:pt x="124435" y="85293"/>
                    <a:pt x="120345" y="80035"/>
                    <a:pt x="115672" y="71856"/>
                  </a:cubicBezTo>
                  <a:cubicBezTo>
                    <a:pt x="110998" y="63677"/>
                    <a:pt x="108661" y="57835"/>
                    <a:pt x="108661" y="54330"/>
                  </a:cubicBezTo>
                  <a:cubicBezTo>
                    <a:pt x="108661" y="50825"/>
                    <a:pt x="110998" y="47904"/>
                    <a:pt x="115672" y="45567"/>
                  </a:cubicBezTo>
                  <a:cubicBezTo>
                    <a:pt x="120345" y="43230"/>
                    <a:pt x="126187" y="42062"/>
                    <a:pt x="133198" y="42062"/>
                  </a:cubicBezTo>
                  <a:cubicBezTo>
                    <a:pt x="141377" y="42062"/>
                    <a:pt x="146050" y="39725"/>
                    <a:pt x="147219" y="35052"/>
                  </a:cubicBezTo>
                  <a:lnTo>
                    <a:pt x="157734" y="21031"/>
                  </a:lnTo>
                  <a:cubicBezTo>
                    <a:pt x="161239" y="16357"/>
                    <a:pt x="162700" y="12852"/>
                    <a:pt x="162116" y="10515"/>
                  </a:cubicBezTo>
                  <a:cubicBezTo>
                    <a:pt x="161532" y="8178"/>
                    <a:pt x="158903" y="7594"/>
                    <a:pt x="154229" y="8763"/>
                  </a:cubicBezTo>
                  <a:cubicBezTo>
                    <a:pt x="150724" y="8763"/>
                    <a:pt x="147803" y="7594"/>
                    <a:pt x="145466" y="5257"/>
                  </a:cubicBezTo>
                  <a:lnTo>
                    <a:pt x="13845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854D8F7-CA39-D354-73EC-7C97F1AEA0DF}"/>
                </a:ext>
              </a:extLst>
            </p:cNvPr>
            <p:cNvSpPr txBox="1"/>
            <p:nvPr/>
          </p:nvSpPr>
          <p:spPr>
            <a:xfrm flipH="1">
              <a:off x="8262380" y="3507426"/>
              <a:ext cx="112863" cy="119482"/>
            </a:xfrm>
            <a:custGeom>
              <a:avLst/>
              <a:gdLst/>
              <a:ahLst/>
              <a:cxnLst/>
              <a:rect l="l" t="t" r="r" b="b"/>
              <a:pathLst>
                <a:path w="112863" h="119482">
                  <a:moveTo>
                    <a:pt x="96316" y="0"/>
                  </a:moveTo>
                  <a:cubicBezTo>
                    <a:pt x="93878" y="0"/>
                    <a:pt x="86360" y="2438"/>
                    <a:pt x="73761" y="7315"/>
                  </a:cubicBezTo>
                  <a:cubicBezTo>
                    <a:pt x="61163" y="12192"/>
                    <a:pt x="51206" y="16256"/>
                    <a:pt x="43891" y="19507"/>
                  </a:cubicBezTo>
                  <a:cubicBezTo>
                    <a:pt x="37388" y="23571"/>
                    <a:pt x="30886" y="29058"/>
                    <a:pt x="24384" y="35966"/>
                  </a:cubicBezTo>
                  <a:cubicBezTo>
                    <a:pt x="17881" y="42875"/>
                    <a:pt x="13004" y="50394"/>
                    <a:pt x="9753" y="58522"/>
                  </a:cubicBezTo>
                  <a:cubicBezTo>
                    <a:pt x="8940" y="61773"/>
                    <a:pt x="7721" y="64821"/>
                    <a:pt x="6096" y="67666"/>
                  </a:cubicBezTo>
                  <a:cubicBezTo>
                    <a:pt x="4470" y="70510"/>
                    <a:pt x="3657" y="73152"/>
                    <a:pt x="3657" y="75590"/>
                  </a:cubicBezTo>
                  <a:cubicBezTo>
                    <a:pt x="1219" y="78842"/>
                    <a:pt x="0" y="87376"/>
                    <a:pt x="0" y="101194"/>
                  </a:cubicBezTo>
                  <a:cubicBezTo>
                    <a:pt x="0" y="104445"/>
                    <a:pt x="406" y="107086"/>
                    <a:pt x="1219" y="109118"/>
                  </a:cubicBezTo>
                  <a:cubicBezTo>
                    <a:pt x="2032" y="111150"/>
                    <a:pt x="3657" y="112573"/>
                    <a:pt x="6096" y="113386"/>
                  </a:cubicBezTo>
                  <a:lnTo>
                    <a:pt x="13411" y="117043"/>
                  </a:lnTo>
                  <a:cubicBezTo>
                    <a:pt x="13411" y="118669"/>
                    <a:pt x="17475" y="119482"/>
                    <a:pt x="25603" y="119482"/>
                  </a:cubicBezTo>
                  <a:cubicBezTo>
                    <a:pt x="30480" y="119482"/>
                    <a:pt x="34137" y="119075"/>
                    <a:pt x="36576" y="118262"/>
                  </a:cubicBezTo>
                  <a:cubicBezTo>
                    <a:pt x="39014" y="117450"/>
                    <a:pt x="42265" y="114605"/>
                    <a:pt x="46329" y="109728"/>
                  </a:cubicBezTo>
                  <a:cubicBezTo>
                    <a:pt x="52832" y="103226"/>
                    <a:pt x="57302" y="99974"/>
                    <a:pt x="59740" y="99974"/>
                  </a:cubicBezTo>
                  <a:cubicBezTo>
                    <a:pt x="62992" y="99974"/>
                    <a:pt x="67462" y="98146"/>
                    <a:pt x="73152" y="94488"/>
                  </a:cubicBezTo>
                  <a:cubicBezTo>
                    <a:pt x="78841" y="90830"/>
                    <a:pt x="81686" y="88189"/>
                    <a:pt x="81686" y="86563"/>
                  </a:cubicBezTo>
                  <a:cubicBezTo>
                    <a:pt x="81686" y="83312"/>
                    <a:pt x="86156" y="81686"/>
                    <a:pt x="95097" y="81686"/>
                  </a:cubicBezTo>
                  <a:cubicBezTo>
                    <a:pt x="103225" y="81686"/>
                    <a:pt x="104444" y="79248"/>
                    <a:pt x="98755" y="74371"/>
                  </a:cubicBezTo>
                  <a:cubicBezTo>
                    <a:pt x="95504" y="71120"/>
                    <a:pt x="93878" y="68682"/>
                    <a:pt x="93878" y="67056"/>
                  </a:cubicBezTo>
                  <a:cubicBezTo>
                    <a:pt x="93878" y="64618"/>
                    <a:pt x="92252" y="62586"/>
                    <a:pt x="89001" y="60960"/>
                  </a:cubicBezTo>
                  <a:cubicBezTo>
                    <a:pt x="86563" y="59334"/>
                    <a:pt x="83718" y="55677"/>
                    <a:pt x="80467" y="49987"/>
                  </a:cubicBezTo>
                  <a:cubicBezTo>
                    <a:pt x="77216" y="44298"/>
                    <a:pt x="75590" y="40234"/>
                    <a:pt x="75590" y="37795"/>
                  </a:cubicBezTo>
                  <a:cubicBezTo>
                    <a:pt x="75590" y="35357"/>
                    <a:pt x="77216" y="33325"/>
                    <a:pt x="80467" y="31699"/>
                  </a:cubicBezTo>
                  <a:cubicBezTo>
                    <a:pt x="83718" y="30074"/>
                    <a:pt x="87782" y="29261"/>
                    <a:pt x="92659" y="29261"/>
                  </a:cubicBezTo>
                  <a:cubicBezTo>
                    <a:pt x="98348" y="29261"/>
                    <a:pt x="101600" y="27635"/>
                    <a:pt x="102412" y="24384"/>
                  </a:cubicBezTo>
                  <a:lnTo>
                    <a:pt x="109728" y="14630"/>
                  </a:lnTo>
                  <a:cubicBezTo>
                    <a:pt x="112166" y="11379"/>
                    <a:pt x="113182" y="8941"/>
                    <a:pt x="112776" y="7315"/>
                  </a:cubicBezTo>
                  <a:cubicBezTo>
                    <a:pt x="112369" y="5690"/>
                    <a:pt x="110540" y="5283"/>
                    <a:pt x="107289" y="6096"/>
                  </a:cubicBezTo>
                  <a:cubicBezTo>
                    <a:pt x="104851" y="6096"/>
                    <a:pt x="102819" y="5283"/>
                    <a:pt x="101193" y="3658"/>
                  </a:cubicBezTo>
                  <a:lnTo>
                    <a:pt x="9631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65AD3AA-68CC-A00D-EAF9-1CCFD51175D5}"/>
                </a:ext>
              </a:extLst>
            </p:cNvPr>
            <p:cNvSpPr txBox="1"/>
            <p:nvPr/>
          </p:nvSpPr>
          <p:spPr>
            <a:xfrm flipH="1">
              <a:off x="6678537" y="3539963"/>
              <a:ext cx="69024" cy="47320"/>
            </a:xfrm>
            <a:custGeom>
              <a:avLst/>
              <a:gdLst/>
              <a:ahLst/>
              <a:cxnLst/>
              <a:rect l="l" t="t" r="r" b="b"/>
              <a:pathLst>
                <a:path w="69024" h="47320">
                  <a:moveTo>
                    <a:pt x="17526" y="0"/>
                  </a:moveTo>
                  <a:cubicBezTo>
                    <a:pt x="14020" y="0"/>
                    <a:pt x="10515" y="2336"/>
                    <a:pt x="7010" y="7010"/>
                  </a:cubicBezTo>
                  <a:cubicBezTo>
                    <a:pt x="5842" y="9347"/>
                    <a:pt x="4381" y="12560"/>
                    <a:pt x="2629" y="16649"/>
                  </a:cubicBezTo>
                  <a:cubicBezTo>
                    <a:pt x="876" y="20739"/>
                    <a:pt x="0" y="23952"/>
                    <a:pt x="0" y="26289"/>
                  </a:cubicBezTo>
                  <a:cubicBezTo>
                    <a:pt x="0" y="28625"/>
                    <a:pt x="2044" y="30962"/>
                    <a:pt x="6134" y="33299"/>
                  </a:cubicBezTo>
                  <a:cubicBezTo>
                    <a:pt x="10223" y="35636"/>
                    <a:pt x="16357" y="37973"/>
                    <a:pt x="24536" y="40309"/>
                  </a:cubicBezTo>
                  <a:cubicBezTo>
                    <a:pt x="38557" y="44983"/>
                    <a:pt x="49072" y="47320"/>
                    <a:pt x="56083" y="47320"/>
                  </a:cubicBezTo>
                  <a:cubicBezTo>
                    <a:pt x="60756" y="47320"/>
                    <a:pt x="64262" y="46736"/>
                    <a:pt x="66598" y="45567"/>
                  </a:cubicBezTo>
                  <a:cubicBezTo>
                    <a:pt x="70104" y="43230"/>
                    <a:pt x="69811" y="39141"/>
                    <a:pt x="65722" y="33299"/>
                  </a:cubicBezTo>
                  <a:cubicBezTo>
                    <a:pt x="61633" y="27457"/>
                    <a:pt x="53746" y="21031"/>
                    <a:pt x="42062" y="14020"/>
                  </a:cubicBezTo>
                  <a:cubicBezTo>
                    <a:pt x="31546" y="4673"/>
                    <a:pt x="23368" y="0"/>
                    <a:pt x="1752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0518D5D-D735-6B15-94CE-964DADD33918}"/>
                </a:ext>
              </a:extLst>
            </p:cNvPr>
            <p:cNvSpPr txBox="1"/>
            <p:nvPr/>
          </p:nvSpPr>
          <p:spPr>
            <a:xfrm flipH="1">
              <a:off x="7913918" y="3562290"/>
              <a:ext cx="48017" cy="32918"/>
            </a:xfrm>
            <a:custGeom>
              <a:avLst/>
              <a:gdLst/>
              <a:ahLst/>
              <a:cxnLst/>
              <a:rect l="l" t="t" r="r" b="b"/>
              <a:pathLst>
                <a:path w="48017" h="32918">
                  <a:moveTo>
                    <a:pt x="12192" y="0"/>
                  </a:moveTo>
                  <a:cubicBezTo>
                    <a:pt x="9754" y="0"/>
                    <a:pt x="7316" y="1626"/>
                    <a:pt x="4877" y="4877"/>
                  </a:cubicBezTo>
                  <a:cubicBezTo>
                    <a:pt x="4064" y="6502"/>
                    <a:pt x="3048" y="8738"/>
                    <a:pt x="1829" y="11582"/>
                  </a:cubicBezTo>
                  <a:cubicBezTo>
                    <a:pt x="610" y="14427"/>
                    <a:pt x="0" y="16662"/>
                    <a:pt x="0" y="18288"/>
                  </a:cubicBezTo>
                  <a:cubicBezTo>
                    <a:pt x="0" y="19914"/>
                    <a:pt x="1423" y="21539"/>
                    <a:pt x="4268" y="23165"/>
                  </a:cubicBezTo>
                  <a:cubicBezTo>
                    <a:pt x="7112" y="24790"/>
                    <a:pt x="11380" y="26416"/>
                    <a:pt x="17069" y="28042"/>
                  </a:cubicBezTo>
                  <a:cubicBezTo>
                    <a:pt x="26823" y="31293"/>
                    <a:pt x="34138" y="32918"/>
                    <a:pt x="39015" y="32918"/>
                  </a:cubicBezTo>
                  <a:cubicBezTo>
                    <a:pt x="42266" y="32918"/>
                    <a:pt x="44704" y="32512"/>
                    <a:pt x="46330" y="31699"/>
                  </a:cubicBezTo>
                  <a:cubicBezTo>
                    <a:pt x="48768" y="30074"/>
                    <a:pt x="48565" y="27229"/>
                    <a:pt x="45720" y="23165"/>
                  </a:cubicBezTo>
                  <a:cubicBezTo>
                    <a:pt x="42876" y="19101"/>
                    <a:pt x="37389" y="14630"/>
                    <a:pt x="29261" y="9754"/>
                  </a:cubicBezTo>
                  <a:cubicBezTo>
                    <a:pt x="21946" y="3251"/>
                    <a:pt x="16256" y="0"/>
                    <a:pt x="1219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C253AD9-D7EC-233E-59F0-EEF58B3F55B0}"/>
                </a:ext>
              </a:extLst>
            </p:cNvPr>
            <p:cNvSpPr txBox="1"/>
            <p:nvPr/>
          </p:nvSpPr>
          <p:spPr>
            <a:xfrm flipH="1">
              <a:off x="9440662" y="3799431"/>
              <a:ext cx="144700" cy="120001"/>
            </a:xfrm>
            <a:custGeom>
              <a:avLst/>
              <a:gdLst/>
              <a:ahLst/>
              <a:cxnLst/>
              <a:rect l="l" t="t" r="r" b="b"/>
              <a:pathLst>
                <a:path w="144700" h="120001">
                  <a:moveTo>
                    <a:pt x="0" y="0"/>
                  </a:moveTo>
                  <a:lnTo>
                    <a:pt x="2303" y="27623"/>
                  </a:lnTo>
                  <a:cubicBezTo>
                    <a:pt x="3929" y="32500"/>
                    <a:pt x="9415" y="41237"/>
                    <a:pt x="18762" y="53836"/>
                  </a:cubicBezTo>
                  <a:cubicBezTo>
                    <a:pt x="28109" y="66434"/>
                    <a:pt x="34815" y="73952"/>
                    <a:pt x="38879" y="76391"/>
                  </a:cubicBezTo>
                  <a:cubicBezTo>
                    <a:pt x="39692" y="77204"/>
                    <a:pt x="41317" y="78423"/>
                    <a:pt x="43756" y="80048"/>
                  </a:cubicBezTo>
                  <a:cubicBezTo>
                    <a:pt x="46194" y="81674"/>
                    <a:pt x="48226" y="83706"/>
                    <a:pt x="49852" y="86144"/>
                  </a:cubicBezTo>
                  <a:cubicBezTo>
                    <a:pt x="62857" y="96711"/>
                    <a:pt x="73017" y="102807"/>
                    <a:pt x="80332" y="104432"/>
                  </a:cubicBezTo>
                  <a:lnTo>
                    <a:pt x="99839" y="112967"/>
                  </a:lnTo>
                  <a:cubicBezTo>
                    <a:pt x="106341" y="117031"/>
                    <a:pt x="111218" y="119063"/>
                    <a:pt x="114469" y="119063"/>
                  </a:cubicBezTo>
                  <a:lnTo>
                    <a:pt x="117516" y="120001"/>
                  </a:lnTo>
                  <a:lnTo>
                    <a:pt x="134502" y="109509"/>
                  </a:lnTo>
                  <a:cubicBezTo>
                    <a:pt x="143850" y="100162"/>
                    <a:pt x="146771" y="94904"/>
                    <a:pt x="143265" y="93736"/>
                  </a:cubicBezTo>
                  <a:cubicBezTo>
                    <a:pt x="140929" y="92568"/>
                    <a:pt x="137423" y="91399"/>
                    <a:pt x="132750" y="90231"/>
                  </a:cubicBezTo>
                  <a:cubicBezTo>
                    <a:pt x="128076" y="89062"/>
                    <a:pt x="122818" y="88478"/>
                    <a:pt x="116976" y="88478"/>
                  </a:cubicBezTo>
                  <a:cubicBezTo>
                    <a:pt x="99450" y="84973"/>
                    <a:pt x="86014" y="80299"/>
                    <a:pt x="76667" y="74457"/>
                  </a:cubicBezTo>
                  <a:cubicBezTo>
                    <a:pt x="61477" y="65110"/>
                    <a:pt x="42783" y="48753"/>
                    <a:pt x="20583" y="253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454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DADE8F-FCD3-0F1A-16DE-12DBEB0D4CC4}"/>
              </a:ext>
            </a:extLst>
          </p:cNvPr>
          <p:cNvSpPr txBox="1"/>
          <p:nvPr/>
        </p:nvSpPr>
        <p:spPr>
          <a:xfrm>
            <a:off x="874713" y="3060700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28263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BCE0849-24F1-EBB1-7FE3-2A342F7855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019550"/>
          </a:xfrm>
          <a:prstGeom prst="rect">
            <a:avLst/>
          </a:prstGeom>
        </p:spPr>
      </p:pic>
      <p:sp>
        <p:nvSpPr>
          <p:cNvPr id="125" name="椭圆 124">
            <a:extLst>
              <a:ext uri="{FF2B5EF4-FFF2-40B4-BE49-F238E27FC236}">
                <a16:creationId xmlns:a16="http://schemas.microsoft.com/office/drawing/2014/main" id="{63C48C61-BF09-7FA2-650C-84C8B7FDE3D4}"/>
              </a:ext>
            </a:extLst>
          </p:cNvPr>
          <p:cNvSpPr/>
          <p:nvPr/>
        </p:nvSpPr>
        <p:spPr>
          <a:xfrm>
            <a:off x="5319398" y="987736"/>
            <a:ext cx="1534267" cy="1534267"/>
          </a:xfrm>
          <a:prstGeom prst="ellipse">
            <a:avLst/>
          </a:prstGeom>
          <a:solidFill>
            <a:srgbClr val="DC0A1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9FEB6F0-9D58-BA02-AD00-5E8D961E417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836" y="596363"/>
            <a:ext cx="2414225" cy="24142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0E7E454-5EEF-5635-D929-F3106DFAA6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787"/>
          <a:stretch/>
        </p:blipFill>
        <p:spPr>
          <a:xfrm>
            <a:off x="789833" y="3170509"/>
            <a:ext cx="12192000" cy="3687491"/>
          </a:xfrm>
          <a:prstGeom prst="rect">
            <a:avLst/>
          </a:prstGeom>
        </p:spPr>
      </p:pic>
      <p:sp>
        <p:nvSpPr>
          <p:cNvPr id="27" name="图形 4">
            <a:extLst>
              <a:ext uri="{FF2B5EF4-FFF2-40B4-BE49-F238E27FC236}">
                <a16:creationId xmlns:a16="http://schemas.microsoft.com/office/drawing/2014/main" id="{0C9DA81B-F6F5-8F79-1186-2EDF7FC4B0D2}"/>
              </a:ext>
            </a:extLst>
          </p:cNvPr>
          <p:cNvSpPr/>
          <p:nvPr/>
        </p:nvSpPr>
        <p:spPr>
          <a:xfrm>
            <a:off x="-83922" y="2940420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DC0A16">
                  <a:alpha val="10000"/>
                </a:srgbClr>
              </a:gs>
              <a:gs pos="43000">
                <a:srgbClr val="DC0A16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DC0A16">
                    <a:alpha val="34000"/>
                  </a:srgbClr>
                </a:gs>
                <a:gs pos="100000">
                  <a:srgbClr val="DC0A16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935C1A6A-ED7B-18EE-40E2-42BED064CB4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6" b="33372"/>
          <a:stretch/>
        </p:blipFill>
        <p:spPr>
          <a:xfrm>
            <a:off x="544506" y="5062719"/>
            <a:ext cx="11102988" cy="179528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F19FB86C-A4B0-09E7-DD3A-D8727DB3E3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74" y="191521"/>
            <a:ext cx="3651303" cy="14191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942CF5C-C858-2FD2-4E72-2D28C099B3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390907">
            <a:off x="-120670" y="6206860"/>
            <a:ext cx="4899110" cy="100511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3B879D3-F73B-0D2F-7B11-1DF7B3444A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638264">
            <a:off x="6908482" y="6245920"/>
            <a:ext cx="4899110" cy="100511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CA8CC5F5-E481-D263-4F35-9BAE1F2B088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189" y="4796796"/>
            <a:ext cx="1880367" cy="169952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9ABBDBE-7023-9E43-2A89-E18BE5556B35}"/>
              </a:ext>
            </a:extLst>
          </p:cNvPr>
          <p:cNvSpPr txBox="1"/>
          <p:nvPr/>
        </p:nvSpPr>
        <p:spPr>
          <a:xfrm flipH="1">
            <a:off x="5601783" y="1240051"/>
            <a:ext cx="10182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7D76CF3-44BC-B131-C6FB-C1477ECF697D}"/>
              </a:ext>
            </a:extLst>
          </p:cNvPr>
          <p:cNvGrpSpPr/>
          <p:nvPr/>
        </p:nvGrpSpPr>
        <p:grpSpPr>
          <a:xfrm>
            <a:off x="3303527" y="1906501"/>
            <a:ext cx="5417101" cy="1430385"/>
            <a:chOff x="3330036" y="1906501"/>
            <a:chExt cx="5417101" cy="1430385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5EACC120-A2A9-4DDB-3EF5-2BA1535698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37904" b="52778"/>
            <a:stretch/>
          </p:blipFill>
          <p:spPr>
            <a:xfrm rot="20345609" flipH="1">
              <a:off x="6236476" y="1906501"/>
              <a:ext cx="2510661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7CDB2288-C915-39AD-1C40-AF3EAF7A14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3" r="37904" b="52778"/>
            <a:stretch/>
          </p:blipFill>
          <p:spPr>
            <a:xfrm rot="1027328">
              <a:off x="3330036" y="1919986"/>
              <a:ext cx="2630580" cy="1416900"/>
            </a:xfrm>
            <a:custGeom>
              <a:avLst/>
              <a:gdLst>
                <a:gd name="connsiteX0" fmla="*/ 2187721 w 3144770"/>
                <a:gd name="connsiteY0" fmla="*/ 0 h 1416900"/>
                <a:gd name="connsiteX1" fmla="*/ 118169 w 3144770"/>
                <a:gd name="connsiteY1" fmla="*/ 508409 h 1416900"/>
                <a:gd name="connsiteX2" fmla="*/ 4517 w 3144770"/>
                <a:gd name="connsiteY2" fmla="*/ 696087 h 1416900"/>
                <a:gd name="connsiteX3" fmla="*/ 152563 w 3144770"/>
                <a:gd name="connsiteY3" fmla="*/ 1298732 h 1416900"/>
                <a:gd name="connsiteX4" fmla="*/ 340241 w 3144770"/>
                <a:gd name="connsiteY4" fmla="*/ 1412385 h 1416900"/>
                <a:gd name="connsiteX5" fmla="*/ 3026602 w 3144770"/>
                <a:gd name="connsiteY5" fmla="*/ 752450 h 1416900"/>
                <a:gd name="connsiteX6" fmla="*/ 3140255 w 3144770"/>
                <a:gd name="connsiteY6" fmla="*/ 564772 h 1416900"/>
                <a:gd name="connsiteX7" fmla="*/ 3001512 w 3144770"/>
                <a:gd name="connsiteY7" fmla="*/ 0 h 14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4770" h="1416900">
                  <a:moveTo>
                    <a:pt x="2187721" y="0"/>
                  </a:moveTo>
                  <a:lnTo>
                    <a:pt x="118169" y="508409"/>
                  </a:lnTo>
                  <a:cubicBezTo>
                    <a:pt x="34959" y="528850"/>
                    <a:pt x="-15925" y="612876"/>
                    <a:pt x="4517" y="696087"/>
                  </a:cubicBezTo>
                  <a:lnTo>
                    <a:pt x="152563" y="1298732"/>
                  </a:lnTo>
                  <a:cubicBezTo>
                    <a:pt x="173005" y="1381942"/>
                    <a:pt x="257031" y="1432826"/>
                    <a:pt x="340241" y="1412385"/>
                  </a:cubicBezTo>
                  <a:lnTo>
                    <a:pt x="3026602" y="752450"/>
                  </a:lnTo>
                  <a:cubicBezTo>
                    <a:pt x="3109812" y="732009"/>
                    <a:pt x="3160696" y="647982"/>
                    <a:pt x="3140255" y="564772"/>
                  </a:cubicBezTo>
                  <a:lnTo>
                    <a:pt x="3001512" y="0"/>
                  </a:lnTo>
                  <a:close/>
                </a:path>
              </a:pathLst>
            </a:custGeom>
          </p:spPr>
        </p:pic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C2595699-BACC-E60D-32EE-4E2CEC6F560F}"/>
              </a:ext>
            </a:extLst>
          </p:cNvPr>
          <p:cNvSpPr/>
          <p:nvPr/>
        </p:nvSpPr>
        <p:spPr>
          <a:xfrm>
            <a:off x="3679505" y="2846249"/>
            <a:ext cx="4814052" cy="6452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dist="76200" dir="13500000">
              <a:prstClr val="black">
                <a:alpha val="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506B88D-BBD4-7A2B-141E-790FE834C9FF}"/>
              </a:ext>
            </a:extLst>
          </p:cNvPr>
          <p:cNvSpPr txBox="1"/>
          <p:nvPr/>
        </p:nvSpPr>
        <p:spPr>
          <a:xfrm>
            <a:off x="4261816" y="2935426"/>
            <a:ext cx="3719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350C7C6-5615-6DB9-5DE6-E7B2E3FC4359}"/>
              </a:ext>
            </a:extLst>
          </p:cNvPr>
          <p:cNvSpPr txBox="1"/>
          <p:nvPr/>
        </p:nvSpPr>
        <p:spPr>
          <a:xfrm>
            <a:off x="4009848" y="3651444"/>
            <a:ext cx="4223614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46679CA-788B-AACC-5A0D-85F941AC9A27}"/>
              </a:ext>
            </a:extLst>
          </p:cNvPr>
          <p:cNvGrpSpPr/>
          <p:nvPr/>
        </p:nvGrpSpPr>
        <p:grpSpPr>
          <a:xfrm>
            <a:off x="3919719" y="5574670"/>
            <a:ext cx="4184718" cy="1280396"/>
            <a:chOff x="4477486" y="6747623"/>
            <a:chExt cx="3254954" cy="995918"/>
          </a:xfrm>
          <a:gradFill>
            <a:gsLst>
              <a:gs pos="100000">
                <a:srgbClr val="FADB0B">
                  <a:alpha val="0"/>
                </a:srgbClr>
              </a:gs>
              <a:gs pos="0">
                <a:srgbClr val="FDEAE0"/>
              </a:gs>
            </a:gsLst>
            <a:lin ang="5400000" scaled="1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6B3CCB9-583F-C06E-F4DE-EBA253093119}"/>
                </a:ext>
              </a:extLst>
            </p:cNvPr>
            <p:cNvSpPr/>
            <p:nvPr/>
          </p:nvSpPr>
          <p:spPr>
            <a:xfrm>
              <a:off x="4477486" y="6816213"/>
              <a:ext cx="1276212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4B1E8B1-39CA-8FAD-68E1-AFB9638D01CD}"/>
                </a:ext>
              </a:extLst>
            </p:cNvPr>
            <p:cNvSpPr/>
            <p:nvPr/>
          </p:nvSpPr>
          <p:spPr>
            <a:xfrm>
              <a:off x="6371775" y="6788199"/>
              <a:ext cx="1360665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1673353-A92D-E5B7-D0E6-1F7B6E46D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108" y="6747623"/>
              <a:ext cx="552668" cy="710639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269470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CFE13A4F-781C-D401-35DE-3DB85A3D51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52119" y="2085748"/>
            <a:ext cx="1515625" cy="15156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4846" y="2076135"/>
            <a:ext cx="1515625" cy="1515625"/>
          </a:xfrm>
          <a:prstGeom prst="rect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0930" y="3720050"/>
            <a:ext cx="1515625" cy="1515625"/>
          </a:xfrm>
          <a:prstGeom prst="rect">
            <a:avLst/>
          </a:prstGeom>
          <a:solidFill>
            <a:srgbClr val="DC0A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4846" y="3700822"/>
            <a:ext cx="1515625" cy="15156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19317" y="2364166"/>
            <a:ext cx="24962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619317" y="1929205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619317" y="2460177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821075" y="2353893"/>
            <a:ext cx="971337" cy="960107"/>
            <a:chOff x="11145838" y="3187700"/>
            <a:chExt cx="549276" cy="542925"/>
          </a:xfrm>
          <a:solidFill>
            <a:schemeClr val="bg1"/>
          </a:solidFill>
        </p:grpSpPr>
        <p:sp>
          <p:nvSpPr>
            <p:cNvPr id="10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Freeform 120"/>
          <p:cNvSpPr>
            <a:spLocks noEditPoints="1"/>
          </p:cNvSpPr>
          <p:nvPr/>
        </p:nvSpPr>
        <p:spPr bwMode="auto">
          <a:xfrm>
            <a:off x="6508384" y="2444571"/>
            <a:ext cx="908545" cy="778751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6435160" y="3996347"/>
            <a:ext cx="989783" cy="989783"/>
          </a:xfrm>
          <a:custGeom>
            <a:avLst/>
            <a:gdLst>
              <a:gd name="T0" fmla="*/ 2147483646 w 6475"/>
              <a:gd name="T1" fmla="*/ 2147483646 h 6474"/>
              <a:gd name="T2" fmla="*/ 2147483646 w 6475"/>
              <a:gd name="T3" fmla="*/ 2147483646 h 6474"/>
              <a:gd name="T4" fmla="*/ 2147483646 w 6475"/>
              <a:gd name="T5" fmla="*/ 2147483646 h 6474"/>
              <a:gd name="T6" fmla="*/ 2147483646 w 6475"/>
              <a:gd name="T7" fmla="*/ 2147483646 h 6474"/>
              <a:gd name="T8" fmla="*/ 2147483646 w 6475"/>
              <a:gd name="T9" fmla="*/ 2147483646 h 6474"/>
              <a:gd name="T10" fmla="*/ 2147483646 w 6475"/>
              <a:gd name="T11" fmla="*/ 2147483646 h 6474"/>
              <a:gd name="T12" fmla="*/ 2147483646 w 6475"/>
              <a:gd name="T13" fmla="*/ 2147483646 h 6474"/>
              <a:gd name="T14" fmla="*/ 2147483646 w 6475"/>
              <a:gd name="T15" fmla="*/ 2147483646 h 6474"/>
              <a:gd name="T16" fmla="*/ 2147483646 w 6475"/>
              <a:gd name="T17" fmla="*/ 2147483646 h 6474"/>
              <a:gd name="T18" fmla="*/ 2147483646 w 6475"/>
              <a:gd name="T19" fmla="*/ 2147483646 h 6474"/>
              <a:gd name="T20" fmla="*/ 2147483646 w 6475"/>
              <a:gd name="T21" fmla="*/ 2147483646 h 6474"/>
              <a:gd name="T22" fmla="*/ 2147483646 w 6475"/>
              <a:gd name="T23" fmla="*/ 1987307535 h 6474"/>
              <a:gd name="T24" fmla="*/ 2147483646 w 6475"/>
              <a:gd name="T25" fmla="*/ 433100014 h 6474"/>
              <a:gd name="T26" fmla="*/ 2147483646 w 6475"/>
              <a:gd name="T27" fmla="*/ 0 h 6474"/>
              <a:gd name="T28" fmla="*/ 2147483646 w 6475"/>
              <a:gd name="T29" fmla="*/ 611465864 h 6474"/>
              <a:gd name="T30" fmla="*/ 2147483646 w 6475"/>
              <a:gd name="T31" fmla="*/ 2147483646 h 6474"/>
              <a:gd name="T32" fmla="*/ 2147483646 w 6475"/>
              <a:gd name="T33" fmla="*/ 2147483646 h 6474"/>
              <a:gd name="T34" fmla="*/ 2147483646 w 6475"/>
              <a:gd name="T35" fmla="*/ 2147483646 h 6474"/>
              <a:gd name="T36" fmla="*/ 2147483646 w 6475"/>
              <a:gd name="T37" fmla="*/ 2147483646 h 6474"/>
              <a:gd name="T38" fmla="*/ 2147483646 w 6475"/>
              <a:gd name="T39" fmla="*/ 2147483646 h 6474"/>
              <a:gd name="T40" fmla="*/ 2147483646 w 6475"/>
              <a:gd name="T41" fmla="*/ 2147483646 h 6474"/>
              <a:gd name="T42" fmla="*/ 2147483646 w 6475"/>
              <a:gd name="T43" fmla="*/ 2147483646 h 6474"/>
              <a:gd name="T44" fmla="*/ 1655347323 w 6475"/>
              <a:gd name="T45" fmla="*/ 2147483646 h 6474"/>
              <a:gd name="T46" fmla="*/ 280103845 w 6475"/>
              <a:gd name="T47" fmla="*/ 2147483646 h 6474"/>
              <a:gd name="T48" fmla="*/ 0 w 6475"/>
              <a:gd name="T49" fmla="*/ 2147483646 h 6474"/>
              <a:gd name="T50" fmla="*/ 840397737 w 6475"/>
              <a:gd name="T51" fmla="*/ 2147483646 h 6474"/>
              <a:gd name="T52" fmla="*/ 2147483646 w 6475"/>
              <a:gd name="T53" fmla="*/ 2147483646 h 6474"/>
              <a:gd name="T54" fmla="*/ 2147483646 w 6475"/>
              <a:gd name="T55" fmla="*/ 2147483646 h 6474"/>
              <a:gd name="T56" fmla="*/ 2147483646 w 6475"/>
              <a:gd name="T57" fmla="*/ 2147483646 h 6474"/>
              <a:gd name="T58" fmla="*/ 2147483646 w 6475"/>
              <a:gd name="T59" fmla="*/ 2147483646 h 6474"/>
              <a:gd name="T60" fmla="*/ 2147483646 w 6475"/>
              <a:gd name="T61" fmla="*/ 2147483646 h 6474"/>
              <a:gd name="T62" fmla="*/ 2147483646 w 6475"/>
              <a:gd name="T63" fmla="*/ 2147483646 h 6474"/>
              <a:gd name="T64" fmla="*/ 2147483646 w 6475"/>
              <a:gd name="T65" fmla="*/ 2147483646 h 6474"/>
              <a:gd name="T66" fmla="*/ 2147483646 w 6475"/>
              <a:gd name="T67" fmla="*/ 2147483646 h 6474"/>
              <a:gd name="T68" fmla="*/ 2147483646 w 6475"/>
              <a:gd name="T69" fmla="*/ 2147483646 h 6474"/>
              <a:gd name="T70" fmla="*/ 2147483646 w 6475"/>
              <a:gd name="T71" fmla="*/ 2147483646 h 6474"/>
              <a:gd name="T72" fmla="*/ 2147483646 w 6475"/>
              <a:gd name="T73" fmla="*/ 2147483646 h 6474"/>
              <a:gd name="T74" fmla="*/ 2147483646 w 6475"/>
              <a:gd name="T75" fmla="*/ 2147483646 h 6474"/>
              <a:gd name="T76" fmla="*/ 2147483646 w 6475"/>
              <a:gd name="T77" fmla="*/ 2147483646 h 6474"/>
              <a:gd name="T78" fmla="*/ 2147483646 w 6475"/>
              <a:gd name="T79" fmla="*/ 2147483646 h 6474"/>
              <a:gd name="T80" fmla="*/ 2147483646 w 6475"/>
              <a:gd name="T81" fmla="*/ 2147483646 h 6474"/>
              <a:gd name="T82" fmla="*/ 2147483646 w 6475"/>
              <a:gd name="T83" fmla="*/ 2147483646 h 6474"/>
              <a:gd name="T84" fmla="*/ 2147483646 w 6475"/>
              <a:gd name="T85" fmla="*/ 2147483646 h 6474"/>
              <a:gd name="T86" fmla="*/ 2147483646 w 6475"/>
              <a:gd name="T87" fmla="*/ 2147483646 h 6474"/>
              <a:gd name="T88" fmla="*/ 2147483646 w 6475"/>
              <a:gd name="T89" fmla="*/ 2147483646 h 6474"/>
              <a:gd name="T90" fmla="*/ 2147483646 w 6475"/>
              <a:gd name="T91" fmla="*/ 2147483646 h 6474"/>
              <a:gd name="T92" fmla="*/ 2147483646 w 6475"/>
              <a:gd name="T93" fmla="*/ 2147483646 h 6474"/>
              <a:gd name="T94" fmla="*/ 2147483646 w 6475"/>
              <a:gd name="T95" fmla="*/ 2147483646 h 6474"/>
              <a:gd name="T96" fmla="*/ 2147483646 w 6475"/>
              <a:gd name="T97" fmla="*/ 2147483646 h 6474"/>
              <a:gd name="T98" fmla="*/ 2147483646 w 6475"/>
              <a:gd name="T99" fmla="*/ 2147483646 h 6474"/>
              <a:gd name="T100" fmla="*/ 2147483646 w 6475"/>
              <a:gd name="T101" fmla="*/ 2147483646 h 6474"/>
              <a:gd name="T102" fmla="*/ 2147483646 w 6475"/>
              <a:gd name="T103" fmla="*/ 2147483646 h 6474"/>
              <a:gd name="T104" fmla="*/ 2147483646 w 6475"/>
              <a:gd name="T105" fmla="*/ 2147483646 h 6474"/>
              <a:gd name="T106" fmla="*/ 2147483646 w 6475"/>
              <a:gd name="T107" fmla="*/ 2147483646 h 6474"/>
              <a:gd name="T108" fmla="*/ 2147483646 w 6475"/>
              <a:gd name="T109" fmla="*/ 2147483646 h 6474"/>
              <a:gd name="T110" fmla="*/ 2147483646 w 6475"/>
              <a:gd name="T111" fmla="*/ 2147483646 h 6474"/>
              <a:gd name="T112" fmla="*/ 2147483646 w 6475"/>
              <a:gd name="T113" fmla="*/ 2147483646 h 6474"/>
              <a:gd name="T114" fmla="*/ 2147483646 w 6475"/>
              <a:gd name="T115" fmla="*/ 2147483646 h 6474"/>
              <a:gd name="T116" fmla="*/ 2147483646 w 6475"/>
              <a:gd name="T117" fmla="*/ 2147483646 h 6474"/>
              <a:gd name="T118" fmla="*/ 2147483646 w 6475"/>
              <a:gd name="T119" fmla="*/ 2147483646 h 6474"/>
              <a:gd name="T120" fmla="*/ 2147483646 w 6475"/>
              <a:gd name="T121" fmla="*/ 2147483646 h 6474"/>
              <a:gd name="T122" fmla="*/ 2147483646 w 6475"/>
              <a:gd name="T123" fmla="*/ 2147483646 h 647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475" h="6474">
                <a:moveTo>
                  <a:pt x="3889" y="3006"/>
                </a:moveTo>
                <a:lnTo>
                  <a:pt x="3889" y="3006"/>
                </a:lnTo>
                <a:lnTo>
                  <a:pt x="3915" y="2952"/>
                </a:lnTo>
                <a:lnTo>
                  <a:pt x="3940" y="2898"/>
                </a:lnTo>
                <a:lnTo>
                  <a:pt x="3964" y="2842"/>
                </a:lnTo>
                <a:lnTo>
                  <a:pt x="3987" y="2787"/>
                </a:lnTo>
                <a:lnTo>
                  <a:pt x="4007" y="2729"/>
                </a:lnTo>
                <a:lnTo>
                  <a:pt x="4026" y="2672"/>
                </a:lnTo>
                <a:lnTo>
                  <a:pt x="4043" y="2613"/>
                </a:lnTo>
                <a:lnTo>
                  <a:pt x="4059" y="2555"/>
                </a:lnTo>
                <a:lnTo>
                  <a:pt x="4073" y="2495"/>
                </a:lnTo>
                <a:lnTo>
                  <a:pt x="4085" y="2434"/>
                </a:lnTo>
                <a:lnTo>
                  <a:pt x="4096" y="2373"/>
                </a:lnTo>
                <a:lnTo>
                  <a:pt x="4104" y="2312"/>
                </a:lnTo>
                <a:lnTo>
                  <a:pt x="4111" y="2249"/>
                </a:lnTo>
                <a:lnTo>
                  <a:pt x="4116" y="2187"/>
                </a:lnTo>
                <a:lnTo>
                  <a:pt x="4119" y="2124"/>
                </a:lnTo>
                <a:lnTo>
                  <a:pt x="4120" y="2060"/>
                </a:lnTo>
                <a:lnTo>
                  <a:pt x="4120" y="2006"/>
                </a:lnTo>
                <a:lnTo>
                  <a:pt x="4117" y="1954"/>
                </a:lnTo>
                <a:lnTo>
                  <a:pt x="4114" y="1901"/>
                </a:lnTo>
                <a:lnTo>
                  <a:pt x="4109" y="1850"/>
                </a:lnTo>
                <a:lnTo>
                  <a:pt x="4103" y="1797"/>
                </a:lnTo>
                <a:lnTo>
                  <a:pt x="4096" y="1747"/>
                </a:lnTo>
                <a:lnTo>
                  <a:pt x="4088" y="1695"/>
                </a:lnTo>
                <a:lnTo>
                  <a:pt x="4078" y="1645"/>
                </a:lnTo>
                <a:lnTo>
                  <a:pt x="4067" y="1595"/>
                </a:lnTo>
                <a:lnTo>
                  <a:pt x="4055" y="1545"/>
                </a:lnTo>
                <a:lnTo>
                  <a:pt x="4042" y="1496"/>
                </a:lnTo>
                <a:lnTo>
                  <a:pt x="4028" y="1447"/>
                </a:lnTo>
                <a:lnTo>
                  <a:pt x="4012" y="1399"/>
                </a:lnTo>
                <a:lnTo>
                  <a:pt x="3995" y="1351"/>
                </a:lnTo>
                <a:lnTo>
                  <a:pt x="3977" y="1305"/>
                </a:lnTo>
                <a:lnTo>
                  <a:pt x="3958" y="1258"/>
                </a:lnTo>
                <a:lnTo>
                  <a:pt x="3938" y="1213"/>
                </a:lnTo>
                <a:lnTo>
                  <a:pt x="3916" y="1167"/>
                </a:lnTo>
                <a:lnTo>
                  <a:pt x="3895" y="1122"/>
                </a:lnTo>
                <a:lnTo>
                  <a:pt x="3871" y="1079"/>
                </a:lnTo>
                <a:lnTo>
                  <a:pt x="3847" y="1034"/>
                </a:lnTo>
                <a:lnTo>
                  <a:pt x="3822" y="991"/>
                </a:lnTo>
                <a:lnTo>
                  <a:pt x="3795" y="949"/>
                </a:lnTo>
                <a:lnTo>
                  <a:pt x="3768" y="909"/>
                </a:lnTo>
                <a:lnTo>
                  <a:pt x="3740" y="868"/>
                </a:lnTo>
                <a:lnTo>
                  <a:pt x="3710" y="827"/>
                </a:lnTo>
                <a:lnTo>
                  <a:pt x="3680" y="788"/>
                </a:lnTo>
                <a:lnTo>
                  <a:pt x="3649" y="749"/>
                </a:lnTo>
                <a:lnTo>
                  <a:pt x="3617" y="712"/>
                </a:lnTo>
                <a:lnTo>
                  <a:pt x="3585" y="675"/>
                </a:lnTo>
                <a:lnTo>
                  <a:pt x="3551" y="639"/>
                </a:lnTo>
                <a:lnTo>
                  <a:pt x="3516" y="603"/>
                </a:lnTo>
                <a:lnTo>
                  <a:pt x="3481" y="568"/>
                </a:lnTo>
                <a:lnTo>
                  <a:pt x="3445" y="535"/>
                </a:lnTo>
                <a:lnTo>
                  <a:pt x="3408" y="503"/>
                </a:lnTo>
                <a:lnTo>
                  <a:pt x="3370" y="470"/>
                </a:lnTo>
                <a:lnTo>
                  <a:pt x="3332" y="439"/>
                </a:lnTo>
                <a:lnTo>
                  <a:pt x="3293" y="409"/>
                </a:lnTo>
                <a:lnTo>
                  <a:pt x="3252" y="379"/>
                </a:lnTo>
                <a:lnTo>
                  <a:pt x="3211" y="352"/>
                </a:lnTo>
                <a:lnTo>
                  <a:pt x="3170" y="324"/>
                </a:lnTo>
                <a:lnTo>
                  <a:pt x="3129" y="298"/>
                </a:lnTo>
                <a:lnTo>
                  <a:pt x="3085" y="273"/>
                </a:lnTo>
                <a:lnTo>
                  <a:pt x="3041" y="249"/>
                </a:lnTo>
                <a:lnTo>
                  <a:pt x="2998" y="225"/>
                </a:lnTo>
                <a:lnTo>
                  <a:pt x="2953" y="203"/>
                </a:lnTo>
                <a:lnTo>
                  <a:pt x="2907" y="182"/>
                </a:lnTo>
                <a:lnTo>
                  <a:pt x="2862" y="161"/>
                </a:lnTo>
                <a:lnTo>
                  <a:pt x="2815" y="142"/>
                </a:lnTo>
                <a:lnTo>
                  <a:pt x="2768" y="124"/>
                </a:lnTo>
                <a:lnTo>
                  <a:pt x="2720" y="108"/>
                </a:lnTo>
                <a:lnTo>
                  <a:pt x="2672" y="92"/>
                </a:lnTo>
                <a:lnTo>
                  <a:pt x="2623" y="78"/>
                </a:lnTo>
                <a:lnTo>
                  <a:pt x="2574" y="64"/>
                </a:lnTo>
                <a:lnTo>
                  <a:pt x="2525" y="52"/>
                </a:lnTo>
                <a:lnTo>
                  <a:pt x="2475" y="42"/>
                </a:lnTo>
                <a:lnTo>
                  <a:pt x="2425" y="32"/>
                </a:lnTo>
                <a:lnTo>
                  <a:pt x="2373" y="24"/>
                </a:lnTo>
                <a:lnTo>
                  <a:pt x="2322" y="17"/>
                </a:lnTo>
                <a:lnTo>
                  <a:pt x="2270" y="11"/>
                </a:lnTo>
                <a:lnTo>
                  <a:pt x="2219" y="6"/>
                </a:lnTo>
                <a:lnTo>
                  <a:pt x="2166" y="2"/>
                </a:lnTo>
                <a:lnTo>
                  <a:pt x="2113" y="0"/>
                </a:lnTo>
                <a:lnTo>
                  <a:pt x="2060" y="0"/>
                </a:lnTo>
                <a:lnTo>
                  <a:pt x="2007" y="0"/>
                </a:lnTo>
                <a:lnTo>
                  <a:pt x="1954" y="2"/>
                </a:lnTo>
                <a:lnTo>
                  <a:pt x="1901" y="6"/>
                </a:lnTo>
                <a:lnTo>
                  <a:pt x="1849" y="11"/>
                </a:lnTo>
                <a:lnTo>
                  <a:pt x="1797" y="17"/>
                </a:lnTo>
                <a:lnTo>
                  <a:pt x="1746" y="24"/>
                </a:lnTo>
                <a:lnTo>
                  <a:pt x="1696" y="32"/>
                </a:lnTo>
                <a:lnTo>
                  <a:pt x="1645" y="42"/>
                </a:lnTo>
                <a:lnTo>
                  <a:pt x="1595" y="52"/>
                </a:lnTo>
                <a:lnTo>
                  <a:pt x="1545" y="64"/>
                </a:lnTo>
                <a:lnTo>
                  <a:pt x="1496" y="78"/>
                </a:lnTo>
                <a:lnTo>
                  <a:pt x="1448" y="92"/>
                </a:lnTo>
                <a:lnTo>
                  <a:pt x="1400" y="108"/>
                </a:lnTo>
                <a:lnTo>
                  <a:pt x="1352" y="124"/>
                </a:lnTo>
                <a:lnTo>
                  <a:pt x="1305" y="142"/>
                </a:lnTo>
                <a:lnTo>
                  <a:pt x="1259" y="161"/>
                </a:lnTo>
                <a:lnTo>
                  <a:pt x="1212" y="182"/>
                </a:lnTo>
                <a:lnTo>
                  <a:pt x="1168" y="203"/>
                </a:lnTo>
                <a:lnTo>
                  <a:pt x="1122" y="225"/>
                </a:lnTo>
                <a:lnTo>
                  <a:pt x="1078" y="249"/>
                </a:lnTo>
                <a:lnTo>
                  <a:pt x="1035" y="273"/>
                </a:lnTo>
                <a:lnTo>
                  <a:pt x="992" y="298"/>
                </a:lnTo>
                <a:lnTo>
                  <a:pt x="950" y="324"/>
                </a:lnTo>
                <a:lnTo>
                  <a:pt x="908" y="352"/>
                </a:lnTo>
                <a:lnTo>
                  <a:pt x="867" y="379"/>
                </a:lnTo>
                <a:lnTo>
                  <a:pt x="828" y="409"/>
                </a:lnTo>
                <a:lnTo>
                  <a:pt x="788" y="439"/>
                </a:lnTo>
                <a:lnTo>
                  <a:pt x="750" y="470"/>
                </a:lnTo>
                <a:lnTo>
                  <a:pt x="711" y="503"/>
                </a:lnTo>
                <a:lnTo>
                  <a:pt x="676" y="535"/>
                </a:lnTo>
                <a:lnTo>
                  <a:pt x="638" y="568"/>
                </a:lnTo>
                <a:lnTo>
                  <a:pt x="604" y="603"/>
                </a:lnTo>
                <a:lnTo>
                  <a:pt x="569" y="639"/>
                </a:lnTo>
                <a:lnTo>
                  <a:pt x="535" y="675"/>
                </a:lnTo>
                <a:lnTo>
                  <a:pt x="502" y="712"/>
                </a:lnTo>
                <a:lnTo>
                  <a:pt x="471" y="749"/>
                </a:lnTo>
                <a:lnTo>
                  <a:pt x="440" y="788"/>
                </a:lnTo>
                <a:lnTo>
                  <a:pt x="410" y="827"/>
                </a:lnTo>
                <a:lnTo>
                  <a:pt x="380" y="868"/>
                </a:lnTo>
                <a:lnTo>
                  <a:pt x="352" y="909"/>
                </a:lnTo>
                <a:lnTo>
                  <a:pt x="325" y="949"/>
                </a:lnTo>
                <a:lnTo>
                  <a:pt x="298" y="991"/>
                </a:lnTo>
                <a:lnTo>
                  <a:pt x="273" y="1034"/>
                </a:lnTo>
                <a:lnTo>
                  <a:pt x="249" y="1079"/>
                </a:lnTo>
                <a:lnTo>
                  <a:pt x="225" y="1122"/>
                </a:lnTo>
                <a:lnTo>
                  <a:pt x="204" y="1167"/>
                </a:lnTo>
                <a:lnTo>
                  <a:pt x="182" y="1213"/>
                </a:lnTo>
                <a:lnTo>
                  <a:pt x="162" y="1258"/>
                </a:lnTo>
                <a:lnTo>
                  <a:pt x="143" y="1305"/>
                </a:lnTo>
                <a:lnTo>
                  <a:pt x="125" y="1351"/>
                </a:lnTo>
                <a:lnTo>
                  <a:pt x="108" y="1399"/>
                </a:lnTo>
                <a:lnTo>
                  <a:pt x="93" y="1447"/>
                </a:lnTo>
                <a:lnTo>
                  <a:pt x="78" y="1496"/>
                </a:lnTo>
                <a:lnTo>
                  <a:pt x="65" y="1545"/>
                </a:lnTo>
                <a:lnTo>
                  <a:pt x="53" y="1595"/>
                </a:lnTo>
                <a:lnTo>
                  <a:pt x="42" y="1645"/>
                </a:lnTo>
                <a:lnTo>
                  <a:pt x="33" y="1695"/>
                </a:lnTo>
                <a:lnTo>
                  <a:pt x="24" y="1747"/>
                </a:lnTo>
                <a:lnTo>
                  <a:pt x="17" y="1797"/>
                </a:lnTo>
                <a:lnTo>
                  <a:pt x="11" y="1850"/>
                </a:lnTo>
                <a:lnTo>
                  <a:pt x="6" y="1901"/>
                </a:lnTo>
                <a:lnTo>
                  <a:pt x="3" y="1954"/>
                </a:lnTo>
                <a:lnTo>
                  <a:pt x="0" y="2006"/>
                </a:lnTo>
                <a:lnTo>
                  <a:pt x="0" y="2060"/>
                </a:lnTo>
                <a:lnTo>
                  <a:pt x="0" y="2113"/>
                </a:lnTo>
                <a:lnTo>
                  <a:pt x="3" y="2166"/>
                </a:lnTo>
                <a:lnTo>
                  <a:pt x="6" y="2218"/>
                </a:lnTo>
                <a:lnTo>
                  <a:pt x="11" y="2270"/>
                </a:lnTo>
                <a:lnTo>
                  <a:pt x="17" y="2322"/>
                </a:lnTo>
                <a:lnTo>
                  <a:pt x="24" y="2374"/>
                </a:lnTo>
                <a:lnTo>
                  <a:pt x="33" y="2424"/>
                </a:lnTo>
                <a:lnTo>
                  <a:pt x="42" y="2474"/>
                </a:lnTo>
                <a:lnTo>
                  <a:pt x="53" y="2525"/>
                </a:lnTo>
                <a:lnTo>
                  <a:pt x="65" y="2575"/>
                </a:lnTo>
                <a:lnTo>
                  <a:pt x="78" y="2624"/>
                </a:lnTo>
                <a:lnTo>
                  <a:pt x="93" y="2672"/>
                </a:lnTo>
                <a:lnTo>
                  <a:pt x="108" y="2720"/>
                </a:lnTo>
                <a:lnTo>
                  <a:pt x="125" y="2768"/>
                </a:lnTo>
                <a:lnTo>
                  <a:pt x="143" y="2816"/>
                </a:lnTo>
                <a:lnTo>
                  <a:pt x="162" y="2861"/>
                </a:lnTo>
                <a:lnTo>
                  <a:pt x="182" y="2908"/>
                </a:lnTo>
                <a:lnTo>
                  <a:pt x="204" y="2953"/>
                </a:lnTo>
                <a:lnTo>
                  <a:pt x="225" y="2998"/>
                </a:lnTo>
                <a:lnTo>
                  <a:pt x="249" y="3042"/>
                </a:lnTo>
                <a:lnTo>
                  <a:pt x="273" y="3085"/>
                </a:lnTo>
                <a:lnTo>
                  <a:pt x="298" y="3128"/>
                </a:lnTo>
                <a:lnTo>
                  <a:pt x="325" y="3170"/>
                </a:lnTo>
                <a:lnTo>
                  <a:pt x="352" y="3212"/>
                </a:lnTo>
                <a:lnTo>
                  <a:pt x="380" y="3253"/>
                </a:lnTo>
                <a:lnTo>
                  <a:pt x="410" y="3292"/>
                </a:lnTo>
                <a:lnTo>
                  <a:pt x="440" y="3332"/>
                </a:lnTo>
                <a:lnTo>
                  <a:pt x="471" y="3370"/>
                </a:lnTo>
                <a:lnTo>
                  <a:pt x="502" y="3408"/>
                </a:lnTo>
                <a:lnTo>
                  <a:pt x="535" y="3445"/>
                </a:lnTo>
                <a:lnTo>
                  <a:pt x="569" y="3481"/>
                </a:lnTo>
                <a:lnTo>
                  <a:pt x="604" y="3516"/>
                </a:lnTo>
                <a:lnTo>
                  <a:pt x="638" y="3551"/>
                </a:lnTo>
                <a:lnTo>
                  <a:pt x="676" y="3584"/>
                </a:lnTo>
                <a:lnTo>
                  <a:pt x="711" y="3618"/>
                </a:lnTo>
                <a:lnTo>
                  <a:pt x="750" y="3649"/>
                </a:lnTo>
                <a:lnTo>
                  <a:pt x="788" y="3680"/>
                </a:lnTo>
                <a:lnTo>
                  <a:pt x="828" y="3710"/>
                </a:lnTo>
                <a:lnTo>
                  <a:pt x="867" y="3740"/>
                </a:lnTo>
                <a:lnTo>
                  <a:pt x="908" y="3767"/>
                </a:lnTo>
                <a:lnTo>
                  <a:pt x="950" y="3795"/>
                </a:lnTo>
                <a:lnTo>
                  <a:pt x="992" y="3821"/>
                </a:lnTo>
                <a:lnTo>
                  <a:pt x="1035" y="3847"/>
                </a:lnTo>
                <a:lnTo>
                  <a:pt x="1078" y="3872"/>
                </a:lnTo>
                <a:lnTo>
                  <a:pt x="1122" y="3894"/>
                </a:lnTo>
                <a:lnTo>
                  <a:pt x="1168" y="3917"/>
                </a:lnTo>
                <a:lnTo>
                  <a:pt x="1212" y="3937"/>
                </a:lnTo>
                <a:lnTo>
                  <a:pt x="1259" y="3958"/>
                </a:lnTo>
                <a:lnTo>
                  <a:pt x="1305" y="3977"/>
                </a:lnTo>
                <a:lnTo>
                  <a:pt x="1352" y="3995"/>
                </a:lnTo>
                <a:lnTo>
                  <a:pt x="1400" y="4012"/>
                </a:lnTo>
                <a:lnTo>
                  <a:pt x="1448" y="4027"/>
                </a:lnTo>
                <a:lnTo>
                  <a:pt x="1496" y="4042"/>
                </a:lnTo>
                <a:lnTo>
                  <a:pt x="1545" y="4055"/>
                </a:lnTo>
                <a:lnTo>
                  <a:pt x="1595" y="4067"/>
                </a:lnTo>
                <a:lnTo>
                  <a:pt x="1645" y="4078"/>
                </a:lnTo>
                <a:lnTo>
                  <a:pt x="1696" y="4087"/>
                </a:lnTo>
                <a:lnTo>
                  <a:pt x="1746" y="4097"/>
                </a:lnTo>
                <a:lnTo>
                  <a:pt x="1797" y="4104"/>
                </a:lnTo>
                <a:lnTo>
                  <a:pt x="1849" y="4109"/>
                </a:lnTo>
                <a:lnTo>
                  <a:pt x="1901" y="4113"/>
                </a:lnTo>
                <a:lnTo>
                  <a:pt x="1954" y="4117"/>
                </a:lnTo>
                <a:lnTo>
                  <a:pt x="2007" y="4119"/>
                </a:lnTo>
                <a:lnTo>
                  <a:pt x="2060" y="4119"/>
                </a:lnTo>
                <a:lnTo>
                  <a:pt x="2124" y="4119"/>
                </a:lnTo>
                <a:lnTo>
                  <a:pt x="2186" y="4116"/>
                </a:lnTo>
                <a:lnTo>
                  <a:pt x="2250" y="4111"/>
                </a:lnTo>
                <a:lnTo>
                  <a:pt x="2312" y="4104"/>
                </a:lnTo>
                <a:lnTo>
                  <a:pt x="2373" y="4096"/>
                </a:lnTo>
                <a:lnTo>
                  <a:pt x="2434" y="4086"/>
                </a:lnTo>
                <a:lnTo>
                  <a:pt x="2495" y="4073"/>
                </a:lnTo>
                <a:lnTo>
                  <a:pt x="2555" y="4060"/>
                </a:lnTo>
                <a:lnTo>
                  <a:pt x="2614" y="4044"/>
                </a:lnTo>
                <a:lnTo>
                  <a:pt x="2672" y="4026"/>
                </a:lnTo>
                <a:lnTo>
                  <a:pt x="2730" y="4007"/>
                </a:lnTo>
                <a:lnTo>
                  <a:pt x="2786" y="3987"/>
                </a:lnTo>
                <a:lnTo>
                  <a:pt x="2842" y="3965"/>
                </a:lnTo>
                <a:lnTo>
                  <a:pt x="2898" y="3941"/>
                </a:lnTo>
                <a:lnTo>
                  <a:pt x="2953" y="3916"/>
                </a:lnTo>
                <a:lnTo>
                  <a:pt x="3005" y="3888"/>
                </a:lnTo>
                <a:lnTo>
                  <a:pt x="4120" y="5003"/>
                </a:lnTo>
                <a:lnTo>
                  <a:pt x="4709" y="5003"/>
                </a:lnTo>
                <a:lnTo>
                  <a:pt x="4709" y="5591"/>
                </a:lnTo>
                <a:lnTo>
                  <a:pt x="5297" y="5591"/>
                </a:lnTo>
                <a:lnTo>
                  <a:pt x="5297" y="6180"/>
                </a:lnTo>
                <a:lnTo>
                  <a:pt x="5591" y="6474"/>
                </a:lnTo>
                <a:lnTo>
                  <a:pt x="6475" y="6474"/>
                </a:lnTo>
                <a:lnTo>
                  <a:pt x="6475" y="5591"/>
                </a:lnTo>
                <a:lnTo>
                  <a:pt x="3889" y="3006"/>
                </a:lnTo>
                <a:close/>
                <a:moveTo>
                  <a:pt x="1472" y="2060"/>
                </a:moveTo>
                <a:lnTo>
                  <a:pt x="1472" y="2060"/>
                </a:lnTo>
                <a:lnTo>
                  <a:pt x="1441" y="2059"/>
                </a:lnTo>
                <a:lnTo>
                  <a:pt x="1411" y="2057"/>
                </a:lnTo>
                <a:lnTo>
                  <a:pt x="1382" y="2053"/>
                </a:lnTo>
                <a:lnTo>
                  <a:pt x="1353" y="2048"/>
                </a:lnTo>
                <a:lnTo>
                  <a:pt x="1324" y="2041"/>
                </a:lnTo>
                <a:lnTo>
                  <a:pt x="1297" y="2033"/>
                </a:lnTo>
                <a:lnTo>
                  <a:pt x="1269" y="2024"/>
                </a:lnTo>
                <a:lnTo>
                  <a:pt x="1242" y="2014"/>
                </a:lnTo>
                <a:lnTo>
                  <a:pt x="1217" y="2002"/>
                </a:lnTo>
                <a:lnTo>
                  <a:pt x="1190" y="1988"/>
                </a:lnTo>
                <a:lnTo>
                  <a:pt x="1166" y="1974"/>
                </a:lnTo>
                <a:lnTo>
                  <a:pt x="1142" y="1960"/>
                </a:lnTo>
                <a:lnTo>
                  <a:pt x="1120" y="1943"/>
                </a:lnTo>
                <a:lnTo>
                  <a:pt x="1097" y="1925"/>
                </a:lnTo>
                <a:lnTo>
                  <a:pt x="1075" y="1907"/>
                </a:lnTo>
                <a:lnTo>
                  <a:pt x="1055" y="1888"/>
                </a:lnTo>
                <a:lnTo>
                  <a:pt x="1036" y="1867"/>
                </a:lnTo>
                <a:lnTo>
                  <a:pt x="1017" y="1846"/>
                </a:lnTo>
                <a:lnTo>
                  <a:pt x="1000" y="1823"/>
                </a:lnTo>
                <a:lnTo>
                  <a:pt x="983" y="1800"/>
                </a:lnTo>
                <a:lnTo>
                  <a:pt x="968" y="1776"/>
                </a:lnTo>
                <a:lnTo>
                  <a:pt x="955" y="1751"/>
                </a:lnTo>
                <a:lnTo>
                  <a:pt x="941" y="1726"/>
                </a:lnTo>
                <a:lnTo>
                  <a:pt x="929" y="1700"/>
                </a:lnTo>
                <a:lnTo>
                  <a:pt x="919" y="1674"/>
                </a:lnTo>
                <a:lnTo>
                  <a:pt x="909" y="1646"/>
                </a:lnTo>
                <a:lnTo>
                  <a:pt x="902" y="1618"/>
                </a:lnTo>
                <a:lnTo>
                  <a:pt x="895" y="1590"/>
                </a:lnTo>
                <a:lnTo>
                  <a:pt x="890" y="1561"/>
                </a:lnTo>
                <a:lnTo>
                  <a:pt x="886" y="1531"/>
                </a:lnTo>
                <a:lnTo>
                  <a:pt x="884" y="1501"/>
                </a:lnTo>
                <a:lnTo>
                  <a:pt x="883" y="1471"/>
                </a:lnTo>
                <a:lnTo>
                  <a:pt x="884" y="1441"/>
                </a:lnTo>
                <a:lnTo>
                  <a:pt x="886" y="1411"/>
                </a:lnTo>
                <a:lnTo>
                  <a:pt x="890" y="1381"/>
                </a:lnTo>
                <a:lnTo>
                  <a:pt x="895" y="1353"/>
                </a:lnTo>
                <a:lnTo>
                  <a:pt x="902" y="1324"/>
                </a:lnTo>
                <a:lnTo>
                  <a:pt x="909" y="1296"/>
                </a:lnTo>
                <a:lnTo>
                  <a:pt x="919" y="1269"/>
                </a:lnTo>
                <a:lnTo>
                  <a:pt x="929" y="1243"/>
                </a:lnTo>
                <a:lnTo>
                  <a:pt x="941" y="1216"/>
                </a:lnTo>
                <a:lnTo>
                  <a:pt x="955" y="1191"/>
                </a:lnTo>
                <a:lnTo>
                  <a:pt x="968" y="1166"/>
                </a:lnTo>
                <a:lnTo>
                  <a:pt x="983" y="1142"/>
                </a:lnTo>
                <a:lnTo>
                  <a:pt x="1000" y="1119"/>
                </a:lnTo>
                <a:lnTo>
                  <a:pt x="1017" y="1096"/>
                </a:lnTo>
                <a:lnTo>
                  <a:pt x="1036" y="1075"/>
                </a:lnTo>
                <a:lnTo>
                  <a:pt x="1055" y="1055"/>
                </a:lnTo>
                <a:lnTo>
                  <a:pt x="1075" y="1035"/>
                </a:lnTo>
                <a:lnTo>
                  <a:pt x="1097" y="1017"/>
                </a:lnTo>
                <a:lnTo>
                  <a:pt x="1120" y="999"/>
                </a:lnTo>
                <a:lnTo>
                  <a:pt x="1142" y="983"/>
                </a:lnTo>
                <a:lnTo>
                  <a:pt x="1166" y="968"/>
                </a:lnTo>
                <a:lnTo>
                  <a:pt x="1190" y="954"/>
                </a:lnTo>
                <a:lnTo>
                  <a:pt x="1217" y="941"/>
                </a:lnTo>
                <a:lnTo>
                  <a:pt x="1242" y="929"/>
                </a:lnTo>
                <a:lnTo>
                  <a:pt x="1269" y="918"/>
                </a:lnTo>
                <a:lnTo>
                  <a:pt x="1297" y="910"/>
                </a:lnTo>
                <a:lnTo>
                  <a:pt x="1324" y="901"/>
                </a:lnTo>
                <a:lnTo>
                  <a:pt x="1353" y="894"/>
                </a:lnTo>
                <a:lnTo>
                  <a:pt x="1382" y="889"/>
                </a:lnTo>
                <a:lnTo>
                  <a:pt x="1411" y="886"/>
                </a:lnTo>
                <a:lnTo>
                  <a:pt x="1441" y="883"/>
                </a:lnTo>
                <a:lnTo>
                  <a:pt x="1472" y="882"/>
                </a:lnTo>
                <a:lnTo>
                  <a:pt x="1502" y="883"/>
                </a:lnTo>
                <a:lnTo>
                  <a:pt x="1532" y="886"/>
                </a:lnTo>
                <a:lnTo>
                  <a:pt x="1561" y="889"/>
                </a:lnTo>
                <a:lnTo>
                  <a:pt x="1590" y="894"/>
                </a:lnTo>
                <a:lnTo>
                  <a:pt x="1619" y="901"/>
                </a:lnTo>
                <a:lnTo>
                  <a:pt x="1646" y="910"/>
                </a:lnTo>
                <a:lnTo>
                  <a:pt x="1674" y="918"/>
                </a:lnTo>
                <a:lnTo>
                  <a:pt x="1700" y="929"/>
                </a:lnTo>
                <a:lnTo>
                  <a:pt x="1727" y="941"/>
                </a:lnTo>
                <a:lnTo>
                  <a:pt x="1752" y="954"/>
                </a:lnTo>
                <a:lnTo>
                  <a:pt x="1777" y="968"/>
                </a:lnTo>
                <a:lnTo>
                  <a:pt x="1801" y="983"/>
                </a:lnTo>
                <a:lnTo>
                  <a:pt x="1824" y="999"/>
                </a:lnTo>
                <a:lnTo>
                  <a:pt x="1845" y="1017"/>
                </a:lnTo>
                <a:lnTo>
                  <a:pt x="1867" y="1035"/>
                </a:lnTo>
                <a:lnTo>
                  <a:pt x="1887" y="1055"/>
                </a:lnTo>
                <a:lnTo>
                  <a:pt x="1907" y="1075"/>
                </a:lnTo>
                <a:lnTo>
                  <a:pt x="1925" y="1096"/>
                </a:lnTo>
                <a:lnTo>
                  <a:pt x="1943" y="1119"/>
                </a:lnTo>
                <a:lnTo>
                  <a:pt x="1959" y="1142"/>
                </a:lnTo>
                <a:lnTo>
                  <a:pt x="1975" y="1166"/>
                </a:lnTo>
                <a:lnTo>
                  <a:pt x="1989" y="1191"/>
                </a:lnTo>
                <a:lnTo>
                  <a:pt x="2002" y="1216"/>
                </a:lnTo>
                <a:lnTo>
                  <a:pt x="2014" y="1243"/>
                </a:lnTo>
                <a:lnTo>
                  <a:pt x="2025" y="1269"/>
                </a:lnTo>
                <a:lnTo>
                  <a:pt x="2033" y="1296"/>
                </a:lnTo>
                <a:lnTo>
                  <a:pt x="2042" y="1324"/>
                </a:lnTo>
                <a:lnTo>
                  <a:pt x="2048" y="1353"/>
                </a:lnTo>
                <a:lnTo>
                  <a:pt x="2054" y="1381"/>
                </a:lnTo>
                <a:lnTo>
                  <a:pt x="2057" y="1411"/>
                </a:lnTo>
                <a:lnTo>
                  <a:pt x="2060" y="1441"/>
                </a:lnTo>
                <a:lnTo>
                  <a:pt x="2060" y="1471"/>
                </a:lnTo>
                <a:lnTo>
                  <a:pt x="2060" y="1501"/>
                </a:lnTo>
                <a:lnTo>
                  <a:pt x="2057" y="1531"/>
                </a:lnTo>
                <a:lnTo>
                  <a:pt x="2054" y="1561"/>
                </a:lnTo>
                <a:lnTo>
                  <a:pt x="2048" y="1590"/>
                </a:lnTo>
                <a:lnTo>
                  <a:pt x="2042" y="1618"/>
                </a:lnTo>
                <a:lnTo>
                  <a:pt x="2033" y="1646"/>
                </a:lnTo>
                <a:lnTo>
                  <a:pt x="2025" y="1674"/>
                </a:lnTo>
                <a:lnTo>
                  <a:pt x="2014" y="1700"/>
                </a:lnTo>
                <a:lnTo>
                  <a:pt x="2002" y="1726"/>
                </a:lnTo>
                <a:lnTo>
                  <a:pt x="1989" y="1751"/>
                </a:lnTo>
                <a:lnTo>
                  <a:pt x="1975" y="1776"/>
                </a:lnTo>
                <a:lnTo>
                  <a:pt x="1959" y="1800"/>
                </a:lnTo>
                <a:lnTo>
                  <a:pt x="1943" y="1823"/>
                </a:lnTo>
                <a:lnTo>
                  <a:pt x="1925" y="1846"/>
                </a:lnTo>
                <a:lnTo>
                  <a:pt x="1907" y="1867"/>
                </a:lnTo>
                <a:lnTo>
                  <a:pt x="1887" y="1888"/>
                </a:lnTo>
                <a:lnTo>
                  <a:pt x="1867" y="1907"/>
                </a:lnTo>
                <a:lnTo>
                  <a:pt x="1845" y="1925"/>
                </a:lnTo>
                <a:lnTo>
                  <a:pt x="1824" y="1943"/>
                </a:lnTo>
                <a:lnTo>
                  <a:pt x="1801" y="1960"/>
                </a:lnTo>
                <a:lnTo>
                  <a:pt x="1777" y="1974"/>
                </a:lnTo>
                <a:lnTo>
                  <a:pt x="1752" y="1988"/>
                </a:lnTo>
                <a:lnTo>
                  <a:pt x="1727" y="2002"/>
                </a:lnTo>
                <a:lnTo>
                  <a:pt x="1700" y="2014"/>
                </a:lnTo>
                <a:lnTo>
                  <a:pt x="1674" y="2024"/>
                </a:lnTo>
                <a:lnTo>
                  <a:pt x="1646" y="2033"/>
                </a:lnTo>
                <a:lnTo>
                  <a:pt x="1619" y="2041"/>
                </a:lnTo>
                <a:lnTo>
                  <a:pt x="1590" y="2048"/>
                </a:lnTo>
                <a:lnTo>
                  <a:pt x="1561" y="2053"/>
                </a:lnTo>
                <a:lnTo>
                  <a:pt x="1532" y="2057"/>
                </a:lnTo>
                <a:lnTo>
                  <a:pt x="1502" y="2059"/>
                </a:lnTo>
                <a:lnTo>
                  <a:pt x="1472" y="20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25"/>
          <p:cNvGrpSpPr/>
          <p:nvPr/>
        </p:nvGrpSpPr>
        <p:grpSpPr>
          <a:xfrm>
            <a:off x="4838091" y="4030417"/>
            <a:ext cx="956967" cy="842496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15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052032" y="2530421"/>
            <a:ext cx="24962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061557" y="2095459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8052032" y="2626431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619317" y="4165257"/>
            <a:ext cx="24962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619317" y="3730295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1619317" y="4261267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051473" y="4174494"/>
            <a:ext cx="249627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051473" y="3739533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051473" y="4270505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343F40B-05D0-4067-2C7C-8C200EBD34B2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FE2511A-95FD-11BA-4053-3045AEA42BEB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25098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Freeform 104"/>
          <p:cNvSpPr>
            <a:spLocks noChangeArrowheads="1"/>
          </p:cNvSpPr>
          <p:nvPr/>
        </p:nvSpPr>
        <p:spPr bwMode="auto">
          <a:xfrm>
            <a:off x="6202680" y="4459606"/>
            <a:ext cx="1386840" cy="1506854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6"/>
              <a:gd name="T22" fmla="*/ 0 h 952"/>
              <a:gd name="T23" fmla="*/ 876 w 876"/>
              <a:gd name="T24" fmla="*/ 952 h 9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0" name="Freeform 106"/>
          <p:cNvSpPr>
            <a:spLocks noChangeArrowheads="1"/>
          </p:cNvSpPr>
          <p:nvPr/>
        </p:nvSpPr>
        <p:spPr bwMode="auto">
          <a:xfrm>
            <a:off x="4417696" y="4436746"/>
            <a:ext cx="1392554" cy="1506854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8"/>
              <a:gd name="T22" fmla="*/ 0 h 952"/>
              <a:gd name="T23" fmla="*/ 878 w 878"/>
              <a:gd name="T24" fmla="*/ 952 h 9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1" name="Freeform 108"/>
          <p:cNvSpPr>
            <a:spLocks noChangeArrowheads="1"/>
          </p:cNvSpPr>
          <p:nvPr/>
        </p:nvSpPr>
        <p:spPr bwMode="auto">
          <a:xfrm>
            <a:off x="5966461" y="1438276"/>
            <a:ext cx="2426970" cy="2857500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34"/>
              <a:gd name="T31" fmla="*/ 0 h 1804"/>
              <a:gd name="T32" fmla="*/ 1534 w 1534"/>
              <a:gd name="T33" fmla="*/ 1804 h 18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2" name="Freeform 109"/>
          <p:cNvSpPr>
            <a:spLocks noChangeArrowheads="1"/>
          </p:cNvSpPr>
          <p:nvPr/>
        </p:nvSpPr>
        <p:spPr bwMode="auto">
          <a:xfrm>
            <a:off x="3566161" y="1449706"/>
            <a:ext cx="2426970" cy="2855594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34"/>
              <a:gd name="T31" fmla="*/ 0 h 1804"/>
              <a:gd name="T32" fmla="*/ 1534 w 1534"/>
              <a:gd name="T33" fmla="*/ 1804 h 180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3" name="Freeform 121"/>
          <p:cNvSpPr>
            <a:spLocks noChangeArrowheads="1"/>
          </p:cNvSpPr>
          <p:nvPr/>
        </p:nvSpPr>
        <p:spPr bwMode="auto">
          <a:xfrm>
            <a:off x="5640706" y="3648076"/>
            <a:ext cx="306704" cy="302894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2147483647 w 192"/>
              <a:gd name="T35" fmla="*/ 2147483647 h 192"/>
              <a:gd name="T36" fmla="*/ 0 w 192"/>
              <a:gd name="T37" fmla="*/ 2147483647 h 192"/>
              <a:gd name="T38" fmla="*/ 0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0 h 192"/>
              <a:gd name="T56" fmla="*/ 2147483647 w 192"/>
              <a:gd name="T57" fmla="*/ 0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92"/>
              <a:gd name="T115" fmla="*/ 0 h 192"/>
              <a:gd name="T116" fmla="*/ 192 w 192"/>
              <a:gd name="T117" fmla="*/ 192 h 1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92" h="192">
                <a:moveTo>
                  <a:pt x="192" y="96"/>
                </a:moveTo>
                <a:lnTo>
                  <a:pt x="192" y="96"/>
                </a:lnTo>
                <a:lnTo>
                  <a:pt x="190" y="116"/>
                </a:lnTo>
                <a:lnTo>
                  <a:pt x="184" y="134"/>
                </a:lnTo>
                <a:lnTo>
                  <a:pt x="174" y="150"/>
                </a:lnTo>
                <a:lnTo>
                  <a:pt x="164" y="164"/>
                </a:lnTo>
                <a:lnTo>
                  <a:pt x="150" y="176"/>
                </a:lnTo>
                <a:lnTo>
                  <a:pt x="132" y="184"/>
                </a:lnTo>
                <a:lnTo>
                  <a:pt x="116" y="190"/>
                </a:lnTo>
                <a:lnTo>
                  <a:pt x="96" y="192"/>
                </a:lnTo>
                <a:lnTo>
                  <a:pt x="76" y="190"/>
                </a:lnTo>
                <a:lnTo>
                  <a:pt x="58" y="184"/>
                </a:lnTo>
                <a:lnTo>
                  <a:pt x="42" y="176"/>
                </a:lnTo>
                <a:lnTo>
                  <a:pt x="28" y="164"/>
                </a:lnTo>
                <a:lnTo>
                  <a:pt x="16" y="150"/>
                </a:lnTo>
                <a:lnTo>
                  <a:pt x="8" y="134"/>
                </a:lnTo>
                <a:lnTo>
                  <a:pt x="2" y="116"/>
                </a:lnTo>
                <a:lnTo>
                  <a:pt x="0" y="96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8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8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6"/>
                </a:lnTo>
                <a:close/>
              </a:path>
            </a:pathLst>
          </a:custGeom>
          <a:solidFill>
            <a:srgbClr val="DC0A16"/>
          </a:solidFill>
          <a:ln w="9525">
            <a:noFill/>
            <a:bevel/>
            <a:headEnd/>
            <a:tailEnd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4" name="Freeform 122"/>
          <p:cNvSpPr>
            <a:spLocks noChangeArrowheads="1"/>
          </p:cNvSpPr>
          <p:nvPr/>
        </p:nvSpPr>
        <p:spPr bwMode="auto">
          <a:xfrm>
            <a:off x="6014086" y="3587116"/>
            <a:ext cx="381000" cy="381000"/>
          </a:xfrm>
          <a:custGeom>
            <a:avLst/>
            <a:gdLst>
              <a:gd name="T0" fmla="*/ 2147483647 w 240"/>
              <a:gd name="T1" fmla="*/ 2147483647 h 240"/>
              <a:gd name="T2" fmla="*/ 2147483647 w 240"/>
              <a:gd name="T3" fmla="*/ 2147483647 h 240"/>
              <a:gd name="T4" fmla="*/ 2147483647 w 240"/>
              <a:gd name="T5" fmla="*/ 2147483647 h 240"/>
              <a:gd name="T6" fmla="*/ 2147483647 w 240"/>
              <a:gd name="T7" fmla="*/ 2147483647 h 240"/>
              <a:gd name="T8" fmla="*/ 2147483647 w 240"/>
              <a:gd name="T9" fmla="*/ 2147483647 h 240"/>
              <a:gd name="T10" fmla="*/ 2147483647 w 240"/>
              <a:gd name="T11" fmla="*/ 2147483647 h 240"/>
              <a:gd name="T12" fmla="*/ 2147483647 w 240"/>
              <a:gd name="T13" fmla="*/ 2147483647 h 240"/>
              <a:gd name="T14" fmla="*/ 2147483647 w 240"/>
              <a:gd name="T15" fmla="*/ 2147483647 h 240"/>
              <a:gd name="T16" fmla="*/ 2147483647 w 240"/>
              <a:gd name="T17" fmla="*/ 2147483647 h 240"/>
              <a:gd name="T18" fmla="*/ 2147483647 w 240"/>
              <a:gd name="T19" fmla="*/ 2147483647 h 240"/>
              <a:gd name="T20" fmla="*/ 2147483647 w 240"/>
              <a:gd name="T21" fmla="*/ 2147483647 h 240"/>
              <a:gd name="T22" fmla="*/ 2147483647 w 240"/>
              <a:gd name="T23" fmla="*/ 2147483647 h 240"/>
              <a:gd name="T24" fmla="*/ 2147483647 w 240"/>
              <a:gd name="T25" fmla="*/ 2147483647 h 240"/>
              <a:gd name="T26" fmla="*/ 2147483647 w 240"/>
              <a:gd name="T27" fmla="*/ 2147483647 h 240"/>
              <a:gd name="T28" fmla="*/ 2147483647 w 240"/>
              <a:gd name="T29" fmla="*/ 2147483647 h 240"/>
              <a:gd name="T30" fmla="*/ 2147483647 w 240"/>
              <a:gd name="T31" fmla="*/ 2147483647 h 240"/>
              <a:gd name="T32" fmla="*/ 2147483647 w 240"/>
              <a:gd name="T33" fmla="*/ 2147483647 h 240"/>
              <a:gd name="T34" fmla="*/ 2147483647 w 240"/>
              <a:gd name="T35" fmla="*/ 2147483647 h 240"/>
              <a:gd name="T36" fmla="*/ 2147483647 w 240"/>
              <a:gd name="T37" fmla="*/ 2147483647 h 240"/>
              <a:gd name="T38" fmla="*/ 2147483647 w 240"/>
              <a:gd name="T39" fmla="*/ 2147483647 h 240"/>
              <a:gd name="T40" fmla="*/ 2147483647 w 240"/>
              <a:gd name="T41" fmla="*/ 2147483647 h 240"/>
              <a:gd name="T42" fmla="*/ 0 w 240"/>
              <a:gd name="T43" fmla="*/ 2147483647 h 240"/>
              <a:gd name="T44" fmla="*/ 0 w 240"/>
              <a:gd name="T45" fmla="*/ 2147483647 h 240"/>
              <a:gd name="T46" fmla="*/ 0 w 240"/>
              <a:gd name="T47" fmla="*/ 2147483647 h 240"/>
              <a:gd name="T48" fmla="*/ 0 w 240"/>
              <a:gd name="T49" fmla="*/ 2147483647 h 240"/>
              <a:gd name="T50" fmla="*/ 2147483647 w 240"/>
              <a:gd name="T51" fmla="*/ 2147483647 h 240"/>
              <a:gd name="T52" fmla="*/ 2147483647 w 240"/>
              <a:gd name="T53" fmla="*/ 2147483647 h 240"/>
              <a:gd name="T54" fmla="*/ 2147483647 w 240"/>
              <a:gd name="T55" fmla="*/ 2147483647 h 240"/>
              <a:gd name="T56" fmla="*/ 2147483647 w 240"/>
              <a:gd name="T57" fmla="*/ 2147483647 h 240"/>
              <a:gd name="T58" fmla="*/ 2147483647 w 240"/>
              <a:gd name="T59" fmla="*/ 2147483647 h 240"/>
              <a:gd name="T60" fmla="*/ 2147483647 w 240"/>
              <a:gd name="T61" fmla="*/ 2147483647 h 240"/>
              <a:gd name="T62" fmla="*/ 2147483647 w 240"/>
              <a:gd name="T63" fmla="*/ 2147483647 h 240"/>
              <a:gd name="T64" fmla="*/ 2147483647 w 240"/>
              <a:gd name="T65" fmla="*/ 0 h 240"/>
              <a:gd name="T66" fmla="*/ 2147483647 w 240"/>
              <a:gd name="T67" fmla="*/ 0 h 240"/>
              <a:gd name="T68" fmla="*/ 2147483647 w 240"/>
              <a:gd name="T69" fmla="*/ 0 h 240"/>
              <a:gd name="T70" fmla="*/ 2147483647 w 240"/>
              <a:gd name="T71" fmla="*/ 0 h 240"/>
              <a:gd name="T72" fmla="*/ 2147483647 w 240"/>
              <a:gd name="T73" fmla="*/ 2147483647 h 240"/>
              <a:gd name="T74" fmla="*/ 2147483647 w 240"/>
              <a:gd name="T75" fmla="*/ 2147483647 h 240"/>
              <a:gd name="T76" fmla="*/ 2147483647 w 240"/>
              <a:gd name="T77" fmla="*/ 2147483647 h 240"/>
              <a:gd name="T78" fmla="*/ 2147483647 w 240"/>
              <a:gd name="T79" fmla="*/ 2147483647 h 240"/>
              <a:gd name="T80" fmla="*/ 2147483647 w 240"/>
              <a:gd name="T81" fmla="*/ 2147483647 h 240"/>
              <a:gd name="T82" fmla="*/ 2147483647 w 240"/>
              <a:gd name="T83" fmla="*/ 2147483647 h 240"/>
              <a:gd name="T84" fmla="*/ 2147483647 w 240"/>
              <a:gd name="T85" fmla="*/ 2147483647 h 240"/>
              <a:gd name="T86" fmla="*/ 2147483647 w 240"/>
              <a:gd name="T87" fmla="*/ 2147483647 h 240"/>
              <a:gd name="T88" fmla="*/ 2147483647 w 240"/>
              <a:gd name="T89" fmla="*/ 2147483647 h 240"/>
              <a:gd name="T90" fmla="*/ 2147483647 w 240"/>
              <a:gd name="T91" fmla="*/ 2147483647 h 24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40"/>
              <a:gd name="T139" fmla="*/ 0 h 240"/>
              <a:gd name="T140" fmla="*/ 240 w 240"/>
              <a:gd name="T141" fmla="*/ 240 h 24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40" h="240">
                <a:moveTo>
                  <a:pt x="240" y="120"/>
                </a:moveTo>
                <a:lnTo>
                  <a:pt x="240" y="120"/>
                </a:lnTo>
                <a:lnTo>
                  <a:pt x="238" y="132"/>
                </a:lnTo>
                <a:lnTo>
                  <a:pt x="238" y="144"/>
                </a:lnTo>
                <a:lnTo>
                  <a:pt x="230" y="166"/>
                </a:lnTo>
                <a:lnTo>
                  <a:pt x="218" y="186"/>
                </a:lnTo>
                <a:lnTo>
                  <a:pt x="204" y="204"/>
                </a:lnTo>
                <a:lnTo>
                  <a:pt x="186" y="218"/>
                </a:lnTo>
                <a:lnTo>
                  <a:pt x="166" y="230"/>
                </a:lnTo>
                <a:lnTo>
                  <a:pt x="144" y="236"/>
                </a:lnTo>
                <a:lnTo>
                  <a:pt x="132" y="238"/>
                </a:lnTo>
                <a:lnTo>
                  <a:pt x="120" y="240"/>
                </a:lnTo>
                <a:lnTo>
                  <a:pt x="108" y="238"/>
                </a:lnTo>
                <a:lnTo>
                  <a:pt x="96" y="236"/>
                </a:lnTo>
                <a:lnTo>
                  <a:pt x="72" y="230"/>
                </a:lnTo>
                <a:lnTo>
                  <a:pt x="52" y="218"/>
                </a:lnTo>
                <a:lnTo>
                  <a:pt x="34" y="204"/>
                </a:lnTo>
                <a:lnTo>
                  <a:pt x="20" y="186"/>
                </a:lnTo>
                <a:lnTo>
                  <a:pt x="8" y="166"/>
                </a:lnTo>
                <a:lnTo>
                  <a:pt x="2" y="144"/>
                </a:lnTo>
                <a:lnTo>
                  <a:pt x="0" y="132"/>
                </a:lnTo>
                <a:lnTo>
                  <a:pt x="0" y="120"/>
                </a:lnTo>
                <a:lnTo>
                  <a:pt x="0" y="108"/>
                </a:lnTo>
                <a:lnTo>
                  <a:pt x="2" y="96"/>
                </a:lnTo>
                <a:lnTo>
                  <a:pt x="8" y="72"/>
                </a:lnTo>
                <a:lnTo>
                  <a:pt x="20" y="52"/>
                </a:lnTo>
                <a:lnTo>
                  <a:pt x="34" y="34"/>
                </a:lnTo>
                <a:lnTo>
                  <a:pt x="52" y="20"/>
                </a:lnTo>
                <a:lnTo>
                  <a:pt x="72" y="8"/>
                </a:lnTo>
                <a:lnTo>
                  <a:pt x="96" y="2"/>
                </a:lnTo>
                <a:lnTo>
                  <a:pt x="108" y="0"/>
                </a:lnTo>
                <a:lnTo>
                  <a:pt x="120" y="0"/>
                </a:lnTo>
                <a:lnTo>
                  <a:pt x="132" y="0"/>
                </a:lnTo>
                <a:lnTo>
                  <a:pt x="144" y="2"/>
                </a:lnTo>
                <a:lnTo>
                  <a:pt x="166" y="8"/>
                </a:lnTo>
                <a:lnTo>
                  <a:pt x="186" y="20"/>
                </a:lnTo>
                <a:lnTo>
                  <a:pt x="204" y="34"/>
                </a:lnTo>
                <a:lnTo>
                  <a:pt x="218" y="52"/>
                </a:lnTo>
                <a:lnTo>
                  <a:pt x="230" y="72"/>
                </a:lnTo>
                <a:lnTo>
                  <a:pt x="238" y="96"/>
                </a:lnTo>
                <a:lnTo>
                  <a:pt x="238" y="108"/>
                </a:lnTo>
                <a:lnTo>
                  <a:pt x="240" y="120"/>
                </a:lnTo>
                <a:close/>
              </a:path>
            </a:pathLst>
          </a:custGeom>
          <a:solidFill>
            <a:srgbClr val="DC0A16"/>
          </a:solidFill>
          <a:ln w="9525">
            <a:noFill/>
            <a:bevel/>
            <a:headEnd/>
            <a:tailEnd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5" name="Freeform 123"/>
          <p:cNvSpPr>
            <a:spLocks noChangeArrowheads="1"/>
          </p:cNvSpPr>
          <p:nvPr/>
        </p:nvSpPr>
        <p:spPr bwMode="auto">
          <a:xfrm>
            <a:off x="5640706" y="4011930"/>
            <a:ext cx="306704" cy="299086"/>
          </a:xfrm>
          <a:custGeom>
            <a:avLst/>
            <a:gdLst>
              <a:gd name="T0" fmla="*/ 2147483647 w 192"/>
              <a:gd name="T1" fmla="*/ 2147483647 h 190"/>
              <a:gd name="T2" fmla="*/ 2147483647 w 192"/>
              <a:gd name="T3" fmla="*/ 2147483647 h 190"/>
              <a:gd name="T4" fmla="*/ 2147483647 w 192"/>
              <a:gd name="T5" fmla="*/ 2147483647 h 190"/>
              <a:gd name="T6" fmla="*/ 2147483647 w 192"/>
              <a:gd name="T7" fmla="*/ 2147483647 h 190"/>
              <a:gd name="T8" fmla="*/ 2147483647 w 192"/>
              <a:gd name="T9" fmla="*/ 2147483647 h 190"/>
              <a:gd name="T10" fmla="*/ 2147483647 w 192"/>
              <a:gd name="T11" fmla="*/ 2147483647 h 190"/>
              <a:gd name="T12" fmla="*/ 2147483647 w 192"/>
              <a:gd name="T13" fmla="*/ 2147483647 h 190"/>
              <a:gd name="T14" fmla="*/ 2147483647 w 192"/>
              <a:gd name="T15" fmla="*/ 2147483647 h 190"/>
              <a:gd name="T16" fmla="*/ 2147483647 w 192"/>
              <a:gd name="T17" fmla="*/ 2147483647 h 190"/>
              <a:gd name="T18" fmla="*/ 2147483647 w 192"/>
              <a:gd name="T19" fmla="*/ 2147483647 h 190"/>
              <a:gd name="T20" fmla="*/ 2147483647 w 192"/>
              <a:gd name="T21" fmla="*/ 2147483647 h 190"/>
              <a:gd name="T22" fmla="*/ 2147483647 w 192"/>
              <a:gd name="T23" fmla="*/ 2147483647 h 190"/>
              <a:gd name="T24" fmla="*/ 2147483647 w 192"/>
              <a:gd name="T25" fmla="*/ 2147483647 h 190"/>
              <a:gd name="T26" fmla="*/ 2147483647 w 192"/>
              <a:gd name="T27" fmla="*/ 2147483647 h 190"/>
              <a:gd name="T28" fmla="*/ 2147483647 w 192"/>
              <a:gd name="T29" fmla="*/ 2147483647 h 190"/>
              <a:gd name="T30" fmla="*/ 2147483647 w 192"/>
              <a:gd name="T31" fmla="*/ 2147483647 h 190"/>
              <a:gd name="T32" fmla="*/ 2147483647 w 192"/>
              <a:gd name="T33" fmla="*/ 2147483647 h 190"/>
              <a:gd name="T34" fmla="*/ 2147483647 w 192"/>
              <a:gd name="T35" fmla="*/ 2147483647 h 190"/>
              <a:gd name="T36" fmla="*/ 0 w 192"/>
              <a:gd name="T37" fmla="*/ 2147483647 h 190"/>
              <a:gd name="T38" fmla="*/ 0 w 192"/>
              <a:gd name="T39" fmla="*/ 2147483647 h 190"/>
              <a:gd name="T40" fmla="*/ 2147483647 w 192"/>
              <a:gd name="T41" fmla="*/ 2147483647 h 190"/>
              <a:gd name="T42" fmla="*/ 2147483647 w 192"/>
              <a:gd name="T43" fmla="*/ 2147483647 h 190"/>
              <a:gd name="T44" fmla="*/ 2147483647 w 192"/>
              <a:gd name="T45" fmla="*/ 2147483647 h 190"/>
              <a:gd name="T46" fmla="*/ 2147483647 w 192"/>
              <a:gd name="T47" fmla="*/ 2147483647 h 190"/>
              <a:gd name="T48" fmla="*/ 2147483647 w 192"/>
              <a:gd name="T49" fmla="*/ 2147483647 h 190"/>
              <a:gd name="T50" fmla="*/ 2147483647 w 192"/>
              <a:gd name="T51" fmla="*/ 2147483647 h 190"/>
              <a:gd name="T52" fmla="*/ 2147483647 w 192"/>
              <a:gd name="T53" fmla="*/ 2147483647 h 190"/>
              <a:gd name="T54" fmla="*/ 2147483647 w 192"/>
              <a:gd name="T55" fmla="*/ 0 h 190"/>
              <a:gd name="T56" fmla="*/ 2147483647 w 192"/>
              <a:gd name="T57" fmla="*/ 0 h 190"/>
              <a:gd name="T58" fmla="*/ 2147483647 w 192"/>
              <a:gd name="T59" fmla="*/ 2147483647 h 190"/>
              <a:gd name="T60" fmla="*/ 2147483647 w 192"/>
              <a:gd name="T61" fmla="*/ 2147483647 h 190"/>
              <a:gd name="T62" fmla="*/ 2147483647 w 192"/>
              <a:gd name="T63" fmla="*/ 2147483647 h 190"/>
              <a:gd name="T64" fmla="*/ 2147483647 w 192"/>
              <a:gd name="T65" fmla="*/ 2147483647 h 190"/>
              <a:gd name="T66" fmla="*/ 2147483647 w 192"/>
              <a:gd name="T67" fmla="*/ 2147483647 h 190"/>
              <a:gd name="T68" fmla="*/ 2147483647 w 192"/>
              <a:gd name="T69" fmla="*/ 2147483647 h 190"/>
              <a:gd name="T70" fmla="*/ 2147483647 w 192"/>
              <a:gd name="T71" fmla="*/ 2147483647 h 190"/>
              <a:gd name="T72" fmla="*/ 2147483647 w 192"/>
              <a:gd name="T73" fmla="*/ 2147483647 h 190"/>
              <a:gd name="T74" fmla="*/ 2147483647 w 192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92"/>
              <a:gd name="T115" fmla="*/ 0 h 190"/>
              <a:gd name="T116" fmla="*/ 192 w 192"/>
              <a:gd name="T117" fmla="*/ 190 h 19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92" h="190">
                <a:moveTo>
                  <a:pt x="192" y="94"/>
                </a:moveTo>
                <a:lnTo>
                  <a:pt x="192" y="94"/>
                </a:lnTo>
                <a:lnTo>
                  <a:pt x="190" y="114"/>
                </a:lnTo>
                <a:lnTo>
                  <a:pt x="184" y="132"/>
                </a:lnTo>
                <a:lnTo>
                  <a:pt x="174" y="148"/>
                </a:lnTo>
                <a:lnTo>
                  <a:pt x="164" y="162"/>
                </a:lnTo>
                <a:lnTo>
                  <a:pt x="150" y="174"/>
                </a:lnTo>
                <a:lnTo>
                  <a:pt x="132" y="182"/>
                </a:lnTo>
                <a:lnTo>
                  <a:pt x="116" y="188"/>
                </a:lnTo>
                <a:lnTo>
                  <a:pt x="96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6" y="0"/>
                </a:lnTo>
                <a:lnTo>
                  <a:pt x="116" y="2"/>
                </a:lnTo>
                <a:lnTo>
                  <a:pt x="132" y="8"/>
                </a:lnTo>
                <a:lnTo>
                  <a:pt x="150" y="16"/>
                </a:lnTo>
                <a:lnTo>
                  <a:pt x="164" y="28"/>
                </a:lnTo>
                <a:lnTo>
                  <a:pt x="174" y="42"/>
                </a:lnTo>
                <a:lnTo>
                  <a:pt x="184" y="58"/>
                </a:lnTo>
                <a:lnTo>
                  <a:pt x="190" y="76"/>
                </a:lnTo>
                <a:lnTo>
                  <a:pt x="192" y="94"/>
                </a:lnTo>
                <a:close/>
              </a:path>
            </a:pathLst>
          </a:custGeom>
          <a:solidFill>
            <a:srgbClr val="DC0A16"/>
          </a:solidFill>
          <a:ln w="9525">
            <a:noFill/>
            <a:bevel/>
            <a:headEnd/>
            <a:tailEnd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6" name="Freeform 124"/>
          <p:cNvSpPr>
            <a:spLocks noChangeArrowheads="1"/>
          </p:cNvSpPr>
          <p:nvPr/>
        </p:nvSpPr>
        <p:spPr bwMode="auto">
          <a:xfrm>
            <a:off x="6002656" y="4011930"/>
            <a:ext cx="300990" cy="299086"/>
          </a:xfrm>
          <a:custGeom>
            <a:avLst/>
            <a:gdLst>
              <a:gd name="T0" fmla="*/ 2147483647 w 190"/>
              <a:gd name="T1" fmla="*/ 2147483647 h 190"/>
              <a:gd name="T2" fmla="*/ 2147483647 w 190"/>
              <a:gd name="T3" fmla="*/ 2147483647 h 190"/>
              <a:gd name="T4" fmla="*/ 2147483647 w 190"/>
              <a:gd name="T5" fmla="*/ 2147483647 h 190"/>
              <a:gd name="T6" fmla="*/ 2147483647 w 190"/>
              <a:gd name="T7" fmla="*/ 2147483647 h 190"/>
              <a:gd name="T8" fmla="*/ 2147483647 w 190"/>
              <a:gd name="T9" fmla="*/ 2147483647 h 190"/>
              <a:gd name="T10" fmla="*/ 2147483647 w 190"/>
              <a:gd name="T11" fmla="*/ 2147483647 h 190"/>
              <a:gd name="T12" fmla="*/ 2147483647 w 190"/>
              <a:gd name="T13" fmla="*/ 2147483647 h 190"/>
              <a:gd name="T14" fmla="*/ 2147483647 w 190"/>
              <a:gd name="T15" fmla="*/ 2147483647 h 190"/>
              <a:gd name="T16" fmla="*/ 2147483647 w 190"/>
              <a:gd name="T17" fmla="*/ 2147483647 h 190"/>
              <a:gd name="T18" fmla="*/ 2147483647 w 190"/>
              <a:gd name="T19" fmla="*/ 2147483647 h 190"/>
              <a:gd name="T20" fmla="*/ 2147483647 w 190"/>
              <a:gd name="T21" fmla="*/ 2147483647 h 190"/>
              <a:gd name="T22" fmla="*/ 2147483647 w 190"/>
              <a:gd name="T23" fmla="*/ 2147483647 h 190"/>
              <a:gd name="T24" fmla="*/ 2147483647 w 190"/>
              <a:gd name="T25" fmla="*/ 2147483647 h 190"/>
              <a:gd name="T26" fmla="*/ 2147483647 w 190"/>
              <a:gd name="T27" fmla="*/ 2147483647 h 190"/>
              <a:gd name="T28" fmla="*/ 2147483647 w 190"/>
              <a:gd name="T29" fmla="*/ 2147483647 h 190"/>
              <a:gd name="T30" fmla="*/ 2147483647 w 190"/>
              <a:gd name="T31" fmla="*/ 2147483647 h 190"/>
              <a:gd name="T32" fmla="*/ 2147483647 w 190"/>
              <a:gd name="T33" fmla="*/ 2147483647 h 190"/>
              <a:gd name="T34" fmla="*/ 2147483647 w 190"/>
              <a:gd name="T35" fmla="*/ 2147483647 h 190"/>
              <a:gd name="T36" fmla="*/ 0 w 190"/>
              <a:gd name="T37" fmla="*/ 2147483647 h 190"/>
              <a:gd name="T38" fmla="*/ 0 w 190"/>
              <a:gd name="T39" fmla="*/ 2147483647 h 190"/>
              <a:gd name="T40" fmla="*/ 2147483647 w 190"/>
              <a:gd name="T41" fmla="*/ 2147483647 h 190"/>
              <a:gd name="T42" fmla="*/ 2147483647 w 190"/>
              <a:gd name="T43" fmla="*/ 2147483647 h 190"/>
              <a:gd name="T44" fmla="*/ 2147483647 w 190"/>
              <a:gd name="T45" fmla="*/ 2147483647 h 190"/>
              <a:gd name="T46" fmla="*/ 2147483647 w 190"/>
              <a:gd name="T47" fmla="*/ 2147483647 h 190"/>
              <a:gd name="T48" fmla="*/ 2147483647 w 190"/>
              <a:gd name="T49" fmla="*/ 2147483647 h 190"/>
              <a:gd name="T50" fmla="*/ 2147483647 w 190"/>
              <a:gd name="T51" fmla="*/ 2147483647 h 190"/>
              <a:gd name="T52" fmla="*/ 2147483647 w 190"/>
              <a:gd name="T53" fmla="*/ 2147483647 h 190"/>
              <a:gd name="T54" fmla="*/ 2147483647 w 190"/>
              <a:gd name="T55" fmla="*/ 0 h 190"/>
              <a:gd name="T56" fmla="*/ 2147483647 w 190"/>
              <a:gd name="T57" fmla="*/ 0 h 190"/>
              <a:gd name="T58" fmla="*/ 2147483647 w 190"/>
              <a:gd name="T59" fmla="*/ 2147483647 h 190"/>
              <a:gd name="T60" fmla="*/ 2147483647 w 190"/>
              <a:gd name="T61" fmla="*/ 2147483647 h 190"/>
              <a:gd name="T62" fmla="*/ 2147483647 w 190"/>
              <a:gd name="T63" fmla="*/ 2147483647 h 190"/>
              <a:gd name="T64" fmla="*/ 2147483647 w 190"/>
              <a:gd name="T65" fmla="*/ 2147483647 h 190"/>
              <a:gd name="T66" fmla="*/ 2147483647 w 190"/>
              <a:gd name="T67" fmla="*/ 2147483647 h 190"/>
              <a:gd name="T68" fmla="*/ 2147483647 w 190"/>
              <a:gd name="T69" fmla="*/ 2147483647 h 190"/>
              <a:gd name="T70" fmla="*/ 2147483647 w 190"/>
              <a:gd name="T71" fmla="*/ 2147483647 h 190"/>
              <a:gd name="T72" fmla="*/ 2147483647 w 190"/>
              <a:gd name="T73" fmla="*/ 2147483647 h 190"/>
              <a:gd name="T74" fmla="*/ 2147483647 w 190"/>
              <a:gd name="T75" fmla="*/ 2147483647 h 19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90"/>
              <a:gd name="T115" fmla="*/ 0 h 190"/>
              <a:gd name="T116" fmla="*/ 190 w 190"/>
              <a:gd name="T117" fmla="*/ 190 h 19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90" h="190">
                <a:moveTo>
                  <a:pt x="190" y="94"/>
                </a:moveTo>
                <a:lnTo>
                  <a:pt x="190" y="94"/>
                </a:lnTo>
                <a:lnTo>
                  <a:pt x="188" y="114"/>
                </a:lnTo>
                <a:lnTo>
                  <a:pt x="182" y="132"/>
                </a:lnTo>
                <a:lnTo>
                  <a:pt x="174" y="148"/>
                </a:lnTo>
                <a:lnTo>
                  <a:pt x="162" y="162"/>
                </a:lnTo>
                <a:lnTo>
                  <a:pt x="148" y="174"/>
                </a:lnTo>
                <a:lnTo>
                  <a:pt x="132" y="182"/>
                </a:lnTo>
                <a:lnTo>
                  <a:pt x="114" y="188"/>
                </a:lnTo>
                <a:lnTo>
                  <a:pt x="94" y="190"/>
                </a:lnTo>
                <a:lnTo>
                  <a:pt x="76" y="188"/>
                </a:lnTo>
                <a:lnTo>
                  <a:pt x="58" y="182"/>
                </a:lnTo>
                <a:lnTo>
                  <a:pt x="42" y="174"/>
                </a:lnTo>
                <a:lnTo>
                  <a:pt x="28" y="162"/>
                </a:lnTo>
                <a:lnTo>
                  <a:pt x="16" y="148"/>
                </a:lnTo>
                <a:lnTo>
                  <a:pt x="8" y="132"/>
                </a:lnTo>
                <a:lnTo>
                  <a:pt x="2" y="114"/>
                </a:lnTo>
                <a:lnTo>
                  <a:pt x="0" y="94"/>
                </a:lnTo>
                <a:lnTo>
                  <a:pt x="2" y="76"/>
                </a:lnTo>
                <a:lnTo>
                  <a:pt x="8" y="58"/>
                </a:lnTo>
                <a:lnTo>
                  <a:pt x="16" y="42"/>
                </a:lnTo>
                <a:lnTo>
                  <a:pt x="28" y="28"/>
                </a:lnTo>
                <a:lnTo>
                  <a:pt x="42" y="16"/>
                </a:lnTo>
                <a:lnTo>
                  <a:pt x="58" y="8"/>
                </a:lnTo>
                <a:lnTo>
                  <a:pt x="76" y="2"/>
                </a:lnTo>
                <a:lnTo>
                  <a:pt x="94" y="0"/>
                </a:lnTo>
                <a:lnTo>
                  <a:pt x="114" y="2"/>
                </a:lnTo>
                <a:lnTo>
                  <a:pt x="132" y="8"/>
                </a:lnTo>
                <a:lnTo>
                  <a:pt x="148" y="16"/>
                </a:lnTo>
                <a:lnTo>
                  <a:pt x="162" y="28"/>
                </a:lnTo>
                <a:lnTo>
                  <a:pt x="174" y="42"/>
                </a:lnTo>
                <a:lnTo>
                  <a:pt x="182" y="58"/>
                </a:lnTo>
                <a:lnTo>
                  <a:pt x="188" y="76"/>
                </a:lnTo>
                <a:lnTo>
                  <a:pt x="190" y="94"/>
                </a:lnTo>
                <a:close/>
              </a:path>
            </a:pathLst>
          </a:custGeom>
          <a:solidFill>
            <a:srgbClr val="DC0A16"/>
          </a:solidFill>
          <a:ln w="9525">
            <a:noFill/>
            <a:bevel/>
            <a:headEnd/>
            <a:tailEnd/>
          </a:ln>
        </p:spPr>
        <p:txBody>
          <a:bodyPr lIns="146297" tIns="73148" rIns="146297" bIns="73148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58" name="任意多边形 51"/>
          <p:cNvSpPr>
            <a:spLocks/>
          </p:cNvSpPr>
          <p:nvPr/>
        </p:nvSpPr>
        <p:spPr bwMode="auto">
          <a:xfrm flipH="1">
            <a:off x="1301116" y="2255520"/>
            <a:ext cx="3792854" cy="988696"/>
          </a:xfrm>
          <a:custGeom>
            <a:avLst/>
            <a:gdLst>
              <a:gd name="T0" fmla="*/ 0 w 2896333"/>
              <a:gd name="T1" fmla="*/ 1656740 h 581025"/>
              <a:gd name="T2" fmla="*/ 433254 w 2896333"/>
              <a:gd name="T3" fmla="*/ 0 h 581025"/>
              <a:gd name="T4" fmla="*/ 3764071 w 2896333"/>
              <a:gd name="T5" fmla="*/ 0 h 581025"/>
              <a:gd name="T6" fmla="*/ 0 60000 65536"/>
              <a:gd name="T7" fmla="*/ 0 60000 65536"/>
              <a:gd name="T8" fmla="*/ 0 60000 65536"/>
              <a:gd name="T9" fmla="*/ 0 w 2896333"/>
              <a:gd name="T10" fmla="*/ 0 h 581025"/>
              <a:gd name="T11" fmla="*/ 2896333 w 2896333"/>
              <a:gd name="T12" fmla="*/ 581025 h 5810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46297" tIns="73148" rIns="146297" bIns="73148" anchor="ctr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60" name="任意多边形 53"/>
          <p:cNvSpPr>
            <a:spLocks/>
          </p:cNvSpPr>
          <p:nvPr/>
        </p:nvSpPr>
        <p:spPr bwMode="auto">
          <a:xfrm flipH="1">
            <a:off x="1301116" y="4141470"/>
            <a:ext cx="3371850" cy="996316"/>
          </a:xfrm>
          <a:custGeom>
            <a:avLst/>
            <a:gdLst>
              <a:gd name="T0" fmla="*/ 0 w 2528430"/>
              <a:gd name="T1" fmla="*/ 1660851 h 587027"/>
              <a:gd name="T2" fmla="*/ 457553 w 2528430"/>
              <a:gd name="T3" fmla="*/ 16981 h 587027"/>
              <a:gd name="T4" fmla="*/ 3470237 w 2528430"/>
              <a:gd name="T5" fmla="*/ 0 h 587027"/>
              <a:gd name="T6" fmla="*/ 0 60000 65536"/>
              <a:gd name="T7" fmla="*/ 0 60000 65536"/>
              <a:gd name="T8" fmla="*/ 0 60000 65536"/>
              <a:gd name="T9" fmla="*/ 0 w 2528430"/>
              <a:gd name="T10" fmla="*/ 0 h 587027"/>
              <a:gd name="T11" fmla="*/ 2528430 w 2528430"/>
              <a:gd name="T12" fmla="*/ 587027 h 5870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46297" tIns="73148" rIns="146297" bIns="73148" anchor="ctr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49" name="Freeform 11">
            <a:extLst>
              <a:ext uri="{FF2B5EF4-FFF2-40B4-BE49-F238E27FC236}">
                <a16:creationId xmlns:a16="http://schemas.microsoft.com/office/drawing/2014/main" id="{ECD422BA-CCB8-7432-4FB3-054DC5601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7402" y="1674496"/>
            <a:ext cx="344440" cy="430530"/>
          </a:xfrm>
          <a:custGeom>
            <a:avLst/>
            <a:gdLst>
              <a:gd name="connsiteX0" fmla="*/ 126976 w 406424"/>
              <a:gd name="connsiteY0" fmla="*/ 203162 h 508005"/>
              <a:gd name="connsiteX1" fmla="*/ 304743 w 406424"/>
              <a:gd name="connsiteY1" fmla="*/ 203162 h 508005"/>
              <a:gd name="connsiteX2" fmla="*/ 304743 w 406424"/>
              <a:gd name="connsiteY2" fmla="*/ 253953 h 508005"/>
              <a:gd name="connsiteX3" fmla="*/ 126976 w 406424"/>
              <a:gd name="connsiteY3" fmla="*/ 253953 h 508005"/>
              <a:gd name="connsiteX4" fmla="*/ 50815 w 406424"/>
              <a:gd name="connsiteY4" fmla="*/ 152411 h 508005"/>
              <a:gd name="connsiteX5" fmla="*/ 50815 w 406424"/>
              <a:gd name="connsiteY5" fmla="*/ 431800 h 508005"/>
              <a:gd name="connsiteX6" fmla="*/ 76532 w 406424"/>
              <a:gd name="connsiteY6" fmla="*/ 457233 h 508005"/>
              <a:gd name="connsiteX7" fmla="*/ 355609 w 406424"/>
              <a:gd name="connsiteY7" fmla="*/ 457233 h 508005"/>
              <a:gd name="connsiteX8" fmla="*/ 355609 w 406424"/>
              <a:gd name="connsiteY8" fmla="*/ 152411 h 508005"/>
              <a:gd name="connsiteX9" fmla="*/ 76532 w 406424"/>
              <a:gd name="connsiteY9" fmla="*/ 50772 h 508005"/>
              <a:gd name="connsiteX10" fmla="*/ 50815 w 406424"/>
              <a:gd name="connsiteY10" fmla="*/ 76205 h 508005"/>
              <a:gd name="connsiteX11" fmla="*/ 76532 w 406424"/>
              <a:gd name="connsiteY11" fmla="*/ 101591 h 508005"/>
              <a:gd name="connsiteX12" fmla="*/ 339846 w 406424"/>
              <a:gd name="connsiteY12" fmla="*/ 101591 h 508005"/>
              <a:gd name="connsiteX13" fmla="*/ 314319 w 406424"/>
              <a:gd name="connsiteY13" fmla="*/ 50772 h 508005"/>
              <a:gd name="connsiteX14" fmla="*/ 76198 w 406424"/>
              <a:gd name="connsiteY14" fmla="*/ 0 h 508005"/>
              <a:gd name="connsiteX15" fmla="*/ 329940 w 406424"/>
              <a:gd name="connsiteY15" fmla="*/ 0 h 508005"/>
              <a:gd name="connsiteX16" fmla="*/ 352657 w 406424"/>
              <a:gd name="connsiteY16" fmla="*/ 14003 h 508005"/>
              <a:gd name="connsiteX17" fmla="*/ 403710 w 406424"/>
              <a:gd name="connsiteY17" fmla="*/ 115594 h 508005"/>
              <a:gd name="connsiteX18" fmla="*/ 403472 w 406424"/>
              <a:gd name="connsiteY18" fmla="*/ 115737 h 508005"/>
              <a:gd name="connsiteX19" fmla="*/ 406424 w 406424"/>
              <a:gd name="connsiteY19" fmla="*/ 126977 h 508005"/>
              <a:gd name="connsiteX20" fmla="*/ 406424 w 406424"/>
              <a:gd name="connsiteY20" fmla="*/ 482619 h 508005"/>
              <a:gd name="connsiteX21" fmla="*/ 380993 w 406424"/>
              <a:gd name="connsiteY21" fmla="*/ 508005 h 508005"/>
              <a:gd name="connsiteX22" fmla="*/ 76198 w 406424"/>
              <a:gd name="connsiteY22" fmla="*/ 508005 h 508005"/>
              <a:gd name="connsiteX23" fmla="*/ 0 w 406424"/>
              <a:gd name="connsiteY23" fmla="*/ 431800 h 508005"/>
              <a:gd name="connsiteX24" fmla="*/ 0 w 406424"/>
              <a:gd name="connsiteY24" fmla="*/ 76205 h 508005"/>
              <a:gd name="connsiteX25" fmla="*/ 76198 w 406424"/>
              <a:gd name="connsiteY25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06424" h="508005">
                <a:moveTo>
                  <a:pt x="126976" y="203162"/>
                </a:moveTo>
                <a:lnTo>
                  <a:pt x="304743" y="203162"/>
                </a:lnTo>
                <a:lnTo>
                  <a:pt x="304743" y="253953"/>
                </a:lnTo>
                <a:lnTo>
                  <a:pt x="126976" y="253953"/>
                </a:lnTo>
                <a:close/>
                <a:moveTo>
                  <a:pt x="50815" y="152411"/>
                </a:moveTo>
                <a:lnTo>
                  <a:pt x="50815" y="431800"/>
                </a:lnTo>
                <a:cubicBezTo>
                  <a:pt x="50815" y="452280"/>
                  <a:pt x="64769" y="456900"/>
                  <a:pt x="76532" y="457233"/>
                </a:cubicBezTo>
                <a:lnTo>
                  <a:pt x="355609" y="457233"/>
                </a:lnTo>
                <a:lnTo>
                  <a:pt x="355609" y="152411"/>
                </a:lnTo>
                <a:close/>
                <a:moveTo>
                  <a:pt x="76532" y="50772"/>
                </a:moveTo>
                <a:cubicBezTo>
                  <a:pt x="64769" y="51105"/>
                  <a:pt x="50815" y="55725"/>
                  <a:pt x="50815" y="76205"/>
                </a:cubicBezTo>
                <a:cubicBezTo>
                  <a:pt x="50815" y="96638"/>
                  <a:pt x="64769" y="101306"/>
                  <a:pt x="76532" y="101591"/>
                </a:cubicBezTo>
                <a:lnTo>
                  <a:pt x="339846" y="101591"/>
                </a:lnTo>
                <a:lnTo>
                  <a:pt x="314319" y="50772"/>
                </a:lnTo>
                <a:close/>
                <a:moveTo>
                  <a:pt x="76198" y="0"/>
                </a:moveTo>
                <a:lnTo>
                  <a:pt x="329940" y="0"/>
                </a:lnTo>
                <a:cubicBezTo>
                  <a:pt x="339560" y="0"/>
                  <a:pt x="348370" y="5382"/>
                  <a:pt x="352657" y="14003"/>
                </a:cubicBezTo>
                <a:lnTo>
                  <a:pt x="403710" y="115594"/>
                </a:lnTo>
                <a:lnTo>
                  <a:pt x="403472" y="115737"/>
                </a:lnTo>
                <a:cubicBezTo>
                  <a:pt x="405329" y="119214"/>
                  <a:pt x="406329" y="123072"/>
                  <a:pt x="406424" y="126977"/>
                </a:cubicBezTo>
                <a:lnTo>
                  <a:pt x="406424" y="482619"/>
                </a:lnTo>
                <a:cubicBezTo>
                  <a:pt x="406424" y="496670"/>
                  <a:pt x="395042" y="508005"/>
                  <a:pt x="380993" y="508005"/>
                </a:cubicBezTo>
                <a:lnTo>
                  <a:pt x="76198" y="508005"/>
                </a:lnTo>
                <a:cubicBezTo>
                  <a:pt x="45576" y="508005"/>
                  <a:pt x="0" y="487715"/>
                  <a:pt x="0" y="431800"/>
                </a:cubicBezTo>
                <a:lnTo>
                  <a:pt x="0" y="76205"/>
                </a:lnTo>
                <a:cubicBezTo>
                  <a:pt x="0" y="20290"/>
                  <a:pt x="45576" y="0"/>
                  <a:pt x="76198" y="0"/>
                </a:cubicBezTo>
                <a:close/>
              </a:path>
            </a:pathLst>
          </a:custGeom>
          <a:solidFill>
            <a:srgbClr val="7977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46297" tIns="73148" rIns="146297" bIns="73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>
              <a:cs typeface="+mn-ea"/>
              <a:sym typeface="+mn-lt"/>
            </a:endParaRPr>
          </a:p>
        </p:txBody>
      </p:sp>
      <p:grpSp>
        <p:nvGrpSpPr>
          <p:cNvPr id="2" name="组合 122"/>
          <p:cNvGrpSpPr>
            <a:grpSpLocks/>
          </p:cNvGrpSpPr>
          <p:nvPr/>
        </p:nvGrpSpPr>
        <p:grpSpPr bwMode="auto">
          <a:xfrm>
            <a:off x="1447801" y="1874520"/>
            <a:ext cx="308610" cy="310516"/>
            <a:chOff x="0" y="0"/>
            <a:chExt cx="319708" cy="324921"/>
          </a:xfrm>
        </p:grpSpPr>
        <p:sp>
          <p:nvSpPr>
            <p:cNvPr id="48168" name="Rectangle 12"/>
            <p:cNvSpPr>
              <a:spLocks noChangeArrowheads="1"/>
            </p:cNvSpPr>
            <p:nvPr/>
          </p:nvSpPr>
          <p:spPr bwMode="auto">
            <a:xfrm>
              <a:off x="0" y="33013"/>
              <a:ext cx="128578" cy="126841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69" name="Rectangle 13"/>
            <p:cNvSpPr>
              <a:spLocks noChangeArrowheads="1"/>
            </p:cNvSpPr>
            <p:nvPr/>
          </p:nvSpPr>
          <p:spPr bwMode="auto">
            <a:xfrm>
              <a:off x="159854" y="0"/>
              <a:ext cx="159854" cy="159854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70" name="Rectangle 14"/>
            <p:cNvSpPr>
              <a:spLocks noChangeArrowheads="1"/>
            </p:cNvSpPr>
            <p:nvPr/>
          </p:nvSpPr>
          <p:spPr bwMode="auto">
            <a:xfrm>
              <a:off x="0" y="198080"/>
              <a:ext cx="128578" cy="126841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71" name="Rectangle 15"/>
            <p:cNvSpPr>
              <a:spLocks noChangeArrowheads="1"/>
            </p:cNvSpPr>
            <p:nvPr/>
          </p:nvSpPr>
          <p:spPr bwMode="auto">
            <a:xfrm>
              <a:off x="159854" y="198080"/>
              <a:ext cx="126841" cy="126841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13321"/>
          <p:cNvGrpSpPr>
            <a:grpSpLocks/>
          </p:cNvGrpSpPr>
          <p:nvPr/>
        </p:nvGrpSpPr>
        <p:grpSpPr bwMode="auto">
          <a:xfrm>
            <a:off x="8220076" y="3973830"/>
            <a:ext cx="339090" cy="337186"/>
            <a:chOff x="0" y="0"/>
            <a:chExt cx="368300" cy="368300"/>
          </a:xfrm>
        </p:grpSpPr>
        <p:sp>
          <p:nvSpPr>
            <p:cNvPr id="48166" name="Freeform 11"/>
            <p:cNvSpPr>
              <a:spLocks noChangeArrowheads="1"/>
            </p:cNvSpPr>
            <p:nvPr/>
          </p:nvSpPr>
          <p:spPr bwMode="auto">
            <a:xfrm>
              <a:off x="0" y="25400"/>
              <a:ext cx="342900" cy="342900"/>
            </a:xfrm>
            <a:custGeom>
              <a:avLst/>
              <a:gdLst>
                <a:gd name="T0" fmla="*/ 2147483647 w 216"/>
                <a:gd name="T1" fmla="*/ 0 h 216"/>
                <a:gd name="T2" fmla="*/ 2147483647 w 216"/>
                <a:gd name="T3" fmla="*/ 0 h 216"/>
                <a:gd name="T4" fmla="*/ 2147483647 w 216"/>
                <a:gd name="T5" fmla="*/ 2147483647 h 216"/>
                <a:gd name="T6" fmla="*/ 2147483647 w 216"/>
                <a:gd name="T7" fmla="*/ 2147483647 h 216"/>
                <a:gd name="T8" fmla="*/ 2147483647 w 216"/>
                <a:gd name="T9" fmla="*/ 2147483647 h 216"/>
                <a:gd name="T10" fmla="*/ 2147483647 w 216"/>
                <a:gd name="T11" fmla="*/ 2147483647 h 216"/>
                <a:gd name="T12" fmla="*/ 2147483647 w 216"/>
                <a:gd name="T13" fmla="*/ 2147483647 h 216"/>
                <a:gd name="T14" fmla="*/ 2147483647 w 216"/>
                <a:gd name="T15" fmla="*/ 2147483647 h 216"/>
                <a:gd name="T16" fmla="*/ 2147483647 w 216"/>
                <a:gd name="T17" fmla="*/ 2147483647 h 216"/>
                <a:gd name="T18" fmla="*/ 0 w 216"/>
                <a:gd name="T19" fmla="*/ 2147483647 h 216"/>
                <a:gd name="T20" fmla="*/ 0 w 216"/>
                <a:gd name="T21" fmla="*/ 2147483647 h 216"/>
                <a:gd name="T22" fmla="*/ 0 w 216"/>
                <a:gd name="T23" fmla="*/ 2147483647 h 216"/>
                <a:gd name="T24" fmla="*/ 2147483647 w 216"/>
                <a:gd name="T25" fmla="*/ 2147483647 h 216"/>
                <a:gd name="T26" fmla="*/ 2147483647 w 216"/>
                <a:gd name="T27" fmla="*/ 2147483647 h 216"/>
                <a:gd name="T28" fmla="*/ 2147483647 w 216"/>
                <a:gd name="T29" fmla="*/ 2147483647 h 216"/>
                <a:gd name="T30" fmla="*/ 2147483647 w 216"/>
                <a:gd name="T31" fmla="*/ 2147483647 h 216"/>
                <a:gd name="T32" fmla="*/ 2147483647 w 216"/>
                <a:gd name="T33" fmla="*/ 2147483647 h 216"/>
                <a:gd name="T34" fmla="*/ 2147483647 w 216"/>
                <a:gd name="T35" fmla="*/ 2147483647 h 216"/>
                <a:gd name="T36" fmla="*/ 2147483647 w 216"/>
                <a:gd name="T37" fmla="*/ 2147483647 h 216"/>
                <a:gd name="T38" fmla="*/ 2147483647 w 216"/>
                <a:gd name="T39" fmla="*/ 2147483647 h 216"/>
                <a:gd name="T40" fmla="*/ 2147483647 w 216"/>
                <a:gd name="T41" fmla="*/ 2147483647 h 216"/>
                <a:gd name="T42" fmla="*/ 2147483647 w 216"/>
                <a:gd name="T43" fmla="*/ 2147483647 h 216"/>
                <a:gd name="T44" fmla="*/ 2147483647 w 216"/>
                <a:gd name="T45" fmla="*/ 2147483647 h 216"/>
                <a:gd name="T46" fmla="*/ 2147483647 w 216"/>
                <a:gd name="T47" fmla="*/ 2147483647 h 216"/>
                <a:gd name="T48" fmla="*/ 2147483647 w 216"/>
                <a:gd name="T49" fmla="*/ 2147483647 h 216"/>
                <a:gd name="T50" fmla="*/ 2147483647 w 216"/>
                <a:gd name="T51" fmla="*/ 2147483647 h 216"/>
                <a:gd name="T52" fmla="*/ 2147483647 w 216"/>
                <a:gd name="T53" fmla="*/ 2147483647 h 216"/>
                <a:gd name="T54" fmla="*/ 2147483647 w 216"/>
                <a:gd name="T55" fmla="*/ 2147483647 h 216"/>
                <a:gd name="T56" fmla="*/ 2147483647 w 216"/>
                <a:gd name="T57" fmla="*/ 2147483647 h 216"/>
                <a:gd name="T58" fmla="*/ 2147483647 w 216"/>
                <a:gd name="T59" fmla="*/ 2147483647 h 216"/>
                <a:gd name="T60" fmla="*/ 2147483647 w 216"/>
                <a:gd name="T61" fmla="*/ 0 h 2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16"/>
                <a:gd name="T94" fmla="*/ 0 h 216"/>
                <a:gd name="T95" fmla="*/ 216 w 216"/>
                <a:gd name="T96" fmla="*/ 216 h 2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16" h="216">
                  <a:moveTo>
                    <a:pt x="100" y="0"/>
                  </a:moveTo>
                  <a:lnTo>
                    <a:pt x="100" y="0"/>
                  </a:lnTo>
                  <a:lnTo>
                    <a:pt x="80" y="2"/>
                  </a:lnTo>
                  <a:lnTo>
                    <a:pt x="62" y="10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6" y="48"/>
                  </a:lnTo>
                  <a:lnTo>
                    <a:pt x="6" y="68"/>
                  </a:lnTo>
                  <a:lnTo>
                    <a:pt x="0" y="88"/>
                  </a:lnTo>
                  <a:lnTo>
                    <a:pt x="0" y="108"/>
                  </a:lnTo>
                  <a:lnTo>
                    <a:pt x="0" y="128"/>
                  </a:lnTo>
                  <a:lnTo>
                    <a:pt x="6" y="148"/>
                  </a:lnTo>
                  <a:lnTo>
                    <a:pt x="16" y="168"/>
                  </a:lnTo>
                  <a:lnTo>
                    <a:pt x="30" y="184"/>
                  </a:lnTo>
                  <a:lnTo>
                    <a:pt x="48" y="198"/>
                  </a:lnTo>
                  <a:lnTo>
                    <a:pt x="66" y="208"/>
                  </a:lnTo>
                  <a:lnTo>
                    <a:pt x="86" y="214"/>
                  </a:lnTo>
                  <a:lnTo>
                    <a:pt x="108" y="216"/>
                  </a:lnTo>
                  <a:lnTo>
                    <a:pt x="128" y="214"/>
                  </a:lnTo>
                  <a:lnTo>
                    <a:pt x="148" y="208"/>
                  </a:lnTo>
                  <a:lnTo>
                    <a:pt x="168" y="198"/>
                  </a:lnTo>
                  <a:lnTo>
                    <a:pt x="184" y="184"/>
                  </a:lnTo>
                  <a:lnTo>
                    <a:pt x="198" y="170"/>
                  </a:lnTo>
                  <a:lnTo>
                    <a:pt x="206" y="152"/>
                  </a:lnTo>
                  <a:lnTo>
                    <a:pt x="212" y="134"/>
                  </a:lnTo>
                  <a:lnTo>
                    <a:pt x="216" y="116"/>
                  </a:lnTo>
                  <a:lnTo>
                    <a:pt x="100" y="11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60">
                <a:cs typeface="+mn-ea"/>
                <a:sym typeface="+mn-lt"/>
              </a:endParaRPr>
            </a:p>
          </p:txBody>
        </p:sp>
        <p:sp>
          <p:nvSpPr>
            <p:cNvPr id="48167" name="Freeform 12"/>
            <p:cNvSpPr>
              <a:spLocks noChangeArrowheads="1"/>
            </p:cNvSpPr>
            <p:nvPr/>
          </p:nvSpPr>
          <p:spPr bwMode="auto">
            <a:xfrm>
              <a:off x="180975" y="0"/>
              <a:ext cx="187325" cy="184150"/>
            </a:xfrm>
            <a:custGeom>
              <a:avLst/>
              <a:gdLst>
                <a:gd name="T0" fmla="*/ 2147483647 w 118"/>
                <a:gd name="T1" fmla="*/ 2147483647 h 116"/>
                <a:gd name="T2" fmla="*/ 2147483647 w 118"/>
                <a:gd name="T3" fmla="*/ 2147483647 h 116"/>
                <a:gd name="T4" fmla="*/ 2147483647 w 118"/>
                <a:gd name="T5" fmla="*/ 2147483647 h 116"/>
                <a:gd name="T6" fmla="*/ 2147483647 w 118"/>
                <a:gd name="T7" fmla="*/ 2147483647 h 116"/>
                <a:gd name="T8" fmla="*/ 2147483647 w 118"/>
                <a:gd name="T9" fmla="*/ 2147483647 h 116"/>
                <a:gd name="T10" fmla="*/ 2147483647 w 118"/>
                <a:gd name="T11" fmla="*/ 2147483647 h 116"/>
                <a:gd name="T12" fmla="*/ 2147483647 w 118"/>
                <a:gd name="T13" fmla="*/ 2147483647 h 116"/>
                <a:gd name="T14" fmla="*/ 2147483647 w 118"/>
                <a:gd name="T15" fmla="*/ 0 h 116"/>
                <a:gd name="T16" fmla="*/ 2147483647 w 118"/>
                <a:gd name="T17" fmla="*/ 0 h 116"/>
                <a:gd name="T18" fmla="*/ 0 w 118"/>
                <a:gd name="T19" fmla="*/ 0 h 116"/>
                <a:gd name="T20" fmla="*/ 0 w 118"/>
                <a:gd name="T21" fmla="*/ 2147483647 h 116"/>
                <a:gd name="T22" fmla="*/ 2147483647 w 118"/>
                <a:gd name="T23" fmla="*/ 2147483647 h 116"/>
                <a:gd name="T24" fmla="*/ 2147483647 w 118"/>
                <a:gd name="T25" fmla="*/ 2147483647 h 116"/>
                <a:gd name="T26" fmla="*/ 2147483647 w 118"/>
                <a:gd name="T27" fmla="*/ 2147483647 h 116"/>
                <a:gd name="T28" fmla="*/ 2147483647 w 118"/>
                <a:gd name="T29" fmla="*/ 2147483647 h 116"/>
                <a:gd name="T30" fmla="*/ 2147483647 w 118"/>
                <a:gd name="T31" fmla="*/ 2147483647 h 116"/>
                <a:gd name="T32" fmla="*/ 2147483647 w 118"/>
                <a:gd name="T33" fmla="*/ 2147483647 h 116"/>
                <a:gd name="T34" fmla="*/ 2147483647 w 118"/>
                <a:gd name="T35" fmla="*/ 2147483647 h 116"/>
                <a:gd name="T36" fmla="*/ 2147483647 w 118"/>
                <a:gd name="T37" fmla="*/ 2147483647 h 116"/>
                <a:gd name="T38" fmla="*/ 2147483647 w 118"/>
                <a:gd name="T39" fmla="*/ 2147483647 h 116"/>
                <a:gd name="T40" fmla="*/ 2147483647 w 118"/>
                <a:gd name="T41" fmla="*/ 2147483647 h 116"/>
                <a:gd name="T42" fmla="*/ 2147483647 w 118"/>
                <a:gd name="T43" fmla="*/ 2147483647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8"/>
                <a:gd name="T67" fmla="*/ 0 h 116"/>
                <a:gd name="T68" fmla="*/ 118 w 118"/>
                <a:gd name="T69" fmla="*/ 116 h 1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8" h="116">
                  <a:moveTo>
                    <a:pt x="86" y="32"/>
                  </a:moveTo>
                  <a:lnTo>
                    <a:pt x="86" y="32"/>
                  </a:lnTo>
                  <a:lnTo>
                    <a:pt x="78" y="24"/>
                  </a:lnTo>
                  <a:lnTo>
                    <a:pt x="68" y="16"/>
                  </a:lnTo>
                  <a:lnTo>
                    <a:pt x="56" y="10"/>
                  </a:lnTo>
                  <a:lnTo>
                    <a:pt x="46" y="6"/>
                  </a:lnTo>
                  <a:lnTo>
                    <a:pt x="36" y="2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8" y="116"/>
                  </a:lnTo>
                  <a:lnTo>
                    <a:pt x="118" y="106"/>
                  </a:lnTo>
                  <a:lnTo>
                    <a:pt x="118" y="94"/>
                  </a:lnTo>
                  <a:lnTo>
                    <a:pt x="114" y="82"/>
                  </a:lnTo>
                  <a:lnTo>
                    <a:pt x="112" y="72"/>
                  </a:lnTo>
                  <a:lnTo>
                    <a:pt x="108" y="60"/>
                  </a:lnTo>
                  <a:lnTo>
                    <a:pt x="102" y="50"/>
                  </a:lnTo>
                  <a:lnTo>
                    <a:pt x="94" y="40"/>
                  </a:lnTo>
                  <a:lnTo>
                    <a:pt x="86" y="32"/>
                  </a:lnTo>
                  <a:close/>
                </a:path>
              </a:pathLst>
            </a:cu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60">
                <a:cs typeface="+mn-ea"/>
                <a:sym typeface="+mn-lt"/>
              </a:endParaRPr>
            </a:p>
          </p:txBody>
        </p:sp>
      </p:grpSp>
      <p:grpSp>
        <p:nvGrpSpPr>
          <p:cNvPr id="4" name="组合 13322"/>
          <p:cNvGrpSpPr>
            <a:grpSpLocks/>
          </p:cNvGrpSpPr>
          <p:nvPr/>
        </p:nvGrpSpPr>
        <p:grpSpPr bwMode="auto">
          <a:xfrm>
            <a:off x="1453516" y="3661410"/>
            <a:ext cx="337184" cy="360046"/>
            <a:chOff x="0" y="0"/>
            <a:chExt cx="249236" cy="264850"/>
          </a:xfrm>
        </p:grpSpPr>
        <p:sp>
          <p:nvSpPr>
            <p:cNvPr id="48162" name="Rectangle 13"/>
            <p:cNvSpPr>
              <a:spLocks noChangeArrowheads="1"/>
            </p:cNvSpPr>
            <p:nvPr/>
          </p:nvSpPr>
          <p:spPr bwMode="auto">
            <a:xfrm>
              <a:off x="0" y="52970"/>
              <a:ext cx="40474" cy="211880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63" name="Rectangle 14"/>
            <p:cNvSpPr>
              <a:spLocks noChangeArrowheads="1"/>
            </p:cNvSpPr>
            <p:nvPr/>
          </p:nvSpPr>
          <p:spPr bwMode="auto">
            <a:xfrm>
              <a:off x="70297" y="20867"/>
              <a:ext cx="40474" cy="243983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64" name="Rectangle 15"/>
            <p:cNvSpPr>
              <a:spLocks noChangeArrowheads="1"/>
            </p:cNvSpPr>
            <p:nvPr/>
          </p:nvSpPr>
          <p:spPr bwMode="auto">
            <a:xfrm>
              <a:off x="138464" y="0"/>
              <a:ext cx="42604" cy="264850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165" name="Rectangle 16"/>
            <p:cNvSpPr>
              <a:spLocks noChangeArrowheads="1"/>
            </p:cNvSpPr>
            <p:nvPr/>
          </p:nvSpPr>
          <p:spPr bwMode="auto">
            <a:xfrm>
              <a:off x="208762" y="131622"/>
              <a:ext cx="40474" cy="133228"/>
            </a:xfrm>
            <a:prstGeom prst="rect">
              <a:avLst/>
            </a:prstGeom>
            <a:solidFill>
              <a:srgbClr val="797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88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877" name="任意多边形 70"/>
          <p:cNvSpPr>
            <a:spLocks/>
          </p:cNvSpPr>
          <p:nvPr/>
        </p:nvSpPr>
        <p:spPr bwMode="auto">
          <a:xfrm>
            <a:off x="7054216" y="2158366"/>
            <a:ext cx="3836670" cy="990600"/>
          </a:xfrm>
          <a:custGeom>
            <a:avLst/>
            <a:gdLst>
              <a:gd name="T0" fmla="*/ 0 w 2896333"/>
              <a:gd name="T1" fmla="*/ 1666333 h 581025"/>
              <a:gd name="T2" fmla="*/ 448443 w 2896333"/>
              <a:gd name="T3" fmla="*/ 0 h 581025"/>
              <a:gd name="T4" fmla="*/ 3896033 w 2896333"/>
              <a:gd name="T5" fmla="*/ 0 h 581025"/>
              <a:gd name="T6" fmla="*/ 0 60000 65536"/>
              <a:gd name="T7" fmla="*/ 0 60000 65536"/>
              <a:gd name="T8" fmla="*/ 0 60000 65536"/>
              <a:gd name="T9" fmla="*/ 0 w 2896333"/>
              <a:gd name="T10" fmla="*/ 0 h 581025"/>
              <a:gd name="T11" fmla="*/ 2896333 w 2896333"/>
              <a:gd name="T12" fmla="*/ 581025 h 5810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46297" tIns="73148" rIns="146297" bIns="73148" anchor="ctr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78" name="任意多边形 71"/>
          <p:cNvSpPr>
            <a:spLocks/>
          </p:cNvSpPr>
          <p:nvPr/>
        </p:nvSpPr>
        <p:spPr bwMode="auto">
          <a:xfrm>
            <a:off x="6896100" y="4377690"/>
            <a:ext cx="3994786" cy="996316"/>
          </a:xfrm>
          <a:custGeom>
            <a:avLst/>
            <a:gdLst>
              <a:gd name="T0" fmla="*/ 0 w 2528430"/>
              <a:gd name="T1" fmla="*/ 1660851 h 587027"/>
              <a:gd name="T2" fmla="*/ 760881 w 2528430"/>
              <a:gd name="T3" fmla="*/ 16981 h 587027"/>
              <a:gd name="T4" fmla="*/ 5770784 w 2528430"/>
              <a:gd name="T5" fmla="*/ 0 h 587027"/>
              <a:gd name="T6" fmla="*/ 0 60000 65536"/>
              <a:gd name="T7" fmla="*/ 0 60000 65536"/>
              <a:gd name="T8" fmla="*/ 0 60000 65536"/>
              <a:gd name="T9" fmla="*/ 0 w 2528430"/>
              <a:gd name="T10" fmla="*/ 0 h 587027"/>
              <a:gd name="T11" fmla="*/ 2528430 w 2528430"/>
              <a:gd name="T12" fmla="*/ 587027 h 5870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  <a:prstDash val="dash"/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46297" tIns="73148" rIns="146297" bIns="73148" anchor="ctr"/>
          <a:lstStyle/>
          <a:p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35879" name="Oval 54"/>
          <p:cNvSpPr>
            <a:spLocks noChangeArrowheads="1"/>
          </p:cNvSpPr>
          <p:nvPr/>
        </p:nvSpPr>
        <p:spPr bwMode="auto">
          <a:xfrm>
            <a:off x="5048251" y="3202306"/>
            <a:ext cx="133350" cy="131444"/>
          </a:xfrm>
          <a:prstGeom prst="ellipse">
            <a:avLst/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46297" tIns="73148" rIns="146297" bIns="73148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8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80" name="Oval 54"/>
          <p:cNvSpPr>
            <a:spLocks noChangeArrowheads="1"/>
          </p:cNvSpPr>
          <p:nvPr/>
        </p:nvSpPr>
        <p:spPr bwMode="auto">
          <a:xfrm>
            <a:off x="6976111" y="3118486"/>
            <a:ext cx="133350" cy="131444"/>
          </a:xfrm>
          <a:prstGeom prst="ellipse">
            <a:avLst/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46297" tIns="73148" rIns="146297" bIns="73148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8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81" name="Oval 54"/>
          <p:cNvSpPr>
            <a:spLocks noChangeArrowheads="1"/>
          </p:cNvSpPr>
          <p:nvPr/>
        </p:nvSpPr>
        <p:spPr bwMode="auto">
          <a:xfrm>
            <a:off x="6804660" y="5314951"/>
            <a:ext cx="131446" cy="133350"/>
          </a:xfrm>
          <a:prstGeom prst="ellipse">
            <a:avLst/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46297" tIns="73148" rIns="146297" bIns="73148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8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882" name="Oval 54"/>
          <p:cNvSpPr>
            <a:spLocks noChangeArrowheads="1"/>
          </p:cNvSpPr>
          <p:nvPr/>
        </p:nvSpPr>
        <p:spPr bwMode="auto">
          <a:xfrm>
            <a:off x="4602481" y="5080636"/>
            <a:ext cx="133350" cy="131444"/>
          </a:xfrm>
          <a:prstGeom prst="ellipse">
            <a:avLst/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46297" tIns="73148" rIns="146297" bIns="73148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8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5DF450E9-7DB5-4FD2-FD78-97F826FE9B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2A0FE103-613B-5A30-D53D-3419D0C5D218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01AB0A5-D7EC-AABC-057D-527CAC226C35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FF946FEA-06EE-DA3C-E736-511FD6FA6BDB}"/>
              </a:ext>
            </a:extLst>
          </p:cNvPr>
          <p:cNvSpPr/>
          <p:nvPr/>
        </p:nvSpPr>
        <p:spPr>
          <a:xfrm>
            <a:off x="2356776" y="1807907"/>
            <a:ext cx="175881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C57C32EA-ED85-BD81-0223-C49B49030B93}"/>
              </a:ext>
            </a:extLst>
          </p:cNvPr>
          <p:cNvSpPr txBox="1">
            <a:spLocks/>
          </p:cNvSpPr>
          <p:nvPr/>
        </p:nvSpPr>
        <p:spPr bwMode="auto">
          <a:xfrm>
            <a:off x="1619317" y="2338879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D34D36F-BFC3-6DFC-EA25-2DB385911925}"/>
              </a:ext>
            </a:extLst>
          </p:cNvPr>
          <p:cNvSpPr/>
          <p:nvPr/>
        </p:nvSpPr>
        <p:spPr>
          <a:xfrm>
            <a:off x="8652492" y="1716241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C9EAF9C9-A4C6-8CC7-EE74-6CF22F88D5E8}"/>
              </a:ext>
            </a:extLst>
          </p:cNvPr>
          <p:cNvSpPr txBox="1">
            <a:spLocks/>
          </p:cNvSpPr>
          <p:nvPr/>
        </p:nvSpPr>
        <p:spPr bwMode="auto">
          <a:xfrm>
            <a:off x="8642967" y="2247213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A3D3C76D-020A-703E-08E4-441503B41017}"/>
              </a:ext>
            </a:extLst>
          </p:cNvPr>
          <p:cNvSpPr/>
          <p:nvPr/>
        </p:nvSpPr>
        <p:spPr>
          <a:xfrm>
            <a:off x="2356776" y="3749158"/>
            <a:ext cx="175881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362BFBAC-C996-F620-083D-7D46FAAFC2B6}"/>
              </a:ext>
            </a:extLst>
          </p:cNvPr>
          <p:cNvSpPr txBox="1">
            <a:spLocks/>
          </p:cNvSpPr>
          <p:nvPr/>
        </p:nvSpPr>
        <p:spPr bwMode="auto">
          <a:xfrm>
            <a:off x="1619317" y="4280130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A7B8BC1-BCC4-2AB9-F757-942A9D064380}"/>
              </a:ext>
            </a:extLst>
          </p:cNvPr>
          <p:cNvSpPr/>
          <p:nvPr/>
        </p:nvSpPr>
        <p:spPr>
          <a:xfrm>
            <a:off x="8652492" y="3951642"/>
            <a:ext cx="249627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94">
              <a:spcBef>
                <a:spcPct val="20000"/>
              </a:spcBef>
              <a:defRPr/>
            </a:pPr>
            <a:r>
              <a:rPr lang="zh-CN" altLang="en-US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867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BCB9B2DC-0DA9-7014-F2C0-5107CF20F11A}"/>
              </a:ext>
            </a:extLst>
          </p:cNvPr>
          <p:cNvSpPr txBox="1">
            <a:spLocks/>
          </p:cNvSpPr>
          <p:nvPr/>
        </p:nvSpPr>
        <p:spPr bwMode="auto">
          <a:xfrm>
            <a:off x="8642967" y="4482614"/>
            <a:ext cx="2496277" cy="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2" tIns="60947" rIns="121892" bIns="60947"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141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7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4722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22"/>
          <p:cNvSpPr>
            <a:spLocks noChangeArrowheads="1"/>
          </p:cNvSpPr>
          <p:nvPr/>
        </p:nvSpPr>
        <p:spPr bwMode="auto">
          <a:xfrm>
            <a:off x="3877511" y="1484761"/>
            <a:ext cx="1302980" cy="130214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vert="horz" wrap="square" lIns="75493" tIns="37747" rIns="75493" bIns="37747" numCol="1" anchor="ctr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r>
              <a:rPr lang="zh-CN" altLang="en-US" sz="24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kern="0" baseline="-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flipH="1">
            <a:off x="714570" y="2137480"/>
            <a:ext cx="3162941" cy="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ys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4"/>
          <p:cNvSpPr>
            <a:spLocks noEditPoints="1"/>
          </p:cNvSpPr>
          <p:nvPr/>
        </p:nvSpPr>
        <p:spPr bwMode="auto">
          <a:xfrm>
            <a:off x="2921771" y="1959467"/>
            <a:ext cx="367084" cy="36591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25"/>
          <p:cNvSpPr>
            <a:spLocks noEditPoints="1"/>
          </p:cNvSpPr>
          <p:nvPr/>
        </p:nvSpPr>
        <p:spPr bwMode="auto">
          <a:xfrm>
            <a:off x="2061937" y="1959467"/>
            <a:ext cx="370391" cy="36591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1205410" y="1959467"/>
            <a:ext cx="373697" cy="36591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7"/>
          <p:cNvSpPr>
            <a:spLocks/>
          </p:cNvSpPr>
          <p:nvPr/>
        </p:nvSpPr>
        <p:spPr bwMode="auto">
          <a:xfrm>
            <a:off x="3030903" y="2239673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28"/>
          <p:cNvSpPr>
            <a:spLocks/>
          </p:cNvSpPr>
          <p:nvPr/>
        </p:nvSpPr>
        <p:spPr bwMode="auto">
          <a:xfrm>
            <a:off x="2147920" y="2239673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29"/>
          <p:cNvSpPr>
            <a:spLocks/>
          </p:cNvSpPr>
          <p:nvPr/>
        </p:nvSpPr>
        <p:spPr bwMode="auto">
          <a:xfrm>
            <a:off x="1291393" y="2239674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DC0A16"/>
          </a:solidFill>
          <a:ln>
            <a:noFill/>
          </a:ln>
        </p:spPr>
        <p:txBody>
          <a:bodyPr vert="horz" wrap="square" lIns="75493" tIns="37747" rIns="75493" bIns="37747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zh-CN" altLang="en-US" sz="24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35157" y="3104598"/>
            <a:ext cx="561227" cy="77379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45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35158" y="3966854"/>
            <a:ext cx="540387" cy="77379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45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156" y="4857204"/>
            <a:ext cx="572447" cy="77379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3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45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78218" y="3153375"/>
            <a:ext cx="5839070" cy="662097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/>
          <a:p>
            <a:pPr defTabSz="121917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78218" y="4072331"/>
            <a:ext cx="5839070" cy="662097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/>
          <a:p>
            <a:pPr defTabSz="121917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78218" y="4972351"/>
            <a:ext cx="5839070" cy="662097"/>
          </a:xfrm>
          <a:prstGeom prst="rect">
            <a:avLst/>
          </a:prstGeom>
          <a:noFill/>
        </p:spPr>
        <p:txBody>
          <a:bodyPr wrap="square" lIns="75493" tIns="37747" rIns="75493" bIns="37747" rtlCol="0">
            <a:spAutoFit/>
          </a:bodyPr>
          <a:lstStyle/>
          <a:p>
            <a:pPr defTabSz="1219170">
              <a:lnSpc>
                <a:spcPct val="15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6DA9FE1B-2D66-FD21-4535-FC003EDBBF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E2C74A5-E402-7CB7-FC1D-1DBD79BD33E3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A367769-FEA8-4D5C-5A6A-9F6AE98064A4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36056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 flipH="1">
            <a:off x="6338305" y="4026963"/>
            <a:ext cx="1541463" cy="1393825"/>
          </a:xfrm>
          <a:custGeom>
            <a:avLst/>
            <a:gdLst>
              <a:gd name="connsiteX0" fmla="*/ 891990 w 2007581"/>
              <a:gd name="connsiteY0" fmla="*/ 147 h 1815426"/>
              <a:gd name="connsiteX1" fmla="*/ 1773986 w 2007581"/>
              <a:gd name="connsiteY1" fmla="*/ 636889 h 1815426"/>
              <a:gd name="connsiteX2" fmla="*/ 2007581 w 2007581"/>
              <a:gd name="connsiteY2" fmla="*/ 785094 h 1815426"/>
              <a:gd name="connsiteX3" fmla="*/ 1812383 w 2007581"/>
              <a:gd name="connsiteY3" fmla="*/ 981128 h 1815426"/>
              <a:gd name="connsiteX4" fmla="*/ 921405 w 2007581"/>
              <a:gd name="connsiteY4" fmla="*/ 1815321 h 1815426"/>
              <a:gd name="connsiteX5" fmla="*/ 5656 w 2007581"/>
              <a:gd name="connsiteY5" fmla="*/ 1008398 h 1815426"/>
              <a:gd name="connsiteX6" fmla="*/ 721093 w 2007581"/>
              <a:gd name="connsiteY6" fmla="*/ 19525 h 1815426"/>
              <a:gd name="connsiteX7" fmla="*/ 891990 w 2007581"/>
              <a:gd name="connsiteY7" fmla="*/ 147 h 181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7581" h="1815426">
                <a:moveTo>
                  <a:pt x="891990" y="147"/>
                </a:moveTo>
                <a:cubicBezTo>
                  <a:pt x="1287682" y="-7006"/>
                  <a:pt x="1651878" y="246401"/>
                  <a:pt x="1773986" y="636889"/>
                </a:cubicBezTo>
                <a:lnTo>
                  <a:pt x="2007581" y="785094"/>
                </a:lnTo>
                <a:lnTo>
                  <a:pt x="1812383" y="981128"/>
                </a:lnTo>
                <a:cubicBezTo>
                  <a:pt x="1774597" y="1447180"/>
                  <a:pt x="1388934" y="1808264"/>
                  <a:pt x="921405" y="1815321"/>
                </a:cubicBezTo>
                <a:cubicBezTo>
                  <a:pt x="453877" y="1822378"/>
                  <a:pt x="57491" y="1473098"/>
                  <a:pt x="5656" y="1008398"/>
                </a:cubicBezTo>
                <a:cubicBezTo>
                  <a:pt x="-46178" y="543699"/>
                  <a:pt x="263501" y="115661"/>
                  <a:pt x="721093" y="19525"/>
                </a:cubicBezTo>
                <a:cubicBezTo>
                  <a:pt x="778292" y="7509"/>
                  <a:pt x="835462" y="1169"/>
                  <a:pt x="891990" y="147"/>
                </a:cubicBezTo>
                <a:close/>
              </a:path>
            </a:pathLst>
          </a:custGeom>
          <a:solidFill>
            <a:srgbClr val="DC0A16"/>
          </a:solidFill>
          <a:ln w="101600" cap="flat" cmpd="sng" algn="ctr">
            <a:noFill/>
            <a:prstDash val="solid"/>
          </a:ln>
          <a:effectLst/>
        </p:spPr>
        <p:txBody>
          <a:bodyPr lIns="180000" tIns="0" rIns="360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输入</a:t>
            </a:r>
            <a:endParaRPr lang="en-US" altLang="zh-CN" sz="2000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101765" y="1158349"/>
            <a:ext cx="0" cy="4956175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23" name="椭圆 22"/>
          <p:cNvSpPr/>
          <p:nvPr/>
        </p:nvSpPr>
        <p:spPr>
          <a:xfrm>
            <a:off x="6043029" y="2077510"/>
            <a:ext cx="112713" cy="114300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DC0A16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043029" y="3349098"/>
            <a:ext cx="112713" cy="114300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DC0A16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043029" y="4598460"/>
            <a:ext cx="112713" cy="112712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DC0A16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7249527" y="4365100"/>
            <a:ext cx="630239" cy="71570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4051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26941" y="2798237"/>
            <a:ext cx="1541463" cy="1393825"/>
            <a:chOff x="4326941" y="2603755"/>
            <a:chExt cx="1541463" cy="1393825"/>
          </a:xfrm>
        </p:grpSpPr>
        <p:sp>
          <p:nvSpPr>
            <p:cNvPr id="44" name="任意多边形 43"/>
            <p:cNvSpPr/>
            <p:nvPr/>
          </p:nvSpPr>
          <p:spPr>
            <a:xfrm>
              <a:off x="4326941" y="2603755"/>
              <a:ext cx="1541463" cy="1393825"/>
            </a:xfrm>
            <a:custGeom>
              <a:avLst/>
              <a:gdLst>
                <a:gd name="connsiteX0" fmla="*/ 891990 w 2007581"/>
                <a:gd name="connsiteY0" fmla="*/ 147 h 1815426"/>
                <a:gd name="connsiteX1" fmla="*/ 1773986 w 2007581"/>
                <a:gd name="connsiteY1" fmla="*/ 636889 h 1815426"/>
                <a:gd name="connsiteX2" fmla="*/ 2007581 w 2007581"/>
                <a:gd name="connsiteY2" fmla="*/ 785094 h 1815426"/>
                <a:gd name="connsiteX3" fmla="*/ 1812383 w 2007581"/>
                <a:gd name="connsiteY3" fmla="*/ 981128 h 1815426"/>
                <a:gd name="connsiteX4" fmla="*/ 921405 w 2007581"/>
                <a:gd name="connsiteY4" fmla="*/ 1815321 h 1815426"/>
                <a:gd name="connsiteX5" fmla="*/ 5656 w 2007581"/>
                <a:gd name="connsiteY5" fmla="*/ 1008398 h 1815426"/>
                <a:gd name="connsiteX6" fmla="*/ 721093 w 2007581"/>
                <a:gd name="connsiteY6" fmla="*/ 19525 h 1815426"/>
                <a:gd name="connsiteX7" fmla="*/ 891990 w 2007581"/>
                <a:gd name="connsiteY7" fmla="*/ 147 h 181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7581" h="1815426">
                  <a:moveTo>
                    <a:pt x="891990" y="147"/>
                  </a:moveTo>
                  <a:cubicBezTo>
                    <a:pt x="1287682" y="-7006"/>
                    <a:pt x="1651878" y="246401"/>
                    <a:pt x="1773986" y="636889"/>
                  </a:cubicBezTo>
                  <a:lnTo>
                    <a:pt x="2007581" y="785094"/>
                  </a:lnTo>
                  <a:lnTo>
                    <a:pt x="1812383" y="981128"/>
                  </a:lnTo>
                  <a:cubicBezTo>
                    <a:pt x="1774597" y="1447180"/>
                    <a:pt x="1388934" y="1808264"/>
                    <a:pt x="921405" y="1815321"/>
                  </a:cubicBezTo>
                  <a:cubicBezTo>
                    <a:pt x="453877" y="1822378"/>
                    <a:pt x="57491" y="1473098"/>
                    <a:pt x="5656" y="1008398"/>
                  </a:cubicBezTo>
                  <a:cubicBezTo>
                    <a:pt x="-46178" y="543699"/>
                    <a:pt x="263501" y="115661"/>
                    <a:pt x="721093" y="19525"/>
                  </a:cubicBezTo>
                  <a:cubicBezTo>
                    <a:pt x="778292" y="7509"/>
                    <a:pt x="835462" y="1169"/>
                    <a:pt x="891990" y="14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101600" cap="flat" cmpd="sng" algn="ctr">
              <a:noFill/>
              <a:prstDash val="solid"/>
            </a:ln>
            <a:effectLst/>
          </p:spPr>
          <p:txBody>
            <a:bodyPr lIns="360000" tIns="0" rIns="180000" b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输入</a:t>
              </a:r>
              <a:endParaRPr lang="en-US" altLang="zh-CN" sz="20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4326942" y="2943479"/>
              <a:ext cx="630237" cy="7157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4051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flipH="1">
            <a:off x="6338305" y="1540937"/>
            <a:ext cx="1541463" cy="1393825"/>
          </a:xfrm>
          <a:custGeom>
            <a:avLst/>
            <a:gdLst>
              <a:gd name="connsiteX0" fmla="*/ 891990 w 2007581"/>
              <a:gd name="connsiteY0" fmla="*/ 147 h 1815426"/>
              <a:gd name="connsiteX1" fmla="*/ 1773986 w 2007581"/>
              <a:gd name="connsiteY1" fmla="*/ 636889 h 1815426"/>
              <a:gd name="connsiteX2" fmla="*/ 2007581 w 2007581"/>
              <a:gd name="connsiteY2" fmla="*/ 785094 h 1815426"/>
              <a:gd name="connsiteX3" fmla="*/ 1812383 w 2007581"/>
              <a:gd name="connsiteY3" fmla="*/ 981128 h 1815426"/>
              <a:gd name="connsiteX4" fmla="*/ 921405 w 2007581"/>
              <a:gd name="connsiteY4" fmla="*/ 1815321 h 1815426"/>
              <a:gd name="connsiteX5" fmla="*/ 5656 w 2007581"/>
              <a:gd name="connsiteY5" fmla="*/ 1008398 h 1815426"/>
              <a:gd name="connsiteX6" fmla="*/ 721093 w 2007581"/>
              <a:gd name="connsiteY6" fmla="*/ 19525 h 1815426"/>
              <a:gd name="connsiteX7" fmla="*/ 891990 w 2007581"/>
              <a:gd name="connsiteY7" fmla="*/ 147 h 181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7581" h="1815426">
                <a:moveTo>
                  <a:pt x="891990" y="147"/>
                </a:moveTo>
                <a:cubicBezTo>
                  <a:pt x="1287682" y="-7006"/>
                  <a:pt x="1651878" y="246401"/>
                  <a:pt x="1773986" y="636889"/>
                </a:cubicBezTo>
                <a:lnTo>
                  <a:pt x="2007581" y="785094"/>
                </a:lnTo>
                <a:lnTo>
                  <a:pt x="1812383" y="981128"/>
                </a:lnTo>
                <a:cubicBezTo>
                  <a:pt x="1774597" y="1447180"/>
                  <a:pt x="1388934" y="1808264"/>
                  <a:pt x="921405" y="1815321"/>
                </a:cubicBezTo>
                <a:cubicBezTo>
                  <a:pt x="453877" y="1822378"/>
                  <a:pt x="57491" y="1473098"/>
                  <a:pt x="5656" y="1008398"/>
                </a:cubicBezTo>
                <a:cubicBezTo>
                  <a:pt x="-46178" y="543699"/>
                  <a:pt x="263501" y="115661"/>
                  <a:pt x="721093" y="19525"/>
                </a:cubicBezTo>
                <a:cubicBezTo>
                  <a:pt x="778292" y="7509"/>
                  <a:pt x="835462" y="1169"/>
                  <a:pt x="891990" y="147"/>
                </a:cubicBezTo>
                <a:close/>
              </a:path>
            </a:pathLst>
          </a:custGeom>
          <a:solidFill>
            <a:srgbClr val="DC0A16"/>
          </a:solidFill>
          <a:ln w="101600" cap="flat" cmpd="sng" algn="ctr">
            <a:noFill/>
            <a:prstDash val="solid"/>
          </a:ln>
          <a:effectLst/>
        </p:spPr>
        <p:txBody>
          <a:bodyPr lIns="180000" tIns="0" rIns="360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输入</a:t>
            </a:r>
            <a:endParaRPr lang="en-US" altLang="zh-CN" sz="2000" kern="0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0" name="TextBox 36"/>
          <p:cNvSpPr txBox="1"/>
          <p:nvPr/>
        </p:nvSpPr>
        <p:spPr>
          <a:xfrm flipH="1">
            <a:off x="7249527" y="1880661"/>
            <a:ext cx="630239" cy="71570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51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4051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911BB6EF-BBB5-B59E-7622-9D4324DF94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058EC8F0-FF5B-3E3C-E184-1678A7AA7D1D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CA0855-35FC-B703-AECB-31C14B41AB58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6A9A16-1537-BA67-9F2A-785478E9FE52}"/>
              </a:ext>
            </a:extLst>
          </p:cNvPr>
          <p:cNvGrpSpPr/>
          <p:nvPr/>
        </p:nvGrpSpPr>
        <p:grpSpPr>
          <a:xfrm>
            <a:off x="7895808" y="1814016"/>
            <a:ext cx="3421480" cy="915466"/>
            <a:chOff x="7895808" y="1814016"/>
            <a:chExt cx="3421480" cy="915466"/>
          </a:xfrm>
        </p:grpSpPr>
        <p:sp>
          <p:nvSpPr>
            <p:cNvPr id="17" name="文本框 16"/>
            <p:cNvSpPr txBox="1"/>
            <p:nvPr/>
          </p:nvSpPr>
          <p:spPr>
            <a:xfrm>
              <a:off x="7895808" y="2174458"/>
              <a:ext cx="342148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44D6446-0C5A-2FD0-BC91-630A8BAC1AE3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CD1FBEB-257D-58C6-059B-F9F9A227C0BE}"/>
              </a:ext>
            </a:extLst>
          </p:cNvPr>
          <p:cNvGrpSpPr/>
          <p:nvPr/>
        </p:nvGrpSpPr>
        <p:grpSpPr>
          <a:xfrm>
            <a:off x="7895808" y="4265221"/>
            <a:ext cx="3421480" cy="915466"/>
            <a:chOff x="7895808" y="1814016"/>
            <a:chExt cx="3421480" cy="91546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1A18405-4345-0570-5E26-C3F2EE918B03}"/>
                </a:ext>
              </a:extLst>
            </p:cNvPr>
            <p:cNvSpPr txBox="1"/>
            <p:nvPr/>
          </p:nvSpPr>
          <p:spPr>
            <a:xfrm>
              <a:off x="7895808" y="2174458"/>
              <a:ext cx="342148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FBC7DF9-79F9-A2B0-2F7E-1A57D5E59E72}"/>
                </a:ext>
              </a:extLst>
            </p:cNvPr>
            <p:cNvSpPr/>
            <p:nvPr/>
          </p:nvSpPr>
          <p:spPr>
            <a:xfrm>
              <a:off x="7895808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0FA88ED-0182-3E26-AAA1-B97B76E91DF3}"/>
              </a:ext>
            </a:extLst>
          </p:cNvPr>
          <p:cNvGrpSpPr/>
          <p:nvPr/>
        </p:nvGrpSpPr>
        <p:grpSpPr>
          <a:xfrm>
            <a:off x="818149" y="2971267"/>
            <a:ext cx="3454816" cy="915466"/>
            <a:chOff x="7895808" y="1814016"/>
            <a:chExt cx="3454816" cy="91546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863150F-767F-680D-26BB-C370E2626FE6}"/>
                </a:ext>
              </a:extLst>
            </p:cNvPr>
            <p:cNvSpPr txBox="1"/>
            <p:nvPr/>
          </p:nvSpPr>
          <p:spPr>
            <a:xfrm>
              <a:off x="7895808" y="2174458"/>
              <a:ext cx="342148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4DF62DE-C42E-ADE3-B3F3-D20C092602D2}"/>
                </a:ext>
              </a:extLst>
            </p:cNvPr>
            <p:cNvSpPr/>
            <p:nvPr/>
          </p:nvSpPr>
          <p:spPr>
            <a:xfrm>
              <a:off x="8854347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368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5"/>
          <p:cNvSpPr>
            <a:spLocks noChangeArrowheads="1"/>
          </p:cNvSpPr>
          <p:nvPr/>
        </p:nvSpPr>
        <p:spPr bwMode="auto">
          <a:xfrm>
            <a:off x="4926084" y="2409991"/>
            <a:ext cx="2396789" cy="2379133"/>
          </a:xfrm>
          <a:prstGeom prst="ellips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2400" dirty="0">
              <a:solidFill>
                <a:srgbClr val="080808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zh-CN" altLang="en-US" sz="2400" dirty="0">
                <a:solidFill>
                  <a:srgbClr val="080808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zh-CN" sz="2400" dirty="0">
              <a:solidFill>
                <a:srgbClr val="08080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65117" y="1114591"/>
            <a:ext cx="4279900" cy="4991100"/>
            <a:chOff x="3178373" y="807368"/>
            <a:chExt cx="3209925" cy="3743325"/>
          </a:xfrm>
        </p:grpSpPr>
        <p:grpSp>
          <p:nvGrpSpPr>
            <p:cNvPr id="36" name="组合 35"/>
            <p:cNvGrpSpPr/>
            <p:nvPr/>
          </p:nvGrpSpPr>
          <p:grpSpPr>
            <a:xfrm>
              <a:off x="3178373" y="807368"/>
              <a:ext cx="3209925" cy="3743325"/>
              <a:chOff x="3178373" y="807368"/>
              <a:chExt cx="3209925" cy="3743325"/>
            </a:xfrm>
          </p:grpSpPr>
          <p:grpSp>
            <p:nvGrpSpPr>
              <p:cNvPr id="38" name="Group 6"/>
              <p:cNvGrpSpPr>
                <a:grpSpLocks/>
              </p:cNvGrpSpPr>
              <p:nvPr/>
            </p:nvGrpSpPr>
            <p:grpSpPr bwMode="auto">
              <a:xfrm rot="5400000">
                <a:off x="2911673" y="1074068"/>
                <a:ext cx="3743325" cy="3209925"/>
                <a:chOff x="0" y="0"/>
                <a:chExt cx="3140" cy="2691"/>
              </a:xfrm>
            </p:grpSpPr>
            <p:sp>
              <p:nvSpPr>
                <p:cNvPr id="40" name="未知"/>
                <p:cNvSpPr>
                  <a:spLocks/>
                </p:cNvSpPr>
                <p:nvPr/>
              </p:nvSpPr>
              <p:spPr bwMode="auto">
                <a:xfrm>
                  <a:off x="0" y="896"/>
                  <a:ext cx="2848" cy="1795"/>
                </a:xfrm>
                <a:custGeom>
                  <a:avLst/>
                  <a:gdLst>
                    <a:gd name="T0" fmla="*/ 224 w 2848"/>
                    <a:gd name="T1" fmla="*/ 484 h 1795"/>
                    <a:gd name="T2" fmla="*/ 231 w 2848"/>
                    <a:gd name="T3" fmla="*/ 587 h 1795"/>
                    <a:gd name="T4" fmla="*/ 246 w 2848"/>
                    <a:gd name="T5" fmla="*/ 687 h 1795"/>
                    <a:gd name="T6" fmla="*/ 267 w 2848"/>
                    <a:gd name="T7" fmla="*/ 785 h 1795"/>
                    <a:gd name="T8" fmla="*/ 295 w 2848"/>
                    <a:gd name="T9" fmla="*/ 881 h 1795"/>
                    <a:gd name="T10" fmla="*/ 329 w 2848"/>
                    <a:gd name="T11" fmla="*/ 973 h 1795"/>
                    <a:gd name="T12" fmla="*/ 371 w 2848"/>
                    <a:gd name="T13" fmla="*/ 1062 h 1795"/>
                    <a:gd name="T14" fmla="*/ 419 w 2848"/>
                    <a:gd name="T15" fmla="*/ 1147 h 1795"/>
                    <a:gd name="T16" fmla="*/ 472 w 2848"/>
                    <a:gd name="T17" fmla="*/ 1228 h 1795"/>
                    <a:gd name="T18" fmla="*/ 531 w 2848"/>
                    <a:gd name="T19" fmla="*/ 1305 h 1795"/>
                    <a:gd name="T20" fmla="*/ 595 w 2848"/>
                    <a:gd name="T21" fmla="*/ 1377 h 1795"/>
                    <a:gd name="T22" fmla="*/ 665 w 2848"/>
                    <a:gd name="T23" fmla="*/ 1445 h 1795"/>
                    <a:gd name="T24" fmla="*/ 739 w 2848"/>
                    <a:gd name="T25" fmla="*/ 1508 h 1795"/>
                    <a:gd name="T26" fmla="*/ 817 w 2848"/>
                    <a:gd name="T27" fmla="*/ 1565 h 1795"/>
                    <a:gd name="T28" fmla="*/ 900 w 2848"/>
                    <a:gd name="T29" fmla="*/ 1617 h 1795"/>
                    <a:gd name="T30" fmla="*/ 986 w 2848"/>
                    <a:gd name="T31" fmla="*/ 1662 h 1795"/>
                    <a:gd name="T32" fmla="*/ 1076 w 2848"/>
                    <a:gd name="T33" fmla="*/ 1702 h 1795"/>
                    <a:gd name="T34" fmla="*/ 1169 w 2848"/>
                    <a:gd name="T35" fmla="*/ 1734 h 1795"/>
                    <a:gd name="T36" fmla="*/ 1266 w 2848"/>
                    <a:gd name="T37" fmla="*/ 1761 h 1795"/>
                    <a:gd name="T38" fmla="*/ 1365 w 2848"/>
                    <a:gd name="T39" fmla="*/ 1780 h 1795"/>
                    <a:gd name="T40" fmla="*/ 1467 w 2848"/>
                    <a:gd name="T41" fmla="*/ 1790 h 1795"/>
                    <a:gd name="T42" fmla="*/ 1569 w 2848"/>
                    <a:gd name="T43" fmla="*/ 1795 h 1795"/>
                    <a:gd name="T44" fmla="*/ 1680 w 2848"/>
                    <a:gd name="T45" fmla="*/ 1790 h 1795"/>
                    <a:gd name="T46" fmla="*/ 1842 w 2848"/>
                    <a:gd name="T47" fmla="*/ 1767 h 1795"/>
                    <a:gd name="T48" fmla="*/ 1997 w 2848"/>
                    <a:gd name="T49" fmla="*/ 1725 h 1795"/>
                    <a:gd name="T50" fmla="*/ 2143 w 2848"/>
                    <a:gd name="T51" fmla="*/ 1666 h 1795"/>
                    <a:gd name="T52" fmla="*/ 2281 w 2848"/>
                    <a:gd name="T53" fmla="*/ 1592 h 1795"/>
                    <a:gd name="T54" fmla="*/ 2408 w 2848"/>
                    <a:gd name="T55" fmla="*/ 1501 h 1795"/>
                    <a:gd name="T56" fmla="*/ 2525 w 2848"/>
                    <a:gd name="T57" fmla="*/ 1397 h 1795"/>
                    <a:gd name="T58" fmla="*/ 2627 w 2848"/>
                    <a:gd name="T59" fmla="*/ 1280 h 1795"/>
                    <a:gd name="T60" fmla="*/ 2716 w 2848"/>
                    <a:gd name="T61" fmla="*/ 1153 h 1795"/>
                    <a:gd name="T62" fmla="*/ 2790 w 2848"/>
                    <a:gd name="T63" fmla="*/ 1015 h 1795"/>
                    <a:gd name="T64" fmla="*/ 2848 w 2848"/>
                    <a:gd name="T65" fmla="*/ 867 h 1795"/>
                    <a:gd name="T66" fmla="*/ 2721 w 2848"/>
                    <a:gd name="T67" fmla="*/ 994 h 1795"/>
                    <a:gd name="T68" fmla="*/ 2691 w 2848"/>
                    <a:gd name="T69" fmla="*/ 1003 h 1795"/>
                    <a:gd name="T70" fmla="*/ 2671 w 2848"/>
                    <a:gd name="T71" fmla="*/ 999 h 1795"/>
                    <a:gd name="T72" fmla="*/ 2415 w 2848"/>
                    <a:gd name="T73" fmla="*/ 749 h 1795"/>
                    <a:gd name="T74" fmla="*/ 2390 w 2848"/>
                    <a:gd name="T75" fmla="*/ 813 h 1795"/>
                    <a:gd name="T76" fmla="*/ 2343 w 2848"/>
                    <a:gd name="T77" fmla="*/ 905 h 1795"/>
                    <a:gd name="T78" fmla="*/ 2286 w 2848"/>
                    <a:gd name="T79" fmla="*/ 990 h 1795"/>
                    <a:gd name="T80" fmla="*/ 2220 w 2848"/>
                    <a:gd name="T81" fmla="*/ 1066 h 1795"/>
                    <a:gd name="T82" fmla="*/ 2146 w 2848"/>
                    <a:gd name="T83" fmla="*/ 1136 h 1795"/>
                    <a:gd name="T84" fmla="*/ 2064 w 2848"/>
                    <a:gd name="T85" fmla="*/ 1198 h 1795"/>
                    <a:gd name="T86" fmla="*/ 1976 w 2848"/>
                    <a:gd name="T87" fmla="*/ 1249 h 1795"/>
                    <a:gd name="T88" fmla="*/ 1882 w 2848"/>
                    <a:gd name="T89" fmla="*/ 1291 h 1795"/>
                    <a:gd name="T90" fmla="*/ 1782 w 2848"/>
                    <a:gd name="T91" fmla="*/ 1320 h 1795"/>
                    <a:gd name="T92" fmla="*/ 1678 w 2848"/>
                    <a:gd name="T93" fmla="*/ 1339 h 1795"/>
                    <a:gd name="T94" fmla="*/ 1569 w 2848"/>
                    <a:gd name="T95" fmla="*/ 1346 h 1795"/>
                    <a:gd name="T96" fmla="*/ 1478 w 2848"/>
                    <a:gd name="T97" fmla="*/ 1342 h 1795"/>
                    <a:gd name="T98" fmla="*/ 1345 w 2848"/>
                    <a:gd name="T99" fmla="*/ 1318 h 1795"/>
                    <a:gd name="T100" fmla="*/ 1221 w 2848"/>
                    <a:gd name="T101" fmla="*/ 1275 h 1795"/>
                    <a:gd name="T102" fmla="*/ 1104 w 2848"/>
                    <a:gd name="T103" fmla="*/ 1216 h 1795"/>
                    <a:gd name="T104" fmla="*/ 999 w 2848"/>
                    <a:gd name="T105" fmla="*/ 1141 h 1795"/>
                    <a:gd name="T106" fmla="*/ 906 w 2848"/>
                    <a:gd name="T107" fmla="*/ 1052 h 1795"/>
                    <a:gd name="T108" fmla="*/ 825 w 2848"/>
                    <a:gd name="T109" fmla="*/ 951 h 1795"/>
                    <a:gd name="T110" fmla="*/ 760 w 2848"/>
                    <a:gd name="T111" fmla="*/ 839 h 1795"/>
                    <a:gd name="T112" fmla="*/ 713 w 2848"/>
                    <a:gd name="T113" fmla="*/ 716 h 1795"/>
                    <a:gd name="T114" fmla="*/ 683 w 2848"/>
                    <a:gd name="T115" fmla="*/ 586 h 1795"/>
                    <a:gd name="T116" fmla="*/ 673 w 2848"/>
                    <a:gd name="T117" fmla="*/ 449 h 1795"/>
                    <a:gd name="T118" fmla="*/ 0 w 2848"/>
                    <a:gd name="T119" fmla="*/ 449 h 179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848"/>
                    <a:gd name="T181" fmla="*/ 0 h 1795"/>
                    <a:gd name="T182" fmla="*/ 2848 w 2848"/>
                    <a:gd name="T183" fmla="*/ 1795 h 179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848" h="1795">
                      <a:moveTo>
                        <a:pt x="224" y="449"/>
                      </a:moveTo>
                      <a:lnTo>
                        <a:pt x="224" y="449"/>
                      </a:lnTo>
                      <a:lnTo>
                        <a:pt x="224" y="484"/>
                      </a:lnTo>
                      <a:lnTo>
                        <a:pt x="226" y="519"/>
                      </a:lnTo>
                      <a:lnTo>
                        <a:pt x="228" y="553"/>
                      </a:lnTo>
                      <a:lnTo>
                        <a:pt x="231" y="587"/>
                      </a:lnTo>
                      <a:lnTo>
                        <a:pt x="235" y="620"/>
                      </a:lnTo>
                      <a:lnTo>
                        <a:pt x="240" y="654"/>
                      </a:lnTo>
                      <a:lnTo>
                        <a:pt x="246" y="687"/>
                      </a:lnTo>
                      <a:lnTo>
                        <a:pt x="252" y="720"/>
                      </a:lnTo>
                      <a:lnTo>
                        <a:pt x="259" y="754"/>
                      </a:lnTo>
                      <a:lnTo>
                        <a:pt x="267" y="785"/>
                      </a:lnTo>
                      <a:lnTo>
                        <a:pt x="275" y="817"/>
                      </a:lnTo>
                      <a:lnTo>
                        <a:pt x="285" y="849"/>
                      </a:lnTo>
                      <a:lnTo>
                        <a:pt x="295" y="881"/>
                      </a:lnTo>
                      <a:lnTo>
                        <a:pt x="306" y="912"/>
                      </a:lnTo>
                      <a:lnTo>
                        <a:pt x="318" y="942"/>
                      </a:lnTo>
                      <a:lnTo>
                        <a:pt x="329" y="973"/>
                      </a:lnTo>
                      <a:lnTo>
                        <a:pt x="342" y="1003"/>
                      </a:lnTo>
                      <a:lnTo>
                        <a:pt x="357" y="1032"/>
                      </a:lnTo>
                      <a:lnTo>
                        <a:pt x="371" y="1062"/>
                      </a:lnTo>
                      <a:lnTo>
                        <a:pt x="386" y="1090"/>
                      </a:lnTo>
                      <a:lnTo>
                        <a:pt x="403" y="1118"/>
                      </a:lnTo>
                      <a:lnTo>
                        <a:pt x="419" y="1147"/>
                      </a:lnTo>
                      <a:lnTo>
                        <a:pt x="436" y="1174"/>
                      </a:lnTo>
                      <a:lnTo>
                        <a:pt x="453" y="1201"/>
                      </a:lnTo>
                      <a:lnTo>
                        <a:pt x="472" y="1228"/>
                      </a:lnTo>
                      <a:lnTo>
                        <a:pt x="491" y="1254"/>
                      </a:lnTo>
                      <a:lnTo>
                        <a:pt x="511" y="1280"/>
                      </a:lnTo>
                      <a:lnTo>
                        <a:pt x="531" y="1305"/>
                      </a:lnTo>
                      <a:lnTo>
                        <a:pt x="553" y="1330"/>
                      </a:lnTo>
                      <a:lnTo>
                        <a:pt x="574" y="1353"/>
                      </a:lnTo>
                      <a:lnTo>
                        <a:pt x="595" y="1377"/>
                      </a:lnTo>
                      <a:lnTo>
                        <a:pt x="618" y="1401"/>
                      </a:lnTo>
                      <a:lnTo>
                        <a:pt x="641" y="1423"/>
                      </a:lnTo>
                      <a:lnTo>
                        <a:pt x="665" y="1445"/>
                      </a:lnTo>
                      <a:lnTo>
                        <a:pt x="690" y="1467"/>
                      </a:lnTo>
                      <a:lnTo>
                        <a:pt x="713" y="1487"/>
                      </a:lnTo>
                      <a:lnTo>
                        <a:pt x="739" y="1508"/>
                      </a:lnTo>
                      <a:lnTo>
                        <a:pt x="764" y="1527"/>
                      </a:lnTo>
                      <a:lnTo>
                        <a:pt x="791" y="1546"/>
                      </a:lnTo>
                      <a:lnTo>
                        <a:pt x="817" y="1565"/>
                      </a:lnTo>
                      <a:lnTo>
                        <a:pt x="844" y="1582"/>
                      </a:lnTo>
                      <a:lnTo>
                        <a:pt x="872" y="1600"/>
                      </a:lnTo>
                      <a:lnTo>
                        <a:pt x="900" y="1617"/>
                      </a:lnTo>
                      <a:lnTo>
                        <a:pt x="928" y="1632"/>
                      </a:lnTo>
                      <a:lnTo>
                        <a:pt x="957" y="1647"/>
                      </a:lnTo>
                      <a:lnTo>
                        <a:pt x="986" y="1662"/>
                      </a:lnTo>
                      <a:lnTo>
                        <a:pt x="1016" y="1676"/>
                      </a:lnTo>
                      <a:lnTo>
                        <a:pt x="1046" y="1689"/>
                      </a:lnTo>
                      <a:lnTo>
                        <a:pt x="1076" y="1702"/>
                      </a:lnTo>
                      <a:lnTo>
                        <a:pt x="1106" y="1714"/>
                      </a:lnTo>
                      <a:lnTo>
                        <a:pt x="1138" y="1724"/>
                      </a:lnTo>
                      <a:lnTo>
                        <a:pt x="1169" y="1734"/>
                      </a:lnTo>
                      <a:lnTo>
                        <a:pt x="1201" y="1743"/>
                      </a:lnTo>
                      <a:lnTo>
                        <a:pt x="1233" y="1752"/>
                      </a:lnTo>
                      <a:lnTo>
                        <a:pt x="1266" y="1761"/>
                      </a:lnTo>
                      <a:lnTo>
                        <a:pt x="1299" y="1768"/>
                      </a:lnTo>
                      <a:lnTo>
                        <a:pt x="1332" y="1774"/>
                      </a:lnTo>
                      <a:lnTo>
                        <a:pt x="1365" y="1780"/>
                      </a:lnTo>
                      <a:lnTo>
                        <a:pt x="1398" y="1784"/>
                      </a:lnTo>
                      <a:lnTo>
                        <a:pt x="1432" y="1788"/>
                      </a:lnTo>
                      <a:lnTo>
                        <a:pt x="1467" y="1790"/>
                      </a:lnTo>
                      <a:lnTo>
                        <a:pt x="1501" y="1793"/>
                      </a:lnTo>
                      <a:lnTo>
                        <a:pt x="1535" y="1794"/>
                      </a:lnTo>
                      <a:lnTo>
                        <a:pt x="1569" y="1795"/>
                      </a:lnTo>
                      <a:lnTo>
                        <a:pt x="1625" y="1794"/>
                      </a:lnTo>
                      <a:lnTo>
                        <a:pt x="1680" y="1790"/>
                      </a:lnTo>
                      <a:lnTo>
                        <a:pt x="1735" y="1784"/>
                      </a:lnTo>
                      <a:lnTo>
                        <a:pt x="1789" y="1777"/>
                      </a:lnTo>
                      <a:lnTo>
                        <a:pt x="1842" y="1767"/>
                      </a:lnTo>
                      <a:lnTo>
                        <a:pt x="1894" y="1755"/>
                      </a:lnTo>
                      <a:lnTo>
                        <a:pt x="1946" y="1742"/>
                      </a:lnTo>
                      <a:lnTo>
                        <a:pt x="1997" y="1725"/>
                      </a:lnTo>
                      <a:lnTo>
                        <a:pt x="2046" y="1708"/>
                      </a:lnTo>
                      <a:lnTo>
                        <a:pt x="2096" y="1688"/>
                      </a:lnTo>
                      <a:lnTo>
                        <a:pt x="2143" y="1666"/>
                      </a:lnTo>
                      <a:lnTo>
                        <a:pt x="2191" y="1643"/>
                      </a:lnTo>
                      <a:lnTo>
                        <a:pt x="2237" y="1618"/>
                      </a:lnTo>
                      <a:lnTo>
                        <a:pt x="2281" y="1592"/>
                      </a:lnTo>
                      <a:lnTo>
                        <a:pt x="2325" y="1562"/>
                      </a:lnTo>
                      <a:lnTo>
                        <a:pt x="2368" y="1533"/>
                      </a:lnTo>
                      <a:lnTo>
                        <a:pt x="2408" y="1501"/>
                      </a:lnTo>
                      <a:lnTo>
                        <a:pt x="2448" y="1468"/>
                      </a:lnTo>
                      <a:lnTo>
                        <a:pt x="2487" y="1434"/>
                      </a:lnTo>
                      <a:lnTo>
                        <a:pt x="2525" y="1397"/>
                      </a:lnTo>
                      <a:lnTo>
                        <a:pt x="2560" y="1359"/>
                      </a:lnTo>
                      <a:lnTo>
                        <a:pt x="2594" y="1322"/>
                      </a:lnTo>
                      <a:lnTo>
                        <a:pt x="2627" y="1280"/>
                      </a:lnTo>
                      <a:lnTo>
                        <a:pt x="2658" y="1239"/>
                      </a:lnTo>
                      <a:lnTo>
                        <a:pt x="2689" y="1196"/>
                      </a:lnTo>
                      <a:lnTo>
                        <a:pt x="2716" y="1153"/>
                      </a:lnTo>
                      <a:lnTo>
                        <a:pt x="2743" y="1108"/>
                      </a:lnTo>
                      <a:lnTo>
                        <a:pt x="2768" y="1062"/>
                      </a:lnTo>
                      <a:lnTo>
                        <a:pt x="2790" y="1015"/>
                      </a:lnTo>
                      <a:lnTo>
                        <a:pt x="2812" y="966"/>
                      </a:lnTo>
                      <a:lnTo>
                        <a:pt x="2832" y="918"/>
                      </a:lnTo>
                      <a:lnTo>
                        <a:pt x="2848" y="867"/>
                      </a:lnTo>
                      <a:lnTo>
                        <a:pt x="2728" y="987"/>
                      </a:lnTo>
                      <a:lnTo>
                        <a:pt x="2721" y="994"/>
                      </a:lnTo>
                      <a:lnTo>
                        <a:pt x="2711" y="999"/>
                      </a:lnTo>
                      <a:lnTo>
                        <a:pt x="2702" y="1002"/>
                      </a:lnTo>
                      <a:lnTo>
                        <a:pt x="2691" y="1003"/>
                      </a:lnTo>
                      <a:lnTo>
                        <a:pt x="2681" y="1002"/>
                      </a:lnTo>
                      <a:lnTo>
                        <a:pt x="2671" y="999"/>
                      </a:lnTo>
                      <a:lnTo>
                        <a:pt x="2662" y="994"/>
                      </a:lnTo>
                      <a:lnTo>
                        <a:pt x="2653" y="987"/>
                      </a:lnTo>
                      <a:lnTo>
                        <a:pt x="2415" y="749"/>
                      </a:lnTo>
                      <a:lnTo>
                        <a:pt x="2403" y="782"/>
                      </a:lnTo>
                      <a:lnTo>
                        <a:pt x="2390" y="813"/>
                      </a:lnTo>
                      <a:lnTo>
                        <a:pt x="2375" y="844"/>
                      </a:lnTo>
                      <a:lnTo>
                        <a:pt x="2359" y="875"/>
                      </a:lnTo>
                      <a:lnTo>
                        <a:pt x="2343" y="905"/>
                      </a:lnTo>
                      <a:lnTo>
                        <a:pt x="2325" y="933"/>
                      </a:lnTo>
                      <a:lnTo>
                        <a:pt x="2306" y="961"/>
                      </a:lnTo>
                      <a:lnTo>
                        <a:pt x="2286" y="990"/>
                      </a:lnTo>
                      <a:lnTo>
                        <a:pt x="2265" y="1016"/>
                      </a:lnTo>
                      <a:lnTo>
                        <a:pt x="2243" y="1042"/>
                      </a:lnTo>
                      <a:lnTo>
                        <a:pt x="2220" y="1066"/>
                      </a:lnTo>
                      <a:lnTo>
                        <a:pt x="2196" y="1091"/>
                      </a:lnTo>
                      <a:lnTo>
                        <a:pt x="2172" y="1114"/>
                      </a:lnTo>
                      <a:lnTo>
                        <a:pt x="2146" y="1136"/>
                      </a:lnTo>
                      <a:lnTo>
                        <a:pt x="2120" y="1157"/>
                      </a:lnTo>
                      <a:lnTo>
                        <a:pt x="2093" y="1179"/>
                      </a:lnTo>
                      <a:lnTo>
                        <a:pt x="2064" y="1198"/>
                      </a:lnTo>
                      <a:lnTo>
                        <a:pt x="2036" y="1215"/>
                      </a:lnTo>
                      <a:lnTo>
                        <a:pt x="2006" y="1233"/>
                      </a:lnTo>
                      <a:lnTo>
                        <a:pt x="1976" y="1249"/>
                      </a:lnTo>
                      <a:lnTo>
                        <a:pt x="1945" y="1264"/>
                      </a:lnTo>
                      <a:lnTo>
                        <a:pt x="1914" y="1278"/>
                      </a:lnTo>
                      <a:lnTo>
                        <a:pt x="1882" y="1291"/>
                      </a:lnTo>
                      <a:lnTo>
                        <a:pt x="1849" y="1301"/>
                      </a:lnTo>
                      <a:lnTo>
                        <a:pt x="1816" y="1312"/>
                      </a:lnTo>
                      <a:lnTo>
                        <a:pt x="1782" y="1320"/>
                      </a:lnTo>
                      <a:lnTo>
                        <a:pt x="1748" y="1329"/>
                      </a:lnTo>
                      <a:lnTo>
                        <a:pt x="1713" y="1334"/>
                      </a:lnTo>
                      <a:lnTo>
                        <a:pt x="1678" y="1339"/>
                      </a:lnTo>
                      <a:lnTo>
                        <a:pt x="1643" y="1343"/>
                      </a:lnTo>
                      <a:lnTo>
                        <a:pt x="1606" y="1345"/>
                      </a:lnTo>
                      <a:lnTo>
                        <a:pt x="1569" y="1346"/>
                      </a:lnTo>
                      <a:lnTo>
                        <a:pt x="1523" y="1345"/>
                      </a:lnTo>
                      <a:lnTo>
                        <a:pt x="1478" y="1342"/>
                      </a:lnTo>
                      <a:lnTo>
                        <a:pt x="1434" y="1336"/>
                      </a:lnTo>
                      <a:lnTo>
                        <a:pt x="1389" y="1327"/>
                      </a:lnTo>
                      <a:lnTo>
                        <a:pt x="1345" y="1318"/>
                      </a:lnTo>
                      <a:lnTo>
                        <a:pt x="1303" y="1306"/>
                      </a:lnTo>
                      <a:lnTo>
                        <a:pt x="1261" y="1292"/>
                      </a:lnTo>
                      <a:lnTo>
                        <a:pt x="1221" y="1275"/>
                      </a:lnTo>
                      <a:lnTo>
                        <a:pt x="1181" y="1258"/>
                      </a:lnTo>
                      <a:lnTo>
                        <a:pt x="1142" y="1238"/>
                      </a:lnTo>
                      <a:lnTo>
                        <a:pt x="1104" y="1216"/>
                      </a:lnTo>
                      <a:lnTo>
                        <a:pt x="1069" y="1193"/>
                      </a:lnTo>
                      <a:lnTo>
                        <a:pt x="1033" y="1168"/>
                      </a:lnTo>
                      <a:lnTo>
                        <a:pt x="999" y="1141"/>
                      </a:lnTo>
                      <a:lnTo>
                        <a:pt x="966" y="1114"/>
                      </a:lnTo>
                      <a:lnTo>
                        <a:pt x="935" y="1083"/>
                      </a:lnTo>
                      <a:lnTo>
                        <a:pt x="906" y="1052"/>
                      </a:lnTo>
                      <a:lnTo>
                        <a:pt x="877" y="1019"/>
                      </a:lnTo>
                      <a:lnTo>
                        <a:pt x="850" y="986"/>
                      </a:lnTo>
                      <a:lnTo>
                        <a:pt x="825" y="951"/>
                      </a:lnTo>
                      <a:lnTo>
                        <a:pt x="803" y="914"/>
                      </a:lnTo>
                      <a:lnTo>
                        <a:pt x="781" y="876"/>
                      </a:lnTo>
                      <a:lnTo>
                        <a:pt x="760" y="839"/>
                      </a:lnTo>
                      <a:lnTo>
                        <a:pt x="743" y="798"/>
                      </a:lnTo>
                      <a:lnTo>
                        <a:pt x="727" y="757"/>
                      </a:lnTo>
                      <a:lnTo>
                        <a:pt x="713" y="716"/>
                      </a:lnTo>
                      <a:lnTo>
                        <a:pt x="700" y="673"/>
                      </a:lnTo>
                      <a:lnTo>
                        <a:pt x="691" y="630"/>
                      </a:lnTo>
                      <a:lnTo>
                        <a:pt x="683" y="586"/>
                      </a:lnTo>
                      <a:lnTo>
                        <a:pt x="677" y="541"/>
                      </a:lnTo>
                      <a:lnTo>
                        <a:pt x="674" y="495"/>
                      </a:lnTo>
                      <a:lnTo>
                        <a:pt x="673" y="449"/>
                      </a:lnTo>
                      <a:lnTo>
                        <a:pt x="897" y="449"/>
                      </a:lnTo>
                      <a:lnTo>
                        <a:pt x="449" y="0"/>
                      </a:lnTo>
                      <a:lnTo>
                        <a:pt x="0" y="449"/>
                      </a:lnTo>
                      <a:lnTo>
                        <a:pt x="224" y="449"/>
                      </a:lnTo>
                      <a:close/>
                    </a:path>
                  </a:pathLst>
                </a:custGeom>
                <a:blipFill dpi="0" rotWithShape="1">
                  <a:blip r:embed="rId3"/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未知"/>
                <p:cNvSpPr>
                  <a:spLocks/>
                </p:cNvSpPr>
                <p:nvPr/>
              </p:nvSpPr>
              <p:spPr bwMode="auto">
                <a:xfrm>
                  <a:off x="291" y="0"/>
                  <a:ext cx="2849" cy="1794"/>
                </a:xfrm>
                <a:custGeom>
                  <a:avLst/>
                  <a:gdLst>
                    <a:gd name="T0" fmla="*/ 2623 w 2849"/>
                    <a:gd name="T1" fmla="*/ 1311 h 1794"/>
                    <a:gd name="T2" fmla="*/ 2618 w 2849"/>
                    <a:gd name="T3" fmla="*/ 1208 h 1794"/>
                    <a:gd name="T4" fmla="*/ 2603 w 2849"/>
                    <a:gd name="T5" fmla="*/ 1106 h 1794"/>
                    <a:gd name="T6" fmla="*/ 2582 w 2849"/>
                    <a:gd name="T7" fmla="*/ 1008 h 1794"/>
                    <a:gd name="T8" fmla="*/ 2554 w 2849"/>
                    <a:gd name="T9" fmla="*/ 914 h 1794"/>
                    <a:gd name="T10" fmla="*/ 2518 w 2849"/>
                    <a:gd name="T11" fmla="*/ 822 h 1794"/>
                    <a:gd name="T12" fmla="*/ 2477 w 2849"/>
                    <a:gd name="T13" fmla="*/ 732 h 1794"/>
                    <a:gd name="T14" fmla="*/ 2430 w 2849"/>
                    <a:gd name="T15" fmla="*/ 647 h 1794"/>
                    <a:gd name="T16" fmla="*/ 2377 w 2849"/>
                    <a:gd name="T17" fmla="*/ 567 h 1794"/>
                    <a:gd name="T18" fmla="*/ 2318 w 2849"/>
                    <a:gd name="T19" fmla="*/ 489 h 1794"/>
                    <a:gd name="T20" fmla="*/ 2253 w 2849"/>
                    <a:gd name="T21" fmla="*/ 417 h 1794"/>
                    <a:gd name="T22" fmla="*/ 2183 w 2849"/>
                    <a:gd name="T23" fmla="*/ 350 h 1794"/>
                    <a:gd name="T24" fmla="*/ 2110 w 2849"/>
                    <a:gd name="T25" fmla="*/ 287 h 1794"/>
                    <a:gd name="T26" fmla="*/ 2031 w 2849"/>
                    <a:gd name="T27" fmla="*/ 229 h 1794"/>
                    <a:gd name="T28" fmla="*/ 1948 w 2849"/>
                    <a:gd name="T29" fmla="*/ 178 h 1794"/>
                    <a:gd name="T30" fmla="*/ 1862 w 2849"/>
                    <a:gd name="T31" fmla="*/ 132 h 1794"/>
                    <a:gd name="T32" fmla="*/ 1772 w 2849"/>
                    <a:gd name="T33" fmla="*/ 93 h 1794"/>
                    <a:gd name="T34" fmla="*/ 1679 w 2849"/>
                    <a:gd name="T35" fmla="*/ 60 h 1794"/>
                    <a:gd name="T36" fmla="*/ 1583 w 2849"/>
                    <a:gd name="T37" fmla="*/ 34 h 1794"/>
                    <a:gd name="T38" fmla="*/ 1484 w 2849"/>
                    <a:gd name="T39" fmla="*/ 15 h 1794"/>
                    <a:gd name="T40" fmla="*/ 1382 w 2849"/>
                    <a:gd name="T41" fmla="*/ 4 h 1794"/>
                    <a:gd name="T42" fmla="*/ 1278 w 2849"/>
                    <a:gd name="T43" fmla="*/ 0 h 1794"/>
                    <a:gd name="T44" fmla="*/ 1167 w 2849"/>
                    <a:gd name="T45" fmla="*/ 4 h 1794"/>
                    <a:gd name="T46" fmla="*/ 1007 w 2849"/>
                    <a:gd name="T47" fmla="*/ 27 h 1794"/>
                    <a:gd name="T48" fmla="*/ 852 w 2849"/>
                    <a:gd name="T49" fmla="*/ 68 h 1794"/>
                    <a:gd name="T50" fmla="*/ 704 w 2849"/>
                    <a:gd name="T51" fmla="*/ 128 h 1794"/>
                    <a:gd name="T52" fmla="*/ 568 w 2849"/>
                    <a:gd name="T53" fmla="*/ 203 h 1794"/>
                    <a:gd name="T54" fmla="*/ 440 w 2849"/>
                    <a:gd name="T55" fmla="*/ 293 h 1794"/>
                    <a:gd name="T56" fmla="*/ 324 w 2849"/>
                    <a:gd name="T57" fmla="*/ 397 h 1794"/>
                    <a:gd name="T58" fmla="*/ 222 w 2849"/>
                    <a:gd name="T59" fmla="*/ 514 h 1794"/>
                    <a:gd name="T60" fmla="*/ 132 w 2849"/>
                    <a:gd name="T61" fmla="*/ 641 h 1794"/>
                    <a:gd name="T62" fmla="*/ 57 w 2849"/>
                    <a:gd name="T63" fmla="*/ 779 h 1794"/>
                    <a:gd name="T64" fmla="*/ 0 w 2849"/>
                    <a:gd name="T65" fmla="*/ 927 h 1794"/>
                    <a:gd name="T66" fmla="*/ 128 w 2849"/>
                    <a:gd name="T67" fmla="*/ 801 h 1794"/>
                    <a:gd name="T68" fmla="*/ 158 w 2849"/>
                    <a:gd name="T69" fmla="*/ 791 h 1794"/>
                    <a:gd name="T70" fmla="*/ 178 w 2849"/>
                    <a:gd name="T71" fmla="*/ 795 h 1794"/>
                    <a:gd name="T72" fmla="*/ 433 w 2849"/>
                    <a:gd name="T73" fmla="*/ 1045 h 1794"/>
                    <a:gd name="T74" fmla="*/ 459 w 2849"/>
                    <a:gd name="T75" fmla="*/ 981 h 1794"/>
                    <a:gd name="T76" fmla="*/ 506 w 2849"/>
                    <a:gd name="T77" fmla="*/ 890 h 1794"/>
                    <a:gd name="T78" fmla="*/ 563 w 2849"/>
                    <a:gd name="T79" fmla="*/ 805 h 1794"/>
                    <a:gd name="T80" fmla="*/ 628 w 2849"/>
                    <a:gd name="T81" fmla="*/ 727 h 1794"/>
                    <a:gd name="T82" fmla="*/ 702 w 2849"/>
                    <a:gd name="T83" fmla="*/ 658 h 1794"/>
                    <a:gd name="T84" fmla="*/ 784 w 2849"/>
                    <a:gd name="T85" fmla="*/ 596 h 1794"/>
                    <a:gd name="T86" fmla="*/ 872 w 2849"/>
                    <a:gd name="T87" fmla="*/ 546 h 1794"/>
                    <a:gd name="T88" fmla="*/ 967 w 2849"/>
                    <a:gd name="T89" fmla="*/ 504 h 1794"/>
                    <a:gd name="T90" fmla="*/ 1066 w 2849"/>
                    <a:gd name="T91" fmla="*/ 473 h 1794"/>
                    <a:gd name="T92" fmla="*/ 1171 w 2849"/>
                    <a:gd name="T93" fmla="*/ 455 h 1794"/>
                    <a:gd name="T94" fmla="*/ 1278 w 2849"/>
                    <a:gd name="T95" fmla="*/ 448 h 1794"/>
                    <a:gd name="T96" fmla="*/ 1371 w 2849"/>
                    <a:gd name="T97" fmla="*/ 452 h 1794"/>
                    <a:gd name="T98" fmla="*/ 1503 w 2849"/>
                    <a:gd name="T99" fmla="*/ 476 h 1794"/>
                    <a:gd name="T100" fmla="*/ 1628 w 2849"/>
                    <a:gd name="T101" fmla="*/ 518 h 1794"/>
                    <a:gd name="T102" fmla="*/ 1744 w 2849"/>
                    <a:gd name="T103" fmla="*/ 577 h 1794"/>
                    <a:gd name="T104" fmla="*/ 1850 w 2849"/>
                    <a:gd name="T105" fmla="*/ 653 h 1794"/>
                    <a:gd name="T106" fmla="*/ 1943 w 2849"/>
                    <a:gd name="T107" fmla="*/ 742 h 1794"/>
                    <a:gd name="T108" fmla="*/ 2022 w 2849"/>
                    <a:gd name="T109" fmla="*/ 843 h 1794"/>
                    <a:gd name="T110" fmla="*/ 2087 w 2849"/>
                    <a:gd name="T111" fmla="*/ 956 h 1794"/>
                    <a:gd name="T112" fmla="*/ 2136 w 2849"/>
                    <a:gd name="T113" fmla="*/ 1078 h 1794"/>
                    <a:gd name="T114" fmla="*/ 2165 w 2849"/>
                    <a:gd name="T115" fmla="*/ 1208 h 1794"/>
                    <a:gd name="T116" fmla="*/ 2176 w 2849"/>
                    <a:gd name="T117" fmla="*/ 1345 h 1794"/>
                    <a:gd name="T118" fmla="*/ 2849 w 2849"/>
                    <a:gd name="T119" fmla="*/ 1345 h 179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849"/>
                    <a:gd name="T181" fmla="*/ 0 h 1794"/>
                    <a:gd name="T182" fmla="*/ 2849 w 2849"/>
                    <a:gd name="T183" fmla="*/ 1794 h 179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849" h="1794">
                      <a:moveTo>
                        <a:pt x="2625" y="1345"/>
                      </a:moveTo>
                      <a:lnTo>
                        <a:pt x="2625" y="1345"/>
                      </a:lnTo>
                      <a:lnTo>
                        <a:pt x="2623" y="1311"/>
                      </a:lnTo>
                      <a:lnTo>
                        <a:pt x="2622" y="1276"/>
                      </a:lnTo>
                      <a:lnTo>
                        <a:pt x="2620" y="1242"/>
                      </a:lnTo>
                      <a:lnTo>
                        <a:pt x="2618" y="1208"/>
                      </a:lnTo>
                      <a:lnTo>
                        <a:pt x="2614" y="1174"/>
                      </a:lnTo>
                      <a:lnTo>
                        <a:pt x="2609" y="1141"/>
                      </a:lnTo>
                      <a:lnTo>
                        <a:pt x="2603" y="1106"/>
                      </a:lnTo>
                      <a:lnTo>
                        <a:pt x="2597" y="1075"/>
                      </a:lnTo>
                      <a:lnTo>
                        <a:pt x="2590" y="1041"/>
                      </a:lnTo>
                      <a:lnTo>
                        <a:pt x="2582" y="1008"/>
                      </a:lnTo>
                      <a:lnTo>
                        <a:pt x="2574" y="977"/>
                      </a:lnTo>
                      <a:lnTo>
                        <a:pt x="2564" y="945"/>
                      </a:lnTo>
                      <a:lnTo>
                        <a:pt x="2554" y="914"/>
                      </a:lnTo>
                      <a:lnTo>
                        <a:pt x="2543" y="882"/>
                      </a:lnTo>
                      <a:lnTo>
                        <a:pt x="2531" y="851"/>
                      </a:lnTo>
                      <a:lnTo>
                        <a:pt x="2518" y="822"/>
                      </a:lnTo>
                      <a:lnTo>
                        <a:pt x="2505" y="791"/>
                      </a:lnTo>
                      <a:lnTo>
                        <a:pt x="2491" y="762"/>
                      </a:lnTo>
                      <a:lnTo>
                        <a:pt x="2477" y="732"/>
                      </a:lnTo>
                      <a:lnTo>
                        <a:pt x="2462" y="704"/>
                      </a:lnTo>
                      <a:lnTo>
                        <a:pt x="2446" y="675"/>
                      </a:lnTo>
                      <a:lnTo>
                        <a:pt x="2430" y="647"/>
                      </a:lnTo>
                      <a:lnTo>
                        <a:pt x="2412" y="620"/>
                      </a:lnTo>
                      <a:lnTo>
                        <a:pt x="2394" y="593"/>
                      </a:lnTo>
                      <a:lnTo>
                        <a:pt x="2377" y="567"/>
                      </a:lnTo>
                      <a:lnTo>
                        <a:pt x="2357" y="540"/>
                      </a:lnTo>
                      <a:lnTo>
                        <a:pt x="2338" y="515"/>
                      </a:lnTo>
                      <a:lnTo>
                        <a:pt x="2318" y="489"/>
                      </a:lnTo>
                      <a:lnTo>
                        <a:pt x="2296" y="464"/>
                      </a:lnTo>
                      <a:lnTo>
                        <a:pt x="2275" y="440"/>
                      </a:lnTo>
                      <a:lnTo>
                        <a:pt x="2253" y="417"/>
                      </a:lnTo>
                      <a:lnTo>
                        <a:pt x="2230" y="393"/>
                      </a:lnTo>
                      <a:lnTo>
                        <a:pt x="2207" y="371"/>
                      </a:lnTo>
                      <a:lnTo>
                        <a:pt x="2183" y="350"/>
                      </a:lnTo>
                      <a:lnTo>
                        <a:pt x="2159" y="328"/>
                      </a:lnTo>
                      <a:lnTo>
                        <a:pt x="2135" y="307"/>
                      </a:lnTo>
                      <a:lnTo>
                        <a:pt x="2110" y="287"/>
                      </a:lnTo>
                      <a:lnTo>
                        <a:pt x="2084" y="267"/>
                      </a:lnTo>
                      <a:lnTo>
                        <a:pt x="2058" y="248"/>
                      </a:lnTo>
                      <a:lnTo>
                        <a:pt x="2031" y="229"/>
                      </a:lnTo>
                      <a:lnTo>
                        <a:pt x="2003" y="211"/>
                      </a:lnTo>
                      <a:lnTo>
                        <a:pt x="1976" y="195"/>
                      </a:lnTo>
                      <a:lnTo>
                        <a:pt x="1948" y="178"/>
                      </a:lnTo>
                      <a:lnTo>
                        <a:pt x="1920" y="162"/>
                      </a:lnTo>
                      <a:lnTo>
                        <a:pt x="1891" y="146"/>
                      </a:lnTo>
                      <a:lnTo>
                        <a:pt x="1862" y="132"/>
                      </a:lnTo>
                      <a:lnTo>
                        <a:pt x="1832" y="118"/>
                      </a:lnTo>
                      <a:lnTo>
                        <a:pt x="1803" y="105"/>
                      </a:lnTo>
                      <a:lnTo>
                        <a:pt x="1772" y="93"/>
                      </a:lnTo>
                      <a:lnTo>
                        <a:pt x="1741" y="81"/>
                      </a:lnTo>
                      <a:lnTo>
                        <a:pt x="1711" y="71"/>
                      </a:lnTo>
                      <a:lnTo>
                        <a:pt x="1679" y="60"/>
                      </a:lnTo>
                      <a:lnTo>
                        <a:pt x="1647" y="51"/>
                      </a:lnTo>
                      <a:lnTo>
                        <a:pt x="1615" y="43"/>
                      </a:lnTo>
                      <a:lnTo>
                        <a:pt x="1583" y="34"/>
                      </a:lnTo>
                      <a:lnTo>
                        <a:pt x="1550" y="27"/>
                      </a:lnTo>
                      <a:lnTo>
                        <a:pt x="1517" y="20"/>
                      </a:lnTo>
                      <a:lnTo>
                        <a:pt x="1484" y="15"/>
                      </a:lnTo>
                      <a:lnTo>
                        <a:pt x="1450" y="11"/>
                      </a:lnTo>
                      <a:lnTo>
                        <a:pt x="1417" y="7"/>
                      </a:lnTo>
                      <a:lnTo>
                        <a:pt x="1382" y="4"/>
                      </a:lnTo>
                      <a:lnTo>
                        <a:pt x="1348" y="1"/>
                      </a:lnTo>
                      <a:lnTo>
                        <a:pt x="1314" y="0"/>
                      </a:lnTo>
                      <a:lnTo>
                        <a:pt x="1278" y="0"/>
                      </a:lnTo>
                      <a:lnTo>
                        <a:pt x="1223" y="1"/>
                      </a:lnTo>
                      <a:lnTo>
                        <a:pt x="1167" y="4"/>
                      </a:lnTo>
                      <a:lnTo>
                        <a:pt x="1113" y="9"/>
                      </a:lnTo>
                      <a:lnTo>
                        <a:pt x="1060" y="18"/>
                      </a:lnTo>
                      <a:lnTo>
                        <a:pt x="1007" y="27"/>
                      </a:lnTo>
                      <a:lnTo>
                        <a:pt x="954" y="39"/>
                      </a:lnTo>
                      <a:lnTo>
                        <a:pt x="903" y="53"/>
                      </a:lnTo>
                      <a:lnTo>
                        <a:pt x="852" y="68"/>
                      </a:lnTo>
                      <a:lnTo>
                        <a:pt x="801" y="86"/>
                      </a:lnTo>
                      <a:lnTo>
                        <a:pt x="753" y="106"/>
                      </a:lnTo>
                      <a:lnTo>
                        <a:pt x="704" y="128"/>
                      </a:lnTo>
                      <a:lnTo>
                        <a:pt x="658" y="151"/>
                      </a:lnTo>
                      <a:lnTo>
                        <a:pt x="612" y="176"/>
                      </a:lnTo>
                      <a:lnTo>
                        <a:pt x="568" y="203"/>
                      </a:lnTo>
                      <a:lnTo>
                        <a:pt x="524" y="231"/>
                      </a:lnTo>
                      <a:lnTo>
                        <a:pt x="481" y="261"/>
                      </a:lnTo>
                      <a:lnTo>
                        <a:pt x="440" y="293"/>
                      </a:lnTo>
                      <a:lnTo>
                        <a:pt x="400" y="326"/>
                      </a:lnTo>
                      <a:lnTo>
                        <a:pt x="362" y="361"/>
                      </a:lnTo>
                      <a:lnTo>
                        <a:pt x="324" y="397"/>
                      </a:lnTo>
                      <a:lnTo>
                        <a:pt x="289" y="435"/>
                      </a:lnTo>
                      <a:lnTo>
                        <a:pt x="255" y="473"/>
                      </a:lnTo>
                      <a:lnTo>
                        <a:pt x="222" y="514"/>
                      </a:lnTo>
                      <a:lnTo>
                        <a:pt x="190" y="555"/>
                      </a:lnTo>
                      <a:lnTo>
                        <a:pt x="160" y="597"/>
                      </a:lnTo>
                      <a:lnTo>
                        <a:pt x="132" y="641"/>
                      </a:lnTo>
                      <a:lnTo>
                        <a:pt x="106" y="686"/>
                      </a:lnTo>
                      <a:lnTo>
                        <a:pt x="81" y="732"/>
                      </a:lnTo>
                      <a:lnTo>
                        <a:pt x="57" y="779"/>
                      </a:lnTo>
                      <a:lnTo>
                        <a:pt x="36" y="828"/>
                      </a:lnTo>
                      <a:lnTo>
                        <a:pt x="17" y="877"/>
                      </a:lnTo>
                      <a:lnTo>
                        <a:pt x="0" y="927"/>
                      </a:lnTo>
                      <a:lnTo>
                        <a:pt x="120" y="806"/>
                      </a:lnTo>
                      <a:lnTo>
                        <a:pt x="128" y="801"/>
                      </a:lnTo>
                      <a:lnTo>
                        <a:pt x="138" y="795"/>
                      </a:lnTo>
                      <a:lnTo>
                        <a:pt x="147" y="792"/>
                      </a:lnTo>
                      <a:lnTo>
                        <a:pt x="158" y="791"/>
                      </a:lnTo>
                      <a:lnTo>
                        <a:pt x="167" y="792"/>
                      </a:lnTo>
                      <a:lnTo>
                        <a:pt x="178" y="795"/>
                      </a:lnTo>
                      <a:lnTo>
                        <a:pt x="186" y="801"/>
                      </a:lnTo>
                      <a:lnTo>
                        <a:pt x="194" y="806"/>
                      </a:lnTo>
                      <a:lnTo>
                        <a:pt x="433" y="1045"/>
                      </a:lnTo>
                      <a:lnTo>
                        <a:pt x="446" y="1013"/>
                      </a:lnTo>
                      <a:lnTo>
                        <a:pt x="459" y="981"/>
                      </a:lnTo>
                      <a:lnTo>
                        <a:pt x="473" y="951"/>
                      </a:lnTo>
                      <a:lnTo>
                        <a:pt x="488" y="920"/>
                      </a:lnTo>
                      <a:lnTo>
                        <a:pt x="506" y="890"/>
                      </a:lnTo>
                      <a:lnTo>
                        <a:pt x="524" y="861"/>
                      </a:lnTo>
                      <a:lnTo>
                        <a:pt x="543" y="832"/>
                      </a:lnTo>
                      <a:lnTo>
                        <a:pt x="563" y="805"/>
                      </a:lnTo>
                      <a:lnTo>
                        <a:pt x="584" y="778"/>
                      </a:lnTo>
                      <a:lnTo>
                        <a:pt x="605" y="752"/>
                      </a:lnTo>
                      <a:lnTo>
                        <a:pt x="628" y="727"/>
                      </a:lnTo>
                      <a:lnTo>
                        <a:pt x="653" y="704"/>
                      </a:lnTo>
                      <a:lnTo>
                        <a:pt x="677" y="680"/>
                      </a:lnTo>
                      <a:lnTo>
                        <a:pt x="702" y="658"/>
                      </a:lnTo>
                      <a:lnTo>
                        <a:pt x="729" y="636"/>
                      </a:lnTo>
                      <a:lnTo>
                        <a:pt x="756" y="616"/>
                      </a:lnTo>
                      <a:lnTo>
                        <a:pt x="784" y="596"/>
                      </a:lnTo>
                      <a:lnTo>
                        <a:pt x="813" y="579"/>
                      </a:lnTo>
                      <a:lnTo>
                        <a:pt x="843" y="561"/>
                      </a:lnTo>
                      <a:lnTo>
                        <a:pt x="872" y="546"/>
                      </a:lnTo>
                      <a:lnTo>
                        <a:pt x="903" y="530"/>
                      </a:lnTo>
                      <a:lnTo>
                        <a:pt x="935" y="516"/>
                      </a:lnTo>
                      <a:lnTo>
                        <a:pt x="967" y="504"/>
                      </a:lnTo>
                      <a:lnTo>
                        <a:pt x="1000" y="492"/>
                      </a:lnTo>
                      <a:lnTo>
                        <a:pt x="1033" y="482"/>
                      </a:lnTo>
                      <a:lnTo>
                        <a:pt x="1066" y="473"/>
                      </a:lnTo>
                      <a:lnTo>
                        <a:pt x="1100" y="465"/>
                      </a:lnTo>
                      <a:lnTo>
                        <a:pt x="1136" y="459"/>
                      </a:lnTo>
                      <a:lnTo>
                        <a:pt x="1171" y="455"/>
                      </a:lnTo>
                      <a:lnTo>
                        <a:pt x="1206" y="451"/>
                      </a:lnTo>
                      <a:lnTo>
                        <a:pt x="1242" y="449"/>
                      </a:lnTo>
                      <a:lnTo>
                        <a:pt x="1278" y="448"/>
                      </a:lnTo>
                      <a:lnTo>
                        <a:pt x="1324" y="449"/>
                      </a:lnTo>
                      <a:lnTo>
                        <a:pt x="1371" y="452"/>
                      </a:lnTo>
                      <a:lnTo>
                        <a:pt x="1415" y="458"/>
                      </a:lnTo>
                      <a:lnTo>
                        <a:pt x="1459" y="466"/>
                      </a:lnTo>
                      <a:lnTo>
                        <a:pt x="1503" y="476"/>
                      </a:lnTo>
                      <a:lnTo>
                        <a:pt x="1545" y="489"/>
                      </a:lnTo>
                      <a:lnTo>
                        <a:pt x="1587" y="503"/>
                      </a:lnTo>
                      <a:lnTo>
                        <a:pt x="1628" y="518"/>
                      </a:lnTo>
                      <a:lnTo>
                        <a:pt x="1668" y="536"/>
                      </a:lnTo>
                      <a:lnTo>
                        <a:pt x="1706" y="556"/>
                      </a:lnTo>
                      <a:lnTo>
                        <a:pt x="1744" y="577"/>
                      </a:lnTo>
                      <a:lnTo>
                        <a:pt x="1780" y="601"/>
                      </a:lnTo>
                      <a:lnTo>
                        <a:pt x="1816" y="626"/>
                      </a:lnTo>
                      <a:lnTo>
                        <a:pt x="1850" y="653"/>
                      </a:lnTo>
                      <a:lnTo>
                        <a:pt x="1882" y="681"/>
                      </a:lnTo>
                      <a:lnTo>
                        <a:pt x="1913" y="711"/>
                      </a:lnTo>
                      <a:lnTo>
                        <a:pt x="1943" y="742"/>
                      </a:lnTo>
                      <a:lnTo>
                        <a:pt x="1970" y="775"/>
                      </a:lnTo>
                      <a:lnTo>
                        <a:pt x="1998" y="809"/>
                      </a:lnTo>
                      <a:lnTo>
                        <a:pt x="2022" y="843"/>
                      </a:lnTo>
                      <a:lnTo>
                        <a:pt x="2046" y="880"/>
                      </a:lnTo>
                      <a:lnTo>
                        <a:pt x="2067" y="917"/>
                      </a:lnTo>
                      <a:lnTo>
                        <a:pt x="2087" y="956"/>
                      </a:lnTo>
                      <a:lnTo>
                        <a:pt x="2105" y="995"/>
                      </a:lnTo>
                      <a:lnTo>
                        <a:pt x="2122" y="1037"/>
                      </a:lnTo>
                      <a:lnTo>
                        <a:pt x="2136" y="1078"/>
                      </a:lnTo>
                      <a:lnTo>
                        <a:pt x="2148" y="1121"/>
                      </a:lnTo>
                      <a:lnTo>
                        <a:pt x="2158" y="1164"/>
                      </a:lnTo>
                      <a:lnTo>
                        <a:pt x="2165" y="1208"/>
                      </a:lnTo>
                      <a:lnTo>
                        <a:pt x="2171" y="1254"/>
                      </a:lnTo>
                      <a:lnTo>
                        <a:pt x="2175" y="1299"/>
                      </a:lnTo>
                      <a:lnTo>
                        <a:pt x="2176" y="1345"/>
                      </a:lnTo>
                      <a:lnTo>
                        <a:pt x="1952" y="1345"/>
                      </a:lnTo>
                      <a:lnTo>
                        <a:pt x="2400" y="1794"/>
                      </a:lnTo>
                      <a:lnTo>
                        <a:pt x="2849" y="1345"/>
                      </a:lnTo>
                      <a:lnTo>
                        <a:pt x="2625" y="1345"/>
                      </a:lnTo>
                      <a:close/>
                    </a:path>
                  </a:pathLst>
                </a:custGeom>
                <a:solidFill>
                  <a:srgbClr val="DC0A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WordArt 10"/>
              <p:cNvSpPr>
                <a:spLocks noChangeArrowheads="1" noChangeShapeType="1"/>
              </p:cNvSpPr>
              <p:nvPr/>
            </p:nvSpPr>
            <p:spPr bwMode="auto">
              <a:xfrm rot="16200000">
                <a:off x="3348236" y="1670968"/>
                <a:ext cx="2130425" cy="1984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275980"/>
                  </a:avLst>
                </a:prstTxWarp>
              </a:bodyPr>
              <a:lstStyle/>
              <a:p>
                <a:pPr algn="ctr"/>
                <a:r>
                  <a:rPr lang="zh-CN" altLang="en-US" sz="100" kern="10" dirty="0">
                    <a:solidFill>
                      <a:srgbClr val="FFFFFF"/>
                    </a:solidFill>
                    <a:cs typeface="+mn-ea"/>
                    <a:sym typeface="+mn-lt"/>
                  </a:rPr>
                  <a:t>单击此处添加描述文本</a:t>
                </a:r>
              </a:p>
            </p:txBody>
          </p:sp>
        </p:grpSp>
        <p:sp>
          <p:nvSpPr>
            <p:cNvPr id="37" name="WordArt 9"/>
            <p:cNvSpPr>
              <a:spLocks noChangeArrowheads="1" noChangeShapeType="1"/>
            </p:cNvSpPr>
            <p:nvPr/>
          </p:nvSpPr>
          <p:spPr bwMode="auto">
            <a:xfrm rot="5400000">
              <a:off x="3760986" y="1553492"/>
              <a:ext cx="2414588" cy="22844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3041412"/>
                </a:avLst>
              </a:prstTxWarp>
            </a:bodyPr>
            <a:lstStyle/>
            <a:p>
              <a:pPr algn="ctr"/>
              <a:r>
                <a:rPr lang="zh-CN" altLang="en-US" sz="1067" kern="10" dirty="0">
                  <a:solidFill>
                    <a:srgbClr val="FFFFFF"/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sp>
        <p:nvSpPr>
          <p:cNvPr id="43" name="Line 11"/>
          <p:cNvSpPr>
            <a:spLocks noChangeShapeType="1"/>
          </p:cNvSpPr>
          <p:nvPr/>
        </p:nvSpPr>
        <p:spPr bwMode="auto">
          <a:xfrm rot="10800000">
            <a:off x="8269997" y="3586857"/>
            <a:ext cx="2810934" cy="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Line 15"/>
          <p:cNvSpPr>
            <a:spLocks noChangeShapeType="1"/>
          </p:cNvSpPr>
          <p:nvPr/>
        </p:nvSpPr>
        <p:spPr bwMode="auto">
          <a:xfrm>
            <a:off x="679629" y="3584739"/>
            <a:ext cx="3037417" cy="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sysDot"/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8E51F32-9C7E-47DD-57F0-33D4F3269F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66BEBDA8-6583-934B-08B4-80A597284792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D0A66A8-72C1-4356-271D-02981213A9ED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C2BAA8D-8FA0-E056-ED8C-66A84BB139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11" y="1829838"/>
            <a:ext cx="2670215" cy="14434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1C8E998-B404-00C1-2F2C-48183B8235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268" y="1829838"/>
            <a:ext cx="2670215" cy="1443423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FF561D14-993D-C4E4-7E94-D91B4027B1D0}"/>
              </a:ext>
            </a:extLst>
          </p:cNvPr>
          <p:cNvGrpSpPr/>
          <p:nvPr/>
        </p:nvGrpSpPr>
        <p:grpSpPr>
          <a:xfrm>
            <a:off x="8584654" y="3841416"/>
            <a:ext cx="2496277" cy="1155531"/>
            <a:chOff x="7779765" y="1814016"/>
            <a:chExt cx="2496277" cy="115553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BF17FD7-F365-8E84-AAB2-F79D2D969DDF}"/>
                </a:ext>
              </a:extLst>
            </p:cNvPr>
            <p:cNvSpPr txBox="1"/>
            <p:nvPr/>
          </p:nvSpPr>
          <p:spPr>
            <a:xfrm>
              <a:off x="7895808" y="2174458"/>
              <a:ext cx="2264192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488AD6E-2978-E2C3-A6A5-2F494C33629F}"/>
                </a:ext>
              </a:extLst>
            </p:cNvPr>
            <p:cNvSpPr/>
            <p:nvPr/>
          </p:nvSpPr>
          <p:spPr>
            <a:xfrm>
              <a:off x="7779765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4E68C6B-EE4F-BBDB-B7F6-C529D371C259}"/>
              </a:ext>
            </a:extLst>
          </p:cNvPr>
          <p:cNvGrpSpPr/>
          <p:nvPr/>
        </p:nvGrpSpPr>
        <p:grpSpPr>
          <a:xfrm>
            <a:off x="923926" y="3841416"/>
            <a:ext cx="2496277" cy="1155531"/>
            <a:chOff x="7773222" y="1814016"/>
            <a:chExt cx="2496277" cy="115553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F83594-93A0-3133-A055-C5EF5F5F30B2}"/>
                </a:ext>
              </a:extLst>
            </p:cNvPr>
            <p:cNvSpPr txBox="1"/>
            <p:nvPr/>
          </p:nvSpPr>
          <p:spPr>
            <a:xfrm>
              <a:off x="7895808" y="2174458"/>
              <a:ext cx="2264192" cy="795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BCB2314-1388-436B-A504-B2E86ADAB6A1}"/>
                </a:ext>
              </a:extLst>
            </p:cNvPr>
            <p:cNvSpPr/>
            <p:nvPr/>
          </p:nvSpPr>
          <p:spPr>
            <a:xfrm>
              <a:off x="7773222" y="1814016"/>
              <a:ext cx="2496277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194">
                <a:spcBef>
                  <a:spcPct val="20000"/>
                </a:spcBef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40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76199" y="1517649"/>
            <a:ext cx="4137192" cy="3822701"/>
            <a:chOff x="1179513" y="1211262"/>
            <a:chExt cx="2860675" cy="2867026"/>
          </a:xfrm>
          <a:solidFill>
            <a:srgbClr val="AED30B"/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706563" y="2568575"/>
              <a:ext cx="1806575" cy="455613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33613" y="1211262"/>
              <a:ext cx="752475" cy="758825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970088" y="2041525"/>
              <a:ext cx="1279525" cy="455613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179513" y="3622675"/>
              <a:ext cx="2860675" cy="455613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443038" y="3095625"/>
              <a:ext cx="2333625" cy="455613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057005" y="4691792"/>
            <a:ext cx="2878585" cy="48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chemeClr val="bg1"/>
                </a:solidFill>
                <a:cs typeface="+mn-ea"/>
                <a:sym typeface="+mn-lt"/>
              </a:rPr>
              <a:t>添加你的标题</a:t>
            </a:r>
            <a:endParaRPr lang="zh-CN" altLang="zh-CN" sz="18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2337727" y="4094141"/>
            <a:ext cx="2214132" cy="40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67" dirty="0">
                <a:solidFill>
                  <a:schemeClr val="bg1"/>
                </a:solidFill>
                <a:cs typeface="+mn-ea"/>
                <a:sym typeface="+mn-lt"/>
              </a:rPr>
              <a:t>添加你的标题</a:t>
            </a:r>
            <a:endParaRPr lang="zh-CN" altLang="zh-CN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2788450" y="3420615"/>
            <a:ext cx="1312687" cy="40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67" dirty="0">
                <a:solidFill>
                  <a:schemeClr val="bg1"/>
                </a:solidFill>
                <a:cs typeface="+mn-ea"/>
                <a:sym typeface="+mn-lt"/>
              </a:rPr>
              <a:t>添加你的标题</a:t>
            </a:r>
            <a:endParaRPr lang="zh-CN" altLang="zh-CN" sz="1467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2961605" y="2747088"/>
            <a:ext cx="966376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396A01B-18A6-9882-99C8-49A90198AB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29" b="39986"/>
          <a:stretch/>
        </p:blipFill>
        <p:spPr>
          <a:xfrm flipH="1">
            <a:off x="0" y="151464"/>
            <a:ext cx="1376199" cy="96460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77A53435-0B3D-E76A-F3FD-0EC5D2BE870A}"/>
              </a:ext>
            </a:extLst>
          </p:cNvPr>
          <p:cNvSpPr txBox="1"/>
          <p:nvPr/>
        </p:nvSpPr>
        <p:spPr>
          <a:xfrm flipH="1">
            <a:off x="258359" y="256887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ABA5EB-C4F9-AF02-3522-8DC093CBACF1}"/>
              </a:ext>
            </a:extLst>
          </p:cNvPr>
          <p:cNvSpPr txBox="1"/>
          <p:nvPr/>
        </p:nvSpPr>
        <p:spPr>
          <a:xfrm>
            <a:off x="1205410" y="287665"/>
            <a:ext cx="3719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4946EA1-4997-AB46-5DE6-97BF4588B109}"/>
              </a:ext>
            </a:extLst>
          </p:cNvPr>
          <p:cNvGrpSpPr/>
          <p:nvPr/>
        </p:nvGrpSpPr>
        <p:grpSpPr>
          <a:xfrm>
            <a:off x="6768075" y="1800743"/>
            <a:ext cx="3679361" cy="915466"/>
            <a:chOff x="6768075" y="2164636"/>
            <a:chExt cx="3679361" cy="915466"/>
          </a:xfrm>
        </p:grpSpPr>
        <p:sp>
          <p:nvSpPr>
            <p:cNvPr id="4" name="矩形 3"/>
            <p:cNvSpPr/>
            <p:nvPr/>
          </p:nvSpPr>
          <p:spPr>
            <a:xfrm>
              <a:off x="6768075" y="2208387"/>
              <a:ext cx="92064" cy="864000"/>
            </a:xfrm>
            <a:prstGeom prst="rect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3C2BCA6-AB2B-2794-637D-A9BE829E6A7C}"/>
                </a:ext>
              </a:extLst>
            </p:cNvPr>
            <p:cNvGrpSpPr/>
            <p:nvPr/>
          </p:nvGrpSpPr>
          <p:grpSpPr>
            <a:xfrm>
              <a:off x="7025956" y="2164636"/>
              <a:ext cx="3421480" cy="915466"/>
              <a:chOff x="7895808" y="1814016"/>
              <a:chExt cx="3421480" cy="915466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1BDB354-329E-90ED-6FDC-C4A2B965BE46}"/>
                  </a:ext>
                </a:extLst>
              </p:cNvPr>
              <p:cNvSpPr txBox="1"/>
              <p:nvPr/>
            </p:nvSpPr>
            <p:spPr>
              <a:xfrm>
                <a:off x="7895808" y="2174458"/>
                <a:ext cx="3421480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6819A60-3BAE-87E9-FBB7-BD80D9B24B62}"/>
                  </a:ext>
                </a:extLst>
              </p:cNvPr>
              <p:cNvSpPr/>
              <p:nvPr/>
            </p:nvSpPr>
            <p:spPr>
              <a:xfrm>
                <a:off x="7895808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1">
            <a:extLst>
              <a:ext uri="{FF2B5EF4-FFF2-40B4-BE49-F238E27FC236}">
                <a16:creationId xmlns:a16="http://schemas.microsoft.com/office/drawing/2014/main" id="{9373381B-0844-859A-1F12-CB323093B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1605" y="2071964"/>
            <a:ext cx="966376" cy="34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91944774-A37B-9D46-70FA-2C7AAD4698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52" y="1352177"/>
            <a:ext cx="4101137" cy="1333598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0934D09-EF6C-E9FC-DD01-335286962D2F}"/>
              </a:ext>
            </a:extLst>
          </p:cNvPr>
          <p:cNvGrpSpPr/>
          <p:nvPr/>
        </p:nvGrpSpPr>
        <p:grpSpPr>
          <a:xfrm>
            <a:off x="6768075" y="3049344"/>
            <a:ext cx="3679361" cy="915466"/>
            <a:chOff x="6768075" y="2164636"/>
            <a:chExt cx="3679361" cy="915466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6793E0E-AD65-DF1C-2147-DDC86C611B35}"/>
                </a:ext>
              </a:extLst>
            </p:cNvPr>
            <p:cNvSpPr/>
            <p:nvPr/>
          </p:nvSpPr>
          <p:spPr>
            <a:xfrm>
              <a:off x="6768075" y="2208387"/>
              <a:ext cx="92064" cy="864000"/>
            </a:xfrm>
            <a:prstGeom prst="rect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903A3D76-AB59-DE1B-7519-718443EF9ADE}"/>
                </a:ext>
              </a:extLst>
            </p:cNvPr>
            <p:cNvGrpSpPr/>
            <p:nvPr/>
          </p:nvGrpSpPr>
          <p:grpSpPr>
            <a:xfrm>
              <a:off x="7025956" y="2164636"/>
              <a:ext cx="3421480" cy="915466"/>
              <a:chOff x="7895808" y="1814016"/>
              <a:chExt cx="3421480" cy="915466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D19F4FE1-687E-DCE0-7419-75792AFD5D82}"/>
                  </a:ext>
                </a:extLst>
              </p:cNvPr>
              <p:cNvSpPr txBox="1"/>
              <p:nvPr/>
            </p:nvSpPr>
            <p:spPr>
              <a:xfrm>
                <a:off x="7895808" y="2174458"/>
                <a:ext cx="3421480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05314214-9FBB-AC4A-1921-D4F09D5EE3A4}"/>
                  </a:ext>
                </a:extLst>
              </p:cNvPr>
              <p:cNvSpPr/>
              <p:nvPr/>
            </p:nvSpPr>
            <p:spPr>
              <a:xfrm>
                <a:off x="7895808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B8414B6-C29C-E645-2AFF-24A0B0CC8ED9}"/>
              </a:ext>
            </a:extLst>
          </p:cNvPr>
          <p:cNvGrpSpPr/>
          <p:nvPr/>
        </p:nvGrpSpPr>
        <p:grpSpPr>
          <a:xfrm>
            <a:off x="6768075" y="4297945"/>
            <a:ext cx="3679361" cy="915466"/>
            <a:chOff x="6768075" y="2164636"/>
            <a:chExt cx="3679361" cy="915466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152A717-5625-ED57-4A81-DAF66B9F4FAE}"/>
                </a:ext>
              </a:extLst>
            </p:cNvPr>
            <p:cNvSpPr/>
            <p:nvPr/>
          </p:nvSpPr>
          <p:spPr>
            <a:xfrm>
              <a:off x="6768075" y="2208387"/>
              <a:ext cx="92064" cy="864000"/>
            </a:xfrm>
            <a:prstGeom prst="rect">
              <a:avLst/>
            </a:prstGeom>
            <a:solidFill>
              <a:srgbClr val="DC0A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033D9893-FF63-5300-C513-D41A93BEBD09}"/>
                </a:ext>
              </a:extLst>
            </p:cNvPr>
            <p:cNvGrpSpPr/>
            <p:nvPr/>
          </p:nvGrpSpPr>
          <p:grpSpPr>
            <a:xfrm>
              <a:off x="7025956" y="2164636"/>
              <a:ext cx="3421480" cy="915466"/>
              <a:chOff x="7895808" y="1814016"/>
              <a:chExt cx="3421480" cy="915466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FB3E8E86-5B60-A582-25A2-A10A95A9318C}"/>
                  </a:ext>
                </a:extLst>
              </p:cNvPr>
              <p:cNvSpPr txBox="1"/>
              <p:nvPr/>
            </p:nvSpPr>
            <p:spPr>
              <a:xfrm>
                <a:off x="7895808" y="2174458"/>
                <a:ext cx="3421480" cy="555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3D9777AF-91F0-F2E8-4D64-619FA258CBC2}"/>
                  </a:ext>
                </a:extLst>
              </p:cNvPr>
              <p:cNvSpPr/>
              <p:nvPr/>
            </p:nvSpPr>
            <p:spPr>
              <a:xfrm>
                <a:off x="7895808" y="1814016"/>
                <a:ext cx="2496277" cy="379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194">
                  <a:spcBef>
                    <a:spcPct val="20000"/>
                  </a:spcBef>
                  <a:defRPr/>
                </a:pPr>
                <a:r>
                  <a:rPr lang="zh-CN" altLang="en-US" sz="1867" b="1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979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82"/>
  <p:tag name="MH_SECTIONID" val="283,284,285,286,"/>
  <p:tag name="ISPRING_PRESENTATION_TITLE" val="727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4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qiues5w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2427</Words>
  <Application>Microsoft Office PowerPoint</Application>
  <PresentationFormat>宽屏</PresentationFormat>
  <Paragraphs>321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HarmonyOS Sans SC Black</vt:lpstr>
      <vt:lpstr>阿里巴巴普惠体 2.0 55 Regular</vt:lpstr>
      <vt:lpstr>演示夏行楷</vt:lpstr>
      <vt:lpstr>Arial</vt:lpstr>
      <vt:lpstr>Arial Rounded MT Bold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奋进开新局——党政工作总结汇报通用ppt模板</dc:title>
  <dc:creator>51PPT模板网</dc:creator>
  <cp:keywords>www.51pptmoban.com</cp:keywords>
  <dc:description>www.51pptmoban.com</dc:description>
  <cp:lastModifiedBy>Win user</cp:lastModifiedBy>
  <cp:revision>5</cp:revision>
  <dcterms:created xsi:type="dcterms:W3CDTF">2017-06-15T17:03:44Z</dcterms:created>
  <dcterms:modified xsi:type="dcterms:W3CDTF">2022-06-05T14:15:14Z</dcterms:modified>
</cp:coreProperties>
</file>