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3.xml" ContentType="application/vnd.openxmlformats-officedocument.presentationml.tags+xml"/>
  <Override PartName="/ppt/notesSlides/notesSlide27.xml" ContentType="application/vnd.openxmlformats-officedocument.presentationml.notesSlide+xml"/>
  <Override PartName="/ppt/tags/tag4.xml" ContentType="application/vnd.openxmlformats-officedocument.presentationml.tags+xml"/>
  <Override PartName="/ppt/notesSlides/notesSlide28.xml" ContentType="application/vnd.openxmlformats-officedocument.presentationml.notesSlide+xml"/>
  <Override PartName="/ppt/tags/tag5.xml" ContentType="application/vnd.openxmlformats-officedocument.presentationml.tags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87" r:id="rId2"/>
    <p:sldId id="258" r:id="rId3"/>
    <p:sldId id="259" r:id="rId4"/>
    <p:sldId id="264" r:id="rId5"/>
    <p:sldId id="300" r:id="rId6"/>
    <p:sldId id="270" r:id="rId7"/>
    <p:sldId id="268" r:id="rId8"/>
    <p:sldId id="262" r:id="rId9"/>
    <p:sldId id="275" r:id="rId10"/>
    <p:sldId id="271" r:id="rId11"/>
    <p:sldId id="263" r:id="rId12"/>
    <p:sldId id="293" r:id="rId13"/>
    <p:sldId id="282" r:id="rId14"/>
    <p:sldId id="273" r:id="rId15"/>
    <p:sldId id="269" r:id="rId16"/>
    <p:sldId id="265" r:id="rId17"/>
    <p:sldId id="267" r:id="rId18"/>
    <p:sldId id="283" r:id="rId19"/>
    <p:sldId id="266" r:id="rId20"/>
    <p:sldId id="297" r:id="rId21"/>
    <p:sldId id="261" r:id="rId22"/>
    <p:sldId id="299" r:id="rId23"/>
    <p:sldId id="257" r:id="rId24"/>
    <p:sldId id="295" r:id="rId25"/>
    <p:sldId id="284" r:id="rId26"/>
    <p:sldId id="296" r:id="rId27"/>
    <p:sldId id="298" r:id="rId28"/>
    <p:sldId id="288" r:id="rId29"/>
    <p:sldId id="290" r:id="rId30"/>
    <p:sldId id="272" r:id="rId31"/>
    <p:sldId id="274" r:id="rId32"/>
    <p:sldId id="302" r:id="rId33"/>
    <p:sldId id="285" r:id="rId34"/>
    <p:sldId id="260" r:id="rId35"/>
    <p:sldId id="303" r:id="rId36"/>
    <p:sldId id="304" r:id="rId37"/>
  </p:sldIdLst>
  <p:sldSz cx="12192000" cy="6858000"/>
  <p:notesSz cx="6858000" cy="9144000"/>
  <p:custDataLst>
    <p:tags r:id="rId3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253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924" userDrawn="1">
          <p15:clr>
            <a:srgbClr val="A4A3A4"/>
          </p15:clr>
        </p15:guide>
        <p15:guide id="4" pos="75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6F6F6"/>
    <a:srgbClr val="404040"/>
    <a:srgbClr val="191919"/>
    <a:srgbClr val="E5E8ED"/>
    <a:srgbClr val="1C2530"/>
    <a:srgbClr val="EEEEEE"/>
    <a:srgbClr val="E8EC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31" autoAdjust="0"/>
    <p:restoredTop sz="96366" autoAdjust="0"/>
  </p:normalViewPr>
  <p:slideViewPr>
    <p:cSldViewPr snapToGrid="0" showGuides="1">
      <p:cViewPr>
        <p:scale>
          <a:sx n="50" d="100"/>
          <a:sy n="50" d="100"/>
        </p:scale>
        <p:origin x="2772" y="1482"/>
      </p:cViewPr>
      <p:guideLst>
        <p:guide orient="horz" pos="1253"/>
        <p:guide pos="3840"/>
        <p:guide pos="6924"/>
        <p:guide pos="75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D53-4AE2-B638-E0C5CD8CBBC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D53-4AE2-B638-E0C5CD8CBBC0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D53-4AE2-B638-E0C5CD8CBBC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751155840"/>
        <c:axId val="751812992"/>
      </c:barChart>
      <c:catAx>
        <c:axId val="7511558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51812992"/>
        <c:crosses val="autoZero"/>
        <c:auto val="1"/>
        <c:lblAlgn val="ctr"/>
        <c:lblOffset val="100"/>
        <c:noMultiLvlLbl val="0"/>
      </c:catAx>
      <c:valAx>
        <c:axId val="751812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7511558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98034-7DAB-4BA7-9402-30FF9D9F5726}" type="datetimeFigureOut">
              <a:rPr lang="zh-CN" altLang="en-US" smtClean="0"/>
              <a:t>2022/6/7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016975-1D4D-491B-8EC5-CCC6AF49DF0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6739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43881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1162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60207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6984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58320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04161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75924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4504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7173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86468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5099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7732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54199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136564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49567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3292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916256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08767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33148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873115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73391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5099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01958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93027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31515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3027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77997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10671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71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76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CB8912-F0BA-4AD8-8415-DA1F26BCB09F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04418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65058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970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284233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016975-1D4D-491B-8EC5-CCC6AF49DF07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5843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70629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3878606" y="2151403"/>
            <a:ext cx="4434789" cy="3634695"/>
          </a:xfrm>
          <a:custGeom>
            <a:avLst/>
            <a:gdLst>
              <a:gd name="connsiteX0" fmla="*/ 3625868 w 4434789"/>
              <a:gd name="connsiteY0" fmla="*/ 2781942 h 3634695"/>
              <a:gd name="connsiteX1" fmla="*/ 4434789 w 4434789"/>
              <a:gd name="connsiteY1" fmla="*/ 2781942 h 3634695"/>
              <a:gd name="connsiteX2" fmla="*/ 4434789 w 4434789"/>
              <a:gd name="connsiteY2" fmla="*/ 3634695 h 3634695"/>
              <a:gd name="connsiteX3" fmla="*/ 3625868 w 4434789"/>
              <a:gd name="connsiteY3" fmla="*/ 3634695 h 3634695"/>
              <a:gd name="connsiteX4" fmla="*/ 2719403 w 4434789"/>
              <a:gd name="connsiteY4" fmla="*/ 2781942 h 3634695"/>
              <a:gd name="connsiteX5" fmla="*/ 3528324 w 4434789"/>
              <a:gd name="connsiteY5" fmla="*/ 2781942 h 3634695"/>
              <a:gd name="connsiteX6" fmla="*/ 3528324 w 4434789"/>
              <a:gd name="connsiteY6" fmla="*/ 3634695 h 3634695"/>
              <a:gd name="connsiteX7" fmla="*/ 2719403 w 4434789"/>
              <a:gd name="connsiteY7" fmla="*/ 3634695 h 3634695"/>
              <a:gd name="connsiteX8" fmla="*/ 1812935 w 4434789"/>
              <a:gd name="connsiteY8" fmla="*/ 2781942 h 3634695"/>
              <a:gd name="connsiteX9" fmla="*/ 2621856 w 4434789"/>
              <a:gd name="connsiteY9" fmla="*/ 2781942 h 3634695"/>
              <a:gd name="connsiteX10" fmla="*/ 2621856 w 4434789"/>
              <a:gd name="connsiteY10" fmla="*/ 3634695 h 3634695"/>
              <a:gd name="connsiteX11" fmla="*/ 1812935 w 4434789"/>
              <a:gd name="connsiteY11" fmla="*/ 3634695 h 3634695"/>
              <a:gd name="connsiteX12" fmla="*/ 2719403 w 4434789"/>
              <a:gd name="connsiteY12" fmla="*/ 1854628 h 3634695"/>
              <a:gd name="connsiteX13" fmla="*/ 3528323 w 4434789"/>
              <a:gd name="connsiteY13" fmla="*/ 1854628 h 3634695"/>
              <a:gd name="connsiteX14" fmla="*/ 3528323 w 4434789"/>
              <a:gd name="connsiteY14" fmla="*/ 2707381 h 3634695"/>
              <a:gd name="connsiteX15" fmla="*/ 2719403 w 4434789"/>
              <a:gd name="connsiteY15" fmla="*/ 2707381 h 3634695"/>
              <a:gd name="connsiteX16" fmla="*/ 1812935 w 4434789"/>
              <a:gd name="connsiteY16" fmla="*/ 1854628 h 3634695"/>
              <a:gd name="connsiteX17" fmla="*/ 2621855 w 4434789"/>
              <a:gd name="connsiteY17" fmla="*/ 1854628 h 3634695"/>
              <a:gd name="connsiteX18" fmla="*/ 2621855 w 4434789"/>
              <a:gd name="connsiteY18" fmla="*/ 2707381 h 3634695"/>
              <a:gd name="connsiteX19" fmla="*/ 1812935 w 4434789"/>
              <a:gd name="connsiteY19" fmla="*/ 2707381 h 3634695"/>
              <a:gd name="connsiteX20" fmla="*/ 906468 w 4434789"/>
              <a:gd name="connsiteY20" fmla="*/ 1854628 h 3634695"/>
              <a:gd name="connsiteX21" fmla="*/ 1715388 w 4434789"/>
              <a:gd name="connsiteY21" fmla="*/ 1854628 h 3634695"/>
              <a:gd name="connsiteX22" fmla="*/ 1715388 w 4434789"/>
              <a:gd name="connsiteY22" fmla="*/ 2707381 h 3634695"/>
              <a:gd name="connsiteX23" fmla="*/ 906468 w 4434789"/>
              <a:gd name="connsiteY23" fmla="*/ 2707381 h 3634695"/>
              <a:gd name="connsiteX24" fmla="*/ 0 w 4434789"/>
              <a:gd name="connsiteY24" fmla="*/ 1854628 h 3634695"/>
              <a:gd name="connsiteX25" fmla="*/ 808920 w 4434789"/>
              <a:gd name="connsiteY25" fmla="*/ 1854628 h 3634695"/>
              <a:gd name="connsiteX26" fmla="*/ 808920 w 4434789"/>
              <a:gd name="connsiteY26" fmla="*/ 2707381 h 3634695"/>
              <a:gd name="connsiteX27" fmla="*/ 0 w 4434789"/>
              <a:gd name="connsiteY27" fmla="*/ 2707381 h 3634695"/>
              <a:gd name="connsiteX28" fmla="*/ 3625868 w 4434789"/>
              <a:gd name="connsiteY28" fmla="*/ 927314 h 3634695"/>
              <a:gd name="connsiteX29" fmla="*/ 4434788 w 4434789"/>
              <a:gd name="connsiteY29" fmla="*/ 927314 h 3634695"/>
              <a:gd name="connsiteX30" fmla="*/ 4434788 w 4434789"/>
              <a:gd name="connsiteY30" fmla="*/ 1780067 h 3634695"/>
              <a:gd name="connsiteX31" fmla="*/ 3625868 w 4434789"/>
              <a:gd name="connsiteY31" fmla="*/ 1780067 h 3634695"/>
              <a:gd name="connsiteX32" fmla="*/ 2719402 w 4434789"/>
              <a:gd name="connsiteY32" fmla="*/ 927314 h 3634695"/>
              <a:gd name="connsiteX33" fmla="*/ 3528322 w 4434789"/>
              <a:gd name="connsiteY33" fmla="*/ 927314 h 3634695"/>
              <a:gd name="connsiteX34" fmla="*/ 3528322 w 4434789"/>
              <a:gd name="connsiteY34" fmla="*/ 1780067 h 3634695"/>
              <a:gd name="connsiteX35" fmla="*/ 2719402 w 4434789"/>
              <a:gd name="connsiteY35" fmla="*/ 1780067 h 3634695"/>
              <a:gd name="connsiteX36" fmla="*/ 1812934 w 4434789"/>
              <a:gd name="connsiteY36" fmla="*/ 927314 h 3634695"/>
              <a:gd name="connsiteX37" fmla="*/ 2621854 w 4434789"/>
              <a:gd name="connsiteY37" fmla="*/ 927314 h 3634695"/>
              <a:gd name="connsiteX38" fmla="*/ 2621854 w 4434789"/>
              <a:gd name="connsiteY38" fmla="*/ 1780067 h 3634695"/>
              <a:gd name="connsiteX39" fmla="*/ 1812934 w 4434789"/>
              <a:gd name="connsiteY39" fmla="*/ 1780067 h 3634695"/>
              <a:gd name="connsiteX40" fmla="*/ 906467 w 4434789"/>
              <a:gd name="connsiteY40" fmla="*/ 927314 h 3634695"/>
              <a:gd name="connsiteX41" fmla="*/ 1715387 w 4434789"/>
              <a:gd name="connsiteY41" fmla="*/ 927314 h 3634695"/>
              <a:gd name="connsiteX42" fmla="*/ 1715387 w 4434789"/>
              <a:gd name="connsiteY42" fmla="*/ 1780067 h 3634695"/>
              <a:gd name="connsiteX43" fmla="*/ 906467 w 4434789"/>
              <a:gd name="connsiteY43" fmla="*/ 1780067 h 3634695"/>
              <a:gd name="connsiteX44" fmla="*/ 1812935 w 4434789"/>
              <a:gd name="connsiteY44" fmla="*/ 0 h 3634695"/>
              <a:gd name="connsiteX45" fmla="*/ 2621855 w 4434789"/>
              <a:gd name="connsiteY45" fmla="*/ 0 h 3634695"/>
              <a:gd name="connsiteX46" fmla="*/ 2621855 w 4434789"/>
              <a:gd name="connsiteY46" fmla="*/ 852753 h 3634695"/>
              <a:gd name="connsiteX47" fmla="*/ 1812935 w 4434789"/>
              <a:gd name="connsiteY47" fmla="*/ 852753 h 3634695"/>
              <a:gd name="connsiteX48" fmla="*/ 906467 w 4434789"/>
              <a:gd name="connsiteY48" fmla="*/ 0 h 3634695"/>
              <a:gd name="connsiteX49" fmla="*/ 1715387 w 4434789"/>
              <a:gd name="connsiteY49" fmla="*/ 0 h 3634695"/>
              <a:gd name="connsiteX50" fmla="*/ 1715387 w 4434789"/>
              <a:gd name="connsiteY50" fmla="*/ 852753 h 3634695"/>
              <a:gd name="connsiteX51" fmla="*/ 906467 w 4434789"/>
              <a:gd name="connsiteY51" fmla="*/ 852753 h 3634695"/>
              <a:gd name="connsiteX52" fmla="*/ 0 w 4434789"/>
              <a:gd name="connsiteY52" fmla="*/ 0 h 3634695"/>
              <a:gd name="connsiteX53" fmla="*/ 808920 w 4434789"/>
              <a:gd name="connsiteY53" fmla="*/ 0 h 3634695"/>
              <a:gd name="connsiteX54" fmla="*/ 808920 w 4434789"/>
              <a:gd name="connsiteY54" fmla="*/ 852753 h 3634695"/>
              <a:gd name="connsiteX55" fmla="*/ 0 w 4434789"/>
              <a:gd name="connsiteY55" fmla="*/ 852753 h 36346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</a:cxnLst>
            <a:rect l="l" t="t" r="r" b="b"/>
            <a:pathLst>
              <a:path w="4434789" h="3634695">
                <a:moveTo>
                  <a:pt x="3625868" y="2781942"/>
                </a:moveTo>
                <a:lnTo>
                  <a:pt x="4434789" y="2781942"/>
                </a:lnTo>
                <a:lnTo>
                  <a:pt x="4434789" y="3634695"/>
                </a:lnTo>
                <a:lnTo>
                  <a:pt x="3625868" y="3634695"/>
                </a:lnTo>
                <a:close/>
                <a:moveTo>
                  <a:pt x="2719403" y="2781942"/>
                </a:moveTo>
                <a:lnTo>
                  <a:pt x="3528324" y="2781942"/>
                </a:lnTo>
                <a:lnTo>
                  <a:pt x="3528324" y="3634695"/>
                </a:lnTo>
                <a:lnTo>
                  <a:pt x="2719403" y="3634695"/>
                </a:lnTo>
                <a:close/>
                <a:moveTo>
                  <a:pt x="1812935" y="2781942"/>
                </a:moveTo>
                <a:lnTo>
                  <a:pt x="2621856" y="2781942"/>
                </a:lnTo>
                <a:lnTo>
                  <a:pt x="2621856" y="3634695"/>
                </a:lnTo>
                <a:lnTo>
                  <a:pt x="1812935" y="3634695"/>
                </a:lnTo>
                <a:close/>
                <a:moveTo>
                  <a:pt x="2719403" y="1854628"/>
                </a:moveTo>
                <a:lnTo>
                  <a:pt x="3528323" y="1854628"/>
                </a:lnTo>
                <a:lnTo>
                  <a:pt x="3528323" y="2707381"/>
                </a:lnTo>
                <a:lnTo>
                  <a:pt x="2719403" y="2707381"/>
                </a:lnTo>
                <a:close/>
                <a:moveTo>
                  <a:pt x="1812935" y="1854628"/>
                </a:moveTo>
                <a:lnTo>
                  <a:pt x="2621855" y="1854628"/>
                </a:lnTo>
                <a:lnTo>
                  <a:pt x="2621855" y="2707381"/>
                </a:lnTo>
                <a:lnTo>
                  <a:pt x="1812935" y="2707381"/>
                </a:lnTo>
                <a:close/>
                <a:moveTo>
                  <a:pt x="906468" y="1854628"/>
                </a:moveTo>
                <a:lnTo>
                  <a:pt x="1715388" y="1854628"/>
                </a:lnTo>
                <a:lnTo>
                  <a:pt x="1715388" y="2707381"/>
                </a:lnTo>
                <a:lnTo>
                  <a:pt x="906468" y="2707381"/>
                </a:lnTo>
                <a:close/>
                <a:moveTo>
                  <a:pt x="0" y="1854628"/>
                </a:moveTo>
                <a:lnTo>
                  <a:pt x="808920" y="1854628"/>
                </a:lnTo>
                <a:lnTo>
                  <a:pt x="808920" y="2707381"/>
                </a:lnTo>
                <a:lnTo>
                  <a:pt x="0" y="2707381"/>
                </a:lnTo>
                <a:close/>
                <a:moveTo>
                  <a:pt x="3625868" y="927314"/>
                </a:moveTo>
                <a:lnTo>
                  <a:pt x="4434788" y="927314"/>
                </a:lnTo>
                <a:lnTo>
                  <a:pt x="4434788" y="1780067"/>
                </a:lnTo>
                <a:lnTo>
                  <a:pt x="3625868" y="1780067"/>
                </a:lnTo>
                <a:close/>
                <a:moveTo>
                  <a:pt x="2719402" y="927314"/>
                </a:moveTo>
                <a:lnTo>
                  <a:pt x="3528322" y="927314"/>
                </a:lnTo>
                <a:lnTo>
                  <a:pt x="3528322" y="1780067"/>
                </a:lnTo>
                <a:lnTo>
                  <a:pt x="2719402" y="1780067"/>
                </a:lnTo>
                <a:close/>
                <a:moveTo>
                  <a:pt x="1812934" y="927314"/>
                </a:moveTo>
                <a:lnTo>
                  <a:pt x="2621854" y="927314"/>
                </a:lnTo>
                <a:lnTo>
                  <a:pt x="2621854" y="1780067"/>
                </a:lnTo>
                <a:lnTo>
                  <a:pt x="1812934" y="1780067"/>
                </a:lnTo>
                <a:close/>
                <a:moveTo>
                  <a:pt x="906467" y="927314"/>
                </a:moveTo>
                <a:lnTo>
                  <a:pt x="1715387" y="927314"/>
                </a:lnTo>
                <a:lnTo>
                  <a:pt x="1715387" y="1780067"/>
                </a:lnTo>
                <a:lnTo>
                  <a:pt x="906467" y="1780067"/>
                </a:lnTo>
                <a:close/>
                <a:moveTo>
                  <a:pt x="1812935" y="0"/>
                </a:moveTo>
                <a:lnTo>
                  <a:pt x="2621855" y="0"/>
                </a:lnTo>
                <a:lnTo>
                  <a:pt x="2621855" y="852753"/>
                </a:lnTo>
                <a:lnTo>
                  <a:pt x="1812935" y="852753"/>
                </a:lnTo>
                <a:close/>
                <a:moveTo>
                  <a:pt x="906467" y="0"/>
                </a:moveTo>
                <a:lnTo>
                  <a:pt x="1715387" y="0"/>
                </a:lnTo>
                <a:lnTo>
                  <a:pt x="1715387" y="852753"/>
                </a:lnTo>
                <a:lnTo>
                  <a:pt x="906467" y="852753"/>
                </a:lnTo>
                <a:close/>
                <a:moveTo>
                  <a:pt x="0" y="0"/>
                </a:moveTo>
                <a:lnTo>
                  <a:pt x="808920" y="0"/>
                </a:lnTo>
                <a:lnTo>
                  <a:pt x="808920" y="852753"/>
                </a:lnTo>
                <a:lnTo>
                  <a:pt x="0" y="85275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647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317172" y="2275389"/>
            <a:ext cx="4383315" cy="2634343"/>
          </a:xfrm>
          <a:custGeom>
            <a:avLst/>
            <a:gdLst>
              <a:gd name="connsiteX0" fmla="*/ 0 w 4383315"/>
              <a:gd name="connsiteY0" fmla="*/ 0 h 2634343"/>
              <a:gd name="connsiteX1" fmla="*/ 4383315 w 4383315"/>
              <a:gd name="connsiteY1" fmla="*/ 0 h 2634343"/>
              <a:gd name="connsiteX2" fmla="*/ 4383315 w 4383315"/>
              <a:gd name="connsiteY2" fmla="*/ 2634343 h 2634343"/>
              <a:gd name="connsiteX3" fmla="*/ 0 w 4383315"/>
              <a:gd name="connsiteY3" fmla="*/ 2634343 h 2634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83315" h="2634343">
                <a:moveTo>
                  <a:pt x="0" y="0"/>
                </a:moveTo>
                <a:lnTo>
                  <a:pt x="4383315" y="0"/>
                </a:lnTo>
                <a:lnTo>
                  <a:pt x="4383315" y="2634343"/>
                </a:lnTo>
                <a:lnTo>
                  <a:pt x="0" y="26343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8333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5448297" y="3663155"/>
            <a:ext cx="5353054" cy="1753394"/>
          </a:xfrm>
          <a:custGeom>
            <a:avLst/>
            <a:gdLst>
              <a:gd name="connsiteX0" fmla="*/ 0 w 5353054"/>
              <a:gd name="connsiteY0" fmla="*/ 0 h 1753394"/>
              <a:gd name="connsiteX1" fmla="*/ 5353054 w 5353054"/>
              <a:gd name="connsiteY1" fmla="*/ 0 h 1753394"/>
              <a:gd name="connsiteX2" fmla="*/ 5353054 w 5353054"/>
              <a:gd name="connsiteY2" fmla="*/ 1753394 h 1753394"/>
              <a:gd name="connsiteX3" fmla="*/ 0 w 5353054"/>
              <a:gd name="connsiteY3" fmla="*/ 1753394 h 1753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53054" h="1753394">
                <a:moveTo>
                  <a:pt x="0" y="0"/>
                </a:moveTo>
                <a:lnTo>
                  <a:pt x="5353054" y="0"/>
                </a:lnTo>
                <a:lnTo>
                  <a:pt x="5353054" y="1753394"/>
                </a:lnTo>
                <a:lnTo>
                  <a:pt x="0" y="175339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83754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6526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3889828" y="1956366"/>
            <a:ext cx="4209145" cy="4024768"/>
          </a:xfrm>
          <a:custGeom>
            <a:avLst/>
            <a:gdLst>
              <a:gd name="connsiteX0" fmla="*/ 2191659 w 4209145"/>
              <a:gd name="connsiteY0" fmla="*/ 0 h 4024768"/>
              <a:gd name="connsiteX1" fmla="*/ 4209145 w 4209145"/>
              <a:gd name="connsiteY1" fmla="*/ 0 h 4024768"/>
              <a:gd name="connsiteX2" fmla="*/ 4209145 w 4209145"/>
              <a:gd name="connsiteY2" fmla="*/ 4024768 h 4024768"/>
              <a:gd name="connsiteX3" fmla="*/ 2191659 w 4209145"/>
              <a:gd name="connsiteY3" fmla="*/ 4024768 h 4024768"/>
              <a:gd name="connsiteX4" fmla="*/ 0 w 4209145"/>
              <a:gd name="connsiteY4" fmla="*/ 0 h 4024768"/>
              <a:gd name="connsiteX5" fmla="*/ 2017486 w 4209145"/>
              <a:gd name="connsiteY5" fmla="*/ 0 h 4024768"/>
              <a:gd name="connsiteX6" fmla="*/ 2017486 w 4209145"/>
              <a:gd name="connsiteY6" fmla="*/ 4024768 h 4024768"/>
              <a:gd name="connsiteX7" fmla="*/ 0 w 4209145"/>
              <a:gd name="connsiteY7" fmla="*/ 4024768 h 40247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209145" h="4024768">
                <a:moveTo>
                  <a:pt x="2191659" y="0"/>
                </a:moveTo>
                <a:lnTo>
                  <a:pt x="4209145" y="0"/>
                </a:lnTo>
                <a:lnTo>
                  <a:pt x="4209145" y="4024768"/>
                </a:lnTo>
                <a:lnTo>
                  <a:pt x="2191659" y="4024768"/>
                </a:lnTo>
                <a:close/>
                <a:moveTo>
                  <a:pt x="0" y="0"/>
                </a:moveTo>
                <a:lnTo>
                  <a:pt x="2017486" y="0"/>
                </a:lnTo>
                <a:lnTo>
                  <a:pt x="2017486" y="4024768"/>
                </a:lnTo>
                <a:lnTo>
                  <a:pt x="0" y="402476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739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1930401" y="2255678"/>
            <a:ext cx="1383336" cy="1383334"/>
          </a:xfrm>
          <a:custGeom>
            <a:avLst/>
            <a:gdLst>
              <a:gd name="connsiteX0" fmla="*/ 691668 w 1383336"/>
              <a:gd name="connsiteY0" fmla="*/ 0 h 1383334"/>
              <a:gd name="connsiteX1" fmla="*/ 1383336 w 1383336"/>
              <a:gd name="connsiteY1" fmla="*/ 691667 h 1383334"/>
              <a:gd name="connsiteX2" fmla="*/ 691668 w 1383336"/>
              <a:gd name="connsiteY2" fmla="*/ 1383334 h 1383334"/>
              <a:gd name="connsiteX3" fmla="*/ 0 w 1383336"/>
              <a:gd name="connsiteY3" fmla="*/ 691667 h 1383334"/>
              <a:gd name="connsiteX4" fmla="*/ 691668 w 1383336"/>
              <a:gd name="connsiteY4" fmla="*/ 0 h 138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3336" h="1383334">
                <a:moveTo>
                  <a:pt x="691668" y="0"/>
                </a:moveTo>
                <a:cubicBezTo>
                  <a:pt x="1073666" y="0"/>
                  <a:pt x="1383336" y="309670"/>
                  <a:pt x="1383336" y="691667"/>
                </a:cubicBezTo>
                <a:cubicBezTo>
                  <a:pt x="1383336" y="1073664"/>
                  <a:pt x="1073666" y="1383334"/>
                  <a:pt x="691668" y="1383334"/>
                </a:cubicBezTo>
                <a:cubicBezTo>
                  <a:pt x="309670" y="1383334"/>
                  <a:pt x="0" y="1073664"/>
                  <a:pt x="0" y="691667"/>
                </a:cubicBezTo>
                <a:cubicBezTo>
                  <a:pt x="0" y="309670"/>
                  <a:pt x="309670" y="0"/>
                  <a:pt x="6916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4246356" y="2255678"/>
            <a:ext cx="1383336" cy="1383334"/>
          </a:xfrm>
          <a:custGeom>
            <a:avLst/>
            <a:gdLst>
              <a:gd name="connsiteX0" fmla="*/ 691668 w 1383336"/>
              <a:gd name="connsiteY0" fmla="*/ 0 h 1383334"/>
              <a:gd name="connsiteX1" fmla="*/ 1383336 w 1383336"/>
              <a:gd name="connsiteY1" fmla="*/ 691667 h 1383334"/>
              <a:gd name="connsiteX2" fmla="*/ 691668 w 1383336"/>
              <a:gd name="connsiteY2" fmla="*/ 1383334 h 1383334"/>
              <a:gd name="connsiteX3" fmla="*/ 0 w 1383336"/>
              <a:gd name="connsiteY3" fmla="*/ 691667 h 1383334"/>
              <a:gd name="connsiteX4" fmla="*/ 691668 w 1383336"/>
              <a:gd name="connsiteY4" fmla="*/ 0 h 138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3336" h="1383334">
                <a:moveTo>
                  <a:pt x="691668" y="0"/>
                </a:moveTo>
                <a:cubicBezTo>
                  <a:pt x="1073666" y="0"/>
                  <a:pt x="1383336" y="309670"/>
                  <a:pt x="1383336" y="691667"/>
                </a:cubicBezTo>
                <a:cubicBezTo>
                  <a:pt x="1383336" y="1073664"/>
                  <a:pt x="1073666" y="1383334"/>
                  <a:pt x="691668" y="1383334"/>
                </a:cubicBezTo>
                <a:cubicBezTo>
                  <a:pt x="309670" y="1383334"/>
                  <a:pt x="0" y="1073664"/>
                  <a:pt x="0" y="691667"/>
                </a:cubicBezTo>
                <a:cubicBezTo>
                  <a:pt x="0" y="309670"/>
                  <a:pt x="309670" y="0"/>
                  <a:pt x="6916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562311" y="2255678"/>
            <a:ext cx="1383336" cy="1383334"/>
          </a:xfrm>
          <a:custGeom>
            <a:avLst/>
            <a:gdLst>
              <a:gd name="connsiteX0" fmla="*/ 691668 w 1383336"/>
              <a:gd name="connsiteY0" fmla="*/ 0 h 1383334"/>
              <a:gd name="connsiteX1" fmla="*/ 1383336 w 1383336"/>
              <a:gd name="connsiteY1" fmla="*/ 691667 h 1383334"/>
              <a:gd name="connsiteX2" fmla="*/ 691668 w 1383336"/>
              <a:gd name="connsiteY2" fmla="*/ 1383334 h 1383334"/>
              <a:gd name="connsiteX3" fmla="*/ 0 w 1383336"/>
              <a:gd name="connsiteY3" fmla="*/ 691667 h 1383334"/>
              <a:gd name="connsiteX4" fmla="*/ 691668 w 1383336"/>
              <a:gd name="connsiteY4" fmla="*/ 0 h 138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3336" h="1383334">
                <a:moveTo>
                  <a:pt x="691668" y="0"/>
                </a:moveTo>
                <a:cubicBezTo>
                  <a:pt x="1073666" y="0"/>
                  <a:pt x="1383336" y="309670"/>
                  <a:pt x="1383336" y="691667"/>
                </a:cubicBezTo>
                <a:cubicBezTo>
                  <a:pt x="1383336" y="1073664"/>
                  <a:pt x="1073666" y="1383334"/>
                  <a:pt x="691668" y="1383334"/>
                </a:cubicBezTo>
                <a:cubicBezTo>
                  <a:pt x="309670" y="1383334"/>
                  <a:pt x="0" y="1073664"/>
                  <a:pt x="0" y="691667"/>
                </a:cubicBezTo>
                <a:cubicBezTo>
                  <a:pt x="0" y="309670"/>
                  <a:pt x="309670" y="0"/>
                  <a:pt x="6916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8878265" y="2255678"/>
            <a:ext cx="1383336" cy="1383334"/>
          </a:xfrm>
          <a:custGeom>
            <a:avLst/>
            <a:gdLst>
              <a:gd name="connsiteX0" fmla="*/ 691668 w 1383336"/>
              <a:gd name="connsiteY0" fmla="*/ 0 h 1383334"/>
              <a:gd name="connsiteX1" fmla="*/ 1383336 w 1383336"/>
              <a:gd name="connsiteY1" fmla="*/ 691667 h 1383334"/>
              <a:gd name="connsiteX2" fmla="*/ 691668 w 1383336"/>
              <a:gd name="connsiteY2" fmla="*/ 1383334 h 1383334"/>
              <a:gd name="connsiteX3" fmla="*/ 0 w 1383336"/>
              <a:gd name="connsiteY3" fmla="*/ 691667 h 1383334"/>
              <a:gd name="connsiteX4" fmla="*/ 691668 w 1383336"/>
              <a:gd name="connsiteY4" fmla="*/ 0 h 1383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83336" h="1383334">
                <a:moveTo>
                  <a:pt x="691668" y="0"/>
                </a:moveTo>
                <a:cubicBezTo>
                  <a:pt x="1073666" y="0"/>
                  <a:pt x="1383336" y="309670"/>
                  <a:pt x="1383336" y="691667"/>
                </a:cubicBezTo>
                <a:cubicBezTo>
                  <a:pt x="1383336" y="1073664"/>
                  <a:pt x="1073666" y="1383334"/>
                  <a:pt x="691668" y="1383334"/>
                </a:cubicBezTo>
                <a:cubicBezTo>
                  <a:pt x="309670" y="1383334"/>
                  <a:pt x="0" y="1073664"/>
                  <a:pt x="0" y="691667"/>
                </a:cubicBezTo>
                <a:cubicBezTo>
                  <a:pt x="0" y="309670"/>
                  <a:pt x="309670" y="0"/>
                  <a:pt x="691668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89368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171804" y="1945532"/>
            <a:ext cx="4401683" cy="4183806"/>
          </a:xfrm>
          <a:custGeom>
            <a:avLst/>
            <a:gdLst>
              <a:gd name="connsiteX0" fmla="*/ 0 w 4401683"/>
              <a:gd name="connsiteY0" fmla="*/ 3634077 h 4183806"/>
              <a:gd name="connsiteX1" fmla="*/ 4401683 w 4401683"/>
              <a:gd name="connsiteY1" fmla="*/ 3634077 h 4183806"/>
              <a:gd name="connsiteX2" fmla="*/ 4401683 w 4401683"/>
              <a:gd name="connsiteY2" fmla="*/ 4183806 h 4183806"/>
              <a:gd name="connsiteX3" fmla="*/ 0 w 4401683"/>
              <a:gd name="connsiteY3" fmla="*/ 4183806 h 4183806"/>
              <a:gd name="connsiteX4" fmla="*/ 0 w 4401683"/>
              <a:gd name="connsiteY4" fmla="*/ 0 h 4183806"/>
              <a:gd name="connsiteX5" fmla="*/ 4401683 w 4401683"/>
              <a:gd name="connsiteY5" fmla="*/ 0 h 4183806"/>
              <a:gd name="connsiteX6" fmla="*/ 4401683 w 4401683"/>
              <a:gd name="connsiteY6" fmla="*/ 2515899 h 4183806"/>
              <a:gd name="connsiteX7" fmla="*/ 0 w 4401683"/>
              <a:gd name="connsiteY7" fmla="*/ 2515899 h 418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01683" h="4183806">
                <a:moveTo>
                  <a:pt x="0" y="3634077"/>
                </a:moveTo>
                <a:lnTo>
                  <a:pt x="4401683" y="3634077"/>
                </a:lnTo>
                <a:lnTo>
                  <a:pt x="4401683" y="4183806"/>
                </a:lnTo>
                <a:lnTo>
                  <a:pt x="0" y="4183806"/>
                </a:lnTo>
                <a:close/>
                <a:moveTo>
                  <a:pt x="0" y="0"/>
                </a:moveTo>
                <a:lnTo>
                  <a:pt x="4401683" y="0"/>
                </a:lnTo>
                <a:lnTo>
                  <a:pt x="4401683" y="2515899"/>
                </a:lnTo>
                <a:lnTo>
                  <a:pt x="0" y="25158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76426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1262742" y="2220685"/>
            <a:ext cx="1611085" cy="1631950"/>
          </a:xfrm>
          <a:custGeom>
            <a:avLst/>
            <a:gdLst>
              <a:gd name="connsiteX0" fmla="*/ 0 w 1611085"/>
              <a:gd name="connsiteY0" fmla="*/ 0 h 1631950"/>
              <a:gd name="connsiteX1" fmla="*/ 1611085 w 1611085"/>
              <a:gd name="connsiteY1" fmla="*/ 0 h 1631950"/>
              <a:gd name="connsiteX2" fmla="*/ 1611085 w 1611085"/>
              <a:gd name="connsiteY2" fmla="*/ 1631950 h 1631950"/>
              <a:gd name="connsiteX3" fmla="*/ 0 w 1611085"/>
              <a:gd name="connsiteY3" fmla="*/ 1631950 h 163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085" h="1631950">
                <a:moveTo>
                  <a:pt x="0" y="0"/>
                </a:moveTo>
                <a:lnTo>
                  <a:pt x="1611085" y="0"/>
                </a:lnTo>
                <a:lnTo>
                  <a:pt x="1611085" y="1631950"/>
                </a:lnTo>
                <a:lnTo>
                  <a:pt x="0" y="16319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1262742" y="4093028"/>
            <a:ext cx="1611085" cy="1631950"/>
          </a:xfrm>
          <a:custGeom>
            <a:avLst/>
            <a:gdLst>
              <a:gd name="connsiteX0" fmla="*/ 0 w 1611085"/>
              <a:gd name="connsiteY0" fmla="*/ 0 h 1631950"/>
              <a:gd name="connsiteX1" fmla="*/ 1611085 w 1611085"/>
              <a:gd name="connsiteY1" fmla="*/ 0 h 1631950"/>
              <a:gd name="connsiteX2" fmla="*/ 1611085 w 1611085"/>
              <a:gd name="connsiteY2" fmla="*/ 1631950 h 1631950"/>
              <a:gd name="connsiteX3" fmla="*/ 0 w 1611085"/>
              <a:gd name="connsiteY3" fmla="*/ 1631950 h 163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085" h="1631950">
                <a:moveTo>
                  <a:pt x="0" y="0"/>
                </a:moveTo>
                <a:lnTo>
                  <a:pt x="1611085" y="0"/>
                </a:lnTo>
                <a:lnTo>
                  <a:pt x="1611085" y="1631950"/>
                </a:lnTo>
                <a:lnTo>
                  <a:pt x="0" y="16319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270173" y="2220685"/>
            <a:ext cx="1611085" cy="1631950"/>
          </a:xfrm>
          <a:custGeom>
            <a:avLst/>
            <a:gdLst>
              <a:gd name="connsiteX0" fmla="*/ 0 w 1611085"/>
              <a:gd name="connsiteY0" fmla="*/ 0 h 1631950"/>
              <a:gd name="connsiteX1" fmla="*/ 1611085 w 1611085"/>
              <a:gd name="connsiteY1" fmla="*/ 0 h 1631950"/>
              <a:gd name="connsiteX2" fmla="*/ 1611085 w 1611085"/>
              <a:gd name="connsiteY2" fmla="*/ 1631950 h 1631950"/>
              <a:gd name="connsiteX3" fmla="*/ 0 w 1611085"/>
              <a:gd name="connsiteY3" fmla="*/ 1631950 h 163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085" h="1631950">
                <a:moveTo>
                  <a:pt x="0" y="0"/>
                </a:moveTo>
                <a:lnTo>
                  <a:pt x="1611085" y="0"/>
                </a:lnTo>
                <a:lnTo>
                  <a:pt x="1611085" y="1631950"/>
                </a:lnTo>
                <a:lnTo>
                  <a:pt x="0" y="16319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6270173" y="4093028"/>
            <a:ext cx="1611085" cy="1631950"/>
          </a:xfrm>
          <a:custGeom>
            <a:avLst/>
            <a:gdLst>
              <a:gd name="connsiteX0" fmla="*/ 0 w 1611085"/>
              <a:gd name="connsiteY0" fmla="*/ 0 h 1631950"/>
              <a:gd name="connsiteX1" fmla="*/ 1611085 w 1611085"/>
              <a:gd name="connsiteY1" fmla="*/ 0 h 1631950"/>
              <a:gd name="connsiteX2" fmla="*/ 1611085 w 1611085"/>
              <a:gd name="connsiteY2" fmla="*/ 1631950 h 1631950"/>
              <a:gd name="connsiteX3" fmla="*/ 0 w 1611085"/>
              <a:gd name="connsiteY3" fmla="*/ 1631950 h 1631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11085" h="1631950">
                <a:moveTo>
                  <a:pt x="0" y="0"/>
                </a:moveTo>
                <a:lnTo>
                  <a:pt x="1611085" y="0"/>
                </a:lnTo>
                <a:lnTo>
                  <a:pt x="1611085" y="1631950"/>
                </a:lnTo>
                <a:lnTo>
                  <a:pt x="0" y="163195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4809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7039430" y="2459266"/>
            <a:ext cx="3628571" cy="2132895"/>
          </a:xfrm>
          <a:custGeom>
            <a:avLst/>
            <a:gdLst>
              <a:gd name="connsiteX0" fmla="*/ 0 w 3628571"/>
              <a:gd name="connsiteY0" fmla="*/ 0 h 2132895"/>
              <a:gd name="connsiteX1" fmla="*/ 3628571 w 3628571"/>
              <a:gd name="connsiteY1" fmla="*/ 0 h 2132895"/>
              <a:gd name="connsiteX2" fmla="*/ 3628571 w 3628571"/>
              <a:gd name="connsiteY2" fmla="*/ 2132895 h 2132895"/>
              <a:gd name="connsiteX3" fmla="*/ 0 w 3628571"/>
              <a:gd name="connsiteY3" fmla="*/ 2132895 h 2132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28571" h="2132895">
                <a:moveTo>
                  <a:pt x="0" y="0"/>
                </a:moveTo>
                <a:lnTo>
                  <a:pt x="3628571" y="0"/>
                </a:lnTo>
                <a:lnTo>
                  <a:pt x="3628571" y="2132895"/>
                </a:lnTo>
                <a:lnTo>
                  <a:pt x="0" y="213289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0464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3875314" y="2226156"/>
            <a:ext cx="4441372" cy="3367314"/>
          </a:xfrm>
          <a:custGeom>
            <a:avLst/>
            <a:gdLst>
              <a:gd name="connsiteX0" fmla="*/ 0 w 4441372"/>
              <a:gd name="connsiteY0" fmla="*/ 0 h 3367314"/>
              <a:gd name="connsiteX1" fmla="*/ 4441372 w 4441372"/>
              <a:gd name="connsiteY1" fmla="*/ 0 h 3367314"/>
              <a:gd name="connsiteX2" fmla="*/ 4441372 w 4441372"/>
              <a:gd name="connsiteY2" fmla="*/ 3367314 h 3367314"/>
              <a:gd name="connsiteX3" fmla="*/ 0 w 4441372"/>
              <a:gd name="connsiteY3" fmla="*/ 3367314 h 33673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41372" h="3367314">
                <a:moveTo>
                  <a:pt x="0" y="0"/>
                </a:moveTo>
                <a:lnTo>
                  <a:pt x="4441372" y="0"/>
                </a:lnTo>
                <a:lnTo>
                  <a:pt x="4441372" y="3367314"/>
                </a:lnTo>
                <a:lnTo>
                  <a:pt x="0" y="336731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1912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1"/>
          </p:nvPr>
        </p:nvSpPr>
        <p:spPr>
          <a:xfrm>
            <a:off x="1393372" y="2293258"/>
            <a:ext cx="2504777" cy="2583543"/>
          </a:xfrm>
          <a:custGeom>
            <a:avLst/>
            <a:gdLst>
              <a:gd name="connsiteX0" fmla="*/ 0 w 2504777"/>
              <a:gd name="connsiteY0" fmla="*/ 0 h 2583543"/>
              <a:gd name="connsiteX1" fmla="*/ 2504777 w 2504777"/>
              <a:gd name="connsiteY1" fmla="*/ 0 h 2583543"/>
              <a:gd name="connsiteX2" fmla="*/ 2504777 w 2504777"/>
              <a:gd name="connsiteY2" fmla="*/ 2583543 h 2583543"/>
              <a:gd name="connsiteX3" fmla="*/ 0 w 2504777"/>
              <a:gd name="connsiteY3" fmla="*/ 2583543 h 25835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4777" h="2583543">
                <a:moveTo>
                  <a:pt x="0" y="0"/>
                </a:moveTo>
                <a:lnTo>
                  <a:pt x="2504777" y="0"/>
                </a:lnTo>
                <a:lnTo>
                  <a:pt x="2504777" y="2583543"/>
                </a:lnTo>
                <a:lnTo>
                  <a:pt x="0" y="25835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2"/>
          </p:nvPr>
        </p:nvSpPr>
        <p:spPr>
          <a:xfrm>
            <a:off x="4771041" y="3346833"/>
            <a:ext cx="1552845" cy="1601676"/>
          </a:xfrm>
          <a:custGeom>
            <a:avLst/>
            <a:gdLst>
              <a:gd name="connsiteX0" fmla="*/ 0 w 1552845"/>
              <a:gd name="connsiteY0" fmla="*/ 0 h 1601676"/>
              <a:gd name="connsiteX1" fmla="*/ 1552845 w 1552845"/>
              <a:gd name="connsiteY1" fmla="*/ 0 h 1601676"/>
              <a:gd name="connsiteX2" fmla="*/ 1552845 w 1552845"/>
              <a:gd name="connsiteY2" fmla="*/ 1601676 h 1601676"/>
              <a:gd name="connsiteX3" fmla="*/ 0 w 1552845"/>
              <a:gd name="connsiteY3" fmla="*/ 1601676 h 1601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2845" h="1601676">
                <a:moveTo>
                  <a:pt x="0" y="0"/>
                </a:moveTo>
                <a:lnTo>
                  <a:pt x="1552845" y="0"/>
                </a:lnTo>
                <a:lnTo>
                  <a:pt x="1552845" y="1601676"/>
                </a:lnTo>
                <a:lnTo>
                  <a:pt x="0" y="16016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3"/>
          </p:nvPr>
        </p:nvSpPr>
        <p:spPr>
          <a:xfrm>
            <a:off x="6890127" y="3346833"/>
            <a:ext cx="1552845" cy="1601676"/>
          </a:xfrm>
          <a:custGeom>
            <a:avLst/>
            <a:gdLst>
              <a:gd name="connsiteX0" fmla="*/ 0 w 1552845"/>
              <a:gd name="connsiteY0" fmla="*/ 0 h 1601676"/>
              <a:gd name="connsiteX1" fmla="*/ 1552845 w 1552845"/>
              <a:gd name="connsiteY1" fmla="*/ 0 h 1601676"/>
              <a:gd name="connsiteX2" fmla="*/ 1552845 w 1552845"/>
              <a:gd name="connsiteY2" fmla="*/ 1601676 h 1601676"/>
              <a:gd name="connsiteX3" fmla="*/ 0 w 1552845"/>
              <a:gd name="connsiteY3" fmla="*/ 1601676 h 1601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2845" h="1601676">
                <a:moveTo>
                  <a:pt x="0" y="0"/>
                </a:moveTo>
                <a:lnTo>
                  <a:pt x="1552845" y="0"/>
                </a:lnTo>
                <a:lnTo>
                  <a:pt x="1552845" y="1601676"/>
                </a:lnTo>
                <a:lnTo>
                  <a:pt x="0" y="16016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4"/>
          </p:nvPr>
        </p:nvSpPr>
        <p:spPr>
          <a:xfrm>
            <a:off x="9009212" y="3346833"/>
            <a:ext cx="1552845" cy="1601676"/>
          </a:xfrm>
          <a:custGeom>
            <a:avLst/>
            <a:gdLst>
              <a:gd name="connsiteX0" fmla="*/ 0 w 1552845"/>
              <a:gd name="connsiteY0" fmla="*/ 0 h 1601676"/>
              <a:gd name="connsiteX1" fmla="*/ 1552845 w 1552845"/>
              <a:gd name="connsiteY1" fmla="*/ 0 h 1601676"/>
              <a:gd name="connsiteX2" fmla="*/ 1552845 w 1552845"/>
              <a:gd name="connsiteY2" fmla="*/ 1601676 h 1601676"/>
              <a:gd name="connsiteX3" fmla="*/ 0 w 1552845"/>
              <a:gd name="connsiteY3" fmla="*/ 1601676 h 1601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52845" h="1601676">
                <a:moveTo>
                  <a:pt x="0" y="0"/>
                </a:moveTo>
                <a:lnTo>
                  <a:pt x="1552845" y="0"/>
                </a:lnTo>
                <a:lnTo>
                  <a:pt x="1552845" y="1601676"/>
                </a:lnTo>
                <a:lnTo>
                  <a:pt x="0" y="16016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682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5270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67" r:id="rId3"/>
    <p:sldLayoutId id="2147483666" r:id="rId4"/>
    <p:sldLayoutId id="2147483665" r:id="rId5"/>
    <p:sldLayoutId id="2147483664" r:id="rId6"/>
    <p:sldLayoutId id="2147483663" r:id="rId7"/>
    <p:sldLayoutId id="2147483662" r:id="rId8"/>
    <p:sldLayoutId id="2147483661" r:id="rId9"/>
    <p:sldLayoutId id="2147483660" r:id="rId10"/>
    <p:sldLayoutId id="2147483659" r:id="rId11"/>
    <p:sldLayoutId id="214748365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22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6F6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F1E7620C-F2BF-8E80-3103-28F3538B23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1350171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324885" y="2167206"/>
            <a:ext cx="7802136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5400" dirty="0">
                <a:solidFill>
                  <a:srgbClr val="191919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经典灰商务总结述职报告</a:t>
            </a: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>
            <a:off x="6970640" y="3718075"/>
            <a:ext cx="404396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590784" y="3192944"/>
            <a:ext cx="3423822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汇报人：东方之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  时间：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2022.05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9051" y="3883503"/>
            <a:ext cx="402989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4679" y="5203449"/>
            <a:ext cx="2279853" cy="155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820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占位符 32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930401" y="2016370"/>
            <a:ext cx="1383336" cy="1368464"/>
          </a:xfrm>
        </p:spPr>
      </p:pic>
      <p:sp>
        <p:nvSpPr>
          <p:cNvPr id="7" name="椭圆 6"/>
          <p:cNvSpPr/>
          <p:nvPr/>
        </p:nvSpPr>
        <p:spPr>
          <a:xfrm>
            <a:off x="2836639" y="3006331"/>
            <a:ext cx="462584" cy="462583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r>
              <a:rPr lang="en-US" altLang="zh-CN" sz="1000" dirty="0">
                <a:cs typeface="+mn-ea"/>
                <a:sym typeface="+mn-lt"/>
              </a:rPr>
              <a:t>CEO</a:t>
            </a:r>
            <a:endParaRPr lang="zh-CN" altLang="en-US" sz="1000" dirty="0">
              <a:cs typeface="+mn-ea"/>
              <a:sym typeface="+mn-lt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99852" y="3913987"/>
            <a:ext cx="2444433" cy="1175547"/>
            <a:chOff x="5482252" y="1317507"/>
            <a:chExt cx="2444433" cy="1175547"/>
          </a:xfrm>
        </p:grpSpPr>
        <p:sp>
          <p:nvSpPr>
            <p:cNvPr id="12" name="TextBox 19"/>
            <p:cNvSpPr txBox="1"/>
            <p:nvPr/>
          </p:nvSpPr>
          <p:spPr>
            <a:xfrm>
              <a:off x="5482252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latin typeface="+mn-lt"/>
                  <a:cs typeface="+mn-ea"/>
                  <a:sym typeface="+mn-lt"/>
                </a:rPr>
                <a:t>张女士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654423" y="1662057"/>
              <a:ext cx="21000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715807" y="3913987"/>
            <a:ext cx="2444433" cy="1175547"/>
            <a:chOff x="5482252" y="1317507"/>
            <a:chExt cx="2444433" cy="1175547"/>
          </a:xfrm>
        </p:grpSpPr>
        <p:sp>
          <p:nvSpPr>
            <p:cNvPr id="18" name="TextBox 19"/>
            <p:cNvSpPr txBox="1"/>
            <p:nvPr/>
          </p:nvSpPr>
          <p:spPr>
            <a:xfrm>
              <a:off x="5482252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latin typeface="+mn-lt"/>
                  <a:cs typeface="+mn-ea"/>
                  <a:sym typeface="+mn-lt"/>
                </a:rPr>
                <a:t>张女士</a:t>
              </a:r>
              <a:endParaRPr lang="en-US" altLang="zh-CN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5654423" y="1662057"/>
              <a:ext cx="21000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cxnSp>
        <p:nvCxnSpPr>
          <p:cNvPr id="27" name="直接连接符 26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部门团队介绍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图片占位符 15">
            <a:extLst>
              <a:ext uri="{FF2B5EF4-FFF2-40B4-BE49-F238E27FC236}">
                <a16:creationId xmlns:a16="http://schemas.microsoft.com/office/drawing/2014/main" id="{F3BB894A-A9F4-38CE-E9EB-305F2C10DAD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0" name="图片占位符 29">
            <a:extLst>
              <a:ext uri="{FF2B5EF4-FFF2-40B4-BE49-F238E27FC236}">
                <a16:creationId xmlns:a16="http://schemas.microsoft.com/office/drawing/2014/main" id="{6A230B35-8949-4068-F340-77BD4968B72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pic>
        <p:nvPicPr>
          <p:cNvPr id="32" name="图片占位符 31">
            <a:extLst>
              <a:ext uri="{FF2B5EF4-FFF2-40B4-BE49-F238E27FC236}">
                <a16:creationId xmlns:a16="http://schemas.microsoft.com/office/drawing/2014/main" id="{A9A54C97-7A66-3E16-25BA-B6A84F5BA2D8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/>
      </p:pic>
      <p:grpSp>
        <p:nvGrpSpPr>
          <p:cNvPr id="38" name="组合 37">
            <a:extLst>
              <a:ext uri="{FF2B5EF4-FFF2-40B4-BE49-F238E27FC236}">
                <a16:creationId xmlns:a16="http://schemas.microsoft.com/office/drawing/2014/main" id="{C7296F53-532A-765F-8A83-41D3C18E6082}"/>
              </a:ext>
            </a:extLst>
          </p:cNvPr>
          <p:cNvGrpSpPr/>
          <p:nvPr/>
        </p:nvGrpSpPr>
        <p:grpSpPr>
          <a:xfrm>
            <a:off x="6036092" y="3913987"/>
            <a:ext cx="2444433" cy="1175547"/>
            <a:chOff x="5482252" y="1317507"/>
            <a:chExt cx="2444433" cy="1175547"/>
          </a:xfrm>
        </p:grpSpPr>
        <p:sp>
          <p:nvSpPr>
            <p:cNvPr id="40" name="TextBox 19">
              <a:extLst>
                <a:ext uri="{FF2B5EF4-FFF2-40B4-BE49-F238E27FC236}">
                  <a16:creationId xmlns:a16="http://schemas.microsoft.com/office/drawing/2014/main" id="{E16EF1DC-DCC0-3BD6-A3D7-592798C64805}"/>
                </a:ext>
              </a:extLst>
            </p:cNvPr>
            <p:cNvSpPr txBox="1"/>
            <p:nvPr/>
          </p:nvSpPr>
          <p:spPr>
            <a:xfrm>
              <a:off x="5482252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latin typeface="+mn-lt"/>
                  <a:cs typeface="+mn-ea"/>
                  <a:sym typeface="+mn-lt"/>
                </a:rPr>
                <a:t>张女士</a:t>
              </a:r>
              <a:endParaRPr lang="en-US" altLang="zh-CN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85DEC77-D553-359D-E3EA-C5021D87E5D5}"/>
                </a:ext>
              </a:extLst>
            </p:cNvPr>
            <p:cNvSpPr txBox="1"/>
            <p:nvPr/>
          </p:nvSpPr>
          <p:spPr>
            <a:xfrm>
              <a:off x="5654423" y="1662057"/>
              <a:ext cx="21000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8E4D439-4F70-EF1A-2B60-26813B226011}"/>
              </a:ext>
            </a:extLst>
          </p:cNvPr>
          <p:cNvGrpSpPr/>
          <p:nvPr/>
        </p:nvGrpSpPr>
        <p:grpSpPr>
          <a:xfrm>
            <a:off x="8356377" y="3913987"/>
            <a:ext cx="2444433" cy="1175547"/>
            <a:chOff x="5482252" y="1317507"/>
            <a:chExt cx="2444433" cy="1175547"/>
          </a:xfrm>
        </p:grpSpPr>
        <p:sp>
          <p:nvSpPr>
            <p:cNvPr id="43" name="TextBox 19">
              <a:extLst>
                <a:ext uri="{FF2B5EF4-FFF2-40B4-BE49-F238E27FC236}">
                  <a16:creationId xmlns:a16="http://schemas.microsoft.com/office/drawing/2014/main" id="{6ED1EBA7-492A-605A-6056-47A4F29AA4BF}"/>
                </a:ext>
              </a:extLst>
            </p:cNvPr>
            <p:cNvSpPr txBox="1"/>
            <p:nvPr/>
          </p:nvSpPr>
          <p:spPr>
            <a:xfrm>
              <a:off x="5482252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latin typeface="+mn-lt"/>
                  <a:cs typeface="+mn-ea"/>
                  <a:sym typeface="+mn-lt"/>
                </a:rPr>
                <a:t>张女士</a:t>
              </a:r>
              <a:endParaRPr lang="en-US" altLang="zh-CN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77EC696-8968-BA76-91DC-2FB69F24EEF1}"/>
                </a:ext>
              </a:extLst>
            </p:cNvPr>
            <p:cNvSpPr txBox="1"/>
            <p:nvPr/>
          </p:nvSpPr>
          <p:spPr>
            <a:xfrm>
              <a:off x="5654423" y="1662057"/>
              <a:ext cx="21000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86422669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1712685"/>
            <a:ext cx="10080625" cy="375562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322906" y="2344627"/>
            <a:ext cx="2444433" cy="2260908"/>
            <a:chOff x="5394700" y="1317507"/>
            <a:chExt cx="2444433" cy="2260908"/>
          </a:xfrm>
        </p:grpSpPr>
        <p:sp>
          <p:nvSpPr>
            <p:cNvPr id="5" name="TextBox 19"/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+mn-lt"/>
                  <a:cs typeface="+mn-ea"/>
                  <a:sym typeface="+mn-lt"/>
                </a:rPr>
                <a:t>添加描述文本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94701" y="1662057"/>
              <a:ext cx="2321993" cy="191635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hereYour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content to play here, or through paste in this box, and select only the text. Your content to play here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8455186" y="3308195"/>
            <a:ext cx="2444433" cy="1761603"/>
            <a:chOff x="8455186" y="3788297"/>
            <a:chExt cx="2444433" cy="1761603"/>
          </a:xfrm>
        </p:grpSpPr>
        <p:grpSp>
          <p:nvGrpSpPr>
            <p:cNvPr id="9" name="组合 8"/>
            <p:cNvGrpSpPr/>
            <p:nvPr/>
          </p:nvGrpSpPr>
          <p:grpSpPr>
            <a:xfrm>
              <a:off x="8547100" y="4051627"/>
              <a:ext cx="2120900" cy="187325"/>
              <a:chOff x="8547100" y="3603625"/>
              <a:chExt cx="2120900" cy="330200"/>
            </a:xfrm>
          </p:grpSpPr>
          <p:sp>
            <p:nvSpPr>
              <p:cNvPr id="7" name="矩形 6"/>
              <p:cNvSpPr/>
              <p:nvPr/>
            </p:nvSpPr>
            <p:spPr>
              <a:xfrm>
                <a:off x="8547100" y="3603625"/>
                <a:ext cx="2120900" cy="3302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8547100" y="3603625"/>
                <a:ext cx="1765300" cy="3302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8547100" y="4488610"/>
              <a:ext cx="2120900" cy="187325"/>
              <a:chOff x="8547100" y="3603625"/>
              <a:chExt cx="2120900" cy="330200"/>
            </a:xfrm>
          </p:grpSpPr>
          <p:sp>
            <p:nvSpPr>
              <p:cNvPr id="11" name="矩形 10"/>
              <p:cNvSpPr/>
              <p:nvPr/>
            </p:nvSpPr>
            <p:spPr>
              <a:xfrm>
                <a:off x="8547100" y="3603625"/>
                <a:ext cx="2120900" cy="3302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矩形 11"/>
              <p:cNvSpPr/>
              <p:nvPr/>
            </p:nvSpPr>
            <p:spPr>
              <a:xfrm>
                <a:off x="8547100" y="3603625"/>
                <a:ext cx="1482725" cy="3302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8547099" y="4925593"/>
              <a:ext cx="2120901" cy="187325"/>
              <a:chOff x="8547099" y="3603625"/>
              <a:chExt cx="2120901" cy="330200"/>
            </a:xfrm>
          </p:grpSpPr>
          <p:sp>
            <p:nvSpPr>
              <p:cNvPr id="14" name="矩形 13"/>
              <p:cNvSpPr/>
              <p:nvPr/>
            </p:nvSpPr>
            <p:spPr>
              <a:xfrm>
                <a:off x="8547100" y="3603625"/>
                <a:ext cx="2120900" cy="3302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8547099" y="3603625"/>
                <a:ext cx="1939925" cy="3302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8547100" y="5362575"/>
              <a:ext cx="2120900" cy="187325"/>
              <a:chOff x="8547100" y="3603625"/>
              <a:chExt cx="2120900" cy="330200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8547100" y="3603625"/>
                <a:ext cx="2120900" cy="3302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8547100" y="3603625"/>
                <a:ext cx="1101725" cy="3302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19"/>
            <p:cNvSpPr txBox="1"/>
            <p:nvPr/>
          </p:nvSpPr>
          <p:spPr>
            <a:xfrm>
              <a:off x="8455186" y="3788297"/>
              <a:ext cx="244443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050" dirty="0">
                  <a:latin typeface="+mn-lt"/>
                  <a:cs typeface="+mn-ea"/>
                  <a:sym typeface="+mn-lt"/>
                </a:rPr>
                <a:t>责任心</a:t>
              </a:r>
              <a:endParaRPr lang="en-US" sz="105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8455186" y="4223876"/>
              <a:ext cx="244443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050" dirty="0">
                  <a:latin typeface="+mn-lt"/>
                  <a:cs typeface="+mn-ea"/>
                  <a:sym typeface="+mn-lt"/>
                </a:rPr>
                <a:t>上进心</a:t>
              </a:r>
              <a:endParaRPr lang="en-US" sz="105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1" name="TextBox 19"/>
            <p:cNvSpPr txBox="1"/>
            <p:nvPr/>
          </p:nvSpPr>
          <p:spPr>
            <a:xfrm>
              <a:off x="8455186" y="4672697"/>
              <a:ext cx="244443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050" dirty="0">
                  <a:latin typeface="+mn-lt"/>
                  <a:cs typeface="+mn-ea"/>
                  <a:sym typeface="+mn-lt"/>
                </a:rPr>
                <a:t>同理心</a:t>
              </a:r>
              <a:endParaRPr lang="en-US" sz="105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2" name="TextBox 19"/>
            <p:cNvSpPr txBox="1"/>
            <p:nvPr/>
          </p:nvSpPr>
          <p:spPr>
            <a:xfrm>
              <a:off x="8455186" y="5102192"/>
              <a:ext cx="244443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1050" dirty="0">
                  <a:latin typeface="+mn-lt"/>
                  <a:cs typeface="+mn-ea"/>
                  <a:sym typeface="+mn-lt"/>
                </a:rPr>
                <a:t>进取心</a:t>
              </a:r>
              <a:endParaRPr lang="en-US" sz="1050" dirty="0"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27" name="图片占位符 2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75314" y="2111197"/>
            <a:ext cx="4441372" cy="2958601"/>
          </a:xfrm>
        </p:spPr>
      </p:pic>
      <p:cxnSp>
        <p:nvCxnSpPr>
          <p:cNvPr id="26" name="直接连接符 25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个人责任义务</a:t>
            </a:r>
          </a:p>
        </p:txBody>
      </p:sp>
      <p:cxnSp>
        <p:nvCxnSpPr>
          <p:cNvPr id="30" name="直接连接符 29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4494915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1123629" y="1728484"/>
            <a:ext cx="1114091" cy="1133662"/>
            <a:chOff x="1123629" y="1728484"/>
            <a:chExt cx="1114091" cy="1133662"/>
          </a:xfrm>
        </p:grpSpPr>
        <p:sp>
          <p:nvSpPr>
            <p:cNvPr id="10" name="ïs1iḍè"/>
            <p:cNvSpPr/>
            <p:nvPr/>
          </p:nvSpPr>
          <p:spPr>
            <a:xfrm>
              <a:off x="1123629" y="1728484"/>
              <a:ext cx="1114091" cy="1133662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914378">
                <a:lnSpc>
                  <a:spcPct val="150000"/>
                </a:lnSpc>
              </a:pPr>
              <a:endParaRPr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1" name="isļïḓê"/>
            <p:cNvSpPr>
              <a:spLocks/>
            </p:cNvSpPr>
            <p:nvPr/>
          </p:nvSpPr>
          <p:spPr bwMode="auto">
            <a:xfrm>
              <a:off x="1514741" y="2092575"/>
              <a:ext cx="331864" cy="405478"/>
            </a:xfrm>
            <a:custGeom>
              <a:avLst/>
              <a:gdLst>
                <a:gd name="T0" fmla="*/ 50 w 151"/>
                <a:gd name="T1" fmla="*/ 105 h 185"/>
                <a:gd name="T2" fmla="*/ 59 w 151"/>
                <a:gd name="T3" fmla="*/ 105 h 185"/>
                <a:gd name="T4" fmla="*/ 75 w 151"/>
                <a:gd name="T5" fmla="*/ 118 h 185"/>
                <a:gd name="T6" fmla="*/ 75 w 151"/>
                <a:gd name="T7" fmla="*/ 135 h 185"/>
                <a:gd name="T8" fmla="*/ 75 w 151"/>
                <a:gd name="T9" fmla="*/ 118 h 185"/>
                <a:gd name="T10" fmla="*/ 33 w 151"/>
                <a:gd name="T11" fmla="*/ 143 h 185"/>
                <a:gd name="T12" fmla="*/ 50 w 151"/>
                <a:gd name="T13" fmla="*/ 143 h 185"/>
                <a:gd name="T14" fmla="*/ 118 w 151"/>
                <a:gd name="T15" fmla="*/ 67 h 185"/>
                <a:gd name="T16" fmla="*/ 126 w 151"/>
                <a:gd name="T17" fmla="*/ 25 h 185"/>
                <a:gd name="T18" fmla="*/ 135 w 151"/>
                <a:gd name="T19" fmla="*/ 8 h 185"/>
                <a:gd name="T20" fmla="*/ 25 w 151"/>
                <a:gd name="T21" fmla="*/ 0 h 185"/>
                <a:gd name="T22" fmla="*/ 16 w 151"/>
                <a:gd name="T23" fmla="*/ 17 h 185"/>
                <a:gd name="T24" fmla="*/ 33 w 151"/>
                <a:gd name="T25" fmla="*/ 25 h 185"/>
                <a:gd name="T26" fmla="*/ 0 w 151"/>
                <a:gd name="T27" fmla="*/ 131 h 185"/>
                <a:gd name="T28" fmla="*/ 128 w 151"/>
                <a:gd name="T29" fmla="*/ 185 h 185"/>
                <a:gd name="T30" fmla="*/ 118 w 151"/>
                <a:gd name="T31" fmla="*/ 67 h 185"/>
                <a:gd name="T32" fmla="*/ 25 w 151"/>
                <a:gd name="T33" fmla="*/ 8 h 185"/>
                <a:gd name="T34" fmla="*/ 126 w 151"/>
                <a:gd name="T35" fmla="*/ 17 h 185"/>
                <a:gd name="T36" fmla="*/ 109 w 151"/>
                <a:gd name="T37" fmla="*/ 25 h 185"/>
                <a:gd name="T38" fmla="*/ 78 w 151"/>
                <a:gd name="T39" fmla="*/ 46 h 185"/>
                <a:gd name="T40" fmla="*/ 42 w 151"/>
                <a:gd name="T41" fmla="*/ 25 h 185"/>
                <a:gd name="T42" fmla="*/ 124 w 151"/>
                <a:gd name="T43" fmla="*/ 177 h 185"/>
                <a:gd name="T44" fmla="*/ 8 w 151"/>
                <a:gd name="T45" fmla="*/ 131 h 185"/>
                <a:gd name="T46" fmla="*/ 42 w 151"/>
                <a:gd name="T47" fmla="*/ 67 h 185"/>
                <a:gd name="T48" fmla="*/ 59 w 151"/>
                <a:gd name="T49" fmla="*/ 59 h 185"/>
                <a:gd name="T50" fmla="*/ 109 w 151"/>
                <a:gd name="T51" fmla="*/ 46 h 185"/>
                <a:gd name="T52" fmla="*/ 113 w 151"/>
                <a:gd name="T53" fmla="*/ 74 h 185"/>
                <a:gd name="T54" fmla="*/ 124 w 151"/>
                <a:gd name="T55" fmla="*/ 177 h 185"/>
                <a:gd name="T56" fmla="*/ 109 w 151"/>
                <a:gd name="T57" fmla="*/ 139 h 185"/>
                <a:gd name="T58" fmla="*/ 118 w 151"/>
                <a:gd name="T59" fmla="*/ 139 h 185"/>
                <a:gd name="T60" fmla="*/ 88 w 151"/>
                <a:gd name="T61" fmla="*/ 76 h 185"/>
                <a:gd name="T62" fmla="*/ 88 w 151"/>
                <a:gd name="T63" fmla="*/ 101 h 185"/>
                <a:gd name="T64" fmla="*/ 88 w 151"/>
                <a:gd name="T65" fmla="*/ 76 h 185"/>
                <a:gd name="T66" fmla="*/ 84 w 151"/>
                <a:gd name="T67" fmla="*/ 88 h 185"/>
                <a:gd name="T68" fmla="*/ 92 w 151"/>
                <a:gd name="T69" fmla="*/ 88 h 185"/>
                <a:gd name="T70" fmla="*/ 88 w 151"/>
                <a:gd name="T71" fmla="*/ 152 h 185"/>
                <a:gd name="T72" fmla="*/ 88 w 151"/>
                <a:gd name="T73" fmla="*/ 160 h 185"/>
                <a:gd name="T74" fmla="*/ 88 w 151"/>
                <a:gd name="T75" fmla="*/ 152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1" h="185">
                  <a:moveTo>
                    <a:pt x="54" y="101"/>
                  </a:moveTo>
                  <a:cubicBezTo>
                    <a:pt x="52" y="101"/>
                    <a:pt x="50" y="103"/>
                    <a:pt x="50" y="105"/>
                  </a:cubicBezTo>
                  <a:cubicBezTo>
                    <a:pt x="50" y="108"/>
                    <a:pt x="52" y="109"/>
                    <a:pt x="54" y="109"/>
                  </a:cubicBezTo>
                  <a:cubicBezTo>
                    <a:pt x="57" y="109"/>
                    <a:pt x="59" y="108"/>
                    <a:pt x="59" y="105"/>
                  </a:cubicBezTo>
                  <a:cubicBezTo>
                    <a:pt x="59" y="103"/>
                    <a:pt x="57" y="101"/>
                    <a:pt x="54" y="101"/>
                  </a:cubicBezTo>
                  <a:close/>
                  <a:moveTo>
                    <a:pt x="75" y="118"/>
                  </a:moveTo>
                  <a:cubicBezTo>
                    <a:pt x="71" y="118"/>
                    <a:pt x="67" y="122"/>
                    <a:pt x="67" y="126"/>
                  </a:cubicBezTo>
                  <a:cubicBezTo>
                    <a:pt x="67" y="131"/>
                    <a:pt x="71" y="135"/>
                    <a:pt x="75" y="135"/>
                  </a:cubicBezTo>
                  <a:cubicBezTo>
                    <a:pt x="80" y="135"/>
                    <a:pt x="84" y="131"/>
                    <a:pt x="84" y="126"/>
                  </a:cubicBezTo>
                  <a:cubicBezTo>
                    <a:pt x="84" y="122"/>
                    <a:pt x="80" y="118"/>
                    <a:pt x="75" y="118"/>
                  </a:cubicBezTo>
                  <a:close/>
                  <a:moveTo>
                    <a:pt x="42" y="135"/>
                  </a:moveTo>
                  <a:cubicBezTo>
                    <a:pt x="37" y="135"/>
                    <a:pt x="33" y="139"/>
                    <a:pt x="33" y="143"/>
                  </a:cubicBezTo>
                  <a:cubicBezTo>
                    <a:pt x="33" y="148"/>
                    <a:pt x="37" y="152"/>
                    <a:pt x="42" y="152"/>
                  </a:cubicBezTo>
                  <a:cubicBezTo>
                    <a:pt x="46" y="152"/>
                    <a:pt x="50" y="148"/>
                    <a:pt x="50" y="143"/>
                  </a:cubicBezTo>
                  <a:cubicBezTo>
                    <a:pt x="50" y="139"/>
                    <a:pt x="46" y="135"/>
                    <a:pt x="42" y="135"/>
                  </a:cubicBezTo>
                  <a:close/>
                  <a:moveTo>
                    <a:pt x="118" y="67"/>
                  </a:moveTo>
                  <a:cubicBezTo>
                    <a:pt x="118" y="25"/>
                    <a:pt x="118" y="25"/>
                    <a:pt x="118" y="25"/>
                  </a:cubicBezTo>
                  <a:cubicBezTo>
                    <a:pt x="126" y="25"/>
                    <a:pt x="126" y="25"/>
                    <a:pt x="126" y="25"/>
                  </a:cubicBezTo>
                  <a:cubicBezTo>
                    <a:pt x="131" y="25"/>
                    <a:pt x="135" y="21"/>
                    <a:pt x="135" y="17"/>
                  </a:cubicBezTo>
                  <a:cubicBezTo>
                    <a:pt x="135" y="8"/>
                    <a:pt x="135" y="8"/>
                    <a:pt x="135" y="8"/>
                  </a:cubicBezTo>
                  <a:cubicBezTo>
                    <a:pt x="135" y="4"/>
                    <a:pt x="131" y="0"/>
                    <a:pt x="126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0"/>
                    <a:pt x="16" y="4"/>
                    <a:pt x="16" y="8"/>
                  </a:cubicBezTo>
                  <a:cubicBezTo>
                    <a:pt x="16" y="17"/>
                    <a:pt x="16" y="17"/>
                    <a:pt x="16" y="17"/>
                  </a:cubicBezTo>
                  <a:cubicBezTo>
                    <a:pt x="16" y="21"/>
                    <a:pt x="20" y="25"/>
                    <a:pt x="25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67"/>
                    <a:pt x="33" y="67"/>
                    <a:pt x="33" y="67"/>
                  </a:cubicBezTo>
                  <a:cubicBezTo>
                    <a:pt x="13" y="81"/>
                    <a:pt x="0" y="104"/>
                    <a:pt x="0" y="131"/>
                  </a:cubicBezTo>
                  <a:cubicBezTo>
                    <a:pt x="0" y="152"/>
                    <a:pt x="9" y="172"/>
                    <a:pt x="23" y="185"/>
                  </a:cubicBezTo>
                  <a:cubicBezTo>
                    <a:pt x="128" y="185"/>
                    <a:pt x="128" y="185"/>
                    <a:pt x="128" y="185"/>
                  </a:cubicBezTo>
                  <a:cubicBezTo>
                    <a:pt x="142" y="172"/>
                    <a:pt x="151" y="152"/>
                    <a:pt x="151" y="131"/>
                  </a:cubicBezTo>
                  <a:cubicBezTo>
                    <a:pt x="151" y="104"/>
                    <a:pt x="138" y="81"/>
                    <a:pt x="118" y="67"/>
                  </a:cubicBezTo>
                  <a:close/>
                  <a:moveTo>
                    <a:pt x="25" y="17"/>
                  </a:moveTo>
                  <a:cubicBezTo>
                    <a:pt x="25" y="8"/>
                    <a:pt x="25" y="8"/>
                    <a:pt x="25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6" y="17"/>
                    <a:pt x="126" y="17"/>
                    <a:pt x="126" y="17"/>
                  </a:cubicBezTo>
                  <a:lnTo>
                    <a:pt x="25" y="17"/>
                  </a:lnTo>
                  <a:close/>
                  <a:moveTo>
                    <a:pt x="109" y="25"/>
                  </a:moveTo>
                  <a:cubicBezTo>
                    <a:pt x="109" y="37"/>
                    <a:pt x="109" y="37"/>
                    <a:pt x="109" y="37"/>
                  </a:cubicBezTo>
                  <a:cubicBezTo>
                    <a:pt x="101" y="37"/>
                    <a:pt x="90" y="39"/>
                    <a:pt x="78" y="46"/>
                  </a:cubicBezTo>
                  <a:cubicBezTo>
                    <a:pt x="64" y="54"/>
                    <a:pt x="51" y="51"/>
                    <a:pt x="42" y="47"/>
                  </a:cubicBezTo>
                  <a:cubicBezTo>
                    <a:pt x="42" y="25"/>
                    <a:pt x="42" y="25"/>
                    <a:pt x="42" y="25"/>
                  </a:cubicBezTo>
                  <a:lnTo>
                    <a:pt x="109" y="25"/>
                  </a:lnTo>
                  <a:close/>
                  <a:moveTo>
                    <a:pt x="124" y="177"/>
                  </a:moveTo>
                  <a:cubicBezTo>
                    <a:pt x="27" y="177"/>
                    <a:pt x="27" y="177"/>
                    <a:pt x="27" y="177"/>
                  </a:cubicBezTo>
                  <a:cubicBezTo>
                    <a:pt x="15" y="164"/>
                    <a:pt x="8" y="148"/>
                    <a:pt x="8" y="131"/>
                  </a:cubicBezTo>
                  <a:cubicBezTo>
                    <a:pt x="8" y="108"/>
                    <a:pt x="19" y="87"/>
                    <a:pt x="38" y="74"/>
                  </a:cubicBezTo>
                  <a:cubicBezTo>
                    <a:pt x="40" y="73"/>
                    <a:pt x="42" y="70"/>
                    <a:pt x="42" y="67"/>
                  </a:cubicBezTo>
                  <a:cubicBezTo>
                    <a:pt x="42" y="56"/>
                    <a:pt x="42" y="56"/>
                    <a:pt x="42" y="56"/>
                  </a:cubicBezTo>
                  <a:cubicBezTo>
                    <a:pt x="47" y="58"/>
                    <a:pt x="53" y="59"/>
                    <a:pt x="59" y="59"/>
                  </a:cubicBezTo>
                  <a:cubicBezTo>
                    <a:pt x="66" y="59"/>
                    <a:pt x="74" y="58"/>
                    <a:pt x="82" y="53"/>
                  </a:cubicBezTo>
                  <a:cubicBezTo>
                    <a:pt x="93" y="47"/>
                    <a:pt x="102" y="45"/>
                    <a:pt x="109" y="46"/>
                  </a:cubicBezTo>
                  <a:cubicBezTo>
                    <a:pt x="109" y="67"/>
                    <a:pt x="109" y="67"/>
                    <a:pt x="109" y="67"/>
                  </a:cubicBezTo>
                  <a:cubicBezTo>
                    <a:pt x="109" y="70"/>
                    <a:pt x="111" y="73"/>
                    <a:pt x="113" y="74"/>
                  </a:cubicBezTo>
                  <a:cubicBezTo>
                    <a:pt x="132" y="87"/>
                    <a:pt x="143" y="108"/>
                    <a:pt x="143" y="131"/>
                  </a:cubicBezTo>
                  <a:cubicBezTo>
                    <a:pt x="143" y="148"/>
                    <a:pt x="136" y="164"/>
                    <a:pt x="124" y="177"/>
                  </a:cubicBezTo>
                  <a:close/>
                  <a:moveTo>
                    <a:pt x="113" y="135"/>
                  </a:moveTo>
                  <a:cubicBezTo>
                    <a:pt x="111" y="135"/>
                    <a:pt x="109" y="137"/>
                    <a:pt x="109" y="139"/>
                  </a:cubicBezTo>
                  <a:cubicBezTo>
                    <a:pt x="109" y="141"/>
                    <a:pt x="111" y="143"/>
                    <a:pt x="113" y="143"/>
                  </a:cubicBezTo>
                  <a:cubicBezTo>
                    <a:pt x="116" y="143"/>
                    <a:pt x="118" y="141"/>
                    <a:pt x="118" y="139"/>
                  </a:cubicBezTo>
                  <a:cubicBezTo>
                    <a:pt x="118" y="137"/>
                    <a:pt x="116" y="135"/>
                    <a:pt x="113" y="135"/>
                  </a:cubicBezTo>
                  <a:close/>
                  <a:moveTo>
                    <a:pt x="88" y="76"/>
                  </a:moveTo>
                  <a:cubicBezTo>
                    <a:pt x="81" y="76"/>
                    <a:pt x="75" y="81"/>
                    <a:pt x="75" y="88"/>
                  </a:cubicBezTo>
                  <a:cubicBezTo>
                    <a:pt x="75" y="95"/>
                    <a:pt x="81" y="101"/>
                    <a:pt x="88" y="101"/>
                  </a:cubicBezTo>
                  <a:cubicBezTo>
                    <a:pt x="95" y="101"/>
                    <a:pt x="101" y="95"/>
                    <a:pt x="101" y="88"/>
                  </a:cubicBezTo>
                  <a:cubicBezTo>
                    <a:pt x="101" y="81"/>
                    <a:pt x="95" y="76"/>
                    <a:pt x="88" y="76"/>
                  </a:cubicBezTo>
                  <a:close/>
                  <a:moveTo>
                    <a:pt x="88" y="93"/>
                  </a:moveTo>
                  <a:cubicBezTo>
                    <a:pt x="86" y="93"/>
                    <a:pt x="84" y="91"/>
                    <a:pt x="84" y="88"/>
                  </a:cubicBezTo>
                  <a:cubicBezTo>
                    <a:pt x="84" y="86"/>
                    <a:pt x="86" y="84"/>
                    <a:pt x="88" y="84"/>
                  </a:cubicBezTo>
                  <a:cubicBezTo>
                    <a:pt x="90" y="84"/>
                    <a:pt x="92" y="86"/>
                    <a:pt x="92" y="88"/>
                  </a:cubicBezTo>
                  <a:cubicBezTo>
                    <a:pt x="92" y="91"/>
                    <a:pt x="90" y="93"/>
                    <a:pt x="88" y="93"/>
                  </a:cubicBezTo>
                  <a:close/>
                  <a:moveTo>
                    <a:pt x="88" y="152"/>
                  </a:moveTo>
                  <a:cubicBezTo>
                    <a:pt x="86" y="152"/>
                    <a:pt x="84" y="154"/>
                    <a:pt x="84" y="156"/>
                  </a:cubicBezTo>
                  <a:cubicBezTo>
                    <a:pt x="84" y="158"/>
                    <a:pt x="86" y="160"/>
                    <a:pt x="88" y="160"/>
                  </a:cubicBezTo>
                  <a:cubicBezTo>
                    <a:pt x="90" y="160"/>
                    <a:pt x="92" y="158"/>
                    <a:pt x="92" y="156"/>
                  </a:cubicBezTo>
                  <a:cubicBezTo>
                    <a:pt x="92" y="154"/>
                    <a:pt x="90" y="152"/>
                    <a:pt x="88" y="15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9502" y="3064026"/>
            <a:ext cx="10552996" cy="1536240"/>
            <a:chOff x="819502" y="3064026"/>
            <a:chExt cx="10552996" cy="153624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" name="íśľiḓê"/>
            <p:cNvSpPr/>
            <p:nvPr/>
          </p:nvSpPr>
          <p:spPr>
            <a:xfrm>
              <a:off x="2578335" y="3654195"/>
              <a:ext cx="1758833" cy="355904"/>
            </a:xfrm>
            <a:prstGeom prst="chevron">
              <a:avLst/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2022.03</a:t>
              </a:r>
            </a:p>
          </p:txBody>
        </p:sp>
        <p:sp>
          <p:nvSpPr>
            <p:cNvPr id="5" name="ïš1íďe"/>
            <p:cNvSpPr/>
            <p:nvPr/>
          </p:nvSpPr>
          <p:spPr>
            <a:xfrm>
              <a:off x="4337168" y="3654195"/>
              <a:ext cx="1758833" cy="35590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 dirty="0">
                  <a:solidFill>
                    <a:srgbClr val="404040"/>
                  </a:solidFill>
                  <a:cs typeface="+mn-ea"/>
                  <a:sym typeface="+mn-lt"/>
                </a:rPr>
                <a:t>2022.05</a:t>
              </a:r>
            </a:p>
          </p:txBody>
        </p:sp>
        <p:sp>
          <p:nvSpPr>
            <p:cNvPr id="6" name="isļiḍe"/>
            <p:cNvSpPr/>
            <p:nvPr/>
          </p:nvSpPr>
          <p:spPr>
            <a:xfrm>
              <a:off x="6096001" y="3654195"/>
              <a:ext cx="1758833" cy="355904"/>
            </a:xfrm>
            <a:prstGeom prst="chevron">
              <a:avLst/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2022.07</a:t>
              </a:r>
            </a:p>
          </p:txBody>
        </p:sp>
        <p:sp>
          <p:nvSpPr>
            <p:cNvPr id="7" name="işḷïḋê"/>
            <p:cNvSpPr/>
            <p:nvPr/>
          </p:nvSpPr>
          <p:spPr>
            <a:xfrm>
              <a:off x="7854834" y="3654195"/>
              <a:ext cx="1758833" cy="35590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 dirty="0">
                  <a:solidFill>
                    <a:srgbClr val="404040"/>
                  </a:solidFill>
                  <a:cs typeface="+mn-ea"/>
                  <a:sym typeface="+mn-lt"/>
                </a:rPr>
                <a:t>2022.09</a:t>
              </a:r>
            </a:p>
          </p:txBody>
        </p:sp>
        <p:sp>
          <p:nvSpPr>
            <p:cNvPr id="8" name="îṣ1íďé"/>
            <p:cNvSpPr/>
            <p:nvPr/>
          </p:nvSpPr>
          <p:spPr>
            <a:xfrm>
              <a:off x="9613665" y="3654195"/>
              <a:ext cx="1758833" cy="355904"/>
            </a:xfrm>
            <a:prstGeom prst="chevron">
              <a:avLst/>
            </a:prstGeom>
            <a:solidFill>
              <a:srgbClr val="404040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600" b="1" dirty="0">
                  <a:solidFill>
                    <a:schemeClr val="bg1"/>
                  </a:solidFill>
                  <a:cs typeface="+mn-ea"/>
                  <a:sym typeface="+mn-lt"/>
                </a:rPr>
                <a:t>2022.11</a:t>
              </a:r>
            </a:p>
          </p:txBody>
        </p:sp>
        <p:sp>
          <p:nvSpPr>
            <p:cNvPr id="9" name="ísḻíďè"/>
            <p:cNvSpPr/>
            <p:nvPr/>
          </p:nvSpPr>
          <p:spPr>
            <a:xfrm>
              <a:off x="819502" y="3654195"/>
              <a:ext cx="1758833" cy="355904"/>
            </a:xfrm>
            <a:prstGeom prst="chevron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92500" lnSpcReduction="100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sz="1600" b="1" dirty="0">
                  <a:solidFill>
                    <a:srgbClr val="404040"/>
                  </a:solidFill>
                  <a:cs typeface="+mn-ea"/>
                  <a:sym typeface="+mn-lt"/>
                </a:rPr>
                <a:t>2022.01</a:t>
              </a:r>
            </a:p>
          </p:txBody>
        </p:sp>
        <p:cxnSp>
          <p:nvCxnSpPr>
            <p:cNvPr id="14" name="Straight Connector 45"/>
            <p:cNvCxnSpPr/>
            <p:nvPr/>
          </p:nvCxnSpPr>
          <p:spPr>
            <a:xfrm flipV="1">
              <a:off x="1680673" y="3064026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46"/>
            <p:cNvCxnSpPr/>
            <p:nvPr/>
          </p:nvCxnSpPr>
          <p:spPr>
            <a:xfrm flipV="1">
              <a:off x="3373823" y="4137568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49"/>
            <p:cNvCxnSpPr/>
            <p:nvPr/>
          </p:nvCxnSpPr>
          <p:spPr>
            <a:xfrm flipV="1">
              <a:off x="5186133" y="3064026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51"/>
            <p:cNvCxnSpPr/>
            <p:nvPr/>
          </p:nvCxnSpPr>
          <p:spPr>
            <a:xfrm flipV="1">
              <a:off x="6891489" y="4137568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53"/>
            <p:cNvCxnSpPr/>
            <p:nvPr/>
          </p:nvCxnSpPr>
          <p:spPr>
            <a:xfrm flipV="1">
              <a:off x="8703798" y="3064026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55"/>
            <p:cNvCxnSpPr/>
            <p:nvPr/>
          </p:nvCxnSpPr>
          <p:spPr>
            <a:xfrm flipV="1">
              <a:off x="10412155" y="4137568"/>
              <a:ext cx="0" cy="462698"/>
            </a:xfrm>
            <a:prstGeom prst="line">
              <a:avLst/>
            </a:prstGeom>
            <a:ln w="9525">
              <a:solidFill>
                <a:schemeClr val="bg2">
                  <a:lumMod val="90000"/>
                </a:schemeClr>
              </a:solidFill>
              <a:prstDash val="sysDash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8" name="组合 57"/>
          <p:cNvGrpSpPr/>
          <p:nvPr/>
        </p:nvGrpSpPr>
        <p:grpSpPr>
          <a:xfrm>
            <a:off x="2816779" y="4716580"/>
            <a:ext cx="1114091" cy="1133662"/>
            <a:chOff x="2816779" y="4716580"/>
            <a:chExt cx="1114091" cy="1133662"/>
          </a:xfrm>
        </p:grpSpPr>
        <p:sp>
          <p:nvSpPr>
            <p:cNvPr id="12" name="íṣľíďè"/>
            <p:cNvSpPr/>
            <p:nvPr/>
          </p:nvSpPr>
          <p:spPr>
            <a:xfrm>
              <a:off x="2816779" y="4716580"/>
              <a:ext cx="1114091" cy="1133662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914378">
                <a:lnSpc>
                  <a:spcPct val="150000"/>
                </a:lnSpc>
              </a:pPr>
              <a:endParaRPr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í$ḷiḍê"/>
            <p:cNvSpPr>
              <a:spLocks/>
            </p:cNvSpPr>
            <p:nvPr/>
          </p:nvSpPr>
          <p:spPr bwMode="auto">
            <a:xfrm>
              <a:off x="3162608" y="5078930"/>
              <a:ext cx="407756" cy="408961"/>
            </a:xfrm>
            <a:custGeom>
              <a:avLst/>
              <a:gdLst>
                <a:gd name="T0" fmla="*/ 46 w 186"/>
                <a:gd name="T1" fmla="*/ 139 h 186"/>
                <a:gd name="T2" fmla="*/ 82 w 186"/>
                <a:gd name="T3" fmla="*/ 133 h 186"/>
                <a:gd name="T4" fmla="*/ 179 w 186"/>
                <a:gd name="T5" fmla="*/ 36 h 186"/>
                <a:gd name="T6" fmla="*/ 186 w 186"/>
                <a:gd name="T7" fmla="*/ 21 h 186"/>
                <a:gd name="T8" fmla="*/ 165 w 186"/>
                <a:gd name="T9" fmla="*/ 0 h 186"/>
                <a:gd name="T10" fmla="*/ 150 w 186"/>
                <a:gd name="T11" fmla="*/ 6 h 186"/>
                <a:gd name="T12" fmla="*/ 53 w 186"/>
                <a:gd name="T13" fmla="*/ 103 h 186"/>
                <a:gd name="T14" fmla="*/ 46 w 186"/>
                <a:gd name="T15" fmla="*/ 139 h 186"/>
                <a:gd name="T16" fmla="*/ 156 w 186"/>
                <a:gd name="T17" fmla="*/ 12 h 186"/>
                <a:gd name="T18" fmla="*/ 165 w 186"/>
                <a:gd name="T19" fmla="*/ 9 h 186"/>
                <a:gd name="T20" fmla="*/ 177 w 186"/>
                <a:gd name="T21" fmla="*/ 21 h 186"/>
                <a:gd name="T22" fmla="*/ 174 w 186"/>
                <a:gd name="T23" fmla="*/ 30 h 186"/>
                <a:gd name="T24" fmla="*/ 168 w 186"/>
                <a:gd name="T25" fmla="*/ 36 h 186"/>
                <a:gd name="T26" fmla="*/ 150 w 186"/>
                <a:gd name="T27" fmla="*/ 18 h 186"/>
                <a:gd name="T28" fmla="*/ 156 w 186"/>
                <a:gd name="T29" fmla="*/ 12 h 186"/>
                <a:gd name="T30" fmla="*/ 144 w 186"/>
                <a:gd name="T31" fmla="*/ 24 h 186"/>
                <a:gd name="T32" fmla="*/ 162 w 186"/>
                <a:gd name="T33" fmla="*/ 42 h 186"/>
                <a:gd name="T34" fmla="*/ 84 w 186"/>
                <a:gd name="T35" fmla="*/ 119 h 186"/>
                <a:gd name="T36" fmla="*/ 84 w 186"/>
                <a:gd name="T37" fmla="*/ 102 h 186"/>
                <a:gd name="T38" fmla="*/ 67 w 186"/>
                <a:gd name="T39" fmla="*/ 102 h 186"/>
                <a:gd name="T40" fmla="*/ 144 w 186"/>
                <a:gd name="T41" fmla="*/ 24 h 186"/>
                <a:gd name="T42" fmla="*/ 60 w 186"/>
                <a:gd name="T43" fmla="*/ 110 h 186"/>
                <a:gd name="T44" fmla="*/ 76 w 186"/>
                <a:gd name="T45" fmla="*/ 110 h 186"/>
                <a:gd name="T46" fmla="*/ 76 w 186"/>
                <a:gd name="T47" fmla="*/ 126 h 186"/>
                <a:gd name="T48" fmla="*/ 57 w 186"/>
                <a:gd name="T49" fmla="*/ 129 h 186"/>
                <a:gd name="T50" fmla="*/ 60 w 186"/>
                <a:gd name="T51" fmla="*/ 110 h 186"/>
                <a:gd name="T52" fmla="*/ 181 w 186"/>
                <a:gd name="T53" fmla="*/ 64 h 186"/>
                <a:gd name="T54" fmla="*/ 177 w 186"/>
                <a:gd name="T55" fmla="*/ 68 h 186"/>
                <a:gd name="T56" fmla="*/ 177 w 186"/>
                <a:gd name="T57" fmla="*/ 161 h 186"/>
                <a:gd name="T58" fmla="*/ 160 w 186"/>
                <a:gd name="T59" fmla="*/ 177 h 186"/>
                <a:gd name="T60" fmla="*/ 25 w 186"/>
                <a:gd name="T61" fmla="*/ 177 h 186"/>
                <a:gd name="T62" fmla="*/ 8 w 186"/>
                <a:gd name="T63" fmla="*/ 161 h 186"/>
                <a:gd name="T64" fmla="*/ 8 w 186"/>
                <a:gd name="T65" fmla="*/ 26 h 186"/>
                <a:gd name="T66" fmla="*/ 25 w 186"/>
                <a:gd name="T67" fmla="*/ 9 h 186"/>
                <a:gd name="T68" fmla="*/ 118 w 186"/>
                <a:gd name="T69" fmla="*/ 9 h 186"/>
                <a:gd name="T70" fmla="*/ 122 w 186"/>
                <a:gd name="T71" fmla="*/ 4 h 186"/>
                <a:gd name="T72" fmla="*/ 118 w 186"/>
                <a:gd name="T73" fmla="*/ 0 h 186"/>
                <a:gd name="T74" fmla="*/ 25 w 186"/>
                <a:gd name="T75" fmla="*/ 0 h 186"/>
                <a:gd name="T76" fmla="*/ 0 w 186"/>
                <a:gd name="T77" fmla="*/ 26 h 186"/>
                <a:gd name="T78" fmla="*/ 0 w 186"/>
                <a:gd name="T79" fmla="*/ 161 h 186"/>
                <a:gd name="T80" fmla="*/ 25 w 186"/>
                <a:gd name="T81" fmla="*/ 186 h 186"/>
                <a:gd name="T82" fmla="*/ 160 w 186"/>
                <a:gd name="T83" fmla="*/ 186 h 186"/>
                <a:gd name="T84" fmla="*/ 186 w 186"/>
                <a:gd name="T85" fmla="*/ 161 h 186"/>
                <a:gd name="T86" fmla="*/ 186 w 186"/>
                <a:gd name="T87" fmla="*/ 68 h 186"/>
                <a:gd name="T88" fmla="*/ 181 w 186"/>
                <a:gd name="T89" fmla="*/ 6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86" h="186">
                  <a:moveTo>
                    <a:pt x="46" y="139"/>
                  </a:moveTo>
                  <a:cubicBezTo>
                    <a:pt x="82" y="133"/>
                    <a:pt x="82" y="133"/>
                    <a:pt x="82" y="133"/>
                  </a:cubicBezTo>
                  <a:cubicBezTo>
                    <a:pt x="179" y="36"/>
                    <a:pt x="179" y="36"/>
                    <a:pt x="179" y="36"/>
                  </a:cubicBezTo>
                  <a:cubicBezTo>
                    <a:pt x="183" y="32"/>
                    <a:pt x="186" y="27"/>
                    <a:pt x="186" y="21"/>
                  </a:cubicBezTo>
                  <a:cubicBezTo>
                    <a:pt x="186" y="10"/>
                    <a:pt x="176" y="0"/>
                    <a:pt x="165" y="0"/>
                  </a:cubicBezTo>
                  <a:cubicBezTo>
                    <a:pt x="159" y="0"/>
                    <a:pt x="153" y="3"/>
                    <a:pt x="150" y="6"/>
                  </a:cubicBezTo>
                  <a:cubicBezTo>
                    <a:pt x="53" y="103"/>
                    <a:pt x="53" y="103"/>
                    <a:pt x="53" y="103"/>
                  </a:cubicBezTo>
                  <a:lnTo>
                    <a:pt x="46" y="139"/>
                  </a:lnTo>
                  <a:close/>
                  <a:moveTo>
                    <a:pt x="156" y="12"/>
                  </a:moveTo>
                  <a:cubicBezTo>
                    <a:pt x="158" y="10"/>
                    <a:pt x="161" y="9"/>
                    <a:pt x="165" y="9"/>
                  </a:cubicBezTo>
                  <a:cubicBezTo>
                    <a:pt x="172" y="9"/>
                    <a:pt x="177" y="14"/>
                    <a:pt x="177" y="21"/>
                  </a:cubicBezTo>
                  <a:cubicBezTo>
                    <a:pt x="177" y="25"/>
                    <a:pt x="176" y="28"/>
                    <a:pt x="174" y="30"/>
                  </a:cubicBezTo>
                  <a:cubicBezTo>
                    <a:pt x="168" y="36"/>
                    <a:pt x="168" y="36"/>
                    <a:pt x="168" y="36"/>
                  </a:cubicBezTo>
                  <a:cubicBezTo>
                    <a:pt x="150" y="18"/>
                    <a:pt x="150" y="18"/>
                    <a:pt x="150" y="18"/>
                  </a:cubicBezTo>
                  <a:lnTo>
                    <a:pt x="156" y="12"/>
                  </a:lnTo>
                  <a:close/>
                  <a:moveTo>
                    <a:pt x="144" y="24"/>
                  </a:moveTo>
                  <a:cubicBezTo>
                    <a:pt x="162" y="42"/>
                    <a:pt x="162" y="42"/>
                    <a:pt x="162" y="42"/>
                  </a:cubicBezTo>
                  <a:cubicBezTo>
                    <a:pt x="84" y="119"/>
                    <a:pt x="84" y="119"/>
                    <a:pt x="84" y="119"/>
                  </a:cubicBezTo>
                  <a:cubicBezTo>
                    <a:pt x="84" y="102"/>
                    <a:pt x="84" y="102"/>
                    <a:pt x="84" y="102"/>
                  </a:cubicBezTo>
                  <a:cubicBezTo>
                    <a:pt x="67" y="102"/>
                    <a:pt x="67" y="102"/>
                    <a:pt x="67" y="102"/>
                  </a:cubicBezTo>
                  <a:lnTo>
                    <a:pt x="144" y="24"/>
                  </a:lnTo>
                  <a:close/>
                  <a:moveTo>
                    <a:pt x="60" y="110"/>
                  </a:moveTo>
                  <a:cubicBezTo>
                    <a:pt x="76" y="110"/>
                    <a:pt x="76" y="110"/>
                    <a:pt x="76" y="110"/>
                  </a:cubicBezTo>
                  <a:cubicBezTo>
                    <a:pt x="76" y="126"/>
                    <a:pt x="76" y="126"/>
                    <a:pt x="76" y="126"/>
                  </a:cubicBezTo>
                  <a:cubicBezTo>
                    <a:pt x="57" y="129"/>
                    <a:pt x="57" y="129"/>
                    <a:pt x="57" y="129"/>
                  </a:cubicBezTo>
                  <a:lnTo>
                    <a:pt x="60" y="110"/>
                  </a:lnTo>
                  <a:close/>
                  <a:moveTo>
                    <a:pt x="181" y="64"/>
                  </a:moveTo>
                  <a:cubicBezTo>
                    <a:pt x="179" y="64"/>
                    <a:pt x="177" y="65"/>
                    <a:pt x="177" y="68"/>
                  </a:cubicBezTo>
                  <a:cubicBezTo>
                    <a:pt x="177" y="161"/>
                    <a:pt x="177" y="161"/>
                    <a:pt x="177" y="161"/>
                  </a:cubicBezTo>
                  <a:cubicBezTo>
                    <a:pt x="177" y="170"/>
                    <a:pt x="170" y="177"/>
                    <a:pt x="160" y="177"/>
                  </a:cubicBezTo>
                  <a:cubicBezTo>
                    <a:pt x="25" y="177"/>
                    <a:pt x="25" y="177"/>
                    <a:pt x="25" y="177"/>
                  </a:cubicBezTo>
                  <a:cubicBezTo>
                    <a:pt x="16" y="177"/>
                    <a:pt x="8" y="170"/>
                    <a:pt x="8" y="161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16"/>
                    <a:pt x="16" y="9"/>
                    <a:pt x="25" y="9"/>
                  </a:cubicBezTo>
                  <a:cubicBezTo>
                    <a:pt x="118" y="9"/>
                    <a:pt x="118" y="9"/>
                    <a:pt x="118" y="9"/>
                  </a:cubicBezTo>
                  <a:cubicBezTo>
                    <a:pt x="120" y="9"/>
                    <a:pt x="122" y="7"/>
                    <a:pt x="122" y="4"/>
                  </a:cubicBezTo>
                  <a:cubicBezTo>
                    <a:pt x="122" y="2"/>
                    <a:pt x="120" y="0"/>
                    <a:pt x="118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0" y="26"/>
                  </a:cubicBezTo>
                  <a:cubicBezTo>
                    <a:pt x="0" y="161"/>
                    <a:pt x="0" y="161"/>
                    <a:pt x="0" y="161"/>
                  </a:cubicBezTo>
                  <a:cubicBezTo>
                    <a:pt x="0" y="175"/>
                    <a:pt x="11" y="186"/>
                    <a:pt x="25" y="186"/>
                  </a:cubicBezTo>
                  <a:cubicBezTo>
                    <a:pt x="160" y="186"/>
                    <a:pt x="160" y="186"/>
                    <a:pt x="160" y="186"/>
                  </a:cubicBezTo>
                  <a:cubicBezTo>
                    <a:pt x="174" y="186"/>
                    <a:pt x="186" y="175"/>
                    <a:pt x="186" y="161"/>
                  </a:cubicBezTo>
                  <a:cubicBezTo>
                    <a:pt x="186" y="68"/>
                    <a:pt x="186" y="68"/>
                    <a:pt x="186" y="68"/>
                  </a:cubicBezTo>
                  <a:cubicBezTo>
                    <a:pt x="186" y="65"/>
                    <a:pt x="184" y="64"/>
                    <a:pt x="181" y="64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629088" y="1728484"/>
            <a:ext cx="1114091" cy="1133662"/>
            <a:chOff x="4629088" y="1728484"/>
            <a:chExt cx="1114091" cy="1133662"/>
          </a:xfrm>
        </p:grpSpPr>
        <p:sp>
          <p:nvSpPr>
            <p:cNvPr id="17" name="íṣlíḋè"/>
            <p:cNvSpPr/>
            <p:nvPr/>
          </p:nvSpPr>
          <p:spPr>
            <a:xfrm>
              <a:off x="4629088" y="1728484"/>
              <a:ext cx="1114091" cy="1133662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914378">
                <a:lnSpc>
                  <a:spcPct val="150000"/>
                </a:lnSpc>
              </a:pPr>
              <a:endParaRPr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6" name="íŝ1ïḑe"/>
            <p:cNvSpPr>
              <a:spLocks/>
            </p:cNvSpPr>
            <p:nvPr/>
          </p:nvSpPr>
          <p:spPr bwMode="auto">
            <a:xfrm>
              <a:off x="4984110" y="2106117"/>
              <a:ext cx="406549" cy="369151"/>
            </a:xfrm>
            <a:custGeom>
              <a:avLst/>
              <a:gdLst>
                <a:gd name="T0" fmla="*/ 93 w 185"/>
                <a:gd name="T1" fmla="*/ 0 h 168"/>
                <a:gd name="T2" fmla="*/ 0 w 185"/>
                <a:gd name="T3" fmla="*/ 76 h 168"/>
                <a:gd name="T4" fmla="*/ 26 w 185"/>
                <a:gd name="T5" fmla="*/ 128 h 168"/>
                <a:gd name="T6" fmla="*/ 17 w 185"/>
                <a:gd name="T7" fmla="*/ 168 h 168"/>
                <a:gd name="T8" fmla="*/ 67 w 185"/>
                <a:gd name="T9" fmla="*/ 148 h 168"/>
                <a:gd name="T10" fmla="*/ 93 w 185"/>
                <a:gd name="T11" fmla="*/ 152 h 168"/>
                <a:gd name="T12" fmla="*/ 185 w 185"/>
                <a:gd name="T13" fmla="*/ 76 h 168"/>
                <a:gd name="T14" fmla="*/ 93 w 185"/>
                <a:gd name="T15" fmla="*/ 0 h 168"/>
                <a:gd name="T16" fmla="*/ 93 w 185"/>
                <a:gd name="T17" fmla="*/ 143 h 168"/>
                <a:gd name="T18" fmla="*/ 69 w 185"/>
                <a:gd name="T19" fmla="*/ 140 h 168"/>
                <a:gd name="T20" fmla="*/ 67 w 185"/>
                <a:gd name="T21" fmla="*/ 140 h 168"/>
                <a:gd name="T22" fmla="*/ 63 w 185"/>
                <a:gd name="T23" fmla="*/ 141 h 168"/>
                <a:gd name="T24" fmla="*/ 29 w 185"/>
                <a:gd name="T25" fmla="*/ 155 h 168"/>
                <a:gd name="T26" fmla="*/ 34 w 185"/>
                <a:gd name="T27" fmla="*/ 130 h 168"/>
                <a:gd name="T28" fmla="*/ 31 w 185"/>
                <a:gd name="T29" fmla="*/ 122 h 168"/>
                <a:gd name="T30" fmla="*/ 8 w 185"/>
                <a:gd name="T31" fmla="*/ 76 h 168"/>
                <a:gd name="T32" fmla="*/ 93 w 185"/>
                <a:gd name="T33" fmla="*/ 8 h 168"/>
                <a:gd name="T34" fmla="*/ 177 w 185"/>
                <a:gd name="T35" fmla="*/ 76 h 168"/>
                <a:gd name="T36" fmla="*/ 93 w 185"/>
                <a:gd name="T37" fmla="*/ 143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85" h="168">
                  <a:moveTo>
                    <a:pt x="93" y="0"/>
                  </a:moveTo>
                  <a:cubicBezTo>
                    <a:pt x="41" y="0"/>
                    <a:pt x="0" y="34"/>
                    <a:pt x="0" y="76"/>
                  </a:cubicBezTo>
                  <a:cubicBezTo>
                    <a:pt x="0" y="96"/>
                    <a:pt x="10" y="115"/>
                    <a:pt x="26" y="128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67" y="148"/>
                    <a:pt x="67" y="148"/>
                    <a:pt x="67" y="148"/>
                  </a:cubicBezTo>
                  <a:cubicBezTo>
                    <a:pt x="75" y="150"/>
                    <a:pt x="84" y="152"/>
                    <a:pt x="93" y="152"/>
                  </a:cubicBezTo>
                  <a:cubicBezTo>
                    <a:pt x="144" y="152"/>
                    <a:pt x="185" y="118"/>
                    <a:pt x="185" y="76"/>
                  </a:cubicBezTo>
                  <a:cubicBezTo>
                    <a:pt x="185" y="34"/>
                    <a:pt x="144" y="0"/>
                    <a:pt x="93" y="0"/>
                  </a:cubicBezTo>
                  <a:close/>
                  <a:moveTo>
                    <a:pt x="93" y="143"/>
                  </a:moveTo>
                  <a:cubicBezTo>
                    <a:pt x="85" y="143"/>
                    <a:pt x="76" y="142"/>
                    <a:pt x="69" y="140"/>
                  </a:cubicBezTo>
                  <a:cubicBezTo>
                    <a:pt x="68" y="140"/>
                    <a:pt x="67" y="140"/>
                    <a:pt x="67" y="140"/>
                  </a:cubicBezTo>
                  <a:cubicBezTo>
                    <a:pt x="65" y="140"/>
                    <a:pt x="64" y="140"/>
                    <a:pt x="63" y="141"/>
                  </a:cubicBezTo>
                  <a:cubicBezTo>
                    <a:pt x="29" y="155"/>
                    <a:pt x="29" y="155"/>
                    <a:pt x="29" y="155"/>
                  </a:cubicBezTo>
                  <a:cubicBezTo>
                    <a:pt x="34" y="130"/>
                    <a:pt x="34" y="130"/>
                    <a:pt x="34" y="130"/>
                  </a:cubicBezTo>
                  <a:cubicBezTo>
                    <a:pt x="35" y="127"/>
                    <a:pt x="34" y="124"/>
                    <a:pt x="31" y="122"/>
                  </a:cubicBezTo>
                  <a:cubicBezTo>
                    <a:pt x="16" y="109"/>
                    <a:pt x="8" y="93"/>
                    <a:pt x="8" y="76"/>
                  </a:cubicBezTo>
                  <a:cubicBezTo>
                    <a:pt x="8" y="38"/>
                    <a:pt x="46" y="8"/>
                    <a:pt x="93" y="8"/>
                  </a:cubicBezTo>
                  <a:cubicBezTo>
                    <a:pt x="139" y="8"/>
                    <a:pt x="177" y="38"/>
                    <a:pt x="177" y="76"/>
                  </a:cubicBezTo>
                  <a:cubicBezTo>
                    <a:pt x="177" y="113"/>
                    <a:pt x="139" y="143"/>
                    <a:pt x="93" y="143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9855110" y="4716580"/>
            <a:ext cx="1114091" cy="1133662"/>
            <a:chOff x="9855110" y="4716580"/>
            <a:chExt cx="1114091" cy="1133662"/>
          </a:xfrm>
        </p:grpSpPr>
        <p:sp>
          <p:nvSpPr>
            <p:cNvPr id="23" name="iṧlîďé"/>
            <p:cNvSpPr/>
            <p:nvPr/>
          </p:nvSpPr>
          <p:spPr>
            <a:xfrm>
              <a:off x="9855110" y="4716580"/>
              <a:ext cx="1114091" cy="1133662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914378">
                <a:lnSpc>
                  <a:spcPct val="150000"/>
                </a:lnSpc>
              </a:pPr>
              <a:endParaRPr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7" name="îsľiḍe"/>
            <p:cNvSpPr>
              <a:spLocks/>
            </p:cNvSpPr>
            <p:nvPr/>
          </p:nvSpPr>
          <p:spPr bwMode="auto">
            <a:xfrm>
              <a:off x="10293832" y="5082861"/>
              <a:ext cx="221973" cy="408961"/>
            </a:xfrm>
            <a:custGeom>
              <a:avLst/>
              <a:gdLst>
                <a:gd name="T0" fmla="*/ 101 w 101"/>
                <a:gd name="T1" fmla="*/ 72 h 186"/>
                <a:gd name="T2" fmla="*/ 97 w 101"/>
                <a:gd name="T3" fmla="*/ 68 h 186"/>
                <a:gd name="T4" fmla="*/ 64 w 101"/>
                <a:gd name="T5" fmla="*/ 68 h 186"/>
                <a:gd name="T6" fmla="*/ 84 w 101"/>
                <a:gd name="T7" fmla="*/ 6 h 186"/>
                <a:gd name="T8" fmla="*/ 84 w 101"/>
                <a:gd name="T9" fmla="*/ 6 h 186"/>
                <a:gd name="T10" fmla="*/ 85 w 101"/>
                <a:gd name="T11" fmla="*/ 4 h 186"/>
                <a:gd name="T12" fmla="*/ 80 w 101"/>
                <a:gd name="T13" fmla="*/ 0 h 186"/>
                <a:gd name="T14" fmla="*/ 38 w 101"/>
                <a:gd name="T15" fmla="*/ 0 h 186"/>
                <a:gd name="T16" fmla="*/ 34 w 101"/>
                <a:gd name="T17" fmla="*/ 3 h 186"/>
                <a:gd name="T18" fmla="*/ 34 w 101"/>
                <a:gd name="T19" fmla="*/ 3 h 186"/>
                <a:gd name="T20" fmla="*/ 0 w 101"/>
                <a:gd name="T21" fmla="*/ 104 h 186"/>
                <a:gd name="T22" fmla="*/ 0 w 101"/>
                <a:gd name="T23" fmla="*/ 104 h 186"/>
                <a:gd name="T24" fmla="*/ 0 w 101"/>
                <a:gd name="T25" fmla="*/ 106 h 186"/>
                <a:gd name="T26" fmla="*/ 4 w 101"/>
                <a:gd name="T27" fmla="*/ 110 h 186"/>
                <a:gd name="T28" fmla="*/ 42 w 101"/>
                <a:gd name="T29" fmla="*/ 110 h 186"/>
                <a:gd name="T30" fmla="*/ 34 w 101"/>
                <a:gd name="T31" fmla="*/ 181 h 186"/>
                <a:gd name="T32" fmla="*/ 34 w 101"/>
                <a:gd name="T33" fmla="*/ 181 h 186"/>
                <a:gd name="T34" fmla="*/ 34 w 101"/>
                <a:gd name="T35" fmla="*/ 182 h 186"/>
                <a:gd name="T36" fmla="*/ 38 w 101"/>
                <a:gd name="T37" fmla="*/ 186 h 186"/>
                <a:gd name="T38" fmla="*/ 42 w 101"/>
                <a:gd name="T39" fmla="*/ 183 h 186"/>
                <a:gd name="T40" fmla="*/ 42 w 101"/>
                <a:gd name="T41" fmla="*/ 183 h 186"/>
                <a:gd name="T42" fmla="*/ 101 w 101"/>
                <a:gd name="T43" fmla="*/ 74 h 186"/>
                <a:gd name="T44" fmla="*/ 101 w 101"/>
                <a:gd name="T45" fmla="*/ 74 h 186"/>
                <a:gd name="T46" fmla="*/ 101 w 101"/>
                <a:gd name="T47" fmla="*/ 72 h 186"/>
                <a:gd name="T48" fmla="*/ 45 w 101"/>
                <a:gd name="T49" fmla="*/ 160 h 186"/>
                <a:gd name="T50" fmla="*/ 51 w 101"/>
                <a:gd name="T51" fmla="*/ 106 h 186"/>
                <a:gd name="T52" fmla="*/ 51 w 101"/>
                <a:gd name="T53" fmla="*/ 106 h 186"/>
                <a:gd name="T54" fmla="*/ 51 w 101"/>
                <a:gd name="T55" fmla="*/ 106 h 186"/>
                <a:gd name="T56" fmla="*/ 47 w 101"/>
                <a:gd name="T57" fmla="*/ 101 h 186"/>
                <a:gd name="T58" fmla="*/ 10 w 101"/>
                <a:gd name="T59" fmla="*/ 101 h 186"/>
                <a:gd name="T60" fmla="*/ 41 w 101"/>
                <a:gd name="T61" fmla="*/ 9 h 186"/>
                <a:gd name="T62" fmla="*/ 75 w 101"/>
                <a:gd name="T63" fmla="*/ 9 h 186"/>
                <a:gd name="T64" fmla="*/ 54 w 101"/>
                <a:gd name="T65" fmla="*/ 71 h 186"/>
                <a:gd name="T66" fmla="*/ 54 w 101"/>
                <a:gd name="T67" fmla="*/ 71 h 186"/>
                <a:gd name="T68" fmla="*/ 54 w 101"/>
                <a:gd name="T69" fmla="*/ 72 h 186"/>
                <a:gd name="T70" fmla="*/ 58 w 101"/>
                <a:gd name="T71" fmla="*/ 76 h 186"/>
                <a:gd name="T72" fmla="*/ 90 w 101"/>
                <a:gd name="T73" fmla="*/ 76 h 186"/>
                <a:gd name="T74" fmla="*/ 45 w 101"/>
                <a:gd name="T75" fmla="*/ 16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1" h="186">
                  <a:moveTo>
                    <a:pt x="101" y="72"/>
                  </a:moveTo>
                  <a:cubicBezTo>
                    <a:pt x="101" y="70"/>
                    <a:pt x="100" y="68"/>
                    <a:pt x="97" y="68"/>
                  </a:cubicBezTo>
                  <a:cubicBezTo>
                    <a:pt x="64" y="68"/>
                    <a:pt x="64" y="68"/>
                    <a:pt x="64" y="68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5"/>
                    <a:pt x="85" y="5"/>
                    <a:pt x="85" y="4"/>
                  </a:cubicBezTo>
                  <a:cubicBezTo>
                    <a:pt x="85" y="2"/>
                    <a:pt x="83" y="0"/>
                    <a:pt x="80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36" y="0"/>
                    <a:pt x="35" y="1"/>
                    <a:pt x="34" y="3"/>
                  </a:cubicBezTo>
                  <a:cubicBezTo>
                    <a:pt x="34" y="3"/>
                    <a:pt x="34" y="3"/>
                    <a:pt x="34" y="3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05"/>
                    <a:pt x="0" y="105"/>
                    <a:pt x="0" y="106"/>
                  </a:cubicBezTo>
                  <a:cubicBezTo>
                    <a:pt x="0" y="108"/>
                    <a:pt x="2" y="110"/>
                    <a:pt x="4" y="110"/>
                  </a:cubicBezTo>
                  <a:cubicBezTo>
                    <a:pt x="42" y="110"/>
                    <a:pt x="42" y="110"/>
                    <a:pt x="42" y="110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4" y="181"/>
                    <a:pt x="34" y="181"/>
                    <a:pt x="34" y="181"/>
                  </a:cubicBezTo>
                  <a:cubicBezTo>
                    <a:pt x="34" y="181"/>
                    <a:pt x="34" y="181"/>
                    <a:pt x="34" y="182"/>
                  </a:cubicBezTo>
                  <a:cubicBezTo>
                    <a:pt x="34" y="184"/>
                    <a:pt x="36" y="186"/>
                    <a:pt x="38" y="186"/>
                  </a:cubicBezTo>
                  <a:cubicBezTo>
                    <a:pt x="40" y="186"/>
                    <a:pt x="41" y="185"/>
                    <a:pt x="42" y="183"/>
                  </a:cubicBezTo>
                  <a:cubicBezTo>
                    <a:pt x="42" y="183"/>
                    <a:pt x="42" y="183"/>
                    <a:pt x="42" y="183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1" y="74"/>
                    <a:pt x="101" y="74"/>
                    <a:pt x="101" y="74"/>
                  </a:cubicBezTo>
                  <a:cubicBezTo>
                    <a:pt x="101" y="73"/>
                    <a:pt x="101" y="73"/>
                    <a:pt x="101" y="72"/>
                  </a:cubicBezTo>
                  <a:close/>
                  <a:moveTo>
                    <a:pt x="45" y="160"/>
                  </a:moveTo>
                  <a:cubicBezTo>
                    <a:pt x="51" y="106"/>
                    <a:pt x="51" y="106"/>
                    <a:pt x="51" y="106"/>
                  </a:cubicBezTo>
                  <a:cubicBezTo>
                    <a:pt x="51" y="106"/>
                    <a:pt x="51" y="106"/>
                    <a:pt x="51" y="106"/>
                  </a:cubicBezTo>
                  <a:cubicBezTo>
                    <a:pt x="51" y="106"/>
                    <a:pt x="51" y="106"/>
                    <a:pt x="51" y="106"/>
                  </a:cubicBezTo>
                  <a:cubicBezTo>
                    <a:pt x="51" y="103"/>
                    <a:pt x="49" y="101"/>
                    <a:pt x="47" y="101"/>
                  </a:cubicBezTo>
                  <a:cubicBezTo>
                    <a:pt x="10" y="101"/>
                    <a:pt x="10" y="101"/>
                    <a:pt x="10" y="10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75" y="9"/>
                    <a:pt x="75" y="9"/>
                    <a:pt x="75" y="9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1"/>
                    <a:pt x="54" y="71"/>
                    <a:pt x="54" y="72"/>
                  </a:cubicBezTo>
                  <a:cubicBezTo>
                    <a:pt x="54" y="74"/>
                    <a:pt x="56" y="76"/>
                    <a:pt x="58" y="76"/>
                  </a:cubicBezTo>
                  <a:cubicBezTo>
                    <a:pt x="90" y="76"/>
                    <a:pt x="90" y="76"/>
                    <a:pt x="90" y="76"/>
                  </a:cubicBezTo>
                  <a:lnTo>
                    <a:pt x="45" y="160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6334444" y="4716580"/>
            <a:ext cx="1114091" cy="1133662"/>
            <a:chOff x="6334444" y="4716580"/>
            <a:chExt cx="1114091" cy="1133662"/>
          </a:xfrm>
        </p:grpSpPr>
        <p:sp>
          <p:nvSpPr>
            <p:cNvPr id="19" name="işľíďe"/>
            <p:cNvSpPr/>
            <p:nvPr/>
          </p:nvSpPr>
          <p:spPr>
            <a:xfrm>
              <a:off x="6334444" y="4716580"/>
              <a:ext cx="1114091" cy="1133662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914378">
                <a:lnSpc>
                  <a:spcPct val="150000"/>
                </a:lnSpc>
              </a:pPr>
              <a:endParaRPr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8" name="ïSľïḍé"/>
            <p:cNvSpPr>
              <a:spLocks/>
            </p:cNvSpPr>
            <p:nvPr/>
          </p:nvSpPr>
          <p:spPr bwMode="auto">
            <a:xfrm>
              <a:off x="6717068" y="5066867"/>
              <a:ext cx="334166" cy="408961"/>
            </a:xfrm>
            <a:custGeom>
              <a:avLst/>
              <a:gdLst>
                <a:gd name="T0" fmla="*/ 152 w 152"/>
                <a:gd name="T1" fmla="*/ 131 h 186"/>
                <a:gd name="T2" fmla="*/ 118 w 152"/>
                <a:gd name="T3" fmla="*/ 59 h 186"/>
                <a:gd name="T4" fmla="*/ 92 w 152"/>
                <a:gd name="T5" fmla="*/ 20 h 186"/>
                <a:gd name="T6" fmla="*/ 92 w 152"/>
                <a:gd name="T7" fmla="*/ 17 h 186"/>
                <a:gd name="T8" fmla="*/ 76 w 152"/>
                <a:gd name="T9" fmla="*/ 0 h 186"/>
                <a:gd name="T10" fmla="*/ 59 w 152"/>
                <a:gd name="T11" fmla="*/ 17 h 186"/>
                <a:gd name="T12" fmla="*/ 59 w 152"/>
                <a:gd name="T13" fmla="*/ 20 h 186"/>
                <a:gd name="T14" fmla="*/ 33 w 152"/>
                <a:gd name="T15" fmla="*/ 59 h 186"/>
                <a:gd name="T16" fmla="*/ 0 w 152"/>
                <a:gd name="T17" fmla="*/ 131 h 186"/>
                <a:gd name="T18" fmla="*/ 50 w 152"/>
                <a:gd name="T19" fmla="*/ 159 h 186"/>
                <a:gd name="T20" fmla="*/ 50 w 152"/>
                <a:gd name="T21" fmla="*/ 161 h 186"/>
                <a:gd name="T22" fmla="*/ 76 w 152"/>
                <a:gd name="T23" fmla="*/ 186 h 186"/>
                <a:gd name="T24" fmla="*/ 101 w 152"/>
                <a:gd name="T25" fmla="*/ 161 h 186"/>
                <a:gd name="T26" fmla="*/ 101 w 152"/>
                <a:gd name="T27" fmla="*/ 159 h 186"/>
                <a:gd name="T28" fmla="*/ 152 w 152"/>
                <a:gd name="T29" fmla="*/ 131 h 186"/>
                <a:gd name="T30" fmla="*/ 76 w 152"/>
                <a:gd name="T31" fmla="*/ 9 h 186"/>
                <a:gd name="T32" fmla="*/ 84 w 152"/>
                <a:gd name="T33" fmla="*/ 17 h 186"/>
                <a:gd name="T34" fmla="*/ 76 w 152"/>
                <a:gd name="T35" fmla="*/ 26 h 186"/>
                <a:gd name="T36" fmla="*/ 67 w 152"/>
                <a:gd name="T37" fmla="*/ 17 h 186"/>
                <a:gd name="T38" fmla="*/ 76 w 152"/>
                <a:gd name="T39" fmla="*/ 9 h 186"/>
                <a:gd name="T40" fmla="*/ 20 w 152"/>
                <a:gd name="T41" fmla="*/ 108 h 186"/>
                <a:gd name="T42" fmla="*/ 42 w 152"/>
                <a:gd name="T43" fmla="*/ 59 h 186"/>
                <a:gd name="T44" fmla="*/ 63 w 152"/>
                <a:gd name="T45" fmla="*/ 28 h 186"/>
                <a:gd name="T46" fmla="*/ 76 w 152"/>
                <a:gd name="T47" fmla="*/ 34 h 186"/>
                <a:gd name="T48" fmla="*/ 88 w 152"/>
                <a:gd name="T49" fmla="*/ 28 h 186"/>
                <a:gd name="T50" fmla="*/ 109 w 152"/>
                <a:gd name="T51" fmla="*/ 59 h 186"/>
                <a:gd name="T52" fmla="*/ 131 w 152"/>
                <a:gd name="T53" fmla="*/ 108 h 186"/>
                <a:gd name="T54" fmla="*/ 136 w 152"/>
                <a:gd name="T55" fmla="*/ 113 h 186"/>
                <a:gd name="T56" fmla="*/ 76 w 152"/>
                <a:gd name="T57" fmla="*/ 127 h 186"/>
                <a:gd name="T58" fmla="*/ 15 w 152"/>
                <a:gd name="T59" fmla="*/ 114 h 186"/>
                <a:gd name="T60" fmla="*/ 20 w 152"/>
                <a:gd name="T61" fmla="*/ 108 h 186"/>
                <a:gd name="T62" fmla="*/ 76 w 152"/>
                <a:gd name="T63" fmla="*/ 177 h 186"/>
                <a:gd name="T64" fmla="*/ 59 w 152"/>
                <a:gd name="T65" fmla="*/ 161 h 186"/>
                <a:gd name="T66" fmla="*/ 59 w 152"/>
                <a:gd name="T67" fmla="*/ 160 h 186"/>
                <a:gd name="T68" fmla="*/ 76 w 152"/>
                <a:gd name="T69" fmla="*/ 161 h 186"/>
                <a:gd name="T70" fmla="*/ 92 w 152"/>
                <a:gd name="T71" fmla="*/ 160 h 186"/>
                <a:gd name="T72" fmla="*/ 92 w 152"/>
                <a:gd name="T73" fmla="*/ 161 h 186"/>
                <a:gd name="T74" fmla="*/ 76 w 152"/>
                <a:gd name="T75" fmla="*/ 177 h 186"/>
                <a:gd name="T76" fmla="*/ 76 w 152"/>
                <a:gd name="T77" fmla="*/ 152 h 186"/>
                <a:gd name="T78" fmla="*/ 8 w 152"/>
                <a:gd name="T79" fmla="*/ 131 h 186"/>
                <a:gd name="T80" fmla="*/ 11 w 152"/>
                <a:gd name="T81" fmla="*/ 120 h 186"/>
                <a:gd name="T82" fmla="*/ 76 w 152"/>
                <a:gd name="T83" fmla="*/ 135 h 186"/>
                <a:gd name="T84" fmla="*/ 140 w 152"/>
                <a:gd name="T85" fmla="*/ 120 h 186"/>
                <a:gd name="T86" fmla="*/ 143 w 152"/>
                <a:gd name="T87" fmla="*/ 131 h 186"/>
                <a:gd name="T88" fmla="*/ 76 w 152"/>
                <a:gd name="T89" fmla="*/ 152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52" h="186">
                  <a:moveTo>
                    <a:pt x="152" y="131"/>
                  </a:moveTo>
                  <a:cubicBezTo>
                    <a:pt x="152" y="101"/>
                    <a:pt x="118" y="101"/>
                    <a:pt x="118" y="59"/>
                  </a:cubicBezTo>
                  <a:cubicBezTo>
                    <a:pt x="118" y="42"/>
                    <a:pt x="107" y="27"/>
                    <a:pt x="92" y="20"/>
                  </a:cubicBezTo>
                  <a:cubicBezTo>
                    <a:pt x="92" y="19"/>
                    <a:pt x="92" y="18"/>
                    <a:pt x="92" y="17"/>
                  </a:cubicBezTo>
                  <a:cubicBezTo>
                    <a:pt x="92" y="8"/>
                    <a:pt x="85" y="0"/>
                    <a:pt x="76" y="0"/>
                  </a:cubicBezTo>
                  <a:cubicBezTo>
                    <a:pt x="66" y="0"/>
                    <a:pt x="59" y="8"/>
                    <a:pt x="59" y="17"/>
                  </a:cubicBezTo>
                  <a:cubicBezTo>
                    <a:pt x="59" y="18"/>
                    <a:pt x="59" y="19"/>
                    <a:pt x="59" y="20"/>
                  </a:cubicBezTo>
                  <a:cubicBezTo>
                    <a:pt x="44" y="27"/>
                    <a:pt x="33" y="42"/>
                    <a:pt x="33" y="59"/>
                  </a:cubicBezTo>
                  <a:cubicBezTo>
                    <a:pt x="33" y="101"/>
                    <a:pt x="0" y="101"/>
                    <a:pt x="0" y="131"/>
                  </a:cubicBezTo>
                  <a:cubicBezTo>
                    <a:pt x="0" y="144"/>
                    <a:pt x="21" y="155"/>
                    <a:pt x="50" y="159"/>
                  </a:cubicBezTo>
                  <a:cubicBezTo>
                    <a:pt x="50" y="159"/>
                    <a:pt x="50" y="160"/>
                    <a:pt x="50" y="161"/>
                  </a:cubicBezTo>
                  <a:cubicBezTo>
                    <a:pt x="50" y="174"/>
                    <a:pt x="62" y="186"/>
                    <a:pt x="76" y="186"/>
                  </a:cubicBezTo>
                  <a:cubicBezTo>
                    <a:pt x="90" y="186"/>
                    <a:pt x="101" y="174"/>
                    <a:pt x="101" y="161"/>
                  </a:cubicBezTo>
                  <a:cubicBezTo>
                    <a:pt x="101" y="160"/>
                    <a:pt x="101" y="159"/>
                    <a:pt x="101" y="159"/>
                  </a:cubicBezTo>
                  <a:cubicBezTo>
                    <a:pt x="130" y="155"/>
                    <a:pt x="152" y="144"/>
                    <a:pt x="152" y="131"/>
                  </a:cubicBezTo>
                  <a:close/>
                  <a:moveTo>
                    <a:pt x="76" y="9"/>
                  </a:moveTo>
                  <a:cubicBezTo>
                    <a:pt x="80" y="9"/>
                    <a:pt x="84" y="12"/>
                    <a:pt x="84" y="17"/>
                  </a:cubicBezTo>
                  <a:cubicBezTo>
                    <a:pt x="84" y="22"/>
                    <a:pt x="80" y="26"/>
                    <a:pt x="76" y="26"/>
                  </a:cubicBezTo>
                  <a:cubicBezTo>
                    <a:pt x="71" y="26"/>
                    <a:pt x="67" y="22"/>
                    <a:pt x="67" y="17"/>
                  </a:cubicBezTo>
                  <a:cubicBezTo>
                    <a:pt x="67" y="12"/>
                    <a:pt x="71" y="9"/>
                    <a:pt x="76" y="9"/>
                  </a:cubicBezTo>
                  <a:close/>
                  <a:moveTo>
                    <a:pt x="20" y="108"/>
                  </a:moveTo>
                  <a:cubicBezTo>
                    <a:pt x="30" y="98"/>
                    <a:pt x="42" y="86"/>
                    <a:pt x="42" y="59"/>
                  </a:cubicBezTo>
                  <a:cubicBezTo>
                    <a:pt x="42" y="45"/>
                    <a:pt x="51" y="33"/>
                    <a:pt x="63" y="28"/>
                  </a:cubicBezTo>
                  <a:cubicBezTo>
                    <a:pt x="66" y="32"/>
                    <a:pt x="70" y="34"/>
                    <a:pt x="76" y="34"/>
                  </a:cubicBezTo>
                  <a:cubicBezTo>
                    <a:pt x="81" y="34"/>
                    <a:pt x="85" y="32"/>
                    <a:pt x="88" y="28"/>
                  </a:cubicBezTo>
                  <a:cubicBezTo>
                    <a:pt x="101" y="33"/>
                    <a:pt x="109" y="45"/>
                    <a:pt x="109" y="59"/>
                  </a:cubicBezTo>
                  <a:cubicBezTo>
                    <a:pt x="109" y="86"/>
                    <a:pt x="121" y="98"/>
                    <a:pt x="131" y="108"/>
                  </a:cubicBezTo>
                  <a:cubicBezTo>
                    <a:pt x="133" y="110"/>
                    <a:pt x="134" y="112"/>
                    <a:pt x="136" y="113"/>
                  </a:cubicBezTo>
                  <a:cubicBezTo>
                    <a:pt x="128" y="121"/>
                    <a:pt x="104" y="127"/>
                    <a:pt x="76" y="127"/>
                  </a:cubicBezTo>
                  <a:cubicBezTo>
                    <a:pt x="47" y="127"/>
                    <a:pt x="23" y="121"/>
                    <a:pt x="15" y="114"/>
                  </a:cubicBezTo>
                  <a:cubicBezTo>
                    <a:pt x="17" y="112"/>
                    <a:pt x="19" y="110"/>
                    <a:pt x="20" y="108"/>
                  </a:cubicBezTo>
                  <a:close/>
                  <a:moveTo>
                    <a:pt x="76" y="177"/>
                  </a:moveTo>
                  <a:cubicBezTo>
                    <a:pt x="66" y="177"/>
                    <a:pt x="59" y="170"/>
                    <a:pt x="59" y="161"/>
                  </a:cubicBezTo>
                  <a:cubicBezTo>
                    <a:pt x="59" y="160"/>
                    <a:pt x="59" y="160"/>
                    <a:pt x="59" y="160"/>
                  </a:cubicBezTo>
                  <a:cubicBezTo>
                    <a:pt x="64" y="160"/>
                    <a:pt x="70" y="161"/>
                    <a:pt x="76" y="161"/>
                  </a:cubicBezTo>
                  <a:cubicBezTo>
                    <a:pt x="81" y="161"/>
                    <a:pt x="87" y="160"/>
                    <a:pt x="92" y="160"/>
                  </a:cubicBezTo>
                  <a:cubicBezTo>
                    <a:pt x="92" y="160"/>
                    <a:pt x="92" y="160"/>
                    <a:pt x="92" y="161"/>
                  </a:cubicBezTo>
                  <a:cubicBezTo>
                    <a:pt x="92" y="170"/>
                    <a:pt x="85" y="177"/>
                    <a:pt x="76" y="177"/>
                  </a:cubicBezTo>
                  <a:close/>
                  <a:moveTo>
                    <a:pt x="76" y="152"/>
                  </a:moveTo>
                  <a:cubicBezTo>
                    <a:pt x="32" y="152"/>
                    <a:pt x="8" y="138"/>
                    <a:pt x="8" y="131"/>
                  </a:cubicBezTo>
                  <a:cubicBezTo>
                    <a:pt x="8" y="126"/>
                    <a:pt x="9" y="123"/>
                    <a:pt x="11" y="120"/>
                  </a:cubicBezTo>
                  <a:cubicBezTo>
                    <a:pt x="23" y="129"/>
                    <a:pt x="47" y="135"/>
                    <a:pt x="76" y="135"/>
                  </a:cubicBezTo>
                  <a:cubicBezTo>
                    <a:pt x="104" y="135"/>
                    <a:pt x="129" y="129"/>
                    <a:pt x="140" y="120"/>
                  </a:cubicBezTo>
                  <a:cubicBezTo>
                    <a:pt x="142" y="123"/>
                    <a:pt x="143" y="126"/>
                    <a:pt x="143" y="131"/>
                  </a:cubicBezTo>
                  <a:cubicBezTo>
                    <a:pt x="143" y="138"/>
                    <a:pt x="119" y="152"/>
                    <a:pt x="76" y="152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8146754" y="1728484"/>
            <a:ext cx="1114091" cy="1133662"/>
            <a:chOff x="8146754" y="1728484"/>
            <a:chExt cx="1114091" cy="1133662"/>
          </a:xfrm>
        </p:grpSpPr>
        <p:sp>
          <p:nvSpPr>
            <p:cNvPr id="21" name="iṧḻidè"/>
            <p:cNvSpPr/>
            <p:nvPr/>
          </p:nvSpPr>
          <p:spPr>
            <a:xfrm>
              <a:off x="8146754" y="1728484"/>
              <a:ext cx="1114091" cy="1133662"/>
            </a:xfrm>
            <a:prstGeom prst="ellipse">
              <a:avLst/>
            </a:prstGeom>
            <a:solidFill>
              <a:schemeClr val="bg2"/>
            </a:solidFill>
            <a:ln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 fontScale="25000" lnSpcReduction="20000"/>
            </a:bodyPr>
            <a:lstStyle/>
            <a:p>
              <a:pPr algn="ctr" defTabSz="914378">
                <a:lnSpc>
                  <a:spcPct val="150000"/>
                </a:lnSpc>
              </a:pPr>
              <a:endParaRPr sz="11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9" name="íṣľîde"/>
            <p:cNvSpPr>
              <a:spLocks/>
            </p:cNvSpPr>
            <p:nvPr/>
          </p:nvSpPr>
          <p:spPr bwMode="auto">
            <a:xfrm>
              <a:off x="8499919" y="2106117"/>
              <a:ext cx="407756" cy="408961"/>
            </a:xfrm>
            <a:custGeom>
              <a:avLst/>
              <a:gdLst>
                <a:gd name="T0" fmla="*/ 186 w 186"/>
                <a:gd name="T1" fmla="*/ 55 h 186"/>
                <a:gd name="T2" fmla="*/ 185 w 186"/>
                <a:gd name="T3" fmla="*/ 53 h 186"/>
                <a:gd name="T4" fmla="*/ 185 w 186"/>
                <a:gd name="T5" fmla="*/ 53 h 186"/>
                <a:gd name="T6" fmla="*/ 185 w 186"/>
                <a:gd name="T7" fmla="*/ 52 h 186"/>
                <a:gd name="T8" fmla="*/ 184 w 186"/>
                <a:gd name="T9" fmla="*/ 52 h 186"/>
                <a:gd name="T10" fmla="*/ 134 w 186"/>
                <a:gd name="T11" fmla="*/ 2 h 186"/>
                <a:gd name="T12" fmla="*/ 134 w 186"/>
                <a:gd name="T13" fmla="*/ 2 h 186"/>
                <a:gd name="T14" fmla="*/ 131 w 186"/>
                <a:gd name="T15" fmla="*/ 0 h 186"/>
                <a:gd name="T16" fmla="*/ 55 w 186"/>
                <a:gd name="T17" fmla="*/ 0 h 186"/>
                <a:gd name="T18" fmla="*/ 52 w 186"/>
                <a:gd name="T19" fmla="*/ 2 h 186"/>
                <a:gd name="T20" fmla="*/ 52 w 186"/>
                <a:gd name="T21" fmla="*/ 2 h 186"/>
                <a:gd name="T22" fmla="*/ 2 w 186"/>
                <a:gd name="T23" fmla="*/ 52 h 186"/>
                <a:gd name="T24" fmla="*/ 1 w 186"/>
                <a:gd name="T25" fmla="*/ 52 h 186"/>
                <a:gd name="T26" fmla="*/ 1 w 186"/>
                <a:gd name="T27" fmla="*/ 53 h 186"/>
                <a:gd name="T28" fmla="*/ 1 w 186"/>
                <a:gd name="T29" fmla="*/ 53 h 186"/>
                <a:gd name="T30" fmla="*/ 0 w 186"/>
                <a:gd name="T31" fmla="*/ 55 h 186"/>
                <a:gd name="T32" fmla="*/ 1 w 186"/>
                <a:gd name="T33" fmla="*/ 58 h 186"/>
                <a:gd name="T34" fmla="*/ 1 w 186"/>
                <a:gd name="T35" fmla="*/ 58 h 186"/>
                <a:gd name="T36" fmla="*/ 90 w 186"/>
                <a:gd name="T37" fmla="*/ 184 h 186"/>
                <a:gd name="T38" fmla="*/ 90 w 186"/>
                <a:gd name="T39" fmla="*/ 184 h 186"/>
                <a:gd name="T40" fmla="*/ 93 w 186"/>
                <a:gd name="T41" fmla="*/ 186 h 186"/>
                <a:gd name="T42" fmla="*/ 96 w 186"/>
                <a:gd name="T43" fmla="*/ 184 h 186"/>
                <a:gd name="T44" fmla="*/ 96 w 186"/>
                <a:gd name="T45" fmla="*/ 184 h 186"/>
                <a:gd name="T46" fmla="*/ 185 w 186"/>
                <a:gd name="T47" fmla="*/ 58 h 186"/>
                <a:gd name="T48" fmla="*/ 185 w 186"/>
                <a:gd name="T49" fmla="*/ 58 h 186"/>
                <a:gd name="T50" fmla="*/ 186 w 186"/>
                <a:gd name="T51" fmla="*/ 55 h 186"/>
                <a:gd name="T52" fmla="*/ 129 w 186"/>
                <a:gd name="T53" fmla="*/ 9 h 186"/>
                <a:gd name="T54" fmla="*/ 171 w 186"/>
                <a:gd name="T55" fmla="*/ 51 h 186"/>
                <a:gd name="T56" fmla="*/ 134 w 186"/>
                <a:gd name="T57" fmla="*/ 51 h 186"/>
                <a:gd name="T58" fmla="*/ 112 w 186"/>
                <a:gd name="T59" fmla="*/ 9 h 186"/>
                <a:gd name="T60" fmla="*/ 129 w 186"/>
                <a:gd name="T61" fmla="*/ 9 h 186"/>
                <a:gd name="T62" fmla="*/ 103 w 186"/>
                <a:gd name="T63" fmla="*/ 9 h 186"/>
                <a:gd name="T64" fmla="*/ 124 w 186"/>
                <a:gd name="T65" fmla="*/ 51 h 186"/>
                <a:gd name="T66" fmla="*/ 62 w 186"/>
                <a:gd name="T67" fmla="*/ 51 h 186"/>
                <a:gd name="T68" fmla="*/ 83 w 186"/>
                <a:gd name="T69" fmla="*/ 9 h 186"/>
                <a:gd name="T70" fmla="*/ 103 w 186"/>
                <a:gd name="T71" fmla="*/ 9 h 186"/>
                <a:gd name="T72" fmla="*/ 57 w 186"/>
                <a:gd name="T73" fmla="*/ 9 h 186"/>
                <a:gd name="T74" fmla="*/ 74 w 186"/>
                <a:gd name="T75" fmla="*/ 9 h 186"/>
                <a:gd name="T76" fmla="*/ 52 w 186"/>
                <a:gd name="T77" fmla="*/ 51 h 186"/>
                <a:gd name="T78" fmla="*/ 14 w 186"/>
                <a:gd name="T79" fmla="*/ 51 h 186"/>
                <a:gd name="T80" fmla="*/ 57 w 186"/>
                <a:gd name="T81" fmla="*/ 9 h 186"/>
                <a:gd name="T82" fmla="*/ 12 w 186"/>
                <a:gd name="T83" fmla="*/ 59 h 186"/>
                <a:gd name="T84" fmla="*/ 52 w 186"/>
                <a:gd name="T85" fmla="*/ 59 h 186"/>
                <a:gd name="T86" fmla="*/ 81 w 186"/>
                <a:gd name="T87" fmla="*/ 158 h 186"/>
                <a:gd name="T88" fmla="*/ 12 w 186"/>
                <a:gd name="T89" fmla="*/ 59 h 186"/>
                <a:gd name="T90" fmla="*/ 93 w 186"/>
                <a:gd name="T91" fmla="*/ 167 h 186"/>
                <a:gd name="T92" fmla="*/ 61 w 186"/>
                <a:gd name="T93" fmla="*/ 59 h 186"/>
                <a:gd name="T94" fmla="*/ 125 w 186"/>
                <a:gd name="T95" fmla="*/ 59 h 186"/>
                <a:gd name="T96" fmla="*/ 93 w 186"/>
                <a:gd name="T97" fmla="*/ 167 h 186"/>
                <a:gd name="T98" fmla="*/ 105 w 186"/>
                <a:gd name="T99" fmla="*/ 158 h 186"/>
                <a:gd name="T100" fmla="*/ 134 w 186"/>
                <a:gd name="T101" fmla="*/ 59 h 186"/>
                <a:gd name="T102" fmla="*/ 173 w 186"/>
                <a:gd name="T103" fmla="*/ 59 h 186"/>
                <a:gd name="T104" fmla="*/ 105 w 186"/>
                <a:gd name="T105" fmla="*/ 15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86">
                  <a:moveTo>
                    <a:pt x="186" y="55"/>
                  </a:moveTo>
                  <a:cubicBezTo>
                    <a:pt x="186" y="54"/>
                    <a:pt x="185" y="53"/>
                    <a:pt x="185" y="53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5" y="52"/>
                    <a:pt x="184" y="52"/>
                    <a:pt x="184" y="5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3" y="1"/>
                    <a:pt x="132" y="0"/>
                    <a:pt x="13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2" y="1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0" y="54"/>
                    <a:pt x="0" y="55"/>
                  </a:cubicBezTo>
                  <a:cubicBezTo>
                    <a:pt x="0" y="56"/>
                    <a:pt x="1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5"/>
                    <a:pt x="92" y="186"/>
                    <a:pt x="93" y="186"/>
                  </a:cubicBezTo>
                  <a:cubicBezTo>
                    <a:pt x="94" y="186"/>
                    <a:pt x="95" y="185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7"/>
                    <a:pt x="186" y="56"/>
                    <a:pt x="186" y="55"/>
                  </a:cubicBezTo>
                  <a:close/>
                  <a:moveTo>
                    <a:pt x="129" y="9"/>
                  </a:moveTo>
                  <a:cubicBezTo>
                    <a:pt x="171" y="51"/>
                    <a:pt x="171" y="51"/>
                    <a:pt x="171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12" y="9"/>
                    <a:pt x="112" y="9"/>
                    <a:pt x="112" y="9"/>
                  </a:cubicBezTo>
                  <a:lnTo>
                    <a:pt x="129" y="9"/>
                  </a:lnTo>
                  <a:close/>
                  <a:moveTo>
                    <a:pt x="103" y="9"/>
                  </a:moveTo>
                  <a:cubicBezTo>
                    <a:pt x="124" y="51"/>
                    <a:pt x="124" y="51"/>
                    <a:pt x="124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83" y="9"/>
                    <a:pt x="83" y="9"/>
                    <a:pt x="83" y="9"/>
                  </a:cubicBezTo>
                  <a:lnTo>
                    <a:pt x="103" y="9"/>
                  </a:lnTo>
                  <a:close/>
                  <a:moveTo>
                    <a:pt x="57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4" y="51"/>
                    <a:pt x="14" y="51"/>
                    <a:pt x="14" y="51"/>
                  </a:cubicBezTo>
                  <a:lnTo>
                    <a:pt x="57" y="9"/>
                  </a:lnTo>
                  <a:close/>
                  <a:moveTo>
                    <a:pt x="12" y="59"/>
                  </a:moveTo>
                  <a:cubicBezTo>
                    <a:pt x="52" y="59"/>
                    <a:pt x="52" y="59"/>
                    <a:pt x="52" y="59"/>
                  </a:cubicBezTo>
                  <a:cubicBezTo>
                    <a:pt x="81" y="158"/>
                    <a:pt x="81" y="158"/>
                    <a:pt x="81" y="158"/>
                  </a:cubicBezTo>
                  <a:lnTo>
                    <a:pt x="12" y="59"/>
                  </a:lnTo>
                  <a:close/>
                  <a:moveTo>
                    <a:pt x="93" y="167"/>
                  </a:moveTo>
                  <a:cubicBezTo>
                    <a:pt x="61" y="59"/>
                    <a:pt x="61" y="59"/>
                    <a:pt x="61" y="59"/>
                  </a:cubicBezTo>
                  <a:cubicBezTo>
                    <a:pt x="125" y="59"/>
                    <a:pt x="125" y="59"/>
                    <a:pt x="125" y="59"/>
                  </a:cubicBezTo>
                  <a:lnTo>
                    <a:pt x="93" y="167"/>
                  </a:lnTo>
                  <a:close/>
                  <a:moveTo>
                    <a:pt x="105" y="158"/>
                  </a:moveTo>
                  <a:cubicBezTo>
                    <a:pt x="134" y="59"/>
                    <a:pt x="134" y="59"/>
                    <a:pt x="134" y="59"/>
                  </a:cubicBezTo>
                  <a:cubicBezTo>
                    <a:pt x="173" y="59"/>
                    <a:pt x="173" y="59"/>
                    <a:pt x="173" y="59"/>
                  </a:cubicBezTo>
                  <a:lnTo>
                    <a:pt x="105" y="158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378160" y="1811509"/>
            <a:ext cx="2133781" cy="1249253"/>
            <a:chOff x="1541720" y="2349127"/>
            <a:chExt cx="2133781" cy="1249253"/>
          </a:xfrm>
        </p:grpSpPr>
        <p:sp>
          <p:nvSpPr>
            <p:cNvPr id="35" name="文本框 34"/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1541720" y="2687681"/>
              <a:ext cx="2042476" cy="910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cxnSp>
        <p:nvCxnSpPr>
          <p:cNvPr id="67" name="直接连接符 66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年度培训情况</a:t>
            </a:r>
          </a:p>
        </p:txBody>
      </p:sp>
      <p:cxnSp>
        <p:nvCxnSpPr>
          <p:cNvPr id="69" name="直接连接符 68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64B1693B-CFF4-4D7E-D0F7-B8E489304D6D}"/>
              </a:ext>
            </a:extLst>
          </p:cNvPr>
          <p:cNvGrpSpPr/>
          <p:nvPr/>
        </p:nvGrpSpPr>
        <p:grpSpPr>
          <a:xfrm>
            <a:off x="5907641" y="1811509"/>
            <a:ext cx="2133781" cy="1249253"/>
            <a:chOff x="1541720" y="2349127"/>
            <a:chExt cx="2133781" cy="1249253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BBDFE62-32FC-321C-C6A2-6D89FDECCBCC}"/>
                </a:ext>
              </a:extLst>
            </p:cNvPr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1047B970-E0F8-C44F-B4E3-F3F5910773CD}"/>
                </a:ext>
              </a:extLst>
            </p:cNvPr>
            <p:cNvSpPr txBox="1"/>
            <p:nvPr/>
          </p:nvSpPr>
          <p:spPr>
            <a:xfrm>
              <a:off x="1541720" y="2687681"/>
              <a:ext cx="2042476" cy="910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79F30461-BE52-D59B-97CF-327474BC7DF6}"/>
              </a:ext>
            </a:extLst>
          </p:cNvPr>
          <p:cNvGrpSpPr/>
          <p:nvPr/>
        </p:nvGrpSpPr>
        <p:grpSpPr>
          <a:xfrm>
            <a:off x="9437122" y="1811509"/>
            <a:ext cx="2133781" cy="1249253"/>
            <a:chOff x="1541720" y="2349127"/>
            <a:chExt cx="2133781" cy="1249253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6A6E30BB-50D3-723D-B6D4-5717DA176D00}"/>
                </a:ext>
              </a:extLst>
            </p:cNvPr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0B2919FB-37D1-E90F-4E27-C8C611057C9A}"/>
                </a:ext>
              </a:extLst>
            </p:cNvPr>
            <p:cNvSpPr txBox="1"/>
            <p:nvPr/>
          </p:nvSpPr>
          <p:spPr>
            <a:xfrm>
              <a:off x="1541720" y="2687681"/>
              <a:ext cx="2042476" cy="910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734034FD-33D5-1D0D-857B-782BB1C9E93D}"/>
              </a:ext>
            </a:extLst>
          </p:cNvPr>
          <p:cNvGrpSpPr/>
          <p:nvPr/>
        </p:nvGrpSpPr>
        <p:grpSpPr>
          <a:xfrm>
            <a:off x="491686" y="4492975"/>
            <a:ext cx="2133781" cy="1249253"/>
            <a:chOff x="1541720" y="2349127"/>
            <a:chExt cx="2133781" cy="1249253"/>
          </a:xfrm>
        </p:grpSpPr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9D429871-6E50-01C9-FE09-FDD4BE135901}"/>
                </a:ext>
              </a:extLst>
            </p:cNvPr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88BC3656-756C-283A-38F2-630E14793409}"/>
                </a:ext>
              </a:extLst>
            </p:cNvPr>
            <p:cNvSpPr txBox="1"/>
            <p:nvPr/>
          </p:nvSpPr>
          <p:spPr>
            <a:xfrm>
              <a:off x="1541720" y="2687681"/>
              <a:ext cx="2042476" cy="910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225A9F35-8779-8265-C768-0ACE464D6C44}"/>
              </a:ext>
            </a:extLst>
          </p:cNvPr>
          <p:cNvGrpSpPr/>
          <p:nvPr/>
        </p:nvGrpSpPr>
        <p:grpSpPr>
          <a:xfrm>
            <a:off x="4185986" y="4492975"/>
            <a:ext cx="2133781" cy="1249253"/>
            <a:chOff x="1541720" y="2349127"/>
            <a:chExt cx="2133781" cy="1249253"/>
          </a:xfrm>
        </p:grpSpPr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919C246E-ED72-4E40-61DF-49ABD1438E26}"/>
                </a:ext>
              </a:extLst>
            </p:cNvPr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F4870CA7-6037-C202-E804-B196399DEDC0}"/>
                </a:ext>
              </a:extLst>
            </p:cNvPr>
            <p:cNvSpPr txBox="1"/>
            <p:nvPr/>
          </p:nvSpPr>
          <p:spPr>
            <a:xfrm>
              <a:off x="1541720" y="2687681"/>
              <a:ext cx="2042476" cy="910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5ACF71D9-FFC9-7C53-A6BB-0C02D158A524}"/>
              </a:ext>
            </a:extLst>
          </p:cNvPr>
          <p:cNvGrpSpPr/>
          <p:nvPr/>
        </p:nvGrpSpPr>
        <p:grpSpPr>
          <a:xfrm>
            <a:off x="7854834" y="4492975"/>
            <a:ext cx="2133781" cy="1249253"/>
            <a:chOff x="1541720" y="2349127"/>
            <a:chExt cx="2133781" cy="1249253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EE3A8F57-3C92-0F31-13E8-B1937F394AD3}"/>
                </a:ext>
              </a:extLst>
            </p:cNvPr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E1069BD8-0726-6145-42DC-8FF01958BDB9}"/>
                </a:ext>
              </a:extLst>
            </p:cNvPr>
            <p:cNvSpPr txBox="1"/>
            <p:nvPr/>
          </p:nvSpPr>
          <p:spPr>
            <a:xfrm>
              <a:off x="1541720" y="2687681"/>
              <a:ext cx="2042476" cy="91069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05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133566163"/>
      </p:ext>
    </p:extLst>
  </p:cSld>
  <p:clrMapOvr>
    <a:masterClrMapping/>
  </p:clrMapOvr>
  <p:transition spd="slow">
    <p:push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808246" y="2424859"/>
            <a:ext cx="311070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000" b="1" dirty="0">
                <a:solidFill>
                  <a:srgbClr val="191919"/>
                </a:solidFill>
                <a:cs typeface="+mn-ea"/>
                <a:sym typeface="+mn-lt"/>
              </a:rPr>
              <a:t>自我评价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808246" y="3612592"/>
            <a:ext cx="467106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920353" y="3313263"/>
            <a:ext cx="2998599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006820" y="1229537"/>
            <a:ext cx="3800348" cy="4408404"/>
            <a:chOff x="1006820" y="1229537"/>
            <a:chExt cx="3800348" cy="440840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588" t="20893" r="62629" b="13562"/>
            <a:stretch/>
          </p:blipFill>
          <p:spPr>
            <a:xfrm>
              <a:off x="1006820" y="1229537"/>
              <a:ext cx="3800348" cy="4408404"/>
            </a:xfrm>
            <a:prstGeom prst="rect">
              <a:avLst/>
            </a:prstGeom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989575" y="2139630"/>
              <a:ext cx="2270454" cy="2650211"/>
            </a:xfrm>
            <a:prstGeom prst="rect">
              <a:avLst/>
            </a:prstGeom>
            <a:solidFill>
              <a:srgbClr val="E5E8ED"/>
            </a:solidFill>
            <a:ln>
              <a:noFill/>
            </a:ln>
            <a:effectLst>
              <a:innerShdw blurRad="304800" dist="76200" dir="13500000">
                <a:prstClr val="black">
                  <a:alpha val="6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00216" y="2532580"/>
              <a:ext cx="1210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7200" b="1" dirty="0">
                  <a:solidFill>
                    <a:srgbClr val="191919"/>
                  </a:solidFill>
                  <a:cs typeface="+mn-ea"/>
                  <a:sym typeface="+mn-lt"/>
                </a:rPr>
                <a:t>02</a:t>
              </a:r>
              <a:endParaRPr lang="zh-CN" altLang="en-US" sz="7200" b="1" dirty="0">
                <a:solidFill>
                  <a:srgbClr val="191919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60141" y="3732319"/>
              <a:ext cx="12907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3200" b="1" spc="600" dirty="0">
                  <a:solidFill>
                    <a:srgbClr val="191919"/>
                  </a:solidFill>
                  <a:cs typeface="+mn-ea"/>
                  <a:sym typeface="+mn-lt"/>
                </a:rPr>
                <a:t>Part</a:t>
              </a:r>
              <a:endParaRPr lang="zh-CN" altLang="en-US" sz="3200" b="1" spc="600" dirty="0">
                <a:solidFill>
                  <a:srgbClr val="191919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41506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1153109" y="2062843"/>
            <a:ext cx="2736718" cy="3025976"/>
            <a:chOff x="5394700" y="1317507"/>
            <a:chExt cx="2444433" cy="3025976"/>
          </a:xfrm>
        </p:grpSpPr>
        <p:sp>
          <p:nvSpPr>
            <p:cNvPr id="19" name="TextBox 19"/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+mn-lt"/>
                  <a:cs typeface="+mn-ea"/>
                  <a:sym typeface="+mn-lt"/>
                </a:rPr>
                <a:t>添加标题文本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394701" y="1734627"/>
              <a:ext cx="2286776" cy="2608856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hereYour</a:t>
              </a: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 content to play here, or through paste in this box, and select only the text. Your content to play here</a:t>
              </a:r>
            </a:p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</a:t>
              </a:r>
              <a:r>
                <a:rPr lang="en-US" altLang="zh-CN" sz="1200" dirty="0" err="1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hereel</a:t>
              </a:r>
              <a:endPara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432074" y="1988185"/>
            <a:ext cx="2776810" cy="461665"/>
            <a:chOff x="8432074" y="2234928"/>
            <a:chExt cx="2776810" cy="461665"/>
          </a:xfrm>
        </p:grpSpPr>
        <p:grpSp>
          <p:nvGrpSpPr>
            <p:cNvPr id="33" name="组合 32"/>
            <p:cNvGrpSpPr/>
            <p:nvPr/>
          </p:nvGrpSpPr>
          <p:grpSpPr>
            <a:xfrm>
              <a:off x="8432074" y="2261165"/>
              <a:ext cx="435428" cy="435428"/>
              <a:chOff x="8533674" y="5262836"/>
              <a:chExt cx="435428" cy="435428"/>
            </a:xfrm>
          </p:grpSpPr>
          <p:sp>
            <p:nvSpPr>
              <p:cNvPr id="34" name="矩形: 圆角 33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椭圆 7"/>
              <p:cNvSpPr/>
              <p:nvPr/>
            </p:nvSpPr>
            <p:spPr>
              <a:xfrm>
                <a:off x="8652834" y="5362849"/>
                <a:ext cx="197107" cy="235402"/>
              </a:xfrm>
              <a:custGeom>
                <a:avLst/>
                <a:gdLst>
                  <a:gd name="connsiteX0" fmla="*/ 132196 w 277813"/>
                  <a:gd name="connsiteY0" fmla="*/ 133350 h 331788"/>
                  <a:gd name="connsiteX1" fmla="*/ 132196 w 277813"/>
                  <a:gd name="connsiteY1" fmla="*/ 152673 h 331788"/>
                  <a:gd name="connsiteX2" fmla="*/ 99724 w 277813"/>
                  <a:gd name="connsiteY2" fmla="*/ 186167 h 331788"/>
                  <a:gd name="connsiteX3" fmla="*/ 134793 w 277813"/>
                  <a:gd name="connsiteY3" fmla="*/ 220949 h 331788"/>
                  <a:gd name="connsiteX4" fmla="*/ 154276 w 277813"/>
                  <a:gd name="connsiteY4" fmla="*/ 237696 h 331788"/>
                  <a:gd name="connsiteX5" fmla="*/ 136092 w 277813"/>
                  <a:gd name="connsiteY5" fmla="*/ 249290 h 331788"/>
                  <a:gd name="connsiteX6" fmla="*/ 104920 w 277813"/>
                  <a:gd name="connsiteY6" fmla="*/ 241561 h 331788"/>
                  <a:gd name="connsiteX7" fmla="*/ 98425 w 277813"/>
                  <a:gd name="connsiteY7" fmla="*/ 263460 h 331788"/>
                  <a:gd name="connsiteX8" fmla="*/ 130897 w 277813"/>
                  <a:gd name="connsiteY8" fmla="*/ 272478 h 331788"/>
                  <a:gd name="connsiteX9" fmla="*/ 130897 w 277813"/>
                  <a:gd name="connsiteY9" fmla="*/ 290513 h 331788"/>
                  <a:gd name="connsiteX10" fmla="*/ 150380 w 277813"/>
                  <a:gd name="connsiteY10" fmla="*/ 290513 h 331788"/>
                  <a:gd name="connsiteX11" fmla="*/ 150380 w 277813"/>
                  <a:gd name="connsiteY11" fmla="*/ 271190 h 331788"/>
                  <a:gd name="connsiteX12" fmla="*/ 184150 w 277813"/>
                  <a:gd name="connsiteY12" fmla="*/ 235120 h 331788"/>
                  <a:gd name="connsiteX13" fmla="*/ 152978 w 277813"/>
                  <a:gd name="connsiteY13" fmla="*/ 199049 h 331788"/>
                  <a:gd name="connsiteX14" fmla="*/ 129598 w 277813"/>
                  <a:gd name="connsiteY14" fmla="*/ 182303 h 331788"/>
                  <a:gd name="connsiteX15" fmla="*/ 146483 w 277813"/>
                  <a:gd name="connsiteY15" fmla="*/ 171997 h 331788"/>
                  <a:gd name="connsiteX16" fmla="*/ 173759 w 277813"/>
                  <a:gd name="connsiteY16" fmla="*/ 178438 h 331788"/>
                  <a:gd name="connsiteX17" fmla="*/ 178955 w 277813"/>
                  <a:gd name="connsiteY17" fmla="*/ 156538 h 331788"/>
                  <a:gd name="connsiteX18" fmla="*/ 151679 w 277813"/>
                  <a:gd name="connsiteY18" fmla="*/ 151385 h 331788"/>
                  <a:gd name="connsiteX19" fmla="*/ 151679 w 277813"/>
                  <a:gd name="connsiteY19" fmla="*/ 133350 h 331788"/>
                  <a:gd name="connsiteX20" fmla="*/ 132196 w 277813"/>
                  <a:gd name="connsiteY20" fmla="*/ 133350 h 331788"/>
                  <a:gd name="connsiteX21" fmla="*/ 136310 w 277813"/>
                  <a:gd name="connsiteY21" fmla="*/ 0 h 331788"/>
                  <a:gd name="connsiteX22" fmla="*/ 167467 w 277813"/>
                  <a:gd name="connsiteY22" fmla="*/ 3888 h 331788"/>
                  <a:gd name="connsiteX23" fmla="*/ 158380 w 277813"/>
                  <a:gd name="connsiteY23" fmla="*/ 25921 h 331788"/>
                  <a:gd name="connsiteX24" fmla="*/ 184343 w 277813"/>
                  <a:gd name="connsiteY24" fmla="*/ 6480 h 331788"/>
                  <a:gd name="connsiteX25" fmla="*/ 214202 w 277813"/>
                  <a:gd name="connsiteY25" fmla="*/ 9072 h 331788"/>
                  <a:gd name="connsiteX26" fmla="*/ 188238 w 277813"/>
                  <a:gd name="connsiteY26" fmla="*/ 62210 h 331788"/>
                  <a:gd name="connsiteX27" fmla="*/ 215500 w 277813"/>
                  <a:gd name="connsiteY27" fmla="*/ 62210 h 331788"/>
                  <a:gd name="connsiteX28" fmla="*/ 215500 w 277813"/>
                  <a:gd name="connsiteY28" fmla="*/ 81651 h 331788"/>
                  <a:gd name="connsiteX29" fmla="*/ 183045 w 277813"/>
                  <a:gd name="connsiteY29" fmla="*/ 81651 h 331788"/>
                  <a:gd name="connsiteX30" fmla="*/ 277813 w 277813"/>
                  <a:gd name="connsiteY30" fmla="*/ 243657 h 331788"/>
                  <a:gd name="connsiteX31" fmla="*/ 138907 w 277813"/>
                  <a:gd name="connsiteY31" fmla="*/ 331788 h 331788"/>
                  <a:gd name="connsiteX32" fmla="*/ 0 w 277813"/>
                  <a:gd name="connsiteY32" fmla="*/ 243657 h 331788"/>
                  <a:gd name="connsiteX33" fmla="*/ 94768 w 277813"/>
                  <a:gd name="connsiteY33" fmla="*/ 81651 h 331788"/>
                  <a:gd name="connsiteX34" fmla="*/ 68804 w 277813"/>
                  <a:gd name="connsiteY34" fmla="*/ 81651 h 331788"/>
                  <a:gd name="connsiteX35" fmla="*/ 68804 w 277813"/>
                  <a:gd name="connsiteY35" fmla="*/ 60914 h 331788"/>
                  <a:gd name="connsiteX36" fmla="*/ 96066 w 277813"/>
                  <a:gd name="connsiteY36" fmla="*/ 62210 h 331788"/>
                  <a:gd name="connsiteX37" fmla="*/ 66208 w 277813"/>
                  <a:gd name="connsiteY37" fmla="*/ 5184 h 331788"/>
                  <a:gd name="connsiteX38" fmla="*/ 110347 w 277813"/>
                  <a:gd name="connsiteY38" fmla="*/ 6480 h 331788"/>
                  <a:gd name="connsiteX39" fmla="*/ 127223 w 277813"/>
                  <a:gd name="connsiteY39" fmla="*/ 28513 h 331788"/>
                  <a:gd name="connsiteX40" fmla="*/ 136310 w 277813"/>
                  <a:gd name="connsiteY40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77813" h="331788">
                    <a:moveTo>
                      <a:pt x="132196" y="133350"/>
                    </a:moveTo>
                    <a:cubicBezTo>
                      <a:pt x="132196" y="133350"/>
                      <a:pt x="132196" y="133350"/>
                      <a:pt x="132196" y="152673"/>
                    </a:cubicBezTo>
                    <a:cubicBezTo>
                      <a:pt x="111414" y="156538"/>
                      <a:pt x="99724" y="169420"/>
                      <a:pt x="99724" y="186167"/>
                    </a:cubicBezTo>
                    <a:cubicBezTo>
                      <a:pt x="99724" y="204202"/>
                      <a:pt x="114012" y="214508"/>
                      <a:pt x="134793" y="220949"/>
                    </a:cubicBezTo>
                    <a:cubicBezTo>
                      <a:pt x="149081" y="226102"/>
                      <a:pt x="154276" y="231255"/>
                      <a:pt x="154276" y="237696"/>
                    </a:cubicBezTo>
                    <a:cubicBezTo>
                      <a:pt x="154276" y="245425"/>
                      <a:pt x="147782" y="249290"/>
                      <a:pt x="136092" y="249290"/>
                    </a:cubicBezTo>
                    <a:cubicBezTo>
                      <a:pt x="124403" y="249290"/>
                      <a:pt x="112713" y="245425"/>
                      <a:pt x="104920" y="241561"/>
                    </a:cubicBezTo>
                    <a:cubicBezTo>
                      <a:pt x="104920" y="241561"/>
                      <a:pt x="104920" y="241561"/>
                      <a:pt x="98425" y="263460"/>
                    </a:cubicBezTo>
                    <a:cubicBezTo>
                      <a:pt x="106218" y="267325"/>
                      <a:pt x="117908" y="271190"/>
                      <a:pt x="130897" y="272478"/>
                    </a:cubicBezTo>
                    <a:cubicBezTo>
                      <a:pt x="130897" y="272478"/>
                      <a:pt x="130897" y="272478"/>
                      <a:pt x="130897" y="290513"/>
                    </a:cubicBezTo>
                    <a:cubicBezTo>
                      <a:pt x="130897" y="290513"/>
                      <a:pt x="130897" y="290513"/>
                      <a:pt x="150380" y="290513"/>
                    </a:cubicBezTo>
                    <a:cubicBezTo>
                      <a:pt x="150380" y="290513"/>
                      <a:pt x="150380" y="290513"/>
                      <a:pt x="150380" y="271190"/>
                    </a:cubicBezTo>
                    <a:cubicBezTo>
                      <a:pt x="172460" y="267325"/>
                      <a:pt x="184150" y="251866"/>
                      <a:pt x="184150" y="235120"/>
                    </a:cubicBezTo>
                    <a:cubicBezTo>
                      <a:pt x="184150" y="218373"/>
                      <a:pt x="175058" y="208067"/>
                      <a:pt x="152978" y="199049"/>
                    </a:cubicBezTo>
                    <a:cubicBezTo>
                      <a:pt x="136092" y="193897"/>
                      <a:pt x="129598" y="188744"/>
                      <a:pt x="129598" y="182303"/>
                    </a:cubicBezTo>
                    <a:cubicBezTo>
                      <a:pt x="129598" y="177150"/>
                      <a:pt x="133495" y="171997"/>
                      <a:pt x="146483" y="171997"/>
                    </a:cubicBezTo>
                    <a:cubicBezTo>
                      <a:pt x="159472" y="171997"/>
                      <a:pt x="168564" y="177150"/>
                      <a:pt x="173759" y="178438"/>
                    </a:cubicBezTo>
                    <a:cubicBezTo>
                      <a:pt x="173759" y="178438"/>
                      <a:pt x="173759" y="178438"/>
                      <a:pt x="178955" y="156538"/>
                    </a:cubicBezTo>
                    <a:cubicBezTo>
                      <a:pt x="172460" y="153962"/>
                      <a:pt x="164667" y="151385"/>
                      <a:pt x="151679" y="151385"/>
                    </a:cubicBezTo>
                    <a:cubicBezTo>
                      <a:pt x="151679" y="151385"/>
                      <a:pt x="151679" y="151385"/>
                      <a:pt x="151679" y="133350"/>
                    </a:cubicBezTo>
                    <a:cubicBezTo>
                      <a:pt x="151679" y="133350"/>
                      <a:pt x="151679" y="133350"/>
                      <a:pt x="132196" y="133350"/>
                    </a:cubicBezTo>
                    <a:close/>
                    <a:moveTo>
                      <a:pt x="136310" y="0"/>
                    </a:moveTo>
                    <a:cubicBezTo>
                      <a:pt x="136310" y="0"/>
                      <a:pt x="136310" y="0"/>
                      <a:pt x="167467" y="3888"/>
                    </a:cubicBezTo>
                    <a:cubicBezTo>
                      <a:pt x="167467" y="3888"/>
                      <a:pt x="167467" y="3888"/>
                      <a:pt x="158380" y="25921"/>
                    </a:cubicBezTo>
                    <a:cubicBezTo>
                      <a:pt x="158380" y="25921"/>
                      <a:pt x="158380" y="25921"/>
                      <a:pt x="184343" y="6480"/>
                    </a:cubicBezTo>
                    <a:cubicBezTo>
                      <a:pt x="184343" y="6480"/>
                      <a:pt x="184343" y="6480"/>
                      <a:pt x="214202" y="9072"/>
                    </a:cubicBezTo>
                    <a:cubicBezTo>
                      <a:pt x="214202" y="9072"/>
                      <a:pt x="214202" y="9072"/>
                      <a:pt x="188238" y="62210"/>
                    </a:cubicBezTo>
                    <a:cubicBezTo>
                      <a:pt x="188238" y="62210"/>
                      <a:pt x="188238" y="62210"/>
                      <a:pt x="215500" y="62210"/>
                    </a:cubicBezTo>
                    <a:cubicBezTo>
                      <a:pt x="215500" y="62210"/>
                      <a:pt x="215500" y="62210"/>
                      <a:pt x="215500" y="81651"/>
                    </a:cubicBezTo>
                    <a:cubicBezTo>
                      <a:pt x="215500" y="81651"/>
                      <a:pt x="215500" y="81651"/>
                      <a:pt x="183045" y="81651"/>
                    </a:cubicBezTo>
                    <a:cubicBezTo>
                      <a:pt x="237569" y="114052"/>
                      <a:pt x="277813" y="198295"/>
                      <a:pt x="277813" y="243657"/>
                    </a:cubicBezTo>
                    <a:cubicBezTo>
                      <a:pt x="277813" y="299387"/>
                      <a:pt x="215500" y="331788"/>
                      <a:pt x="138907" y="331788"/>
                    </a:cubicBezTo>
                    <a:cubicBezTo>
                      <a:pt x="62313" y="331788"/>
                      <a:pt x="0" y="299387"/>
                      <a:pt x="0" y="243657"/>
                    </a:cubicBezTo>
                    <a:cubicBezTo>
                      <a:pt x="0" y="198295"/>
                      <a:pt x="40244" y="114052"/>
                      <a:pt x="94768" y="81651"/>
                    </a:cubicBezTo>
                    <a:cubicBezTo>
                      <a:pt x="94768" y="81651"/>
                      <a:pt x="94768" y="81651"/>
                      <a:pt x="68804" y="81651"/>
                    </a:cubicBezTo>
                    <a:cubicBezTo>
                      <a:pt x="68804" y="81651"/>
                      <a:pt x="68804" y="81651"/>
                      <a:pt x="68804" y="60914"/>
                    </a:cubicBezTo>
                    <a:cubicBezTo>
                      <a:pt x="68804" y="60914"/>
                      <a:pt x="68804" y="60914"/>
                      <a:pt x="96066" y="62210"/>
                    </a:cubicBezTo>
                    <a:cubicBezTo>
                      <a:pt x="96066" y="62210"/>
                      <a:pt x="96066" y="62210"/>
                      <a:pt x="66208" y="5184"/>
                    </a:cubicBezTo>
                    <a:cubicBezTo>
                      <a:pt x="66208" y="5184"/>
                      <a:pt x="66208" y="5184"/>
                      <a:pt x="110347" y="6480"/>
                    </a:cubicBezTo>
                    <a:cubicBezTo>
                      <a:pt x="110347" y="6480"/>
                      <a:pt x="110347" y="6480"/>
                      <a:pt x="127223" y="28513"/>
                    </a:cubicBezTo>
                    <a:cubicBezTo>
                      <a:pt x="127223" y="28513"/>
                      <a:pt x="127223" y="28513"/>
                      <a:pt x="1363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9040086" y="2234928"/>
              <a:ext cx="2168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432074" y="2980068"/>
            <a:ext cx="2776810" cy="461665"/>
            <a:chOff x="8432074" y="3226811"/>
            <a:chExt cx="2776810" cy="461665"/>
          </a:xfrm>
        </p:grpSpPr>
        <p:grpSp>
          <p:nvGrpSpPr>
            <p:cNvPr id="36" name="组合 35"/>
            <p:cNvGrpSpPr/>
            <p:nvPr/>
          </p:nvGrpSpPr>
          <p:grpSpPr>
            <a:xfrm>
              <a:off x="8432074" y="3241598"/>
              <a:ext cx="435428" cy="435428"/>
              <a:chOff x="8533674" y="5262836"/>
              <a:chExt cx="435428" cy="435428"/>
            </a:xfrm>
          </p:grpSpPr>
          <p:sp>
            <p:nvSpPr>
              <p:cNvPr id="37" name="矩形: 圆角 36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椭圆 10"/>
              <p:cNvSpPr/>
              <p:nvPr/>
            </p:nvSpPr>
            <p:spPr>
              <a:xfrm>
                <a:off x="8637634" y="5362849"/>
                <a:ext cx="227507" cy="235402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2" name="文本框 21"/>
            <p:cNvSpPr txBox="1"/>
            <p:nvPr/>
          </p:nvSpPr>
          <p:spPr>
            <a:xfrm>
              <a:off x="9040086" y="3226811"/>
              <a:ext cx="2168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432074" y="3966808"/>
            <a:ext cx="2776810" cy="461665"/>
            <a:chOff x="8432074" y="4213551"/>
            <a:chExt cx="2776810" cy="461665"/>
          </a:xfrm>
        </p:grpSpPr>
        <p:grpSp>
          <p:nvGrpSpPr>
            <p:cNvPr id="39" name="组合 38"/>
            <p:cNvGrpSpPr/>
            <p:nvPr/>
          </p:nvGrpSpPr>
          <p:grpSpPr>
            <a:xfrm>
              <a:off x="8432074" y="4222031"/>
              <a:ext cx="435428" cy="435428"/>
              <a:chOff x="8533674" y="5262836"/>
              <a:chExt cx="435428" cy="435428"/>
            </a:xfrm>
          </p:grpSpPr>
          <p:sp>
            <p:nvSpPr>
              <p:cNvPr id="40" name="矩形: 圆角 39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椭圆 13"/>
              <p:cNvSpPr/>
              <p:nvPr/>
            </p:nvSpPr>
            <p:spPr>
              <a:xfrm>
                <a:off x="8649173" y="5362849"/>
                <a:ext cx="204430" cy="235402"/>
              </a:xfrm>
              <a:custGeom>
                <a:avLst/>
                <a:gdLst>
                  <a:gd name="connsiteX0" fmla="*/ 184010 w 292270"/>
                  <a:gd name="connsiteY0" fmla="*/ 131763 h 336550"/>
                  <a:gd name="connsiteX1" fmla="*/ 178567 w 292270"/>
                  <a:gd name="connsiteY1" fmla="*/ 141923 h 336550"/>
                  <a:gd name="connsiteX2" fmla="*/ 184010 w 292270"/>
                  <a:gd name="connsiteY2" fmla="*/ 150813 h 336550"/>
                  <a:gd name="connsiteX3" fmla="*/ 188092 w 292270"/>
                  <a:gd name="connsiteY3" fmla="*/ 141923 h 336550"/>
                  <a:gd name="connsiteX4" fmla="*/ 184010 w 292270"/>
                  <a:gd name="connsiteY4" fmla="*/ 131763 h 336550"/>
                  <a:gd name="connsiteX5" fmla="*/ 141147 w 292270"/>
                  <a:gd name="connsiteY5" fmla="*/ 131763 h 336550"/>
                  <a:gd name="connsiteX6" fmla="*/ 135704 w 292270"/>
                  <a:gd name="connsiteY6" fmla="*/ 141923 h 336550"/>
                  <a:gd name="connsiteX7" fmla="*/ 141147 w 292270"/>
                  <a:gd name="connsiteY7" fmla="*/ 150813 h 336550"/>
                  <a:gd name="connsiteX8" fmla="*/ 145229 w 292270"/>
                  <a:gd name="connsiteY8" fmla="*/ 141923 h 336550"/>
                  <a:gd name="connsiteX9" fmla="*/ 141147 w 292270"/>
                  <a:gd name="connsiteY9" fmla="*/ 131763 h 336550"/>
                  <a:gd name="connsiteX10" fmla="*/ 96811 w 292270"/>
                  <a:gd name="connsiteY10" fmla="*/ 131763 h 336550"/>
                  <a:gd name="connsiteX11" fmla="*/ 92842 w 292270"/>
                  <a:gd name="connsiteY11" fmla="*/ 134938 h 336550"/>
                  <a:gd name="connsiteX12" fmla="*/ 100780 w 292270"/>
                  <a:gd name="connsiteY12" fmla="*/ 134938 h 336550"/>
                  <a:gd name="connsiteX13" fmla="*/ 96811 w 292270"/>
                  <a:gd name="connsiteY13" fmla="*/ 131763 h 336550"/>
                  <a:gd name="connsiteX14" fmla="*/ 225310 w 292270"/>
                  <a:gd name="connsiteY14" fmla="*/ 127000 h 336550"/>
                  <a:gd name="connsiteX15" fmla="*/ 226721 w 292270"/>
                  <a:gd name="connsiteY15" fmla="*/ 127000 h 336550"/>
                  <a:gd name="connsiteX16" fmla="*/ 229543 w 292270"/>
                  <a:gd name="connsiteY16" fmla="*/ 127000 h 336550"/>
                  <a:gd name="connsiteX17" fmla="*/ 230954 w 292270"/>
                  <a:gd name="connsiteY17" fmla="*/ 127000 h 336550"/>
                  <a:gd name="connsiteX18" fmla="*/ 230954 w 292270"/>
                  <a:gd name="connsiteY18" fmla="*/ 155792 h 336550"/>
                  <a:gd name="connsiteX19" fmla="*/ 229543 w 292270"/>
                  <a:gd name="connsiteY19" fmla="*/ 157163 h 336550"/>
                  <a:gd name="connsiteX20" fmla="*/ 225310 w 292270"/>
                  <a:gd name="connsiteY20" fmla="*/ 157163 h 336550"/>
                  <a:gd name="connsiteX21" fmla="*/ 225310 w 292270"/>
                  <a:gd name="connsiteY21" fmla="*/ 155792 h 336550"/>
                  <a:gd name="connsiteX22" fmla="*/ 225310 w 292270"/>
                  <a:gd name="connsiteY22" fmla="*/ 132484 h 336550"/>
                  <a:gd name="connsiteX23" fmla="*/ 221076 w 292270"/>
                  <a:gd name="connsiteY23" fmla="*/ 133855 h 336550"/>
                  <a:gd name="connsiteX24" fmla="*/ 221076 w 292270"/>
                  <a:gd name="connsiteY24" fmla="*/ 135227 h 336550"/>
                  <a:gd name="connsiteX25" fmla="*/ 219665 w 292270"/>
                  <a:gd name="connsiteY25" fmla="*/ 133855 h 336550"/>
                  <a:gd name="connsiteX26" fmla="*/ 219665 w 292270"/>
                  <a:gd name="connsiteY26" fmla="*/ 131113 h 336550"/>
                  <a:gd name="connsiteX27" fmla="*/ 219665 w 292270"/>
                  <a:gd name="connsiteY27" fmla="*/ 129742 h 336550"/>
                  <a:gd name="connsiteX28" fmla="*/ 225310 w 292270"/>
                  <a:gd name="connsiteY28" fmla="*/ 127000 h 336550"/>
                  <a:gd name="connsiteX29" fmla="*/ 203791 w 292270"/>
                  <a:gd name="connsiteY29" fmla="*/ 127000 h 336550"/>
                  <a:gd name="connsiteX30" fmla="*/ 207495 w 292270"/>
                  <a:gd name="connsiteY30" fmla="*/ 127000 h 336550"/>
                  <a:gd name="connsiteX31" fmla="*/ 208730 w 292270"/>
                  <a:gd name="connsiteY31" fmla="*/ 127000 h 336550"/>
                  <a:gd name="connsiteX32" fmla="*/ 208730 w 292270"/>
                  <a:gd name="connsiteY32" fmla="*/ 155792 h 336550"/>
                  <a:gd name="connsiteX33" fmla="*/ 207495 w 292270"/>
                  <a:gd name="connsiteY33" fmla="*/ 157163 h 336550"/>
                  <a:gd name="connsiteX34" fmla="*/ 203791 w 292270"/>
                  <a:gd name="connsiteY34" fmla="*/ 157163 h 336550"/>
                  <a:gd name="connsiteX35" fmla="*/ 202556 w 292270"/>
                  <a:gd name="connsiteY35" fmla="*/ 155792 h 336550"/>
                  <a:gd name="connsiteX36" fmla="*/ 202556 w 292270"/>
                  <a:gd name="connsiteY36" fmla="*/ 132484 h 336550"/>
                  <a:gd name="connsiteX37" fmla="*/ 200086 w 292270"/>
                  <a:gd name="connsiteY37" fmla="*/ 133855 h 336550"/>
                  <a:gd name="connsiteX38" fmla="*/ 198852 w 292270"/>
                  <a:gd name="connsiteY38" fmla="*/ 135227 h 336550"/>
                  <a:gd name="connsiteX39" fmla="*/ 198852 w 292270"/>
                  <a:gd name="connsiteY39" fmla="*/ 133855 h 336550"/>
                  <a:gd name="connsiteX40" fmla="*/ 197617 w 292270"/>
                  <a:gd name="connsiteY40" fmla="*/ 131113 h 336550"/>
                  <a:gd name="connsiteX41" fmla="*/ 198852 w 292270"/>
                  <a:gd name="connsiteY41" fmla="*/ 129742 h 336550"/>
                  <a:gd name="connsiteX42" fmla="*/ 203791 w 292270"/>
                  <a:gd name="connsiteY42" fmla="*/ 127000 h 336550"/>
                  <a:gd name="connsiteX43" fmla="*/ 183964 w 292270"/>
                  <a:gd name="connsiteY43" fmla="*/ 127000 h 336550"/>
                  <a:gd name="connsiteX44" fmla="*/ 192854 w 292270"/>
                  <a:gd name="connsiteY44" fmla="*/ 141426 h 336550"/>
                  <a:gd name="connsiteX45" fmla="*/ 182694 w 292270"/>
                  <a:gd name="connsiteY45" fmla="*/ 157163 h 336550"/>
                  <a:gd name="connsiteX46" fmla="*/ 173804 w 292270"/>
                  <a:gd name="connsiteY46" fmla="*/ 142737 h 336550"/>
                  <a:gd name="connsiteX47" fmla="*/ 183964 w 292270"/>
                  <a:gd name="connsiteY47" fmla="*/ 127000 h 336550"/>
                  <a:gd name="connsiteX48" fmla="*/ 161699 w 292270"/>
                  <a:gd name="connsiteY48" fmla="*/ 127000 h 336550"/>
                  <a:gd name="connsiteX49" fmla="*/ 164478 w 292270"/>
                  <a:gd name="connsiteY49" fmla="*/ 127000 h 336550"/>
                  <a:gd name="connsiteX50" fmla="*/ 165867 w 292270"/>
                  <a:gd name="connsiteY50" fmla="*/ 127000 h 336550"/>
                  <a:gd name="connsiteX51" fmla="*/ 165867 w 292270"/>
                  <a:gd name="connsiteY51" fmla="*/ 155792 h 336550"/>
                  <a:gd name="connsiteX52" fmla="*/ 164478 w 292270"/>
                  <a:gd name="connsiteY52" fmla="*/ 157163 h 336550"/>
                  <a:gd name="connsiteX53" fmla="*/ 161699 w 292270"/>
                  <a:gd name="connsiteY53" fmla="*/ 157163 h 336550"/>
                  <a:gd name="connsiteX54" fmla="*/ 160310 w 292270"/>
                  <a:gd name="connsiteY54" fmla="*/ 155792 h 336550"/>
                  <a:gd name="connsiteX55" fmla="*/ 160310 w 292270"/>
                  <a:gd name="connsiteY55" fmla="*/ 132484 h 336550"/>
                  <a:gd name="connsiteX56" fmla="*/ 156143 w 292270"/>
                  <a:gd name="connsiteY56" fmla="*/ 133855 h 336550"/>
                  <a:gd name="connsiteX57" fmla="*/ 156143 w 292270"/>
                  <a:gd name="connsiteY57" fmla="*/ 135227 h 336550"/>
                  <a:gd name="connsiteX58" fmla="*/ 154754 w 292270"/>
                  <a:gd name="connsiteY58" fmla="*/ 133855 h 336550"/>
                  <a:gd name="connsiteX59" fmla="*/ 154754 w 292270"/>
                  <a:gd name="connsiteY59" fmla="*/ 131113 h 336550"/>
                  <a:gd name="connsiteX60" fmla="*/ 154754 w 292270"/>
                  <a:gd name="connsiteY60" fmla="*/ 129742 h 336550"/>
                  <a:gd name="connsiteX61" fmla="*/ 161699 w 292270"/>
                  <a:gd name="connsiteY61" fmla="*/ 127000 h 336550"/>
                  <a:gd name="connsiteX62" fmla="*/ 141261 w 292270"/>
                  <a:gd name="connsiteY62" fmla="*/ 127000 h 336550"/>
                  <a:gd name="connsiteX63" fmla="*/ 151580 w 292270"/>
                  <a:gd name="connsiteY63" fmla="*/ 141426 h 336550"/>
                  <a:gd name="connsiteX64" fmla="*/ 141261 w 292270"/>
                  <a:gd name="connsiteY64" fmla="*/ 157163 h 336550"/>
                  <a:gd name="connsiteX65" fmla="*/ 130942 w 292270"/>
                  <a:gd name="connsiteY65" fmla="*/ 142737 h 336550"/>
                  <a:gd name="connsiteX66" fmla="*/ 141261 w 292270"/>
                  <a:gd name="connsiteY66" fmla="*/ 127000 h 336550"/>
                  <a:gd name="connsiteX67" fmla="*/ 247736 w 292270"/>
                  <a:gd name="connsiteY67" fmla="*/ 80963 h 336550"/>
                  <a:gd name="connsiteX68" fmla="*/ 243654 w 292270"/>
                  <a:gd name="connsiteY68" fmla="*/ 91970 h 336550"/>
                  <a:gd name="connsiteX69" fmla="*/ 247736 w 292270"/>
                  <a:gd name="connsiteY69" fmla="*/ 101601 h 336550"/>
                  <a:gd name="connsiteX70" fmla="*/ 253179 w 292270"/>
                  <a:gd name="connsiteY70" fmla="*/ 90594 h 336550"/>
                  <a:gd name="connsiteX71" fmla="*/ 247736 w 292270"/>
                  <a:gd name="connsiteY71" fmla="*/ 80963 h 336550"/>
                  <a:gd name="connsiteX72" fmla="*/ 205328 w 292270"/>
                  <a:gd name="connsiteY72" fmla="*/ 80963 h 336550"/>
                  <a:gd name="connsiteX73" fmla="*/ 200792 w 292270"/>
                  <a:gd name="connsiteY73" fmla="*/ 91970 h 336550"/>
                  <a:gd name="connsiteX74" fmla="*/ 205328 w 292270"/>
                  <a:gd name="connsiteY74" fmla="*/ 101601 h 336550"/>
                  <a:gd name="connsiteX75" fmla="*/ 208730 w 292270"/>
                  <a:gd name="connsiteY75" fmla="*/ 90594 h 336550"/>
                  <a:gd name="connsiteX76" fmla="*/ 205328 w 292270"/>
                  <a:gd name="connsiteY76" fmla="*/ 80963 h 336550"/>
                  <a:gd name="connsiteX77" fmla="*/ 184010 w 292270"/>
                  <a:gd name="connsiteY77" fmla="*/ 80963 h 336550"/>
                  <a:gd name="connsiteX78" fmla="*/ 178567 w 292270"/>
                  <a:gd name="connsiteY78" fmla="*/ 91970 h 336550"/>
                  <a:gd name="connsiteX79" fmla="*/ 184010 w 292270"/>
                  <a:gd name="connsiteY79" fmla="*/ 101601 h 336550"/>
                  <a:gd name="connsiteX80" fmla="*/ 188092 w 292270"/>
                  <a:gd name="connsiteY80" fmla="*/ 90594 h 336550"/>
                  <a:gd name="connsiteX81" fmla="*/ 184010 w 292270"/>
                  <a:gd name="connsiteY81" fmla="*/ 80963 h 336550"/>
                  <a:gd name="connsiteX82" fmla="*/ 162011 w 292270"/>
                  <a:gd name="connsiteY82" fmla="*/ 80963 h 336550"/>
                  <a:gd name="connsiteX83" fmla="*/ 157929 w 292270"/>
                  <a:gd name="connsiteY83" fmla="*/ 91970 h 336550"/>
                  <a:gd name="connsiteX84" fmla="*/ 162011 w 292270"/>
                  <a:gd name="connsiteY84" fmla="*/ 101601 h 336550"/>
                  <a:gd name="connsiteX85" fmla="*/ 167454 w 292270"/>
                  <a:gd name="connsiteY85" fmla="*/ 90594 h 336550"/>
                  <a:gd name="connsiteX86" fmla="*/ 162011 w 292270"/>
                  <a:gd name="connsiteY86" fmla="*/ 80963 h 336550"/>
                  <a:gd name="connsiteX87" fmla="*/ 76173 w 292270"/>
                  <a:gd name="connsiteY87" fmla="*/ 80963 h 336550"/>
                  <a:gd name="connsiteX88" fmla="*/ 72204 w 292270"/>
                  <a:gd name="connsiteY88" fmla="*/ 91970 h 336550"/>
                  <a:gd name="connsiteX89" fmla="*/ 76173 w 292270"/>
                  <a:gd name="connsiteY89" fmla="*/ 101601 h 336550"/>
                  <a:gd name="connsiteX90" fmla="*/ 80142 w 292270"/>
                  <a:gd name="connsiteY90" fmla="*/ 90594 h 336550"/>
                  <a:gd name="connsiteX91" fmla="*/ 76173 w 292270"/>
                  <a:gd name="connsiteY91" fmla="*/ 80963 h 336550"/>
                  <a:gd name="connsiteX92" fmla="*/ 225310 w 292270"/>
                  <a:gd name="connsiteY92" fmla="*/ 76200 h 336550"/>
                  <a:gd name="connsiteX93" fmla="*/ 226721 w 292270"/>
                  <a:gd name="connsiteY93" fmla="*/ 76200 h 336550"/>
                  <a:gd name="connsiteX94" fmla="*/ 229543 w 292270"/>
                  <a:gd name="connsiteY94" fmla="*/ 76200 h 336550"/>
                  <a:gd name="connsiteX95" fmla="*/ 230954 w 292270"/>
                  <a:gd name="connsiteY95" fmla="*/ 77511 h 336550"/>
                  <a:gd name="connsiteX96" fmla="*/ 230954 w 292270"/>
                  <a:gd name="connsiteY96" fmla="*/ 105052 h 336550"/>
                  <a:gd name="connsiteX97" fmla="*/ 229543 w 292270"/>
                  <a:gd name="connsiteY97" fmla="*/ 106363 h 336550"/>
                  <a:gd name="connsiteX98" fmla="*/ 225310 w 292270"/>
                  <a:gd name="connsiteY98" fmla="*/ 106363 h 336550"/>
                  <a:gd name="connsiteX99" fmla="*/ 225310 w 292270"/>
                  <a:gd name="connsiteY99" fmla="*/ 105052 h 336550"/>
                  <a:gd name="connsiteX100" fmla="*/ 225310 w 292270"/>
                  <a:gd name="connsiteY100" fmla="*/ 82757 h 336550"/>
                  <a:gd name="connsiteX101" fmla="*/ 221076 w 292270"/>
                  <a:gd name="connsiteY101" fmla="*/ 84069 h 336550"/>
                  <a:gd name="connsiteX102" fmla="*/ 219665 w 292270"/>
                  <a:gd name="connsiteY102" fmla="*/ 84069 h 336550"/>
                  <a:gd name="connsiteX103" fmla="*/ 219665 w 292270"/>
                  <a:gd name="connsiteY103" fmla="*/ 81446 h 336550"/>
                  <a:gd name="connsiteX104" fmla="*/ 219665 w 292270"/>
                  <a:gd name="connsiteY104" fmla="*/ 80134 h 336550"/>
                  <a:gd name="connsiteX105" fmla="*/ 225310 w 292270"/>
                  <a:gd name="connsiteY105" fmla="*/ 76200 h 336550"/>
                  <a:gd name="connsiteX106" fmla="*/ 205555 w 292270"/>
                  <a:gd name="connsiteY106" fmla="*/ 76200 h 336550"/>
                  <a:gd name="connsiteX107" fmla="*/ 216667 w 292270"/>
                  <a:gd name="connsiteY107" fmla="*/ 90626 h 336550"/>
                  <a:gd name="connsiteX108" fmla="*/ 205555 w 292270"/>
                  <a:gd name="connsiteY108" fmla="*/ 106363 h 336550"/>
                  <a:gd name="connsiteX109" fmla="*/ 194442 w 292270"/>
                  <a:gd name="connsiteY109" fmla="*/ 91937 h 336550"/>
                  <a:gd name="connsiteX110" fmla="*/ 205555 w 292270"/>
                  <a:gd name="connsiteY110" fmla="*/ 76200 h 336550"/>
                  <a:gd name="connsiteX111" fmla="*/ 183964 w 292270"/>
                  <a:gd name="connsiteY111" fmla="*/ 76200 h 336550"/>
                  <a:gd name="connsiteX112" fmla="*/ 192854 w 292270"/>
                  <a:gd name="connsiteY112" fmla="*/ 90626 h 336550"/>
                  <a:gd name="connsiteX113" fmla="*/ 182694 w 292270"/>
                  <a:gd name="connsiteY113" fmla="*/ 106363 h 336550"/>
                  <a:gd name="connsiteX114" fmla="*/ 173804 w 292270"/>
                  <a:gd name="connsiteY114" fmla="*/ 91937 h 336550"/>
                  <a:gd name="connsiteX115" fmla="*/ 183964 w 292270"/>
                  <a:gd name="connsiteY115" fmla="*/ 76200 h 336550"/>
                  <a:gd name="connsiteX116" fmla="*/ 161898 w 292270"/>
                  <a:gd name="connsiteY116" fmla="*/ 76200 h 336550"/>
                  <a:gd name="connsiteX117" fmla="*/ 172217 w 292270"/>
                  <a:gd name="connsiteY117" fmla="*/ 90626 h 336550"/>
                  <a:gd name="connsiteX118" fmla="*/ 161898 w 292270"/>
                  <a:gd name="connsiteY118" fmla="*/ 106363 h 336550"/>
                  <a:gd name="connsiteX119" fmla="*/ 151579 w 292270"/>
                  <a:gd name="connsiteY119" fmla="*/ 91937 h 336550"/>
                  <a:gd name="connsiteX120" fmla="*/ 161898 w 292270"/>
                  <a:gd name="connsiteY120" fmla="*/ 76200 h 336550"/>
                  <a:gd name="connsiteX121" fmla="*/ 139584 w 292270"/>
                  <a:gd name="connsiteY121" fmla="*/ 76200 h 336550"/>
                  <a:gd name="connsiteX122" fmla="*/ 140996 w 292270"/>
                  <a:gd name="connsiteY122" fmla="*/ 76200 h 336550"/>
                  <a:gd name="connsiteX123" fmla="*/ 143818 w 292270"/>
                  <a:gd name="connsiteY123" fmla="*/ 76200 h 336550"/>
                  <a:gd name="connsiteX124" fmla="*/ 145229 w 292270"/>
                  <a:gd name="connsiteY124" fmla="*/ 77511 h 336550"/>
                  <a:gd name="connsiteX125" fmla="*/ 145229 w 292270"/>
                  <a:gd name="connsiteY125" fmla="*/ 105052 h 336550"/>
                  <a:gd name="connsiteX126" fmla="*/ 143818 w 292270"/>
                  <a:gd name="connsiteY126" fmla="*/ 106363 h 336550"/>
                  <a:gd name="connsiteX127" fmla="*/ 139584 w 292270"/>
                  <a:gd name="connsiteY127" fmla="*/ 106363 h 336550"/>
                  <a:gd name="connsiteX128" fmla="*/ 139584 w 292270"/>
                  <a:gd name="connsiteY128" fmla="*/ 105052 h 336550"/>
                  <a:gd name="connsiteX129" fmla="*/ 139584 w 292270"/>
                  <a:gd name="connsiteY129" fmla="*/ 82757 h 336550"/>
                  <a:gd name="connsiteX130" fmla="*/ 135351 w 292270"/>
                  <a:gd name="connsiteY130" fmla="*/ 84069 h 336550"/>
                  <a:gd name="connsiteX131" fmla="*/ 133940 w 292270"/>
                  <a:gd name="connsiteY131" fmla="*/ 84069 h 336550"/>
                  <a:gd name="connsiteX132" fmla="*/ 132529 w 292270"/>
                  <a:gd name="connsiteY132" fmla="*/ 81446 h 336550"/>
                  <a:gd name="connsiteX133" fmla="*/ 133940 w 292270"/>
                  <a:gd name="connsiteY133" fmla="*/ 80134 h 336550"/>
                  <a:gd name="connsiteX134" fmla="*/ 139584 w 292270"/>
                  <a:gd name="connsiteY134" fmla="*/ 76200 h 336550"/>
                  <a:gd name="connsiteX135" fmla="*/ 118837 w 292270"/>
                  <a:gd name="connsiteY135" fmla="*/ 76200 h 336550"/>
                  <a:gd name="connsiteX136" fmla="*/ 123005 w 292270"/>
                  <a:gd name="connsiteY136" fmla="*/ 76200 h 336550"/>
                  <a:gd name="connsiteX137" fmla="*/ 123005 w 292270"/>
                  <a:gd name="connsiteY137" fmla="*/ 77511 h 336550"/>
                  <a:gd name="connsiteX138" fmla="*/ 123005 w 292270"/>
                  <a:gd name="connsiteY138" fmla="*/ 105052 h 336550"/>
                  <a:gd name="connsiteX139" fmla="*/ 123005 w 292270"/>
                  <a:gd name="connsiteY139" fmla="*/ 106363 h 336550"/>
                  <a:gd name="connsiteX140" fmla="*/ 118837 w 292270"/>
                  <a:gd name="connsiteY140" fmla="*/ 106363 h 336550"/>
                  <a:gd name="connsiteX141" fmla="*/ 117448 w 292270"/>
                  <a:gd name="connsiteY141" fmla="*/ 105052 h 336550"/>
                  <a:gd name="connsiteX142" fmla="*/ 117448 w 292270"/>
                  <a:gd name="connsiteY142" fmla="*/ 82757 h 336550"/>
                  <a:gd name="connsiteX143" fmla="*/ 114670 w 292270"/>
                  <a:gd name="connsiteY143" fmla="*/ 84069 h 336550"/>
                  <a:gd name="connsiteX144" fmla="*/ 113281 w 292270"/>
                  <a:gd name="connsiteY144" fmla="*/ 84069 h 336550"/>
                  <a:gd name="connsiteX145" fmla="*/ 111892 w 292270"/>
                  <a:gd name="connsiteY145" fmla="*/ 81446 h 336550"/>
                  <a:gd name="connsiteX146" fmla="*/ 111892 w 292270"/>
                  <a:gd name="connsiteY146" fmla="*/ 80134 h 336550"/>
                  <a:gd name="connsiteX147" fmla="*/ 118837 w 292270"/>
                  <a:gd name="connsiteY147" fmla="*/ 76200 h 336550"/>
                  <a:gd name="connsiteX148" fmla="*/ 97207 w 292270"/>
                  <a:gd name="connsiteY148" fmla="*/ 76200 h 336550"/>
                  <a:gd name="connsiteX149" fmla="*/ 99588 w 292270"/>
                  <a:gd name="connsiteY149" fmla="*/ 76200 h 336550"/>
                  <a:gd name="connsiteX150" fmla="*/ 100779 w 292270"/>
                  <a:gd name="connsiteY150" fmla="*/ 77511 h 336550"/>
                  <a:gd name="connsiteX151" fmla="*/ 100779 w 292270"/>
                  <a:gd name="connsiteY151" fmla="*/ 105052 h 336550"/>
                  <a:gd name="connsiteX152" fmla="*/ 99588 w 292270"/>
                  <a:gd name="connsiteY152" fmla="*/ 106363 h 336550"/>
                  <a:gd name="connsiteX153" fmla="*/ 97207 w 292270"/>
                  <a:gd name="connsiteY153" fmla="*/ 106363 h 336550"/>
                  <a:gd name="connsiteX154" fmla="*/ 96016 w 292270"/>
                  <a:gd name="connsiteY154" fmla="*/ 105052 h 336550"/>
                  <a:gd name="connsiteX155" fmla="*/ 96016 w 292270"/>
                  <a:gd name="connsiteY155" fmla="*/ 82757 h 336550"/>
                  <a:gd name="connsiteX156" fmla="*/ 92444 w 292270"/>
                  <a:gd name="connsiteY156" fmla="*/ 84069 h 336550"/>
                  <a:gd name="connsiteX157" fmla="*/ 91254 w 292270"/>
                  <a:gd name="connsiteY157" fmla="*/ 84069 h 336550"/>
                  <a:gd name="connsiteX158" fmla="*/ 91254 w 292270"/>
                  <a:gd name="connsiteY158" fmla="*/ 81446 h 336550"/>
                  <a:gd name="connsiteX159" fmla="*/ 91254 w 292270"/>
                  <a:gd name="connsiteY159" fmla="*/ 80134 h 336550"/>
                  <a:gd name="connsiteX160" fmla="*/ 97207 w 292270"/>
                  <a:gd name="connsiteY160" fmla="*/ 76200 h 336550"/>
                  <a:gd name="connsiteX161" fmla="*/ 201926 w 292270"/>
                  <a:gd name="connsiteY161" fmla="*/ 36513 h 336550"/>
                  <a:gd name="connsiteX162" fmla="*/ 200792 w 292270"/>
                  <a:gd name="connsiteY162" fmla="*/ 40409 h 336550"/>
                  <a:gd name="connsiteX163" fmla="*/ 205328 w 292270"/>
                  <a:gd name="connsiteY163" fmla="*/ 50801 h 336550"/>
                  <a:gd name="connsiteX164" fmla="*/ 208730 w 292270"/>
                  <a:gd name="connsiteY164" fmla="*/ 40409 h 336550"/>
                  <a:gd name="connsiteX165" fmla="*/ 208730 w 292270"/>
                  <a:gd name="connsiteY165" fmla="*/ 39111 h 336550"/>
                  <a:gd name="connsiteX166" fmla="*/ 201926 w 292270"/>
                  <a:gd name="connsiteY166" fmla="*/ 36513 h 336550"/>
                  <a:gd name="connsiteX167" fmla="*/ 123005 w 292270"/>
                  <a:gd name="connsiteY167" fmla="*/ 34925 h 336550"/>
                  <a:gd name="connsiteX168" fmla="*/ 116201 w 292270"/>
                  <a:gd name="connsiteY168" fmla="*/ 37571 h 336550"/>
                  <a:gd name="connsiteX169" fmla="*/ 115067 w 292270"/>
                  <a:gd name="connsiteY169" fmla="*/ 38894 h 336550"/>
                  <a:gd name="connsiteX170" fmla="*/ 115067 w 292270"/>
                  <a:gd name="connsiteY170" fmla="*/ 40216 h 336550"/>
                  <a:gd name="connsiteX171" fmla="*/ 119603 w 292270"/>
                  <a:gd name="connsiteY171" fmla="*/ 50800 h 336550"/>
                  <a:gd name="connsiteX172" fmla="*/ 123005 w 292270"/>
                  <a:gd name="connsiteY172" fmla="*/ 40216 h 336550"/>
                  <a:gd name="connsiteX173" fmla="*/ 123005 w 292270"/>
                  <a:gd name="connsiteY173" fmla="*/ 34925 h 336550"/>
                  <a:gd name="connsiteX174" fmla="*/ 162011 w 292270"/>
                  <a:gd name="connsiteY174" fmla="*/ 31750 h 336550"/>
                  <a:gd name="connsiteX175" fmla="*/ 157929 w 292270"/>
                  <a:gd name="connsiteY175" fmla="*/ 40640 h 336550"/>
                  <a:gd name="connsiteX176" fmla="*/ 162011 w 292270"/>
                  <a:gd name="connsiteY176" fmla="*/ 50800 h 336550"/>
                  <a:gd name="connsiteX177" fmla="*/ 167454 w 292270"/>
                  <a:gd name="connsiteY177" fmla="*/ 40640 h 336550"/>
                  <a:gd name="connsiteX178" fmla="*/ 162011 w 292270"/>
                  <a:gd name="connsiteY178" fmla="*/ 31750 h 336550"/>
                  <a:gd name="connsiteX179" fmla="*/ 144703 w 292270"/>
                  <a:gd name="connsiteY179" fmla="*/ 28575 h 336550"/>
                  <a:gd name="connsiteX180" fmla="*/ 144703 w 292270"/>
                  <a:gd name="connsiteY180" fmla="*/ 55075 h 336550"/>
                  <a:gd name="connsiteX181" fmla="*/ 143389 w 292270"/>
                  <a:gd name="connsiteY181" fmla="*/ 55075 h 336550"/>
                  <a:gd name="connsiteX182" fmla="*/ 139447 w 292270"/>
                  <a:gd name="connsiteY182" fmla="*/ 55075 h 336550"/>
                  <a:gd name="connsiteX183" fmla="*/ 139447 w 292270"/>
                  <a:gd name="connsiteY183" fmla="*/ 32550 h 336550"/>
                  <a:gd name="connsiteX184" fmla="*/ 135504 w 292270"/>
                  <a:gd name="connsiteY184" fmla="*/ 33875 h 336550"/>
                  <a:gd name="connsiteX185" fmla="*/ 134190 w 292270"/>
                  <a:gd name="connsiteY185" fmla="*/ 33875 h 336550"/>
                  <a:gd name="connsiteX186" fmla="*/ 132876 w 292270"/>
                  <a:gd name="connsiteY186" fmla="*/ 31225 h 336550"/>
                  <a:gd name="connsiteX187" fmla="*/ 127619 w 292270"/>
                  <a:gd name="connsiteY187" fmla="*/ 32550 h 336550"/>
                  <a:gd name="connsiteX188" fmla="*/ 128934 w 292270"/>
                  <a:gd name="connsiteY188" fmla="*/ 40500 h 336550"/>
                  <a:gd name="connsiteX189" fmla="*/ 118420 w 292270"/>
                  <a:gd name="connsiteY189" fmla="*/ 56400 h 336550"/>
                  <a:gd name="connsiteX190" fmla="*/ 109221 w 292270"/>
                  <a:gd name="connsiteY190" fmla="*/ 41825 h 336550"/>
                  <a:gd name="connsiteX191" fmla="*/ 101336 w 292270"/>
                  <a:gd name="connsiteY191" fmla="*/ 47125 h 336550"/>
                  <a:gd name="connsiteX192" fmla="*/ 101336 w 292270"/>
                  <a:gd name="connsiteY192" fmla="*/ 55075 h 336550"/>
                  <a:gd name="connsiteX193" fmla="*/ 100022 w 292270"/>
                  <a:gd name="connsiteY193" fmla="*/ 55075 h 336550"/>
                  <a:gd name="connsiteX194" fmla="*/ 97394 w 292270"/>
                  <a:gd name="connsiteY194" fmla="*/ 55075 h 336550"/>
                  <a:gd name="connsiteX195" fmla="*/ 96080 w 292270"/>
                  <a:gd name="connsiteY195" fmla="*/ 55075 h 336550"/>
                  <a:gd name="connsiteX196" fmla="*/ 96080 w 292270"/>
                  <a:gd name="connsiteY196" fmla="*/ 49775 h 336550"/>
                  <a:gd name="connsiteX197" fmla="*/ 72425 w 292270"/>
                  <a:gd name="connsiteY197" fmla="*/ 77600 h 336550"/>
                  <a:gd name="connsiteX198" fmla="*/ 76367 w 292270"/>
                  <a:gd name="connsiteY198" fmla="*/ 76275 h 336550"/>
                  <a:gd name="connsiteX199" fmla="*/ 86880 w 292270"/>
                  <a:gd name="connsiteY199" fmla="*/ 90850 h 336550"/>
                  <a:gd name="connsiteX200" fmla="*/ 76367 w 292270"/>
                  <a:gd name="connsiteY200" fmla="*/ 106750 h 336550"/>
                  <a:gd name="connsiteX201" fmla="*/ 67168 w 292270"/>
                  <a:gd name="connsiteY201" fmla="*/ 97475 h 336550"/>
                  <a:gd name="connsiteX202" fmla="*/ 75053 w 292270"/>
                  <a:gd name="connsiteY202" fmla="*/ 127950 h 336550"/>
                  <a:gd name="connsiteX203" fmla="*/ 76367 w 292270"/>
                  <a:gd name="connsiteY203" fmla="*/ 127950 h 336550"/>
                  <a:gd name="connsiteX204" fmla="*/ 78995 w 292270"/>
                  <a:gd name="connsiteY204" fmla="*/ 127950 h 336550"/>
                  <a:gd name="connsiteX205" fmla="*/ 80310 w 292270"/>
                  <a:gd name="connsiteY205" fmla="*/ 127950 h 336550"/>
                  <a:gd name="connsiteX206" fmla="*/ 80310 w 292270"/>
                  <a:gd name="connsiteY206" fmla="*/ 133250 h 336550"/>
                  <a:gd name="connsiteX207" fmla="*/ 88195 w 292270"/>
                  <a:gd name="connsiteY207" fmla="*/ 135900 h 336550"/>
                  <a:gd name="connsiteX208" fmla="*/ 97394 w 292270"/>
                  <a:gd name="connsiteY208" fmla="*/ 126625 h 336550"/>
                  <a:gd name="connsiteX209" fmla="*/ 107907 w 292270"/>
                  <a:gd name="connsiteY209" fmla="*/ 135900 h 336550"/>
                  <a:gd name="connsiteX210" fmla="*/ 114478 w 292270"/>
                  <a:gd name="connsiteY210" fmla="*/ 145175 h 336550"/>
                  <a:gd name="connsiteX211" fmla="*/ 117106 w 292270"/>
                  <a:gd name="connsiteY211" fmla="*/ 151800 h 336550"/>
                  <a:gd name="connsiteX212" fmla="*/ 117106 w 292270"/>
                  <a:gd name="connsiteY212" fmla="*/ 133250 h 336550"/>
                  <a:gd name="connsiteX213" fmla="*/ 114478 w 292270"/>
                  <a:gd name="connsiteY213" fmla="*/ 134575 h 336550"/>
                  <a:gd name="connsiteX214" fmla="*/ 113164 w 292270"/>
                  <a:gd name="connsiteY214" fmla="*/ 135900 h 336550"/>
                  <a:gd name="connsiteX215" fmla="*/ 113164 w 292270"/>
                  <a:gd name="connsiteY215" fmla="*/ 134575 h 336550"/>
                  <a:gd name="connsiteX216" fmla="*/ 111849 w 292270"/>
                  <a:gd name="connsiteY216" fmla="*/ 131925 h 336550"/>
                  <a:gd name="connsiteX217" fmla="*/ 111849 w 292270"/>
                  <a:gd name="connsiteY217" fmla="*/ 130600 h 336550"/>
                  <a:gd name="connsiteX218" fmla="*/ 118420 w 292270"/>
                  <a:gd name="connsiteY218" fmla="*/ 127950 h 336550"/>
                  <a:gd name="connsiteX219" fmla="*/ 122363 w 292270"/>
                  <a:gd name="connsiteY219" fmla="*/ 127950 h 336550"/>
                  <a:gd name="connsiteX220" fmla="*/ 122363 w 292270"/>
                  <a:gd name="connsiteY220" fmla="*/ 155775 h 336550"/>
                  <a:gd name="connsiteX221" fmla="*/ 122363 w 292270"/>
                  <a:gd name="connsiteY221" fmla="*/ 157100 h 336550"/>
                  <a:gd name="connsiteX222" fmla="*/ 121049 w 292270"/>
                  <a:gd name="connsiteY222" fmla="*/ 157100 h 336550"/>
                  <a:gd name="connsiteX223" fmla="*/ 135504 w 292270"/>
                  <a:gd name="connsiteY223" fmla="*/ 162400 h 336550"/>
                  <a:gd name="connsiteX224" fmla="*/ 161787 w 292270"/>
                  <a:gd name="connsiteY224" fmla="*/ 159750 h 336550"/>
                  <a:gd name="connsiteX225" fmla="*/ 181500 w 292270"/>
                  <a:gd name="connsiteY225" fmla="*/ 191550 h 336550"/>
                  <a:gd name="connsiteX226" fmla="*/ 181500 w 292270"/>
                  <a:gd name="connsiteY226" fmla="*/ 183600 h 336550"/>
                  <a:gd name="connsiteX227" fmla="*/ 178872 w 292270"/>
                  <a:gd name="connsiteY227" fmla="*/ 186250 h 336550"/>
                  <a:gd name="connsiteX228" fmla="*/ 177557 w 292270"/>
                  <a:gd name="connsiteY228" fmla="*/ 186250 h 336550"/>
                  <a:gd name="connsiteX229" fmla="*/ 176243 w 292270"/>
                  <a:gd name="connsiteY229" fmla="*/ 184925 h 336550"/>
                  <a:gd name="connsiteX230" fmla="*/ 176243 w 292270"/>
                  <a:gd name="connsiteY230" fmla="*/ 182275 h 336550"/>
                  <a:gd name="connsiteX231" fmla="*/ 176243 w 292270"/>
                  <a:gd name="connsiteY231" fmla="*/ 180950 h 336550"/>
                  <a:gd name="connsiteX232" fmla="*/ 182814 w 292270"/>
                  <a:gd name="connsiteY232" fmla="*/ 178300 h 336550"/>
                  <a:gd name="connsiteX233" fmla="*/ 186756 w 292270"/>
                  <a:gd name="connsiteY233" fmla="*/ 178300 h 336550"/>
                  <a:gd name="connsiteX234" fmla="*/ 186756 w 292270"/>
                  <a:gd name="connsiteY234" fmla="*/ 194200 h 336550"/>
                  <a:gd name="connsiteX235" fmla="*/ 199898 w 292270"/>
                  <a:gd name="connsiteY235" fmla="*/ 186250 h 336550"/>
                  <a:gd name="connsiteX236" fmla="*/ 198584 w 292270"/>
                  <a:gd name="connsiteY236" fmla="*/ 186250 h 336550"/>
                  <a:gd name="connsiteX237" fmla="*/ 198584 w 292270"/>
                  <a:gd name="connsiteY237" fmla="*/ 184925 h 336550"/>
                  <a:gd name="connsiteX238" fmla="*/ 197270 w 292270"/>
                  <a:gd name="connsiteY238" fmla="*/ 182275 h 336550"/>
                  <a:gd name="connsiteX239" fmla="*/ 198584 w 292270"/>
                  <a:gd name="connsiteY239" fmla="*/ 180950 h 336550"/>
                  <a:gd name="connsiteX240" fmla="*/ 199898 w 292270"/>
                  <a:gd name="connsiteY240" fmla="*/ 180950 h 336550"/>
                  <a:gd name="connsiteX241" fmla="*/ 199898 w 292270"/>
                  <a:gd name="connsiteY241" fmla="*/ 166375 h 336550"/>
                  <a:gd name="connsiteX242" fmla="*/ 234066 w 292270"/>
                  <a:gd name="connsiteY242" fmla="*/ 161075 h 336550"/>
                  <a:gd name="connsiteX243" fmla="*/ 241951 w 292270"/>
                  <a:gd name="connsiteY243" fmla="*/ 146500 h 336550"/>
                  <a:gd name="connsiteX244" fmla="*/ 245894 w 292270"/>
                  <a:gd name="connsiteY244" fmla="*/ 143850 h 336550"/>
                  <a:gd name="connsiteX245" fmla="*/ 245894 w 292270"/>
                  <a:gd name="connsiteY245" fmla="*/ 133250 h 336550"/>
                  <a:gd name="connsiteX246" fmla="*/ 241951 w 292270"/>
                  <a:gd name="connsiteY246" fmla="*/ 134575 h 336550"/>
                  <a:gd name="connsiteX247" fmla="*/ 241951 w 292270"/>
                  <a:gd name="connsiteY247" fmla="*/ 135900 h 336550"/>
                  <a:gd name="connsiteX248" fmla="*/ 240637 w 292270"/>
                  <a:gd name="connsiteY248" fmla="*/ 134575 h 336550"/>
                  <a:gd name="connsiteX249" fmla="*/ 240637 w 292270"/>
                  <a:gd name="connsiteY249" fmla="*/ 131925 h 336550"/>
                  <a:gd name="connsiteX250" fmla="*/ 240637 w 292270"/>
                  <a:gd name="connsiteY250" fmla="*/ 130600 h 336550"/>
                  <a:gd name="connsiteX251" fmla="*/ 247208 w 292270"/>
                  <a:gd name="connsiteY251" fmla="*/ 127950 h 336550"/>
                  <a:gd name="connsiteX252" fmla="*/ 249836 w 292270"/>
                  <a:gd name="connsiteY252" fmla="*/ 127950 h 336550"/>
                  <a:gd name="connsiteX253" fmla="*/ 251151 w 292270"/>
                  <a:gd name="connsiteY253" fmla="*/ 127950 h 336550"/>
                  <a:gd name="connsiteX254" fmla="*/ 251151 w 292270"/>
                  <a:gd name="connsiteY254" fmla="*/ 143850 h 336550"/>
                  <a:gd name="connsiteX255" fmla="*/ 252465 w 292270"/>
                  <a:gd name="connsiteY255" fmla="*/ 143850 h 336550"/>
                  <a:gd name="connsiteX256" fmla="*/ 257721 w 292270"/>
                  <a:gd name="connsiteY256" fmla="*/ 94825 h 336550"/>
                  <a:gd name="connsiteX257" fmla="*/ 247208 w 292270"/>
                  <a:gd name="connsiteY257" fmla="*/ 106750 h 336550"/>
                  <a:gd name="connsiteX258" fmla="*/ 238009 w 292270"/>
                  <a:gd name="connsiteY258" fmla="*/ 92175 h 336550"/>
                  <a:gd name="connsiteX259" fmla="*/ 248522 w 292270"/>
                  <a:gd name="connsiteY259" fmla="*/ 76275 h 336550"/>
                  <a:gd name="connsiteX260" fmla="*/ 249836 w 292270"/>
                  <a:gd name="connsiteY260" fmla="*/ 76275 h 336550"/>
                  <a:gd name="connsiteX261" fmla="*/ 230124 w 292270"/>
                  <a:gd name="connsiteY261" fmla="*/ 52425 h 336550"/>
                  <a:gd name="connsiteX262" fmla="*/ 230124 w 292270"/>
                  <a:gd name="connsiteY262" fmla="*/ 55075 h 336550"/>
                  <a:gd name="connsiteX263" fmla="*/ 228810 w 292270"/>
                  <a:gd name="connsiteY263" fmla="*/ 55075 h 336550"/>
                  <a:gd name="connsiteX264" fmla="*/ 224867 w 292270"/>
                  <a:gd name="connsiteY264" fmla="*/ 55075 h 336550"/>
                  <a:gd name="connsiteX265" fmla="*/ 224867 w 292270"/>
                  <a:gd name="connsiteY265" fmla="*/ 48450 h 336550"/>
                  <a:gd name="connsiteX266" fmla="*/ 215668 w 292270"/>
                  <a:gd name="connsiteY266" fmla="*/ 43150 h 336550"/>
                  <a:gd name="connsiteX267" fmla="*/ 205155 w 292270"/>
                  <a:gd name="connsiteY267" fmla="*/ 56400 h 336550"/>
                  <a:gd name="connsiteX268" fmla="*/ 194641 w 292270"/>
                  <a:gd name="connsiteY268" fmla="*/ 40500 h 336550"/>
                  <a:gd name="connsiteX269" fmla="*/ 195956 w 292270"/>
                  <a:gd name="connsiteY269" fmla="*/ 33875 h 336550"/>
                  <a:gd name="connsiteX270" fmla="*/ 186756 w 292270"/>
                  <a:gd name="connsiteY270" fmla="*/ 31225 h 336550"/>
                  <a:gd name="connsiteX271" fmla="*/ 186756 w 292270"/>
                  <a:gd name="connsiteY271" fmla="*/ 55075 h 336550"/>
                  <a:gd name="connsiteX272" fmla="*/ 182814 w 292270"/>
                  <a:gd name="connsiteY272" fmla="*/ 55075 h 336550"/>
                  <a:gd name="connsiteX273" fmla="*/ 181500 w 292270"/>
                  <a:gd name="connsiteY273" fmla="*/ 55075 h 336550"/>
                  <a:gd name="connsiteX274" fmla="*/ 181500 w 292270"/>
                  <a:gd name="connsiteY274" fmla="*/ 32550 h 336550"/>
                  <a:gd name="connsiteX275" fmla="*/ 178872 w 292270"/>
                  <a:gd name="connsiteY275" fmla="*/ 33875 h 336550"/>
                  <a:gd name="connsiteX276" fmla="*/ 177557 w 292270"/>
                  <a:gd name="connsiteY276" fmla="*/ 33875 h 336550"/>
                  <a:gd name="connsiteX277" fmla="*/ 176243 w 292270"/>
                  <a:gd name="connsiteY277" fmla="*/ 33875 h 336550"/>
                  <a:gd name="connsiteX278" fmla="*/ 176243 w 292270"/>
                  <a:gd name="connsiteY278" fmla="*/ 31225 h 336550"/>
                  <a:gd name="connsiteX279" fmla="*/ 176243 w 292270"/>
                  <a:gd name="connsiteY279" fmla="*/ 29900 h 336550"/>
                  <a:gd name="connsiteX280" fmla="*/ 177557 w 292270"/>
                  <a:gd name="connsiteY280" fmla="*/ 29900 h 336550"/>
                  <a:gd name="connsiteX281" fmla="*/ 168358 w 292270"/>
                  <a:gd name="connsiteY281" fmla="*/ 28575 h 336550"/>
                  <a:gd name="connsiteX282" fmla="*/ 172301 w 292270"/>
                  <a:gd name="connsiteY282" fmla="*/ 40500 h 336550"/>
                  <a:gd name="connsiteX283" fmla="*/ 161787 w 292270"/>
                  <a:gd name="connsiteY283" fmla="*/ 56400 h 336550"/>
                  <a:gd name="connsiteX284" fmla="*/ 151274 w 292270"/>
                  <a:gd name="connsiteY284" fmla="*/ 40500 h 336550"/>
                  <a:gd name="connsiteX285" fmla="*/ 156531 w 292270"/>
                  <a:gd name="connsiteY285" fmla="*/ 28575 h 336550"/>
                  <a:gd name="connsiteX286" fmla="*/ 144703 w 292270"/>
                  <a:gd name="connsiteY286" fmla="*/ 28575 h 336550"/>
                  <a:gd name="connsiteX287" fmla="*/ 164533 w 292270"/>
                  <a:gd name="connsiteY287" fmla="*/ 0 h 336550"/>
                  <a:gd name="connsiteX288" fmla="*/ 266895 w 292270"/>
                  <a:gd name="connsiteY288" fmla="*/ 48642 h 336550"/>
                  <a:gd name="connsiteX289" fmla="*/ 291829 w 292270"/>
                  <a:gd name="connsiteY289" fmla="*/ 130150 h 336550"/>
                  <a:gd name="connsiteX290" fmla="*/ 269520 w 292270"/>
                  <a:gd name="connsiteY290" fmla="*/ 206400 h 336550"/>
                  <a:gd name="connsiteX291" fmla="*/ 257709 w 292270"/>
                  <a:gd name="connsiteY291" fmla="*/ 324718 h 336550"/>
                  <a:gd name="connsiteX292" fmla="*/ 256396 w 292270"/>
                  <a:gd name="connsiteY292" fmla="*/ 332606 h 336550"/>
                  <a:gd name="connsiteX293" fmla="*/ 249835 w 292270"/>
                  <a:gd name="connsiteY293" fmla="*/ 336550 h 336550"/>
                  <a:gd name="connsiteX294" fmla="*/ 105478 w 292270"/>
                  <a:gd name="connsiteY294" fmla="*/ 336550 h 336550"/>
                  <a:gd name="connsiteX295" fmla="*/ 97604 w 292270"/>
                  <a:gd name="connsiteY295" fmla="*/ 331292 h 336550"/>
                  <a:gd name="connsiteX296" fmla="*/ 96292 w 292270"/>
                  <a:gd name="connsiteY296" fmla="*/ 315516 h 336550"/>
                  <a:gd name="connsiteX297" fmla="*/ 96292 w 292270"/>
                  <a:gd name="connsiteY297" fmla="*/ 312887 h 336550"/>
                  <a:gd name="connsiteX298" fmla="*/ 71357 w 292270"/>
                  <a:gd name="connsiteY298" fmla="*/ 294481 h 336550"/>
                  <a:gd name="connsiteX299" fmla="*/ 31987 w 292270"/>
                  <a:gd name="connsiteY299" fmla="*/ 278706 h 336550"/>
                  <a:gd name="connsiteX300" fmla="*/ 25426 w 292270"/>
                  <a:gd name="connsiteY300" fmla="*/ 236637 h 336550"/>
                  <a:gd name="connsiteX301" fmla="*/ 21489 w 292270"/>
                  <a:gd name="connsiteY301" fmla="*/ 209029 h 336550"/>
                  <a:gd name="connsiteX302" fmla="*/ 16239 w 292270"/>
                  <a:gd name="connsiteY302" fmla="*/ 205085 h 336550"/>
                  <a:gd name="connsiteX303" fmla="*/ 491 w 292270"/>
                  <a:gd name="connsiteY303" fmla="*/ 191939 h 336550"/>
                  <a:gd name="connsiteX304" fmla="*/ 4428 w 292270"/>
                  <a:gd name="connsiteY304" fmla="*/ 177478 h 336550"/>
                  <a:gd name="connsiteX305" fmla="*/ 24113 w 292270"/>
                  <a:gd name="connsiteY305" fmla="*/ 126206 h 336550"/>
                  <a:gd name="connsiteX306" fmla="*/ 29363 w 292270"/>
                  <a:gd name="connsiteY306" fmla="*/ 97284 h 336550"/>
                  <a:gd name="connsiteX307" fmla="*/ 81856 w 292270"/>
                  <a:gd name="connsiteY307" fmla="*/ 26293 h 336550"/>
                  <a:gd name="connsiteX308" fmla="*/ 164533 w 292270"/>
                  <a:gd name="connsiteY308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</a:cxnLst>
                <a:rect l="l" t="t" r="r" b="b"/>
                <a:pathLst>
                  <a:path w="292270" h="336550">
                    <a:moveTo>
                      <a:pt x="184010" y="131763"/>
                    </a:moveTo>
                    <a:cubicBezTo>
                      <a:pt x="179928" y="131763"/>
                      <a:pt x="178567" y="135573"/>
                      <a:pt x="178567" y="141923"/>
                    </a:cubicBezTo>
                    <a:cubicBezTo>
                      <a:pt x="178567" y="147003"/>
                      <a:pt x="179928" y="150813"/>
                      <a:pt x="184010" y="150813"/>
                    </a:cubicBezTo>
                    <a:cubicBezTo>
                      <a:pt x="188092" y="150813"/>
                      <a:pt x="188092" y="144463"/>
                      <a:pt x="188092" y="141923"/>
                    </a:cubicBezTo>
                    <a:cubicBezTo>
                      <a:pt x="188092" y="138113"/>
                      <a:pt x="188092" y="131763"/>
                      <a:pt x="184010" y="131763"/>
                    </a:cubicBezTo>
                    <a:close/>
                    <a:moveTo>
                      <a:pt x="141147" y="131763"/>
                    </a:moveTo>
                    <a:cubicBezTo>
                      <a:pt x="138425" y="131763"/>
                      <a:pt x="135704" y="135573"/>
                      <a:pt x="135704" y="141923"/>
                    </a:cubicBezTo>
                    <a:cubicBezTo>
                      <a:pt x="135704" y="147003"/>
                      <a:pt x="138425" y="150813"/>
                      <a:pt x="141147" y="150813"/>
                    </a:cubicBezTo>
                    <a:cubicBezTo>
                      <a:pt x="145229" y="150813"/>
                      <a:pt x="145229" y="144463"/>
                      <a:pt x="145229" y="141923"/>
                    </a:cubicBezTo>
                    <a:cubicBezTo>
                      <a:pt x="145229" y="138113"/>
                      <a:pt x="145229" y="131763"/>
                      <a:pt x="141147" y="131763"/>
                    </a:cubicBezTo>
                    <a:close/>
                    <a:moveTo>
                      <a:pt x="96811" y="131763"/>
                    </a:moveTo>
                    <a:cubicBezTo>
                      <a:pt x="95488" y="131763"/>
                      <a:pt x="94165" y="132822"/>
                      <a:pt x="92842" y="134938"/>
                    </a:cubicBezTo>
                    <a:cubicBezTo>
                      <a:pt x="95488" y="134938"/>
                      <a:pt x="98134" y="134938"/>
                      <a:pt x="100780" y="134938"/>
                    </a:cubicBezTo>
                    <a:cubicBezTo>
                      <a:pt x="100780" y="132822"/>
                      <a:pt x="99457" y="131763"/>
                      <a:pt x="96811" y="131763"/>
                    </a:cubicBezTo>
                    <a:close/>
                    <a:moveTo>
                      <a:pt x="225310" y="127000"/>
                    </a:moveTo>
                    <a:cubicBezTo>
                      <a:pt x="226721" y="127000"/>
                      <a:pt x="226721" y="127000"/>
                      <a:pt x="226721" y="127000"/>
                    </a:cubicBezTo>
                    <a:cubicBezTo>
                      <a:pt x="226721" y="127000"/>
                      <a:pt x="226721" y="127000"/>
                      <a:pt x="229543" y="127000"/>
                    </a:cubicBezTo>
                    <a:cubicBezTo>
                      <a:pt x="230954" y="127000"/>
                      <a:pt x="230954" y="127000"/>
                      <a:pt x="230954" y="127000"/>
                    </a:cubicBezTo>
                    <a:cubicBezTo>
                      <a:pt x="230954" y="127000"/>
                      <a:pt x="230954" y="127000"/>
                      <a:pt x="230954" y="155792"/>
                    </a:cubicBezTo>
                    <a:cubicBezTo>
                      <a:pt x="230954" y="155792"/>
                      <a:pt x="230954" y="157163"/>
                      <a:pt x="229543" y="157163"/>
                    </a:cubicBezTo>
                    <a:cubicBezTo>
                      <a:pt x="229543" y="157163"/>
                      <a:pt x="229543" y="157163"/>
                      <a:pt x="225310" y="157163"/>
                    </a:cubicBezTo>
                    <a:cubicBezTo>
                      <a:pt x="225310" y="157163"/>
                      <a:pt x="225310" y="155792"/>
                      <a:pt x="225310" y="155792"/>
                    </a:cubicBezTo>
                    <a:cubicBezTo>
                      <a:pt x="225310" y="155792"/>
                      <a:pt x="225310" y="155792"/>
                      <a:pt x="225310" y="132484"/>
                    </a:cubicBezTo>
                    <a:cubicBezTo>
                      <a:pt x="225310" y="132484"/>
                      <a:pt x="225310" y="132484"/>
                      <a:pt x="221076" y="133855"/>
                    </a:cubicBezTo>
                    <a:cubicBezTo>
                      <a:pt x="221076" y="135227"/>
                      <a:pt x="221076" y="135227"/>
                      <a:pt x="221076" y="135227"/>
                    </a:cubicBezTo>
                    <a:cubicBezTo>
                      <a:pt x="219665" y="133855"/>
                      <a:pt x="219665" y="133855"/>
                      <a:pt x="219665" y="133855"/>
                    </a:cubicBezTo>
                    <a:cubicBezTo>
                      <a:pt x="219665" y="133855"/>
                      <a:pt x="219665" y="133855"/>
                      <a:pt x="219665" y="131113"/>
                    </a:cubicBezTo>
                    <a:cubicBezTo>
                      <a:pt x="218254" y="131113"/>
                      <a:pt x="219665" y="129742"/>
                      <a:pt x="219665" y="129742"/>
                    </a:cubicBezTo>
                    <a:cubicBezTo>
                      <a:pt x="219665" y="129742"/>
                      <a:pt x="219665" y="129742"/>
                      <a:pt x="225310" y="127000"/>
                    </a:cubicBezTo>
                    <a:close/>
                    <a:moveTo>
                      <a:pt x="203791" y="127000"/>
                    </a:moveTo>
                    <a:cubicBezTo>
                      <a:pt x="203791" y="127000"/>
                      <a:pt x="203791" y="127000"/>
                      <a:pt x="207495" y="127000"/>
                    </a:cubicBezTo>
                    <a:cubicBezTo>
                      <a:pt x="207495" y="127000"/>
                      <a:pt x="208730" y="127000"/>
                      <a:pt x="208730" y="127000"/>
                    </a:cubicBezTo>
                    <a:cubicBezTo>
                      <a:pt x="208730" y="127000"/>
                      <a:pt x="208730" y="127000"/>
                      <a:pt x="208730" y="155792"/>
                    </a:cubicBezTo>
                    <a:cubicBezTo>
                      <a:pt x="208730" y="155792"/>
                      <a:pt x="207495" y="157163"/>
                      <a:pt x="207495" y="157163"/>
                    </a:cubicBezTo>
                    <a:cubicBezTo>
                      <a:pt x="207495" y="157163"/>
                      <a:pt x="207495" y="157163"/>
                      <a:pt x="203791" y="157163"/>
                    </a:cubicBezTo>
                    <a:cubicBezTo>
                      <a:pt x="203791" y="157163"/>
                      <a:pt x="202556" y="155792"/>
                      <a:pt x="202556" y="155792"/>
                    </a:cubicBezTo>
                    <a:cubicBezTo>
                      <a:pt x="202556" y="155792"/>
                      <a:pt x="202556" y="155792"/>
                      <a:pt x="202556" y="132484"/>
                    </a:cubicBezTo>
                    <a:cubicBezTo>
                      <a:pt x="202556" y="132484"/>
                      <a:pt x="202556" y="132484"/>
                      <a:pt x="200086" y="133855"/>
                    </a:cubicBezTo>
                    <a:cubicBezTo>
                      <a:pt x="200086" y="135227"/>
                      <a:pt x="198852" y="135227"/>
                      <a:pt x="198852" y="135227"/>
                    </a:cubicBezTo>
                    <a:cubicBezTo>
                      <a:pt x="198852" y="133855"/>
                      <a:pt x="198852" y="133855"/>
                      <a:pt x="198852" y="133855"/>
                    </a:cubicBezTo>
                    <a:cubicBezTo>
                      <a:pt x="198852" y="133855"/>
                      <a:pt x="198852" y="133855"/>
                      <a:pt x="197617" y="131113"/>
                    </a:cubicBezTo>
                    <a:cubicBezTo>
                      <a:pt x="197617" y="131113"/>
                      <a:pt x="197617" y="129742"/>
                      <a:pt x="198852" y="129742"/>
                    </a:cubicBezTo>
                    <a:cubicBezTo>
                      <a:pt x="198852" y="129742"/>
                      <a:pt x="198852" y="129742"/>
                      <a:pt x="203791" y="127000"/>
                    </a:cubicBezTo>
                    <a:close/>
                    <a:moveTo>
                      <a:pt x="183964" y="127000"/>
                    </a:moveTo>
                    <a:cubicBezTo>
                      <a:pt x="189044" y="127000"/>
                      <a:pt x="192854" y="132246"/>
                      <a:pt x="192854" y="141426"/>
                    </a:cubicBezTo>
                    <a:cubicBezTo>
                      <a:pt x="192854" y="151918"/>
                      <a:pt x="189044" y="157163"/>
                      <a:pt x="182694" y="157163"/>
                    </a:cubicBezTo>
                    <a:cubicBezTo>
                      <a:pt x="177614" y="157163"/>
                      <a:pt x="173804" y="151918"/>
                      <a:pt x="173804" y="142737"/>
                    </a:cubicBezTo>
                    <a:cubicBezTo>
                      <a:pt x="173804" y="133557"/>
                      <a:pt x="177614" y="127000"/>
                      <a:pt x="183964" y="127000"/>
                    </a:cubicBezTo>
                    <a:close/>
                    <a:moveTo>
                      <a:pt x="161699" y="127000"/>
                    </a:moveTo>
                    <a:cubicBezTo>
                      <a:pt x="161699" y="127000"/>
                      <a:pt x="161699" y="127000"/>
                      <a:pt x="164478" y="127000"/>
                    </a:cubicBezTo>
                    <a:cubicBezTo>
                      <a:pt x="165867" y="127000"/>
                      <a:pt x="165867" y="127000"/>
                      <a:pt x="165867" y="127000"/>
                    </a:cubicBezTo>
                    <a:cubicBezTo>
                      <a:pt x="165867" y="127000"/>
                      <a:pt x="165867" y="127000"/>
                      <a:pt x="165867" y="155792"/>
                    </a:cubicBezTo>
                    <a:cubicBezTo>
                      <a:pt x="165867" y="155792"/>
                      <a:pt x="165867" y="157163"/>
                      <a:pt x="164478" y="157163"/>
                    </a:cubicBezTo>
                    <a:cubicBezTo>
                      <a:pt x="164478" y="157163"/>
                      <a:pt x="164478" y="157163"/>
                      <a:pt x="161699" y="157163"/>
                    </a:cubicBezTo>
                    <a:cubicBezTo>
                      <a:pt x="160310" y="157163"/>
                      <a:pt x="160310" y="155792"/>
                      <a:pt x="160310" y="155792"/>
                    </a:cubicBezTo>
                    <a:cubicBezTo>
                      <a:pt x="160310" y="155792"/>
                      <a:pt x="160310" y="155792"/>
                      <a:pt x="160310" y="132484"/>
                    </a:cubicBezTo>
                    <a:cubicBezTo>
                      <a:pt x="160310" y="132484"/>
                      <a:pt x="160310" y="132484"/>
                      <a:pt x="156143" y="133855"/>
                    </a:cubicBezTo>
                    <a:cubicBezTo>
                      <a:pt x="156143" y="135227"/>
                      <a:pt x="156143" y="135227"/>
                      <a:pt x="156143" y="135227"/>
                    </a:cubicBezTo>
                    <a:cubicBezTo>
                      <a:pt x="154754" y="133855"/>
                      <a:pt x="154754" y="133855"/>
                      <a:pt x="154754" y="133855"/>
                    </a:cubicBezTo>
                    <a:cubicBezTo>
                      <a:pt x="154754" y="133855"/>
                      <a:pt x="154754" y="133855"/>
                      <a:pt x="154754" y="131113"/>
                    </a:cubicBezTo>
                    <a:cubicBezTo>
                      <a:pt x="154754" y="131113"/>
                      <a:pt x="154754" y="129742"/>
                      <a:pt x="154754" y="129742"/>
                    </a:cubicBezTo>
                    <a:cubicBezTo>
                      <a:pt x="154754" y="129742"/>
                      <a:pt x="154754" y="129742"/>
                      <a:pt x="161699" y="127000"/>
                    </a:cubicBezTo>
                    <a:close/>
                    <a:moveTo>
                      <a:pt x="141261" y="127000"/>
                    </a:moveTo>
                    <a:cubicBezTo>
                      <a:pt x="147710" y="127000"/>
                      <a:pt x="151580" y="132246"/>
                      <a:pt x="151580" y="141426"/>
                    </a:cubicBezTo>
                    <a:cubicBezTo>
                      <a:pt x="151580" y="151918"/>
                      <a:pt x="147710" y="157163"/>
                      <a:pt x="141261" y="157163"/>
                    </a:cubicBezTo>
                    <a:cubicBezTo>
                      <a:pt x="134811" y="157163"/>
                      <a:pt x="130942" y="151918"/>
                      <a:pt x="130942" y="142737"/>
                    </a:cubicBezTo>
                    <a:cubicBezTo>
                      <a:pt x="130942" y="133557"/>
                      <a:pt x="134811" y="127000"/>
                      <a:pt x="141261" y="127000"/>
                    </a:cubicBezTo>
                    <a:close/>
                    <a:moveTo>
                      <a:pt x="247736" y="80963"/>
                    </a:moveTo>
                    <a:cubicBezTo>
                      <a:pt x="245015" y="80963"/>
                      <a:pt x="243654" y="85091"/>
                      <a:pt x="243654" y="91970"/>
                    </a:cubicBezTo>
                    <a:cubicBezTo>
                      <a:pt x="243654" y="97474"/>
                      <a:pt x="245015" y="101601"/>
                      <a:pt x="247736" y="101601"/>
                    </a:cubicBezTo>
                    <a:cubicBezTo>
                      <a:pt x="251818" y="101601"/>
                      <a:pt x="253179" y="94722"/>
                      <a:pt x="253179" y="90594"/>
                    </a:cubicBezTo>
                    <a:cubicBezTo>
                      <a:pt x="253179" y="87843"/>
                      <a:pt x="251818" y="80963"/>
                      <a:pt x="247736" y="80963"/>
                    </a:cubicBezTo>
                    <a:close/>
                    <a:moveTo>
                      <a:pt x="205328" y="80963"/>
                    </a:moveTo>
                    <a:cubicBezTo>
                      <a:pt x="203060" y="80963"/>
                      <a:pt x="200792" y="85091"/>
                      <a:pt x="200792" y="91970"/>
                    </a:cubicBezTo>
                    <a:cubicBezTo>
                      <a:pt x="200792" y="97474"/>
                      <a:pt x="203060" y="101601"/>
                      <a:pt x="205328" y="101601"/>
                    </a:cubicBezTo>
                    <a:cubicBezTo>
                      <a:pt x="208730" y="101601"/>
                      <a:pt x="208730" y="94722"/>
                      <a:pt x="208730" y="90594"/>
                    </a:cubicBezTo>
                    <a:cubicBezTo>
                      <a:pt x="208730" y="87843"/>
                      <a:pt x="208730" y="80963"/>
                      <a:pt x="205328" y="80963"/>
                    </a:cubicBezTo>
                    <a:close/>
                    <a:moveTo>
                      <a:pt x="184010" y="80963"/>
                    </a:moveTo>
                    <a:cubicBezTo>
                      <a:pt x="179928" y="80963"/>
                      <a:pt x="178567" y="85091"/>
                      <a:pt x="178567" y="91970"/>
                    </a:cubicBezTo>
                    <a:cubicBezTo>
                      <a:pt x="178567" y="97474"/>
                      <a:pt x="179928" y="101601"/>
                      <a:pt x="184010" y="101601"/>
                    </a:cubicBezTo>
                    <a:cubicBezTo>
                      <a:pt x="188092" y="101601"/>
                      <a:pt x="188092" y="94722"/>
                      <a:pt x="188092" y="90594"/>
                    </a:cubicBezTo>
                    <a:cubicBezTo>
                      <a:pt x="188092" y="87843"/>
                      <a:pt x="188092" y="80963"/>
                      <a:pt x="184010" y="80963"/>
                    </a:cubicBezTo>
                    <a:close/>
                    <a:moveTo>
                      <a:pt x="162011" y="80963"/>
                    </a:moveTo>
                    <a:cubicBezTo>
                      <a:pt x="159290" y="80963"/>
                      <a:pt x="157929" y="85091"/>
                      <a:pt x="157929" y="91970"/>
                    </a:cubicBezTo>
                    <a:cubicBezTo>
                      <a:pt x="157929" y="97474"/>
                      <a:pt x="159290" y="101601"/>
                      <a:pt x="162011" y="101601"/>
                    </a:cubicBezTo>
                    <a:cubicBezTo>
                      <a:pt x="166093" y="101601"/>
                      <a:pt x="167454" y="94722"/>
                      <a:pt x="167454" y="90594"/>
                    </a:cubicBezTo>
                    <a:cubicBezTo>
                      <a:pt x="167454" y="87843"/>
                      <a:pt x="166093" y="80963"/>
                      <a:pt x="162011" y="80963"/>
                    </a:cubicBezTo>
                    <a:close/>
                    <a:moveTo>
                      <a:pt x="76173" y="80963"/>
                    </a:moveTo>
                    <a:cubicBezTo>
                      <a:pt x="73527" y="80963"/>
                      <a:pt x="72204" y="85091"/>
                      <a:pt x="72204" y="91970"/>
                    </a:cubicBezTo>
                    <a:cubicBezTo>
                      <a:pt x="72204" y="97474"/>
                      <a:pt x="73527" y="101601"/>
                      <a:pt x="76173" y="101601"/>
                    </a:cubicBezTo>
                    <a:cubicBezTo>
                      <a:pt x="80142" y="101601"/>
                      <a:pt x="80142" y="94722"/>
                      <a:pt x="80142" y="90594"/>
                    </a:cubicBezTo>
                    <a:cubicBezTo>
                      <a:pt x="80142" y="87843"/>
                      <a:pt x="80142" y="80963"/>
                      <a:pt x="76173" y="80963"/>
                    </a:cubicBezTo>
                    <a:close/>
                    <a:moveTo>
                      <a:pt x="225310" y="76200"/>
                    </a:moveTo>
                    <a:cubicBezTo>
                      <a:pt x="226721" y="76200"/>
                      <a:pt x="226721" y="76200"/>
                      <a:pt x="226721" y="76200"/>
                    </a:cubicBezTo>
                    <a:cubicBezTo>
                      <a:pt x="226721" y="76200"/>
                      <a:pt x="226721" y="76200"/>
                      <a:pt x="229543" y="76200"/>
                    </a:cubicBezTo>
                    <a:cubicBezTo>
                      <a:pt x="230954" y="76200"/>
                      <a:pt x="230954" y="77511"/>
                      <a:pt x="230954" y="77511"/>
                    </a:cubicBezTo>
                    <a:cubicBezTo>
                      <a:pt x="230954" y="77511"/>
                      <a:pt x="230954" y="77511"/>
                      <a:pt x="230954" y="105052"/>
                    </a:cubicBezTo>
                    <a:cubicBezTo>
                      <a:pt x="230954" y="105052"/>
                      <a:pt x="230954" y="106363"/>
                      <a:pt x="229543" y="106363"/>
                    </a:cubicBezTo>
                    <a:cubicBezTo>
                      <a:pt x="229543" y="106363"/>
                      <a:pt x="229543" y="106363"/>
                      <a:pt x="225310" y="106363"/>
                    </a:cubicBezTo>
                    <a:cubicBezTo>
                      <a:pt x="225310" y="106363"/>
                      <a:pt x="225310" y="105052"/>
                      <a:pt x="225310" y="105052"/>
                    </a:cubicBezTo>
                    <a:cubicBezTo>
                      <a:pt x="225310" y="105052"/>
                      <a:pt x="225310" y="105052"/>
                      <a:pt x="225310" y="82757"/>
                    </a:cubicBezTo>
                    <a:cubicBezTo>
                      <a:pt x="225310" y="82757"/>
                      <a:pt x="225310" y="82757"/>
                      <a:pt x="221076" y="84069"/>
                    </a:cubicBezTo>
                    <a:cubicBezTo>
                      <a:pt x="219665" y="84069"/>
                      <a:pt x="219665" y="84069"/>
                      <a:pt x="219665" y="84069"/>
                    </a:cubicBezTo>
                    <a:cubicBezTo>
                      <a:pt x="219665" y="84069"/>
                      <a:pt x="219665" y="84069"/>
                      <a:pt x="219665" y="81446"/>
                    </a:cubicBezTo>
                    <a:cubicBezTo>
                      <a:pt x="218254" y="80134"/>
                      <a:pt x="219665" y="80134"/>
                      <a:pt x="219665" y="80134"/>
                    </a:cubicBezTo>
                    <a:cubicBezTo>
                      <a:pt x="219665" y="80134"/>
                      <a:pt x="219665" y="80134"/>
                      <a:pt x="225310" y="76200"/>
                    </a:cubicBezTo>
                    <a:close/>
                    <a:moveTo>
                      <a:pt x="205555" y="76200"/>
                    </a:moveTo>
                    <a:cubicBezTo>
                      <a:pt x="212500" y="76200"/>
                      <a:pt x="216667" y="81446"/>
                      <a:pt x="216667" y="90626"/>
                    </a:cubicBezTo>
                    <a:cubicBezTo>
                      <a:pt x="216667" y="101118"/>
                      <a:pt x="212500" y="106363"/>
                      <a:pt x="205555" y="106363"/>
                    </a:cubicBezTo>
                    <a:cubicBezTo>
                      <a:pt x="198609" y="106363"/>
                      <a:pt x="194442" y="101118"/>
                      <a:pt x="194442" y="91937"/>
                    </a:cubicBezTo>
                    <a:cubicBezTo>
                      <a:pt x="194442" y="81446"/>
                      <a:pt x="198609" y="76200"/>
                      <a:pt x="205555" y="76200"/>
                    </a:cubicBezTo>
                    <a:close/>
                    <a:moveTo>
                      <a:pt x="183964" y="76200"/>
                    </a:moveTo>
                    <a:cubicBezTo>
                      <a:pt x="189044" y="76200"/>
                      <a:pt x="192854" y="81446"/>
                      <a:pt x="192854" y="90626"/>
                    </a:cubicBezTo>
                    <a:cubicBezTo>
                      <a:pt x="192854" y="101118"/>
                      <a:pt x="189044" y="106363"/>
                      <a:pt x="182694" y="106363"/>
                    </a:cubicBezTo>
                    <a:cubicBezTo>
                      <a:pt x="177614" y="106363"/>
                      <a:pt x="173804" y="101118"/>
                      <a:pt x="173804" y="91937"/>
                    </a:cubicBezTo>
                    <a:cubicBezTo>
                      <a:pt x="173804" y="81446"/>
                      <a:pt x="177614" y="76200"/>
                      <a:pt x="183964" y="76200"/>
                    </a:cubicBezTo>
                    <a:close/>
                    <a:moveTo>
                      <a:pt x="161898" y="76200"/>
                    </a:moveTo>
                    <a:cubicBezTo>
                      <a:pt x="168347" y="76200"/>
                      <a:pt x="172217" y="81446"/>
                      <a:pt x="172217" y="90626"/>
                    </a:cubicBezTo>
                    <a:cubicBezTo>
                      <a:pt x="172217" y="101118"/>
                      <a:pt x="168347" y="106363"/>
                      <a:pt x="161898" y="106363"/>
                    </a:cubicBezTo>
                    <a:cubicBezTo>
                      <a:pt x="155448" y="106363"/>
                      <a:pt x="152869" y="101118"/>
                      <a:pt x="151579" y="91937"/>
                    </a:cubicBezTo>
                    <a:cubicBezTo>
                      <a:pt x="151579" y="81446"/>
                      <a:pt x="156738" y="76200"/>
                      <a:pt x="161898" y="76200"/>
                    </a:cubicBezTo>
                    <a:close/>
                    <a:moveTo>
                      <a:pt x="139584" y="76200"/>
                    </a:moveTo>
                    <a:cubicBezTo>
                      <a:pt x="139584" y="76200"/>
                      <a:pt x="139584" y="76200"/>
                      <a:pt x="140996" y="76200"/>
                    </a:cubicBezTo>
                    <a:cubicBezTo>
                      <a:pt x="140996" y="76200"/>
                      <a:pt x="140996" y="76200"/>
                      <a:pt x="143818" y="76200"/>
                    </a:cubicBezTo>
                    <a:cubicBezTo>
                      <a:pt x="143818" y="76200"/>
                      <a:pt x="145229" y="77511"/>
                      <a:pt x="145229" y="77511"/>
                    </a:cubicBezTo>
                    <a:cubicBezTo>
                      <a:pt x="145229" y="77511"/>
                      <a:pt x="145229" y="77511"/>
                      <a:pt x="145229" y="105052"/>
                    </a:cubicBezTo>
                    <a:cubicBezTo>
                      <a:pt x="145229" y="105052"/>
                      <a:pt x="143818" y="106363"/>
                      <a:pt x="143818" y="106363"/>
                    </a:cubicBezTo>
                    <a:cubicBezTo>
                      <a:pt x="143818" y="106363"/>
                      <a:pt x="143818" y="106363"/>
                      <a:pt x="139584" y="106363"/>
                    </a:cubicBezTo>
                    <a:cubicBezTo>
                      <a:pt x="139584" y="106363"/>
                      <a:pt x="139584" y="105052"/>
                      <a:pt x="139584" y="105052"/>
                    </a:cubicBezTo>
                    <a:cubicBezTo>
                      <a:pt x="139584" y="105052"/>
                      <a:pt x="139584" y="105052"/>
                      <a:pt x="139584" y="82757"/>
                    </a:cubicBezTo>
                    <a:cubicBezTo>
                      <a:pt x="139584" y="82757"/>
                      <a:pt x="139584" y="82757"/>
                      <a:pt x="135351" y="84069"/>
                    </a:cubicBezTo>
                    <a:cubicBezTo>
                      <a:pt x="135351" y="84069"/>
                      <a:pt x="135351" y="84069"/>
                      <a:pt x="133940" y="84069"/>
                    </a:cubicBezTo>
                    <a:lnTo>
                      <a:pt x="132529" y="81446"/>
                    </a:lnTo>
                    <a:cubicBezTo>
                      <a:pt x="132529" y="80134"/>
                      <a:pt x="132529" y="80134"/>
                      <a:pt x="133940" y="80134"/>
                    </a:cubicBezTo>
                    <a:cubicBezTo>
                      <a:pt x="133940" y="80134"/>
                      <a:pt x="133940" y="80134"/>
                      <a:pt x="139584" y="76200"/>
                    </a:cubicBezTo>
                    <a:close/>
                    <a:moveTo>
                      <a:pt x="118837" y="76200"/>
                    </a:moveTo>
                    <a:cubicBezTo>
                      <a:pt x="118837" y="76200"/>
                      <a:pt x="118837" y="76200"/>
                      <a:pt x="123005" y="76200"/>
                    </a:cubicBezTo>
                    <a:cubicBezTo>
                      <a:pt x="123005" y="76200"/>
                      <a:pt x="123005" y="77511"/>
                      <a:pt x="123005" y="77511"/>
                    </a:cubicBezTo>
                    <a:cubicBezTo>
                      <a:pt x="123005" y="77511"/>
                      <a:pt x="123005" y="77511"/>
                      <a:pt x="123005" y="105052"/>
                    </a:cubicBezTo>
                    <a:cubicBezTo>
                      <a:pt x="123005" y="105052"/>
                      <a:pt x="123005" y="106363"/>
                      <a:pt x="123005" y="106363"/>
                    </a:cubicBezTo>
                    <a:cubicBezTo>
                      <a:pt x="123005" y="106363"/>
                      <a:pt x="123005" y="106363"/>
                      <a:pt x="118837" y="106363"/>
                    </a:cubicBezTo>
                    <a:cubicBezTo>
                      <a:pt x="118837" y="106363"/>
                      <a:pt x="117448" y="105052"/>
                      <a:pt x="117448" y="105052"/>
                    </a:cubicBezTo>
                    <a:cubicBezTo>
                      <a:pt x="117448" y="105052"/>
                      <a:pt x="117448" y="105052"/>
                      <a:pt x="117448" y="82757"/>
                    </a:cubicBezTo>
                    <a:cubicBezTo>
                      <a:pt x="117448" y="82757"/>
                      <a:pt x="117448" y="82757"/>
                      <a:pt x="114670" y="84069"/>
                    </a:cubicBezTo>
                    <a:cubicBezTo>
                      <a:pt x="113281" y="84069"/>
                      <a:pt x="113281" y="84069"/>
                      <a:pt x="113281" y="84069"/>
                    </a:cubicBezTo>
                    <a:cubicBezTo>
                      <a:pt x="113281" y="84069"/>
                      <a:pt x="113281" y="84069"/>
                      <a:pt x="111892" y="81446"/>
                    </a:cubicBezTo>
                    <a:cubicBezTo>
                      <a:pt x="111892" y="80134"/>
                      <a:pt x="111892" y="80134"/>
                      <a:pt x="111892" y="80134"/>
                    </a:cubicBezTo>
                    <a:cubicBezTo>
                      <a:pt x="111892" y="80134"/>
                      <a:pt x="111892" y="80134"/>
                      <a:pt x="118837" y="76200"/>
                    </a:cubicBezTo>
                    <a:close/>
                    <a:moveTo>
                      <a:pt x="97207" y="76200"/>
                    </a:moveTo>
                    <a:cubicBezTo>
                      <a:pt x="97207" y="76200"/>
                      <a:pt x="97207" y="76200"/>
                      <a:pt x="99588" y="76200"/>
                    </a:cubicBezTo>
                    <a:cubicBezTo>
                      <a:pt x="100779" y="76200"/>
                      <a:pt x="100779" y="77511"/>
                      <a:pt x="100779" y="77511"/>
                    </a:cubicBezTo>
                    <a:cubicBezTo>
                      <a:pt x="100779" y="77511"/>
                      <a:pt x="100779" y="77511"/>
                      <a:pt x="100779" y="105052"/>
                    </a:cubicBezTo>
                    <a:cubicBezTo>
                      <a:pt x="100779" y="105052"/>
                      <a:pt x="100779" y="106363"/>
                      <a:pt x="99588" y="106363"/>
                    </a:cubicBezTo>
                    <a:cubicBezTo>
                      <a:pt x="99588" y="106363"/>
                      <a:pt x="99588" y="106363"/>
                      <a:pt x="97207" y="106363"/>
                    </a:cubicBezTo>
                    <a:cubicBezTo>
                      <a:pt x="96016" y="106363"/>
                      <a:pt x="96016" y="105052"/>
                      <a:pt x="96016" y="105052"/>
                    </a:cubicBezTo>
                    <a:cubicBezTo>
                      <a:pt x="96016" y="105052"/>
                      <a:pt x="96016" y="105052"/>
                      <a:pt x="96016" y="82757"/>
                    </a:cubicBezTo>
                    <a:cubicBezTo>
                      <a:pt x="96016" y="82757"/>
                      <a:pt x="96016" y="82757"/>
                      <a:pt x="92444" y="84069"/>
                    </a:cubicBezTo>
                    <a:cubicBezTo>
                      <a:pt x="91254" y="84069"/>
                      <a:pt x="91254" y="84069"/>
                      <a:pt x="91254" y="84069"/>
                    </a:cubicBezTo>
                    <a:cubicBezTo>
                      <a:pt x="91254" y="84069"/>
                      <a:pt x="91254" y="84069"/>
                      <a:pt x="91254" y="81446"/>
                    </a:cubicBezTo>
                    <a:cubicBezTo>
                      <a:pt x="91254" y="80134"/>
                      <a:pt x="91254" y="80134"/>
                      <a:pt x="91254" y="80134"/>
                    </a:cubicBezTo>
                    <a:cubicBezTo>
                      <a:pt x="91254" y="80134"/>
                      <a:pt x="91254" y="80134"/>
                      <a:pt x="97207" y="76200"/>
                    </a:cubicBezTo>
                    <a:close/>
                    <a:moveTo>
                      <a:pt x="201926" y="36513"/>
                    </a:moveTo>
                    <a:cubicBezTo>
                      <a:pt x="200792" y="37812"/>
                      <a:pt x="200792" y="39111"/>
                      <a:pt x="200792" y="40409"/>
                    </a:cubicBezTo>
                    <a:cubicBezTo>
                      <a:pt x="200792" y="46904"/>
                      <a:pt x="203060" y="50801"/>
                      <a:pt x="205328" y="50801"/>
                    </a:cubicBezTo>
                    <a:cubicBezTo>
                      <a:pt x="208730" y="50801"/>
                      <a:pt x="208730" y="44306"/>
                      <a:pt x="208730" y="40409"/>
                    </a:cubicBezTo>
                    <a:cubicBezTo>
                      <a:pt x="208730" y="40409"/>
                      <a:pt x="208730" y="40409"/>
                      <a:pt x="208730" y="39111"/>
                    </a:cubicBezTo>
                    <a:cubicBezTo>
                      <a:pt x="206462" y="37812"/>
                      <a:pt x="204194" y="36513"/>
                      <a:pt x="201926" y="36513"/>
                    </a:cubicBezTo>
                    <a:close/>
                    <a:moveTo>
                      <a:pt x="123005" y="34925"/>
                    </a:moveTo>
                    <a:cubicBezTo>
                      <a:pt x="120737" y="34925"/>
                      <a:pt x="118469" y="36248"/>
                      <a:pt x="116201" y="37571"/>
                    </a:cubicBezTo>
                    <a:cubicBezTo>
                      <a:pt x="116201" y="38894"/>
                      <a:pt x="115067" y="38894"/>
                      <a:pt x="115067" y="38894"/>
                    </a:cubicBezTo>
                    <a:cubicBezTo>
                      <a:pt x="115067" y="38894"/>
                      <a:pt x="115067" y="40216"/>
                      <a:pt x="115067" y="40216"/>
                    </a:cubicBezTo>
                    <a:cubicBezTo>
                      <a:pt x="115067" y="46831"/>
                      <a:pt x="116201" y="50800"/>
                      <a:pt x="119603" y="50800"/>
                    </a:cubicBezTo>
                    <a:cubicBezTo>
                      <a:pt x="123005" y="50800"/>
                      <a:pt x="123005" y="44185"/>
                      <a:pt x="123005" y="40216"/>
                    </a:cubicBezTo>
                    <a:cubicBezTo>
                      <a:pt x="123005" y="38894"/>
                      <a:pt x="123005" y="36248"/>
                      <a:pt x="123005" y="34925"/>
                    </a:cubicBezTo>
                    <a:close/>
                    <a:moveTo>
                      <a:pt x="162011" y="31750"/>
                    </a:moveTo>
                    <a:cubicBezTo>
                      <a:pt x="159290" y="31750"/>
                      <a:pt x="157929" y="35560"/>
                      <a:pt x="157929" y="40640"/>
                    </a:cubicBezTo>
                    <a:cubicBezTo>
                      <a:pt x="157929" y="46990"/>
                      <a:pt x="159290" y="50800"/>
                      <a:pt x="162011" y="50800"/>
                    </a:cubicBezTo>
                    <a:cubicBezTo>
                      <a:pt x="166093" y="50800"/>
                      <a:pt x="167454" y="44450"/>
                      <a:pt x="167454" y="40640"/>
                    </a:cubicBezTo>
                    <a:cubicBezTo>
                      <a:pt x="167454" y="36830"/>
                      <a:pt x="166093" y="31750"/>
                      <a:pt x="162011" y="31750"/>
                    </a:cubicBezTo>
                    <a:close/>
                    <a:moveTo>
                      <a:pt x="144703" y="28575"/>
                    </a:moveTo>
                    <a:cubicBezTo>
                      <a:pt x="144703" y="28575"/>
                      <a:pt x="144703" y="28575"/>
                      <a:pt x="144703" y="55075"/>
                    </a:cubicBezTo>
                    <a:cubicBezTo>
                      <a:pt x="144703" y="55075"/>
                      <a:pt x="143389" y="55075"/>
                      <a:pt x="143389" y="55075"/>
                    </a:cubicBezTo>
                    <a:cubicBezTo>
                      <a:pt x="143389" y="55075"/>
                      <a:pt x="143389" y="55075"/>
                      <a:pt x="139447" y="55075"/>
                    </a:cubicBezTo>
                    <a:cubicBezTo>
                      <a:pt x="139447" y="55075"/>
                      <a:pt x="139447" y="55075"/>
                      <a:pt x="139447" y="32550"/>
                    </a:cubicBezTo>
                    <a:cubicBezTo>
                      <a:pt x="139447" y="32550"/>
                      <a:pt x="139447" y="32550"/>
                      <a:pt x="135504" y="33875"/>
                    </a:cubicBezTo>
                    <a:cubicBezTo>
                      <a:pt x="135504" y="33875"/>
                      <a:pt x="135504" y="33875"/>
                      <a:pt x="134190" y="33875"/>
                    </a:cubicBezTo>
                    <a:cubicBezTo>
                      <a:pt x="134190" y="33875"/>
                      <a:pt x="134190" y="33875"/>
                      <a:pt x="132876" y="31225"/>
                    </a:cubicBezTo>
                    <a:cubicBezTo>
                      <a:pt x="131562" y="31225"/>
                      <a:pt x="130248" y="32550"/>
                      <a:pt x="127619" y="32550"/>
                    </a:cubicBezTo>
                    <a:cubicBezTo>
                      <a:pt x="128934" y="35200"/>
                      <a:pt x="128934" y="37850"/>
                      <a:pt x="128934" y="40500"/>
                    </a:cubicBezTo>
                    <a:cubicBezTo>
                      <a:pt x="128934" y="51100"/>
                      <a:pt x="124991" y="56400"/>
                      <a:pt x="118420" y="56400"/>
                    </a:cubicBezTo>
                    <a:cubicBezTo>
                      <a:pt x="113164" y="56400"/>
                      <a:pt x="109221" y="51100"/>
                      <a:pt x="109221" y="41825"/>
                    </a:cubicBezTo>
                    <a:cubicBezTo>
                      <a:pt x="106593" y="43150"/>
                      <a:pt x="103964" y="44475"/>
                      <a:pt x="101336" y="47125"/>
                    </a:cubicBezTo>
                    <a:cubicBezTo>
                      <a:pt x="101336" y="47125"/>
                      <a:pt x="101336" y="47125"/>
                      <a:pt x="101336" y="55075"/>
                    </a:cubicBezTo>
                    <a:cubicBezTo>
                      <a:pt x="101336" y="55075"/>
                      <a:pt x="101336" y="55075"/>
                      <a:pt x="100022" y="55075"/>
                    </a:cubicBezTo>
                    <a:cubicBezTo>
                      <a:pt x="100022" y="55075"/>
                      <a:pt x="100022" y="55075"/>
                      <a:pt x="97394" y="55075"/>
                    </a:cubicBezTo>
                    <a:cubicBezTo>
                      <a:pt x="96080" y="55075"/>
                      <a:pt x="96080" y="55075"/>
                      <a:pt x="96080" y="55075"/>
                    </a:cubicBezTo>
                    <a:cubicBezTo>
                      <a:pt x="96080" y="55075"/>
                      <a:pt x="96080" y="55075"/>
                      <a:pt x="96080" y="49775"/>
                    </a:cubicBezTo>
                    <a:cubicBezTo>
                      <a:pt x="85566" y="57725"/>
                      <a:pt x="77681" y="65675"/>
                      <a:pt x="72425" y="77600"/>
                    </a:cubicBezTo>
                    <a:cubicBezTo>
                      <a:pt x="73739" y="76275"/>
                      <a:pt x="75053" y="76275"/>
                      <a:pt x="76367" y="76275"/>
                    </a:cubicBezTo>
                    <a:cubicBezTo>
                      <a:pt x="82938" y="76275"/>
                      <a:pt x="86880" y="81575"/>
                      <a:pt x="86880" y="90850"/>
                    </a:cubicBezTo>
                    <a:cubicBezTo>
                      <a:pt x="86880" y="101450"/>
                      <a:pt x="82938" y="106750"/>
                      <a:pt x="76367" y="106750"/>
                    </a:cubicBezTo>
                    <a:cubicBezTo>
                      <a:pt x="71111" y="106750"/>
                      <a:pt x="68482" y="102775"/>
                      <a:pt x="67168" y="97475"/>
                    </a:cubicBezTo>
                    <a:cubicBezTo>
                      <a:pt x="65854" y="106750"/>
                      <a:pt x="69796" y="120000"/>
                      <a:pt x="75053" y="127950"/>
                    </a:cubicBezTo>
                    <a:cubicBezTo>
                      <a:pt x="75053" y="127950"/>
                      <a:pt x="76367" y="127950"/>
                      <a:pt x="76367" y="127950"/>
                    </a:cubicBezTo>
                    <a:cubicBezTo>
                      <a:pt x="76367" y="127950"/>
                      <a:pt x="76367" y="127950"/>
                      <a:pt x="78995" y="127950"/>
                    </a:cubicBezTo>
                    <a:cubicBezTo>
                      <a:pt x="78995" y="127950"/>
                      <a:pt x="80310" y="127950"/>
                      <a:pt x="80310" y="127950"/>
                    </a:cubicBezTo>
                    <a:cubicBezTo>
                      <a:pt x="80310" y="127950"/>
                      <a:pt x="80310" y="127950"/>
                      <a:pt x="80310" y="133250"/>
                    </a:cubicBezTo>
                    <a:cubicBezTo>
                      <a:pt x="82938" y="134575"/>
                      <a:pt x="85566" y="135900"/>
                      <a:pt x="88195" y="135900"/>
                    </a:cubicBezTo>
                    <a:cubicBezTo>
                      <a:pt x="89509" y="130600"/>
                      <a:pt x="93451" y="126625"/>
                      <a:pt x="97394" y="126625"/>
                    </a:cubicBezTo>
                    <a:cubicBezTo>
                      <a:pt x="102650" y="126625"/>
                      <a:pt x="106593" y="130600"/>
                      <a:pt x="107907" y="135900"/>
                    </a:cubicBezTo>
                    <a:cubicBezTo>
                      <a:pt x="110535" y="137225"/>
                      <a:pt x="113164" y="138550"/>
                      <a:pt x="114478" y="145175"/>
                    </a:cubicBezTo>
                    <a:cubicBezTo>
                      <a:pt x="115792" y="147825"/>
                      <a:pt x="115792" y="150475"/>
                      <a:pt x="117106" y="151800"/>
                    </a:cubicBezTo>
                    <a:cubicBezTo>
                      <a:pt x="117106" y="151800"/>
                      <a:pt x="117106" y="151800"/>
                      <a:pt x="117106" y="133250"/>
                    </a:cubicBezTo>
                    <a:cubicBezTo>
                      <a:pt x="117106" y="133250"/>
                      <a:pt x="117106" y="133250"/>
                      <a:pt x="114478" y="134575"/>
                    </a:cubicBezTo>
                    <a:cubicBezTo>
                      <a:pt x="113164" y="135900"/>
                      <a:pt x="113164" y="135900"/>
                      <a:pt x="113164" y="135900"/>
                    </a:cubicBezTo>
                    <a:cubicBezTo>
                      <a:pt x="113164" y="134575"/>
                      <a:pt x="113164" y="134575"/>
                      <a:pt x="113164" y="134575"/>
                    </a:cubicBezTo>
                    <a:cubicBezTo>
                      <a:pt x="113164" y="134575"/>
                      <a:pt x="113164" y="134575"/>
                      <a:pt x="111849" y="131925"/>
                    </a:cubicBezTo>
                    <a:cubicBezTo>
                      <a:pt x="111849" y="131925"/>
                      <a:pt x="111849" y="130600"/>
                      <a:pt x="111849" y="130600"/>
                    </a:cubicBezTo>
                    <a:cubicBezTo>
                      <a:pt x="111849" y="130600"/>
                      <a:pt x="111849" y="130600"/>
                      <a:pt x="118420" y="127950"/>
                    </a:cubicBezTo>
                    <a:cubicBezTo>
                      <a:pt x="118420" y="127950"/>
                      <a:pt x="118420" y="127950"/>
                      <a:pt x="122363" y="127950"/>
                    </a:cubicBezTo>
                    <a:cubicBezTo>
                      <a:pt x="122363" y="127950"/>
                      <a:pt x="122363" y="127950"/>
                      <a:pt x="122363" y="155775"/>
                    </a:cubicBezTo>
                    <a:cubicBezTo>
                      <a:pt x="122363" y="155775"/>
                      <a:pt x="122363" y="157100"/>
                      <a:pt x="122363" y="157100"/>
                    </a:cubicBezTo>
                    <a:cubicBezTo>
                      <a:pt x="122363" y="157100"/>
                      <a:pt x="122363" y="157100"/>
                      <a:pt x="121049" y="157100"/>
                    </a:cubicBezTo>
                    <a:cubicBezTo>
                      <a:pt x="123677" y="159750"/>
                      <a:pt x="128934" y="161075"/>
                      <a:pt x="135504" y="162400"/>
                    </a:cubicBezTo>
                    <a:cubicBezTo>
                      <a:pt x="144703" y="165050"/>
                      <a:pt x="159159" y="151800"/>
                      <a:pt x="161787" y="159750"/>
                    </a:cubicBezTo>
                    <a:cubicBezTo>
                      <a:pt x="164416" y="175650"/>
                      <a:pt x="173615" y="186250"/>
                      <a:pt x="181500" y="191550"/>
                    </a:cubicBezTo>
                    <a:cubicBezTo>
                      <a:pt x="181500" y="191550"/>
                      <a:pt x="181500" y="191550"/>
                      <a:pt x="181500" y="183600"/>
                    </a:cubicBezTo>
                    <a:cubicBezTo>
                      <a:pt x="181500" y="183600"/>
                      <a:pt x="181500" y="183600"/>
                      <a:pt x="178872" y="186250"/>
                    </a:cubicBezTo>
                    <a:cubicBezTo>
                      <a:pt x="177557" y="186250"/>
                      <a:pt x="177557" y="186250"/>
                      <a:pt x="177557" y="186250"/>
                    </a:cubicBezTo>
                    <a:cubicBezTo>
                      <a:pt x="177557" y="186250"/>
                      <a:pt x="177557" y="184925"/>
                      <a:pt x="176243" y="184925"/>
                    </a:cubicBezTo>
                    <a:cubicBezTo>
                      <a:pt x="176243" y="184925"/>
                      <a:pt x="176243" y="184925"/>
                      <a:pt x="176243" y="182275"/>
                    </a:cubicBezTo>
                    <a:cubicBezTo>
                      <a:pt x="176243" y="182275"/>
                      <a:pt x="176243" y="180950"/>
                      <a:pt x="176243" y="180950"/>
                    </a:cubicBezTo>
                    <a:cubicBezTo>
                      <a:pt x="176243" y="180950"/>
                      <a:pt x="176243" y="180950"/>
                      <a:pt x="182814" y="178300"/>
                    </a:cubicBezTo>
                    <a:cubicBezTo>
                      <a:pt x="182814" y="178300"/>
                      <a:pt x="182814" y="178300"/>
                      <a:pt x="186756" y="178300"/>
                    </a:cubicBezTo>
                    <a:cubicBezTo>
                      <a:pt x="186756" y="178300"/>
                      <a:pt x="186756" y="178300"/>
                      <a:pt x="186756" y="194200"/>
                    </a:cubicBezTo>
                    <a:cubicBezTo>
                      <a:pt x="194641" y="196850"/>
                      <a:pt x="201213" y="194200"/>
                      <a:pt x="199898" y="186250"/>
                    </a:cubicBezTo>
                    <a:cubicBezTo>
                      <a:pt x="199898" y="186250"/>
                      <a:pt x="198584" y="186250"/>
                      <a:pt x="198584" y="186250"/>
                    </a:cubicBezTo>
                    <a:cubicBezTo>
                      <a:pt x="198584" y="186250"/>
                      <a:pt x="198584" y="184925"/>
                      <a:pt x="198584" y="184925"/>
                    </a:cubicBezTo>
                    <a:cubicBezTo>
                      <a:pt x="198584" y="184925"/>
                      <a:pt x="198584" y="184925"/>
                      <a:pt x="197270" y="182275"/>
                    </a:cubicBezTo>
                    <a:cubicBezTo>
                      <a:pt x="197270" y="182275"/>
                      <a:pt x="197270" y="180950"/>
                      <a:pt x="198584" y="180950"/>
                    </a:cubicBezTo>
                    <a:cubicBezTo>
                      <a:pt x="198584" y="180950"/>
                      <a:pt x="198584" y="180950"/>
                      <a:pt x="199898" y="180950"/>
                    </a:cubicBezTo>
                    <a:cubicBezTo>
                      <a:pt x="198584" y="167700"/>
                      <a:pt x="199898" y="166375"/>
                      <a:pt x="199898" y="166375"/>
                    </a:cubicBezTo>
                    <a:cubicBezTo>
                      <a:pt x="199898" y="166375"/>
                      <a:pt x="226182" y="169025"/>
                      <a:pt x="234066" y="161075"/>
                    </a:cubicBezTo>
                    <a:cubicBezTo>
                      <a:pt x="238009" y="157100"/>
                      <a:pt x="240637" y="151800"/>
                      <a:pt x="241951" y="146500"/>
                    </a:cubicBezTo>
                    <a:cubicBezTo>
                      <a:pt x="243266" y="145175"/>
                      <a:pt x="244580" y="143850"/>
                      <a:pt x="245894" y="143850"/>
                    </a:cubicBezTo>
                    <a:cubicBezTo>
                      <a:pt x="245894" y="143850"/>
                      <a:pt x="245894" y="143850"/>
                      <a:pt x="245894" y="133250"/>
                    </a:cubicBezTo>
                    <a:cubicBezTo>
                      <a:pt x="245894" y="133250"/>
                      <a:pt x="245894" y="133250"/>
                      <a:pt x="241951" y="134575"/>
                    </a:cubicBezTo>
                    <a:cubicBezTo>
                      <a:pt x="241951" y="135900"/>
                      <a:pt x="241951" y="135900"/>
                      <a:pt x="241951" y="135900"/>
                    </a:cubicBezTo>
                    <a:cubicBezTo>
                      <a:pt x="241951" y="134575"/>
                      <a:pt x="240637" y="134575"/>
                      <a:pt x="240637" y="134575"/>
                    </a:cubicBezTo>
                    <a:cubicBezTo>
                      <a:pt x="240637" y="134575"/>
                      <a:pt x="240637" y="134575"/>
                      <a:pt x="240637" y="131925"/>
                    </a:cubicBezTo>
                    <a:cubicBezTo>
                      <a:pt x="240637" y="131925"/>
                      <a:pt x="240637" y="130600"/>
                      <a:pt x="240637" y="130600"/>
                    </a:cubicBezTo>
                    <a:cubicBezTo>
                      <a:pt x="240637" y="130600"/>
                      <a:pt x="240637" y="130600"/>
                      <a:pt x="247208" y="127950"/>
                    </a:cubicBezTo>
                    <a:cubicBezTo>
                      <a:pt x="247208" y="127950"/>
                      <a:pt x="247208" y="127950"/>
                      <a:pt x="249836" y="127950"/>
                    </a:cubicBezTo>
                    <a:cubicBezTo>
                      <a:pt x="251151" y="127950"/>
                      <a:pt x="251151" y="127950"/>
                      <a:pt x="251151" y="127950"/>
                    </a:cubicBezTo>
                    <a:cubicBezTo>
                      <a:pt x="251151" y="127950"/>
                      <a:pt x="251151" y="127950"/>
                      <a:pt x="251151" y="143850"/>
                    </a:cubicBezTo>
                    <a:cubicBezTo>
                      <a:pt x="251151" y="143850"/>
                      <a:pt x="252465" y="143850"/>
                      <a:pt x="252465" y="143850"/>
                    </a:cubicBezTo>
                    <a:cubicBezTo>
                      <a:pt x="264292" y="137225"/>
                      <a:pt x="262978" y="113375"/>
                      <a:pt x="257721" y="94825"/>
                    </a:cubicBezTo>
                    <a:cubicBezTo>
                      <a:pt x="256407" y="102775"/>
                      <a:pt x="253779" y="106750"/>
                      <a:pt x="247208" y="106750"/>
                    </a:cubicBezTo>
                    <a:cubicBezTo>
                      <a:pt x="241951" y="106750"/>
                      <a:pt x="238009" y="101450"/>
                      <a:pt x="238009" y="92175"/>
                    </a:cubicBezTo>
                    <a:cubicBezTo>
                      <a:pt x="238009" y="81575"/>
                      <a:pt x="241951" y="76275"/>
                      <a:pt x="248522" y="76275"/>
                    </a:cubicBezTo>
                    <a:cubicBezTo>
                      <a:pt x="248522" y="76275"/>
                      <a:pt x="249836" y="76275"/>
                      <a:pt x="249836" y="76275"/>
                    </a:cubicBezTo>
                    <a:cubicBezTo>
                      <a:pt x="244580" y="67000"/>
                      <a:pt x="238009" y="59050"/>
                      <a:pt x="230124" y="52425"/>
                    </a:cubicBezTo>
                    <a:cubicBezTo>
                      <a:pt x="230124" y="52425"/>
                      <a:pt x="230124" y="52425"/>
                      <a:pt x="230124" y="55075"/>
                    </a:cubicBezTo>
                    <a:cubicBezTo>
                      <a:pt x="230124" y="55075"/>
                      <a:pt x="230124" y="55075"/>
                      <a:pt x="228810" y="55075"/>
                    </a:cubicBezTo>
                    <a:cubicBezTo>
                      <a:pt x="228810" y="55075"/>
                      <a:pt x="228810" y="55075"/>
                      <a:pt x="224867" y="55075"/>
                    </a:cubicBezTo>
                    <a:cubicBezTo>
                      <a:pt x="224867" y="55075"/>
                      <a:pt x="224867" y="55075"/>
                      <a:pt x="224867" y="48450"/>
                    </a:cubicBezTo>
                    <a:cubicBezTo>
                      <a:pt x="220925" y="47125"/>
                      <a:pt x="218297" y="44475"/>
                      <a:pt x="215668" y="43150"/>
                    </a:cubicBezTo>
                    <a:cubicBezTo>
                      <a:pt x="214354" y="51100"/>
                      <a:pt x="210412" y="56400"/>
                      <a:pt x="205155" y="56400"/>
                    </a:cubicBezTo>
                    <a:cubicBezTo>
                      <a:pt x="198584" y="56400"/>
                      <a:pt x="194641" y="49775"/>
                      <a:pt x="194641" y="40500"/>
                    </a:cubicBezTo>
                    <a:cubicBezTo>
                      <a:pt x="194641" y="37850"/>
                      <a:pt x="194641" y="36525"/>
                      <a:pt x="195956" y="33875"/>
                    </a:cubicBezTo>
                    <a:cubicBezTo>
                      <a:pt x="193327" y="32550"/>
                      <a:pt x="189385" y="32550"/>
                      <a:pt x="186756" y="31225"/>
                    </a:cubicBezTo>
                    <a:cubicBezTo>
                      <a:pt x="186756" y="31225"/>
                      <a:pt x="186756" y="31225"/>
                      <a:pt x="186756" y="55075"/>
                    </a:cubicBezTo>
                    <a:cubicBezTo>
                      <a:pt x="186756" y="55075"/>
                      <a:pt x="186756" y="55075"/>
                      <a:pt x="182814" y="55075"/>
                    </a:cubicBezTo>
                    <a:cubicBezTo>
                      <a:pt x="181500" y="55075"/>
                      <a:pt x="181500" y="55075"/>
                      <a:pt x="181500" y="55075"/>
                    </a:cubicBezTo>
                    <a:cubicBezTo>
                      <a:pt x="181500" y="55075"/>
                      <a:pt x="181500" y="55075"/>
                      <a:pt x="181500" y="32550"/>
                    </a:cubicBezTo>
                    <a:cubicBezTo>
                      <a:pt x="181500" y="32550"/>
                      <a:pt x="181500" y="32550"/>
                      <a:pt x="178872" y="33875"/>
                    </a:cubicBezTo>
                    <a:cubicBezTo>
                      <a:pt x="177557" y="33875"/>
                      <a:pt x="177557" y="33875"/>
                      <a:pt x="177557" y="33875"/>
                    </a:cubicBezTo>
                    <a:cubicBezTo>
                      <a:pt x="177557" y="33875"/>
                      <a:pt x="177557" y="33875"/>
                      <a:pt x="176243" y="33875"/>
                    </a:cubicBezTo>
                    <a:cubicBezTo>
                      <a:pt x="176243" y="33875"/>
                      <a:pt x="176243" y="33875"/>
                      <a:pt x="176243" y="31225"/>
                    </a:cubicBezTo>
                    <a:cubicBezTo>
                      <a:pt x="176243" y="29900"/>
                      <a:pt x="176243" y="29900"/>
                      <a:pt x="176243" y="29900"/>
                    </a:cubicBezTo>
                    <a:cubicBezTo>
                      <a:pt x="176243" y="29900"/>
                      <a:pt x="176243" y="29900"/>
                      <a:pt x="177557" y="29900"/>
                    </a:cubicBezTo>
                    <a:cubicBezTo>
                      <a:pt x="173615" y="28575"/>
                      <a:pt x="170987" y="28575"/>
                      <a:pt x="168358" y="28575"/>
                    </a:cubicBezTo>
                    <a:cubicBezTo>
                      <a:pt x="170987" y="31225"/>
                      <a:pt x="172301" y="35200"/>
                      <a:pt x="172301" y="40500"/>
                    </a:cubicBezTo>
                    <a:cubicBezTo>
                      <a:pt x="172301" y="51100"/>
                      <a:pt x="168358" y="56400"/>
                      <a:pt x="161787" y="56400"/>
                    </a:cubicBezTo>
                    <a:cubicBezTo>
                      <a:pt x="155217" y="56400"/>
                      <a:pt x="152588" y="49775"/>
                      <a:pt x="151274" y="40500"/>
                    </a:cubicBezTo>
                    <a:cubicBezTo>
                      <a:pt x="151274" y="35200"/>
                      <a:pt x="153903" y="29900"/>
                      <a:pt x="156531" y="28575"/>
                    </a:cubicBezTo>
                    <a:cubicBezTo>
                      <a:pt x="152588" y="28575"/>
                      <a:pt x="148646" y="28575"/>
                      <a:pt x="144703" y="28575"/>
                    </a:cubicBezTo>
                    <a:close/>
                    <a:moveTo>
                      <a:pt x="164533" y="0"/>
                    </a:moveTo>
                    <a:cubicBezTo>
                      <a:pt x="205215" y="0"/>
                      <a:pt x="240648" y="17090"/>
                      <a:pt x="266895" y="48642"/>
                    </a:cubicBezTo>
                    <a:cubicBezTo>
                      <a:pt x="285268" y="72305"/>
                      <a:pt x="294454" y="99914"/>
                      <a:pt x="291829" y="130150"/>
                    </a:cubicBezTo>
                    <a:cubicBezTo>
                      <a:pt x="289205" y="155129"/>
                      <a:pt x="278706" y="181422"/>
                      <a:pt x="269520" y="206400"/>
                    </a:cubicBezTo>
                    <a:cubicBezTo>
                      <a:pt x="253772" y="247154"/>
                      <a:pt x="239336" y="286594"/>
                      <a:pt x="257709" y="324718"/>
                    </a:cubicBezTo>
                    <a:cubicBezTo>
                      <a:pt x="257709" y="327348"/>
                      <a:pt x="257709" y="329977"/>
                      <a:pt x="256396" y="332606"/>
                    </a:cubicBezTo>
                    <a:cubicBezTo>
                      <a:pt x="255084" y="335236"/>
                      <a:pt x="252459" y="336550"/>
                      <a:pt x="249835" y="336550"/>
                    </a:cubicBezTo>
                    <a:cubicBezTo>
                      <a:pt x="249835" y="336550"/>
                      <a:pt x="249835" y="336550"/>
                      <a:pt x="105478" y="336550"/>
                    </a:cubicBezTo>
                    <a:cubicBezTo>
                      <a:pt x="101541" y="336550"/>
                      <a:pt x="98916" y="333921"/>
                      <a:pt x="97604" y="331292"/>
                    </a:cubicBezTo>
                    <a:cubicBezTo>
                      <a:pt x="96292" y="328662"/>
                      <a:pt x="96292" y="327348"/>
                      <a:pt x="96292" y="315516"/>
                    </a:cubicBezTo>
                    <a:cubicBezTo>
                      <a:pt x="96292" y="314201"/>
                      <a:pt x="96292" y="312887"/>
                      <a:pt x="96292" y="312887"/>
                    </a:cubicBezTo>
                    <a:cubicBezTo>
                      <a:pt x="94979" y="294481"/>
                      <a:pt x="87105" y="294481"/>
                      <a:pt x="71357" y="294481"/>
                    </a:cubicBezTo>
                    <a:cubicBezTo>
                      <a:pt x="58234" y="294481"/>
                      <a:pt x="42486" y="294481"/>
                      <a:pt x="31987" y="278706"/>
                    </a:cubicBezTo>
                    <a:cubicBezTo>
                      <a:pt x="24113" y="266874"/>
                      <a:pt x="24113" y="251098"/>
                      <a:pt x="25426" y="236637"/>
                    </a:cubicBezTo>
                    <a:cubicBezTo>
                      <a:pt x="25426" y="224805"/>
                      <a:pt x="25426" y="212973"/>
                      <a:pt x="21489" y="209029"/>
                    </a:cubicBezTo>
                    <a:cubicBezTo>
                      <a:pt x="21489" y="207715"/>
                      <a:pt x="17552" y="206400"/>
                      <a:pt x="16239" y="205085"/>
                    </a:cubicBezTo>
                    <a:cubicBezTo>
                      <a:pt x="10990" y="202456"/>
                      <a:pt x="3116" y="199827"/>
                      <a:pt x="491" y="191939"/>
                    </a:cubicBezTo>
                    <a:cubicBezTo>
                      <a:pt x="-821" y="187995"/>
                      <a:pt x="491" y="182736"/>
                      <a:pt x="4428" y="177478"/>
                    </a:cubicBezTo>
                    <a:cubicBezTo>
                      <a:pt x="17552" y="156443"/>
                      <a:pt x="20176" y="144612"/>
                      <a:pt x="24113" y="126206"/>
                    </a:cubicBezTo>
                    <a:cubicBezTo>
                      <a:pt x="25426" y="118319"/>
                      <a:pt x="26738" y="109116"/>
                      <a:pt x="29363" y="97284"/>
                    </a:cubicBezTo>
                    <a:cubicBezTo>
                      <a:pt x="38549" y="68361"/>
                      <a:pt x="55609" y="43383"/>
                      <a:pt x="81856" y="26293"/>
                    </a:cubicBezTo>
                    <a:cubicBezTo>
                      <a:pt x="105478" y="9202"/>
                      <a:pt x="135662" y="0"/>
                      <a:pt x="16453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9040086" y="4213551"/>
              <a:ext cx="2168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8432074" y="4942372"/>
            <a:ext cx="2776810" cy="461665"/>
            <a:chOff x="8432074" y="5189115"/>
            <a:chExt cx="2776810" cy="461665"/>
          </a:xfrm>
        </p:grpSpPr>
        <p:grpSp>
          <p:nvGrpSpPr>
            <p:cNvPr id="42" name="组合 41"/>
            <p:cNvGrpSpPr/>
            <p:nvPr/>
          </p:nvGrpSpPr>
          <p:grpSpPr>
            <a:xfrm>
              <a:off x="8432074" y="5202464"/>
              <a:ext cx="435428" cy="435428"/>
              <a:chOff x="8533674" y="5262836"/>
              <a:chExt cx="435428" cy="435428"/>
            </a:xfrm>
          </p:grpSpPr>
          <p:sp>
            <p:nvSpPr>
              <p:cNvPr id="43" name="矩形: 圆角 42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椭圆 16"/>
              <p:cNvSpPr/>
              <p:nvPr/>
            </p:nvSpPr>
            <p:spPr>
              <a:xfrm>
                <a:off x="8633687" y="5370367"/>
                <a:ext cx="235402" cy="220365"/>
              </a:xfrm>
              <a:custGeom>
                <a:avLst/>
                <a:gdLst>
                  <a:gd name="connsiteX0" fmla="*/ 241311 w 331352"/>
                  <a:gd name="connsiteY0" fmla="*/ 265737 h 310187"/>
                  <a:gd name="connsiteX1" fmla="*/ 227023 w 331352"/>
                  <a:gd name="connsiteY1" fmla="*/ 280025 h 310187"/>
                  <a:gd name="connsiteX2" fmla="*/ 241311 w 331352"/>
                  <a:gd name="connsiteY2" fmla="*/ 294313 h 310187"/>
                  <a:gd name="connsiteX3" fmla="*/ 255599 w 331352"/>
                  <a:gd name="connsiteY3" fmla="*/ 280025 h 310187"/>
                  <a:gd name="connsiteX4" fmla="*/ 241311 w 331352"/>
                  <a:gd name="connsiteY4" fmla="*/ 265737 h 310187"/>
                  <a:gd name="connsiteX5" fmla="*/ 125424 w 331352"/>
                  <a:gd name="connsiteY5" fmla="*/ 265737 h 310187"/>
                  <a:gd name="connsiteX6" fmla="*/ 111136 w 331352"/>
                  <a:gd name="connsiteY6" fmla="*/ 280025 h 310187"/>
                  <a:gd name="connsiteX7" fmla="*/ 125424 w 331352"/>
                  <a:gd name="connsiteY7" fmla="*/ 294313 h 310187"/>
                  <a:gd name="connsiteX8" fmla="*/ 139712 w 331352"/>
                  <a:gd name="connsiteY8" fmla="*/ 280025 h 310187"/>
                  <a:gd name="connsiteX9" fmla="*/ 125424 w 331352"/>
                  <a:gd name="connsiteY9" fmla="*/ 265737 h 310187"/>
                  <a:gd name="connsiteX10" fmla="*/ 242898 w 331352"/>
                  <a:gd name="connsiteY10" fmla="*/ 168899 h 310187"/>
                  <a:gd name="connsiteX11" fmla="*/ 242898 w 331352"/>
                  <a:gd name="connsiteY11" fmla="*/ 192712 h 310187"/>
                  <a:gd name="connsiteX12" fmla="*/ 268298 w 331352"/>
                  <a:gd name="connsiteY12" fmla="*/ 192712 h 310187"/>
                  <a:gd name="connsiteX13" fmla="*/ 276236 w 331352"/>
                  <a:gd name="connsiteY13" fmla="*/ 168899 h 310187"/>
                  <a:gd name="connsiteX14" fmla="*/ 173048 w 331352"/>
                  <a:gd name="connsiteY14" fmla="*/ 168899 h 310187"/>
                  <a:gd name="connsiteX15" fmla="*/ 173048 w 331352"/>
                  <a:gd name="connsiteY15" fmla="*/ 192712 h 310187"/>
                  <a:gd name="connsiteX16" fmla="*/ 222261 w 331352"/>
                  <a:gd name="connsiteY16" fmla="*/ 192712 h 310187"/>
                  <a:gd name="connsiteX17" fmla="*/ 222261 w 331352"/>
                  <a:gd name="connsiteY17" fmla="*/ 168899 h 310187"/>
                  <a:gd name="connsiteX18" fmla="*/ 120661 w 331352"/>
                  <a:gd name="connsiteY18" fmla="*/ 168899 h 310187"/>
                  <a:gd name="connsiteX19" fmla="*/ 128598 w 331352"/>
                  <a:gd name="connsiteY19" fmla="*/ 192712 h 310187"/>
                  <a:gd name="connsiteX20" fmla="*/ 152411 w 331352"/>
                  <a:gd name="connsiteY20" fmla="*/ 192712 h 310187"/>
                  <a:gd name="connsiteX21" fmla="*/ 152411 w 331352"/>
                  <a:gd name="connsiteY21" fmla="*/ 168899 h 310187"/>
                  <a:gd name="connsiteX22" fmla="*/ 242898 w 331352"/>
                  <a:gd name="connsiteY22" fmla="*/ 119687 h 310187"/>
                  <a:gd name="connsiteX23" fmla="*/ 242898 w 331352"/>
                  <a:gd name="connsiteY23" fmla="*/ 148262 h 310187"/>
                  <a:gd name="connsiteX24" fmla="*/ 282586 w 331352"/>
                  <a:gd name="connsiteY24" fmla="*/ 148262 h 310187"/>
                  <a:gd name="connsiteX25" fmla="*/ 290523 w 331352"/>
                  <a:gd name="connsiteY25" fmla="*/ 119687 h 310187"/>
                  <a:gd name="connsiteX26" fmla="*/ 173048 w 331352"/>
                  <a:gd name="connsiteY26" fmla="*/ 119687 h 310187"/>
                  <a:gd name="connsiteX27" fmla="*/ 173048 w 331352"/>
                  <a:gd name="connsiteY27" fmla="*/ 148262 h 310187"/>
                  <a:gd name="connsiteX28" fmla="*/ 222261 w 331352"/>
                  <a:gd name="connsiteY28" fmla="*/ 148262 h 310187"/>
                  <a:gd name="connsiteX29" fmla="*/ 222261 w 331352"/>
                  <a:gd name="connsiteY29" fmla="*/ 119687 h 310187"/>
                  <a:gd name="connsiteX30" fmla="*/ 103198 w 331352"/>
                  <a:gd name="connsiteY30" fmla="*/ 119687 h 310187"/>
                  <a:gd name="connsiteX31" fmla="*/ 112723 w 331352"/>
                  <a:gd name="connsiteY31" fmla="*/ 148262 h 310187"/>
                  <a:gd name="connsiteX32" fmla="*/ 152411 w 331352"/>
                  <a:gd name="connsiteY32" fmla="*/ 148262 h 310187"/>
                  <a:gd name="connsiteX33" fmla="*/ 152411 w 331352"/>
                  <a:gd name="connsiteY33" fmla="*/ 119687 h 310187"/>
                  <a:gd name="connsiteX34" fmla="*/ 242898 w 331352"/>
                  <a:gd name="connsiteY34" fmla="*/ 75237 h 310187"/>
                  <a:gd name="connsiteX35" fmla="*/ 242898 w 331352"/>
                  <a:gd name="connsiteY35" fmla="*/ 99050 h 310187"/>
                  <a:gd name="connsiteX36" fmla="*/ 296873 w 331352"/>
                  <a:gd name="connsiteY36" fmla="*/ 99050 h 310187"/>
                  <a:gd name="connsiteX37" fmla="*/ 304811 w 331352"/>
                  <a:gd name="connsiteY37" fmla="*/ 75237 h 310187"/>
                  <a:gd name="connsiteX38" fmla="*/ 173048 w 331352"/>
                  <a:gd name="connsiteY38" fmla="*/ 75237 h 310187"/>
                  <a:gd name="connsiteX39" fmla="*/ 173048 w 331352"/>
                  <a:gd name="connsiteY39" fmla="*/ 99050 h 310187"/>
                  <a:gd name="connsiteX40" fmla="*/ 222261 w 331352"/>
                  <a:gd name="connsiteY40" fmla="*/ 99050 h 310187"/>
                  <a:gd name="connsiteX41" fmla="*/ 222261 w 331352"/>
                  <a:gd name="connsiteY41" fmla="*/ 75237 h 310187"/>
                  <a:gd name="connsiteX42" fmla="*/ 87323 w 331352"/>
                  <a:gd name="connsiteY42" fmla="*/ 75237 h 310187"/>
                  <a:gd name="connsiteX43" fmla="*/ 95261 w 331352"/>
                  <a:gd name="connsiteY43" fmla="*/ 99050 h 310187"/>
                  <a:gd name="connsiteX44" fmla="*/ 152411 w 331352"/>
                  <a:gd name="connsiteY44" fmla="*/ 99050 h 310187"/>
                  <a:gd name="connsiteX45" fmla="*/ 152411 w 331352"/>
                  <a:gd name="connsiteY45" fmla="*/ 75237 h 310187"/>
                  <a:gd name="connsiteX46" fmla="*/ 13989 w 331352"/>
                  <a:gd name="connsiteY46" fmla="*/ 328 h 310187"/>
                  <a:gd name="connsiteX47" fmla="*/ 64579 w 331352"/>
                  <a:gd name="connsiteY47" fmla="*/ 19694 h 310187"/>
                  <a:gd name="connsiteX48" fmla="*/ 69768 w 331352"/>
                  <a:gd name="connsiteY48" fmla="*/ 26149 h 310187"/>
                  <a:gd name="connsiteX49" fmla="*/ 80145 w 331352"/>
                  <a:gd name="connsiteY49" fmla="*/ 54553 h 310187"/>
                  <a:gd name="connsiteX50" fmla="*/ 81442 w 331352"/>
                  <a:gd name="connsiteY50" fmla="*/ 54553 h 310187"/>
                  <a:gd name="connsiteX51" fmla="*/ 321421 w 331352"/>
                  <a:gd name="connsiteY51" fmla="*/ 54553 h 310187"/>
                  <a:gd name="connsiteX52" fmla="*/ 329204 w 331352"/>
                  <a:gd name="connsiteY52" fmla="*/ 58426 h 310187"/>
                  <a:gd name="connsiteX53" fmla="*/ 330501 w 331352"/>
                  <a:gd name="connsiteY53" fmla="*/ 68755 h 310187"/>
                  <a:gd name="connsiteX54" fmla="*/ 286397 w 331352"/>
                  <a:gd name="connsiteY54" fmla="*/ 205610 h 310187"/>
                  <a:gd name="connsiteX55" fmla="*/ 276019 w 331352"/>
                  <a:gd name="connsiteY55" fmla="*/ 213356 h 310187"/>
                  <a:gd name="connsiteX56" fmla="*/ 120358 w 331352"/>
                  <a:gd name="connsiteY56" fmla="*/ 213356 h 310187"/>
                  <a:gd name="connsiteX57" fmla="*/ 116466 w 331352"/>
                  <a:gd name="connsiteY57" fmla="*/ 212065 h 310187"/>
                  <a:gd name="connsiteX58" fmla="*/ 106089 w 331352"/>
                  <a:gd name="connsiteY58" fmla="*/ 240469 h 310187"/>
                  <a:gd name="connsiteX59" fmla="*/ 276019 w 331352"/>
                  <a:gd name="connsiteY59" fmla="*/ 240469 h 310187"/>
                  <a:gd name="connsiteX60" fmla="*/ 285100 w 331352"/>
                  <a:gd name="connsiteY60" fmla="*/ 248215 h 310187"/>
                  <a:gd name="connsiteX61" fmla="*/ 276019 w 331352"/>
                  <a:gd name="connsiteY61" fmla="*/ 257253 h 310187"/>
                  <a:gd name="connsiteX62" fmla="*/ 266939 w 331352"/>
                  <a:gd name="connsiteY62" fmla="*/ 257253 h 310187"/>
                  <a:gd name="connsiteX63" fmla="*/ 274722 w 331352"/>
                  <a:gd name="connsiteY63" fmla="*/ 279201 h 310187"/>
                  <a:gd name="connsiteX64" fmla="*/ 242293 w 331352"/>
                  <a:gd name="connsiteY64" fmla="*/ 310187 h 310187"/>
                  <a:gd name="connsiteX65" fmla="*/ 211160 w 331352"/>
                  <a:gd name="connsiteY65" fmla="*/ 279201 h 310187"/>
                  <a:gd name="connsiteX66" fmla="*/ 218943 w 331352"/>
                  <a:gd name="connsiteY66" fmla="*/ 257253 h 310187"/>
                  <a:gd name="connsiteX67" fmla="*/ 148896 w 331352"/>
                  <a:gd name="connsiteY67" fmla="*/ 257253 h 310187"/>
                  <a:gd name="connsiteX68" fmla="*/ 157976 w 331352"/>
                  <a:gd name="connsiteY68" fmla="*/ 279201 h 310187"/>
                  <a:gd name="connsiteX69" fmla="*/ 125547 w 331352"/>
                  <a:gd name="connsiteY69" fmla="*/ 310187 h 310187"/>
                  <a:gd name="connsiteX70" fmla="*/ 93117 w 331352"/>
                  <a:gd name="connsiteY70" fmla="*/ 279201 h 310187"/>
                  <a:gd name="connsiteX71" fmla="*/ 102197 w 331352"/>
                  <a:gd name="connsiteY71" fmla="*/ 257253 h 310187"/>
                  <a:gd name="connsiteX72" fmla="*/ 93117 w 331352"/>
                  <a:gd name="connsiteY72" fmla="*/ 257253 h 310187"/>
                  <a:gd name="connsiteX73" fmla="*/ 86631 w 331352"/>
                  <a:gd name="connsiteY73" fmla="*/ 253380 h 310187"/>
                  <a:gd name="connsiteX74" fmla="*/ 85334 w 331352"/>
                  <a:gd name="connsiteY74" fmla="*/ 245633 h 310187"/>
                  <a:gd name="connsiteX75" fmla="*/ 100900 w 331352"/>
                  <a:gd name="connsiteY75" fmla="*/ 201737 h 310187"/>
                  <a:gd name="connsiteX76" fmla="*/ 107386 w 331352"/>
                  <a:gd name="connsiteY76" fmla="*/ 196572 h 310187"/>
                  <a:gd name="connsiteX77" fmla="*/ 51607 w 331352"/>
                  <a:gd name="connsiteY77" fmla="*/ 37769 h 310187"/>
                  <a:gd name="connsiteX78" fmla="*/ 6206 w 331352"/>
                  <a:gd name="connsiteY78" fmla="*/ 19694 h 310187"/>
                  <a:gd name="connsiteX79" fmla="*/ 1017 w 331352"/>
                  <a:gd name="connsiteY79" fmla="*/ 6783 h 310187"/>
                  <a:gd name="connsiteX80" fmla="*/ 13989 w 331352"/>
                  <a:gd name="connsiteY80" fmla="*/ 328 h 31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1352" h="310187">
                    <a:moveTo>
                      <a:pt x="241311" y="265737"/>
                    </a:moveTo>
                    <a:cubicBezTo>
                      <a:pt x="233420" y="265737"/>
                      <a:pt x="227023" y="272134"/>
                      <a:pt x="227023" y="280025"/>
                    </a:cubicBezTo>
                    <a:cubicBezTo>
                      <a:pt x="227023" y="287916"/>
                      <a:pt x="233420" y="294313"/>
                      <a:pt x="241311" y="294313"/>
                    </a:cubicBezTo>
                    <a:cubicBezTo>
                      <a:pt x="249202" y="294313"/>
                      <a:pt x="255599" y="287916"/>
                      <a:pt x="255599" y="280025"/>
                    </a:cubicBezTo>
                    <a:cubicBezTo>
                      <a:pt x="255599" y="272134"/>
                      <a:pt x="249202" y="265737"/>
                      <a:pt x="241311" y="265737"/>
                    </a:cubicBezTo>
                    <a:close/>
                    <a:moveTo>
                      <a:pt x="125424" y="265737"/>
                    </a:moveTo>
                    <a:cubicBezTo>
                      <a:pt x="117533" y="265737"/>
                      <a:pt x="111136" y="272134"/>
                      <a:pt x="111136" y="280025"/>
                    </a:cubicBezTo>
                    <a:cubicBezTo>
                      <a:pt x="111136" y="287916"/>
                      <a:pt x="117533" y="294313"/>
                      <a:pt x="125424" y="294313"/>
                    </a:cubicBezTo>
                    <a:cubicBezTo>
                      <a:pt x="133315" y="294313"/>
                      <a:pt x="139712" y="287916"/>
                      <a:pt x="139712" y="280025"/>
                    </a:cubicBezTo>
                    <a:cubicBezTo>
                      <a:pt x="139712" y="272134"/>
                      <a:pt x="133315" y="265737"/>
                      <a:pt x="125424" y="265737"/>
                    </a:cubicBezTo>
                    <a:close/>
                    <a:moveTo>
                      <a:pt x="242898" y="168899"/>
                    </a:moveTo>
                    <a:lnTo>
                      <a:pt x="242898" y="192712"/>
                    </a:lnTo>
                    <a:lnTo>
                      <a:pt x="268298" y="192712"/>
                    </a:lnTo>
                    <a:lnTo>
                      <a:pt x="276236" y="168899"/>
                    </a:lnTo>
                    <a:close/>
                    <a:moveTo>
                      <a:pt x="173048" y="168899"/>
                    </a:moveTo>
                    <a:lnTo>
                      <a:pt x="173048" y="192712"/>
                    </a:lnTo>
                    <a:lnTo>
                      <a:pt x="222261" y="192712"/>
                    </a:lnTo>
                    <a:lnTo>
                      <a:pt x="222261" y="168899"/>
                    </a:lnTo>
                    <a:close/>
                    <a:moveTo>
                      <a:pt x="120661" y="168899"/>
                    </a:moveTo>
                    <a:lnTo>
                      <a:pt x="128598" y="192712"/>
                    </a:lnTo>
                    <a:lnTo>
                      <a:pt x="152411" y="192712"/>
                    </a:lnTo>
                    <a:lnTo>
                      <a:pt x="152411" y="168899"/>
                    </a:lnTo>
                    <a:close/>
                    <a:moveTo>
                      <a:pt x="242898" y="119687"/>
                    </a:moveTo>
                    <a:lnTo>
                      <a:pt x="242898" y="148262"/>
                    </a:lnTo>
                    <a:lnTo>
                      <a:pt x="282586" y="148262"/>
                    </a:lnTo>
                    <a:lnTo>
                      <a:pt x="290523" y="119687"/>
                    </a:lnTo>
                    <a:close/>
                    <a:moveTo>
                      <a:pt x="173048" y="119687"/>
                    </a:moveTo>
                    <a:lnTo>
                      <a:pt x="173048" y="148262"/>
                    </a:lnTo>
                    <a:lnTo>
                      <a:pt x="222261" y="148262"/>
                    </a:lnTo>
                    <a:lnTo>
                      <a:pt x="222261" y="119687"/>
                    </a:lnTo>
                    <a:close/>
                    <a:moveTo>
                      <a:pt x="103198" y="119687"/>
                    </a:moveTo>
                    <a:lnTo>
                      <a:pt x="112723" y="148262"/>
                    </a:lnTo>
                    <a:lnTo>
                      <a:pt x="152411" y="148262"/>
                    </a:lnTo>
                    <a:lnTo>
                      <a:pt x="152411" y="119687"/>
                    </a:lnTo>
                    <a:close/>
                    <a:moveTo>
                      <a:pt x="242898" y="75237"/>
                    </a:moveTo>
                    <a:lnTo>
                      <a:pt x="242898" y="99050"/>
                    </a:lnTo>
                    <a:lnTo>
                      <a:pt x="296873" y="99050"/>
                    </a:lnTo>
                    <a:lnTo>
                      <a:pt x="304811" y="75237"/>
                    </a:lnTo>
                    <a:close/>
                    <a:moveTo>
                      <a:pt x="173048" y="75237"/>
                    </a:moveTo>
                    <a:lnTo>
                      <a:pt x="173048" y="99050"/>
                    </a:lnTo>
                    <a:lnTo>
                      <a:pt x="222261" y="99050"/>
                    </a:lnTo>
                    <a:lnTo>
                      <a:pt x="222261" y="75237"/>
                    </a:lnTo>
                    <a:close/>
                    <a:moveTo>
                      <a:pt x="87323" y="75237"/>
                    </a:moveTo>
                    <a:lnTo>
                      <a:pt x="95261" y="99050"/>
                    </a:lnTo>
                    <a:lnTo>
                      <a:pt x="152411" y="99050"/>
                    </a:lnTo>
                    <a:lnTo>
                      <a:pt x="152411" y="75237"/>
                    </a:lnTo>
                    <a:close/>
                    <a:moveTo>
                      <a:pt x="13989" y="328"/>
                    </a:moveTo>
                    <a:cubicBezTo>
                      <a:pt x="13989" y="328"/>
                      <a:pt x="13989" y="328"/>
                      <a:pt x="64579" y="19694"/>
                    </a:cubicBezTo>
                    <a:cubicBezTo>
                      <a:pt x="67173" y="20985"/>
                      <a:pt x="68471" y="23567"/>
                      <a:pt x="69768" y="26149"/>
                    </a:cubicBezTo>
                    <a:cubicBezTo>
                      <a:pt x="69768" y="26149"/>
                      <a:pt x="69768" y="26149"/>
                      <a:pt x="80145" y="54553"/>
                    </a:cubicBezTo>
                    <a:cubicBezTo>
                      <a:pt x="80145" y="54553"/>
                      <a:pt x="81442" y="54553"/>
                      <a:pt x="81442" y="54553"/>
                    </a:cubicBezTo>
                    <a:cubicBezTo>
                      <a:pt x="81442" y="54553"/>
                      <a:pt x="81442" y="54553"/>
                      <a:pt x="321421" y="54553"/>
                    </a:cubicBezTo>
                    <a:cubicBezTo>
                      <a:pt x="324015" y="54553"/>
                      <a:pt x="327907" y="55844"/>
                      <a:pt x="329204" y="58426"/>
                    </a:cubicBezTo>
                    <a:cubicBezTo>
                      <a:pt x="331798" y="62300"/>
                      <a:pt x="331798" y="64882"/>
                      <a:pt x="330501" y="68755"/>
                    </a:cubicBezTo>
                    <a:cubicBezTo>
                      <a:pt x="330501" y="68755"/>
                      <a:pt x="330501" y="68755"/>
                      <a:pt x="286397" y="205610"/>
                    </a:cubicBezTo>
                    <a:cubicBezTo>
                      <a:pt x="285100" y="210774"/>
                      <a:pt x="281208" y="213356"/>
                      <a:pt x="276019" y="213356"/>
                    </a:cubicBezTo>
                    <a:cubicBezTo>
                      <a:pt x="276019" y="213356"/>
                      <a:pt x="276019" y="213356"/>
                      <a:pt x="120358" y="213356"/>
                    </a:cubicBezTo>
                    <a:cubicBezTo>
                      <a:pt x="119061" y="213356"/>
                      <a:pt x="117763" y="213356"/>
                      <a:pt x="116466" y="212065"/>
                    </a:cubicBezTo>
                    <a:cubicBezTo>
                      <a:pt x="116466" y="212065"/>
                      <a:pt x="116466" y="212065"/>
                      <a:pt x="106089" y="240469"/>
                    </a:cubicBezTo>
                    <a:cubicBezTo>
                      <a:pt x="106089" y="240469"/>
                      <a:pt x="106089" y="240469"/>
                      <a:pt x="276019" y="240469"/>
                    </a:cubicBezTo>
                    <a:cubicBezTo>
                      <a:pt x="281208" y="240469"/>
                      <a:pt x="285100" y="244342"/>
                      <a:pt x="285100" y="248215"/>
                    </a:cubicBezTo>
                    <a:cubicBezTo>
                      <a:pt x="285100" y="253380"/>
                      <a:pt x="281208" y="257253"/>
                      <a:pt x="276019" y="257253"/>
                    </a:cubicBezTo>
                    <a:cubicBezTo>
                      <a:pt x="276019" y="257253"/>
                      <a:pt x="276019" y="257253"/>
                      <a:pt x="266939" y="257253"/>
                    </a:cubicBezTo>
                    <a:cubicBezTo>
                      <a:pt x="272128" y="263708"/>
                      <a:pt x="274722" y="270164"/>
                      <a:pt x="274722" y="279201"/>
                    </a:cubicBezTo>
                    <a:cubicBezTo>
                      <a:pt x="274722" y="295985"/>
                      <a:pt x="260453" y="310187"/>
                      <a:pt x="242293" y="310187"/>
                    </a:cubicBezTo>
                    <a:cubicBezTo>
                      <a:pt x="225429" y="310187"/>
                      <a:pt x="211160" y="295985"/>
                      <a:pt x="211160" y="279201"/>
                    </a:cubicBezTo>
                    <a:cubicBezTo>
                      <a:pt x="211160" y="270164"/>
                      <a:pt x="213755" y="263708"/>
                      <a:pt x="218943" y="257253"/>
                    </a:cubicBezTo>
                    <a:cubicBezTo>
                      <a:pt x="218943" y="257253"/>
                      <a:pt x="218943" y="257253"/>
                      <a:pt x="148896" y="257253"/>
                    </a:cubicBezTo>
                    <a:cubicBezTo>
                      <a:pt x="154084" y="263708"/>
                      <a:pt x="157976" y="270164"/>
                      <a:pt x="157976" y="279201"/>
                    </a:cubicBezTo>
                    <a:cubicBezTo>
                      <a:pt x="157976" y="295985"/>
                      <a:pt x="143707" y="310187"/>
                      <a:pt x="125547" y="310187"/>
                    </a:cubicBezTo>
                    <a:cubicBezTo>
                      <a:pt x="108683" y="310187"/>
                      <a:pt x="93117" y="295985"/>
                      <a:pt x="93117" y="279201"/>
                    </a:cubicBezTo>
                    <a:cubicBezTo>
                      <a:pt x="93117" y="270164"/>
                      <a:pt x="97009" y="263708"/>
                      <a:pt x="102197" y="257253"/>
                    </a:cubicBezTo>
                    <a:cubicBezTo>
                      <a:pt x="102197" y="257253"/>
                      <a:pt x="102197" y="257253"/>
                      <a:pt x="93117" y="257253"/>
                    </a:cubicBezTo>
                    <a:cubicBezTo>
                      <a:pt x="90523" y="257253"/>
                      <a:pt x="87928" y="255962"/>
                      <a:pt x="86631" y="253380"/>
                    </a:cubicBezTo>
                    <a:cubicBezTo>
                      <a:pt x="85334" y="252089"/>
                      <a:pt x="84037" y="248215"/>
                      <a:pt x="85334" y="245633"/>
                    </a:cubicBezTo>
                    <a:cubicBezTo>
                      <a:pt x="85334" y="245633"/>
                      <a:pt x="85334" y="245633"/>
                      <a:pt x="100900" y="201737"/>
                    </a:cubicBezTo>
                    <a:cubicBezTo>
                      <a:pt x="102197" y="199154"/>
                      <a:pt x="104792" y="196572"/>
                      <a:pt x="107386" y="196572"/>
                    </a:cubicBezTo>
                    <a:cubicBezTo>
                      <a:pt x="107386" y="196572"/>
                      <a:pt x="107386" y="196572"/>
                      <a:pt x="51607" y="37769"/>
                    </a:cubicBezTo>
                    <a:cubicBezTo>
                      <a:pt x="51607" y="37769"/>
                      <a:pt x="51607" y="37769"/>
                      <a:pt x="6206" y="19694"/>
                    </a:cubicBezTo>
                    <a:cubicBezTo>
                      <a:pt x="1017" y="18403"/>
                      <a:pt x="-1577" y="11948"/>
                      <a:pt x="1017" y="6783"/>
                    </a:cubicBezTo>
                    <a:cubicBezTo>
                      <a:pt x="2315" y="1619"/>
                      <a:pt x="8800" y="-963"/>
                      <a:pt x="13989" y="3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4" name="文本框 23"/>
            <p:cNvSpPr txBox="1"/>
            <p:nvPr/>
          </p:nvSpPr>
          <p:spPr>
            <a:xfrm>
              <a:off x="9040086" y="5189115"/>
              <a:ext cx="216879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The user can demonstrate on a projector or computer</a:t>
              </a:r>
            </a:p>
          </p:txBody>
        </p:sp>
      </p:grpSp>
      <p:pic>
        <p:nvPicPr>
          <p:cNvPr id="32" name="图片占位符 31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9828" y="2324072"/>
            <a:ext cx="4209145" cy="2795869"/>
          </a:xfrm>
        </p:spPr>
      </p:pic>
      <p:cxnSp>
        <p:nvCxnSpPr>
          <p:cNvPr id="28" name="直接连接符 27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综合工作能力</a:t>
            </a:r>
            <a:endParaRPr lang="en-US" sz="2400" b="1" spc="300" dirty="0">
              <a:latin typeface="+mn-lt"/>
              <a:cs typeface="+mn-ea"/>
              <a:sym typeface="+mn-lt"/>
            </a:endParaRPr>
          </a:p>
        </p:txBody>
      </p:sp>
      <p:cxnSp>
        <p:nvCxnSpPr>
          <p:cNvPr id="31" name="直接连接符 30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527771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2081351"/>
            <a:ext cx="2520156" cy="7445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75844" y="2081351"/>
            <a:ext cx="2520156" cy="744583"/>
          </a:xfrm>
          <a:prstGeom prst="rect">
            <a:avLst/>
          </a:prstGeom>
          <a:solidFill>
            <a:schemeClr val="bg1"/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096001" y="2081351"/>
            <a:ext cx="2520156" cy="7445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616157" y="2081351"/>
            <a:ext cx="2520156" cy="744583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solidFill>
              <a:schemeClr val="bg1">
                <a:lumMod val="9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TextBox 19"/>
          <p:cNvSpPr txBox="1"/>
          <p:nvPr/>
        </p:nvSpPr>
        <p:spPr>
          <a:xfrm>
            <a:off x="1055688" y="2253587"/>
            <a:ext cx="252015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预见性</a:t>
            </a:r>
            <a:endParaRPr lang="en-US" sz="2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1" name="TextBox 19"/>
          <p:cNvSpPr txBox="1"/>
          <p:nvPr/>
        </p:nvSpPr>
        <p:spPr>
          <a:xfrm>
            <a:off x="6095999" y="2253587"/>
            <a:ext cx="252015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真实性</a:t>
            </a:r>
            <a:endParaRPr lang="en-US" sz="2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2" name="TextBox 19"/>
          <p:cNvSpPr txBox="1"/>
          <p:nvPr/>
        </p:nvSpPr>
        <p:spPr>
          <a:xfrm>
            <a:off x="8616158" y="2253587"/>
            <a:ext cx="252015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适应性</a:t>
            </a:r>
            <a:endParaRPr lang="en-US" sz="2000" dirty="0">
              <a:solidFill>
                <a:schemeClr val="bg1"/>
              </a:solidFill>
              <a:latin typeface="+mn-lt"/>
              <a:cs typeface="+mn-ea"/>
              <a:sym typeface="+mn-lt"/>
            </a:endParaRPr>
          </a:p>
        </p:txBody>
      </p:sp>
      <p:sp>
        <p:nvSpPr>
          <p:cNvPr id="13" name="TextBox 19"/>
          <p:cNvSpPr txBox="1"/>
          <p:nvPr/>
        </p:nvSpPr>
        <p:spPr>
          <a:xfrm>
            <a:off x="3575841" y="2253587"/>
            <a:ext cx="2520155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000" dirty="0">
                <a:latin typeface="+mn-lt"/>
                <a:cs typeface="+mn-ea"/>
                <a:sym typeface="+mn-lt"/>
              </a:rPr>
              <a:t>有效性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194682" y="3370683"/>
            <a:ext cx="2242165" cy="1666119"/>
            <a:chOff x="1194682" y="3472281"/>
            <a:chExt cx="2242165" cy="1666119"/>
          </a:xfrm>
        </p:grpSpPr>
        <p:sp>
          <p:nvSpPr>
            <p:cNvPr id="10" name="文本框 9"/>
            <p:cNvSpPr txBox="1"/>
            <p:nvPr/>
          </p:nvSpPr>
          <p:spPr>
            <a:xfrm>
              <a:off x="1194682" y="4307403"/>
              <a:ext cx="22421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3" name="椭圆 16"/>
            <p:cNvSpPr/>
            <p:nvPr/>
          </p:nvSpPr>
          <p:spPr>
            <a:xfrm>
              <a:off x="2043477" y="3472281"/>
              <a:ext cx="544574" cy="499922"/>
            </a:xfrm>
            <a:custGeom>
              <a:avLst/>
              <a:gdLst>
                <a:gd name="connsiteX0" fmla="*/ 117399 w 337212"/>
                <a:gd name="connsiteY0" fmla="*/ 192088 h 309563"/>
                <a:gd name="connsiteX1" fmla="*/ 130099 w 337212"/>
                <a:gd name="connsiteY1" fmla="*/ 196036 h 309563"/>
                <a:gd name="connsiteX2" fmla="*/ 130099 w 337212"/>
                <a:gd name="connsiteY2" fmla="*/ 278941 h 309563"/>
                <a:gd name="connsiteX3" fmla="*/ 117399 w 337212"/>
                <a:gd name="connsiteY3" fmla="*/ 292101 h 309563"/>
                <a:gd name="connsiteX4" fmla="*/ 176137 w 337212"/>
                <a:gd name="connsiteY4" fmla="*/ 187325 h 309563"/>
                <a:gd name="connsiteX5" fmla="*/ 187250 w 337212"/>
                <a:gd name="connsiteY5" fmla="*/ 191271 h 309563"/>
                <a:gd name="connsiteX6" fmla="*/ 187250 w 337212"/>
                <a:gd name="connsiteY6" fmla="*/ 267562 h 309563"/>
                <a:gd name="connsiteX7" fmla="*/ 176137 w 337212"/>
                <a:gd name="connsiteY7" fmla="*/ 279400 h 309563"/>
                <a:gd name="connsiteX8" fmla="*/ 176137 w 337212"/>
                <a:gd name="connsiteY8" fmla="*/ 187325 h 309563"/>
                <a:gd name="connsiteX9" fmla="*/ 231699 w 337212"/>
                <a:gd name="connsiteY9" fmla="*/ 180975 h 309563"/>
                <a:gd name="connsiteX10" fmla="*/ 239637 w 337212"/>
                <a:gd name="connsiteY10" fmla="*/ 184982 h 309563"/>
                <a:gd name="connsiteX11" fmla="*/ 239637 w 337212"/>
                <a:gd name="connsiteY11" fmla="*/ 254429 h 309563"/>
                <a:gd name="connsiteX12" fmla="*/ 231699 w 337212"/>
                <a:gd name="connsiteY12" fmla="*/ 265113 h 309563"/>
                <a:gd name="connsiteX13" fmla="*/ 277737 w 337212"/>
                <a:gd name="connsiteY13" fmla="*/ 177800 h 309563"/>
                <a:gd name="connsiteX14" fmla="*/ 287262 w 337212"/>
                <a:gd name="connsiteY14" fmla="*/ 180398 h 309563"/>
                <a:gd name="connsiteX15" fmla="*/ 287262 w 337212"/>
                <a:gd name="connsiteY15" fmla="*/ 238847 h 309563"/>
                <a:gd name="connsiteX16" fmla="*/ 277737 w 337212"/>
                <a:gd name="connsiteY16" fmla="*/ 249238 h 309563"/>
                <a:gd name="connsiteX17" fmla="*/ 280912 w 337212"/>
                <a:gd name="connsiteY17" fmla="*/ 92075 h 309563"/>
                <a:gd name="connsiteX18" fmla="*/ 307493 w 337212"/>
                <a:gd name="connsiteY18" fmla="*/ 92075 h 309563"/>
                <a:gd name="connsiteX19" fmla="*/ 315468 w 337212"/>
                <a:gd name="connsiteY19" fmla="*/ 97314 h 309563"/>
                <a:gd name="connsiteX20" fmla="*/ 336733 w 337212"/>
                <a:gd name="connsiteY20" fmla="*/ 158869 h 309563"/>
                <a:gd name="connsiteX21" fmla="*/ 331417 w 337212"/>
                <a:gd name="connsiteY21" fmla="*/ 169347 h 309563"/>
                <a:gd name="connsiteX22" fmla="*/ 320784 w 337212"/>
                <a:gd name="connsiteY22" fmla="*/ 164108 h 309563"/>
                <a:gd name="connsiteX23" fmla="*/ 314139 w 337212"/>
                <a:gd name="connsiteY23" fmla="*/ 145772 h 309563"/>
                <a:gd name="connsiteX24" fmla="*/ 314139 w 337212"/>
                <a:gd name="connsiteY24" fmla="*/ 238761 h 309563"/>
                <a:gd name="connsiteX25" fmla="*/ 304835 w 337212"/>
                <a:gd name="connsiteY25" fmla="*/ 249238 h 309563"/>
                <a:gd name="connsiteX26" fmla="*/ 294203 w 337212"/>
                <a:gd name="connsiteY26" fmla="*/ 238761 h 309563"/>
                <a:gd name="connsiteX27" fmla="*/ 294203 w 337212"/>
                <a:gd name="connsiteY27" fmla="*/ 179824 h 309563"/>
                <a:gd name="connsiteX28" fmla="*/ 288886 w 337212"/>
                <a:gd name="connsiteY28" fmla="*/ 179824 h 309563"/>
                <a:gd name="connsiteX29" fmla="*/ 294203 w 337212"/>
                <a:gd name="connsiteY29" fmla="*/ 178515 h 309563"/>
                <a:gd name="connsiteX30" fmla="*/ 304835 w 337212"/>
                <a:gd name="connsiteY30" fmla="*/ 157560 h 309563"/>
                <a:gd name="connsiteX31" fmla="*/ 280912 w 337212"/>
                <a:gd name="connsiteY31" fmla="*/ 92075 h 309563"/>
                <a:gd name="connsiteX32" fmla="*/ 231699 w 337212"/>
                <a:gd name="connsiteY32" fmla="*/ 82550 h 309563"/>
                <a:gd name="connsiteX33" fmla="*/ 243745 w 337212"/>
                <a:gd name="connsiteY33" fmla="*/ 82550 h 309563"/>
                <a:gd name="connsiteX34" fmla="*/ 262484 w 337212"/>
                <a:gd name="connsiteY34" fmla="*/ 82550 h 309563"/>
                <a:gd name="connsiteX35" fmla="*/ 273192 w 337212"/>
                <a:gd name="connsiteY35" fmla="*/ 89117 h 309563"/>
                <a:gd name="connsiteX36" fmla="*/ 297285 w 337212"/>
                <a:gd name="connsiteY36" fmla="*/ 160041 h 309563"/>
                <a:gd name="connsiteX37" fmla="*/ 291931 w 337212"/>
                <a:gd name="connsiteY37" fmla="*/ 171861 h 309563"/>
                <a:gd name="connsiteX38" fmla="*/ 279885 w 337212"/>
                <a:gd name="connsiteY38" fmla="*/ 166608 h 309563"/>
                <a:gd name="connsiteX39" fmla="*/ 271854 w 337212"/>
                <a:gd name="connsiteY39" fmla="*/ 144280 h 309563"/>
                <a:gd name="connsiteX40" fmla="*/ 271854 w 337212"/>
                <a:gd name="connsiteY40" fmla="*/ 253292 h 309563"/>
                <a:gd name="connsiteX41" fmla="*/ 259807 w 337212"/>
                <a:gd name="connsiteY41" fmla="*/ 265113 h 309563"/>
                <a:gd name="connsiteX42" fmla="*/ 247761 w 337212"/>
                <a:gd name="connsiteY42" fmla="*/ 253292 h 309563"/>
                <a:gd name="connsiteX43" fmla="*/ 247761 w 337212"/>
                <a:gd name="connsiteY43" fmla="*/ 183682 h 309563"/>
                <a:gd name="connsiteX44" fmla="*/ 258469 w 337212"/>
                <a:gd name="connsiteY44" fmla="*/ 160041 h 309563"/>
                <a:gd name="connsiteX45" fmla="*/ 231699 w 337212"/>
                <a:gd name="connsiteY45" fmla="*/ 82550 h 309563"/>
                <a:gd name="connsiteX46" fmla="*/ 177724 w 337212"/>
                <a:gd name="connsiteY46" fmla="*/ 77788 h 309563"/>
                <a:gd name="connsiteX47" fmla="*/ 214510 w 337212"/>
                <a:gd name="connsiteY47" fmla="*/ 77788 h 309563"/>
                <a:gd name="connsiteX48" fmla="*/ 225021 w 337212"/>
                <a:gd name="connsiteY48" fmla="*/ 85643 h 309563"/>
                <a:gd name="connsiteX49" fmla="*/ 252610 w 337212"/>
                <a:gd name="connsiteY49" fmla="*/ 162884 h 309563"/>
                <a:gd name="connsiteX50" fmla="*/ 246041 w 337212"/>
                <a:gd name="connsiteY50" fmla="*/ 175976 h 309563"/>
                <a:gd name="connsiteX51" fmla="*/ 231590 w 337212"/>
                <a:gd name="connsiteY51" fmla="*/ 169430 h 309563"/>
                <a:gd name="connsiteX52" fmla="*/ 223707 w 337212"/>
                <a:gd name="connsiteY52" fmla="*/ 145865 h 309563"/>
                <a:gd name="connsiteX53" fmla="*/ 223707 w 337212"/>
                <a:gd name="connsiteY53" fmla="*/ 266309 h 309563"/>
                <a:gd name="connsiteX54" fmla="*/ 210569 w 337212"/>
                <a:gd name="connsiteY54" fmla="*/ 279401 h 309563"/>
                <a:gd name="connsiteX55" fmla="*/ 198745 w 337212"/>
                <a:gd name="connsiteY55" fmla="*/ 266309 h 309563"/>
                <a:gd name="connsiteX56" fmla="*/ 198745 w 337212"/>
                <a:gd name="connsiteY56" fmla="*/ 189068 h 309563"/>
                <a:gd name="connsiteX57" fmla="*/ 197759 w 337212"/>
                <a:gd name="connsiteY57" fmla="*/ 189068 h 309563"/>
                <a:gd name="connsiteX58" fmla="*/ 194803 w 337212"/>
                <a:gd name="connsiteY58" fmla="*/ 189068 h 309563"/>
                <a:gd name="connsiteX59" fmla="*/ 206628 w 337212"/>
                <a:gd name="connsiteY59" fmla="*/ 178595 h 309563"/>
                <a:gd name="connsiteX60" fmla="*/ 206628 w 337212"/>
                <a:gd name="connsiteY60" fmla="*/ 162884 h 309563"/>
                <a:gd name="connsiteX61" fmla="*/ 177724 w 337212"/>
                <a:gd name="connsiteY61" fmla="*/ 79097 h 309563"/>
                <a:gd name="connsiteX62" fmla="*/ 177724 w 337212"/>
                <a:gd name="connsiteY62" fmla="*/ 77788 h 309563"/>
                <a:gd name="connsiteX63" fmla="*/ 120574 w 337212"/>
                <a:gd name="connsiteY63" fmla="*/ 73025 h 309563"/>
                <a:gd name="connsiteX64" fmla="*/ 157008 w 337212"/>
                <a:gd name="connsiteY64" fmla="*/ 73025 h 309563"/>
                <a:gd name="connsiteX65" fmla="*/ 168720 w 337212"/>
                <a:gd name="connsiteY65" fmla="*/ 80953 h 309563"/>
                <a:gd name="connsiteX66" fmla="*/ 197347 w 337212"/>
                <a:gd name="connsiteY66" fmla="*/ 166840 h 309563"/>
                <a:gd name="connsiteX67" fmla="*/ 190840 w 337212"/>
                <a:gd name="connsiteY67" fmla="*/ 181375 h 309563"/>
                <a:gd name="connsiteX68" fmla="*/ 176527 w 337212"/>
                <a:gd name="connsiteY68" fmla="*/ 173447 h 309563"/>
                <a:gd name="connsiteX69" fmla="*/ 167418 w 337212"/>
                <a:gd name="connsiteY69" fmla="*/ 148341 h 309563"/>
                <a:gd name="connsiteX70" fmla="*/ 167418 w 337212"/>
                <a:gd name="connsiteY70" fmla="*/ 279153 h 309563"/>
                <a:gd name="connsiteX71" fmla="*/ 153105 w 337212"/>
                <a:gd name="connsiteY71" fmla="*/ 293688 h 309563"/>
                <a:gd name="connsiteX72" fmla="*/ 140093 w 337212"/>
                <a:gd name="connsiteY72" fmla="*/ 279153 h 309563"/>
                <a:gd name="connsiteX73" fmla="*/ 140093 w 337212"/>
                <a:gd name="connsiteY73" fmla="*/ 195909 h 309563"/>
                <a:gd name="connsiteX74" fmla="*/ 133586 w 337212"/>
                <a:gd name="connsiteY74" fmla="*/ 195909 h 309563"/>
                <a:gd name="connsiteX75" fmla="*/ 138791 w 337212"/>
                <a:gd name="connsiteY75" fmla="*/ 194588 h 309563"/>
                <a:gd name="connsiteX76" fmla="*/ 151804 w 337212"/>
                <a:gd name="connsiteY76" fmla="*/ 166840 h 309563"/>
                <a:gd name="connsiteX77" fmla="*/ 120574 w 337212"/>
                <a:gd name="connsiteY77" fmla="*/ 73025 h 309563"/>
                <a:gd name="connsiteX78" fmla="*/ 46220 w 337212"/>
                <a:gd name="connsiteY78" fmla="*/ 66675 h 309563"/>
                <a:gd name="connsiteX79" fmla="*/ 72821 w 337212"/>
                <a:gd name="connsiteY79" fmla="*/ 66675 h 309563"/>
                <a:gd name="connsiteX80" fmla="*/ 98092 w 337212"/>
                <a:gd name="connsiteY80" fmla="*/ 66675 h 309563"/>
                <a:gd name="connsiteX81" fmla="*/ 111393 w 337212"/>
                <a:gd name="connsiteY81" fmla="*/ 74595 h 309563"/>
                <a:gd name="connsiteX82" fmla="*/ 143315 w 337212"/>
                <a:gd name="connsiteY82" fmla="*/ 169638 h 309563"/>
                <a:gd name="connsiteX83" fmla="*/ 135334 w 337212"/>
                <a:gd name="connsiteY83" fmla="*/ 185479 h 309563"/>
                <a:gd name="connsiteX84" fmla="*/ 119374 w 337212"/>
                <a:gd name="connsiteY84" fmla="*/ 177559 h 309563"/>
                <a:gd name="connsiteX85" fmla="*/ 108733 w 337212"/>
                <a:gd name="connsiteY85" fmla="*/ 148518 h 309563"/>
                <a:gd name="connsiteX86" fmla="*/ 108733 w 337212"/>
                <a:gd name="connsiteY86" fmla="*/ 295043 h 309563"/>
                <a:gd name="connsiteX87" fmla="*/ 94102 w 337212"/>
                <a:gd name="connsiteY87" fmla="*/ 309563 h 309563"/>
                <a:gd name="connsiteX88" fmla="*/ 78141 w 337212"/>
                <a:gd name="connsiteY88" fmla="*/ 295043 h 309563"/>
                <a:gd name="connsiteX89" fmla="*/ 78141 w 337212"/>
                <a:gd name="connsiteY89" fmla="*/ 202640 h 309563"/>
                <a:gd name="connsiteX90" fmla="*/ 66171 w 337212"/>
                <a:gd name="connsiteY90" fmla="*/ 202640 h 309563"/>
                <a:gd name="connsiteX91" fmla="*/ 66171 w 337212"/>
                <a:gd name="connsiteY91" fmla="*/ 295043 h 309563"/>
                <a:gd name="connsiteX92" fmla="*/ 50210 w 337212"/>
                <a:gd name="connsiteY92" fmla="*/ 309563 h 309563"/>
                <a:gd name="connsiteX93" fmla="*/ 35579 w 337212"/>
                <a:gd name="connsiteY93" fmla="*/ 295043 h 309563"/>
                <a:gd name="connsiteX94" fmla="*/ 35579 w 337212"/>
                <a:gd name="connsiteY94" fmla="*/ 148518 h 309563"/>
                <a:gd name="connsiteX95" fmla="*/ 24938 w 337212"/>
                <a:gd name="connsiteY95" fmla="*/ 177559 h 309563"/>
                <a:gd name="connsiteX96" fmla="*/ 8978 w 337212"/>
                <a:gd name="connsiteY96" fmla="*/ 185479 h 309563"/>
                <a:gd name="connsiteX97" fmla="*/ 997 w 337212"/>
                <a:gd name="connsiteY97" fmla="*/ 169638 h 309563"/>
                <a:gd name="connsiteX98" fmla="*/ 32919 w 337212"/>
                <a:gd name="connsiteY98" fmla="*/ 74595 h 309563"/>
                <a:gd name="connsiteX99" fmla="*/ 46220 w 337212"/>
                <a:gd name="connsiteY99" fmla="*/ 66675 h 309563"/>
                <a:gd name="connsiteX100" fmla="*/ 289643 w 337212"/>
                <a:gd name="connsiteY100" fmla="*/ 49213 h 309563"/>
                <a:gd name="connsiteX101" fmla="*/ 309487 w 337212"/>
                <a:gd name="connsiteY101" fmla="*/ 68263 h 309563"/>
                <a:gd name="connsiteX102" fmla="*/ 289643 w 337212"/>
                <a:gd name="connsiteY102" fmla="*/ 87313 h 309563"/>
                <a:gd name="connsiteX103" fmla="*/ 269799 w 337212"/>
                <a:gd name="connsiteY103" fmla="*/ 68263 h 309563"/>
                <a:gd name="connsiteX104" fmla="*/ 271122 w 337212"/>
                <a:gd name="connsiteY104" fmla="*/ 68263 h 309563"/>
                <a:gd name="connsiteX105" fmla="*/ 272445 w 337212"/>
                <a:gd name="connsiteY105" fmla="*/ 59373 h 309563"/>
                <a:gd name="connsiteX106" fmla="*/ 289643 w 337212"/>
                <a:gd name="connsiteY106" fmla="*/ 49213 h 309563"/>
                <a:gd name="connsiteX107" fmla="*/ 244544 w 337212"/>
                <a:gd name="connsiteY107" fmla="*/ 33338 h 309563"/>
                <a:gd name="connsiteX108" fmla="*/ 266625 w 337212"/>
                <a:gd name="connsiteY108" fmla="*/ 55699 h 309563"/>
                <a:gd name="connsiteX109" fmla="*/ 244544 w 337212"/>
                <a:gd name="connsiteY109" fmla="*/ 79376 h 309563"/>
                <a:gd name="connsiteX110" fmla="*/ 223762 w 337212"/>
                <a:gd name="connsiteY110" fmla="*/ 63592 h 309563"/>
                <a:gd name="connsiteX111" fmla="*/ 226360 w 337212"/>
                <a:gd name="connsiteY111" fmla="*/ 49123 h 309563"/>
                <a:gd name="connsiteX112" fmla="*/ 226360 w 337212"/>
                <a:gd name="connsiteY112" fmla="*/ 43861 h 309563"/>
                <a:gd name="connsiteX113" fmla="*/ 244544 w 337212"/>
                <a:gd name="connsiteY113" fmla="*/ 33338 h 309563"/>
                <a:gd name="connsiteX114" fmla="*/ 192806 w 337212"/>
                <a:gd name="connsiteY114" fmla="*/ 23813 h 309563"/>
                <a:gd name="connsiteX115" fmla="*/ 217412 w 337212"/>
                <a:gd name="connsiteY115" fmla="*/ 48420 h 309563"/>
                <a:gd name="connsiteX116" fmla="*/ 192806 w 337212"/>
                <a:gd name="connsiteY116" fmla="*/ 73026 h 309563"/>
                <a:gd name="connsiteX117" fmla="*/ 168199 w 337212"/>
                <a:gd name="connsiteY117" fmla="*/ 51010 h 309563"/>
                <a:gd name="connsiteX118" fmla="*/ 170789 w 337212"/>
                <a:gd name="connsiteY118" fmla="*/ 39354 h 309563"/>
                <a:gd name="connsiteX119" fmla="*/ 170789 w 337212"/>
                <a:gd name="connsiteY119" fmla="*/ 38059 h 309563"/>
                <a:gd name="connsiteX120" fmla="*/ 192806 w 337212"/>
                <a:gd name="connsiteY120" fmla="*/ 23813 h 309563"/>
                <a:gd name="connsiteX121" fmla="*/ 133275 w 337212"/>
                <a:gd name="connsiteY121" fmla="*/ 12700 h 309563"/>
                <a:gd name="connsiteX122" fmla="*/ 160262 w 337212"/>
                <a:gd name="connsiteY122" fmla="*/ 39029 h 309563"/>
                <a:gd name="connsiteX123" fmla="*/ 133275 w 337212"/>
                <a:gd name="connsiteY123" fmla="*/ 66675 h 309563"/>
                <a:gd name="connsiteX124" fmla="*/ 106287 w 337212"/>
                <a:gd name="connsiteY124" fmla="*/ 48245 h 309563"/>
                <a:gd name="connsiteX125" fmla="*/ 111685 w 337212"/>
                <a:gd name="connsiteY125" fmla="*/ 29814 h 309563"/>
                <a:gd name="connsiteX126" fmla="*/ 110335 w 337212"/>
                <a:gd name="connsiteY126" fmla="*/ 23232 h 309563"/>
                <a:gd name="connsiteX127" fmla="*/ 133275 w 337212"/>
                <a:gd name="connsiteY127" fmla="*/ 12700 h 309563"/>
                <a:gd name="connsiteX128" fmla="*/ 72809 w 337212"/>
                <a:gd name="connsiteY128" fmla="*/ 0 h 309563"/>
                <a:gd name="connsiteX129" fmla="*/ 101525 w 337212"/>
                <a:gd name="connsiteY129" fmla="*/ 30163 h 309563"/>
                <a:gd name="connsiteX130" fmla="*/ 72809 w 337212"/>
                <a:gd name="connsiteY130" fmla="*/ 60325 h 309563"/>
                <a:gd name="connsiteX131" fmla="*/ 42787 w 337212"/>
                <a:gd name="connsiteY131" fmla="*/ 30163 h 309563"/>
                <a:gd name="connsiteX132" fmla="*/ 72809 w 337212"/>
                <a:gd name="connsiteY132" fmla="*/ 0 h 309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</a:cxnLst>
              <a:rect l="l" t="t" r="r" b="b"/>
              <a:pathLst>
                <a:path w="337212" h="309563">
                  <a:moveTo>
                    <a:pt x="117399" y="192088"/>
                  </a:moveTo>
                  <a:cubicBezTo>
                    <a:pt x="121632" y="194720"/>
                    <a:pt x="125866" y="196036"/>
                    <a:pt x="130099" y="196036"/>
                  </a:cubicBezTo>
                  <a:cubicBezTo>
                    <a:pt x="130099" y="196036"/>
                    <a:pt x="130099" y="196036"/>
                    <a:pt x="130099" y="278941"/>
                  </a:cubicBezTo>
                  <a:cubicBezTo>
                    <a:pt x="130099" y="285521"/>
                    <a:pt x="124455" y="290785"/>
                    <a:pt x="117399" y="292101"/>
                  </a:cubicBezTo>
                  <a:close/>
                  <a:moveTo>
                    <a:pt x="176137" y="187325"/>
                  </a:moveTo>
                  <a:cubicBezTo>
                    <a:pt x="179841" y="189956"/>
                    <a:pt x="183546" y="191271"/>
                    <a:pt x="187250" y="191271"/>
                  </a:cubicBezTo>
                  <a:cubicBezTo>
                    <a:pt x="187250" y="191271"/>
                    <a:pt x="187250" y="191271"/>
                    <a:pt x="187250" y="267562"/>
                  </a:cubicBezTo>
                  <a:cubicBezTo>
                    <a:pt x="187250" y="274139"/>
                    <a:pt x="182311" y="279400"/>
                    <a:pt x="176137" y="279400"/>
                  </a:cubicBezTo>
                  <a:cubicBezTo>
                    <a:pt x="176137" y="279400"/>
                    <a:pt x="176137" y="279400"/>
                    <a:pt x="176137" y="187325"/>
                  </a:cubicBezTo>
                  <a:close/>
                  <a:moveTo>
                    <a:pt x="231699" y="180975"/>
                  </a:moveTo>
                  <a:cubicBezTo>
                    <a:pt x="233967" y="183646"/>
                    <a:pt x="236235" y="183646"/>
                    <a:pt x="239637" y="184982"/>
                  </a:cubicBezTo>
                  <a:cubicBezTo>
                    <a:pt x="239637" y="184982"/>
                    <a:pt x="239637" y="184982"/>
                    <a:pt x="239637" y="254429"/>
                  </a:cubicBezTo>
                  <a:cubicBezTo>
                    <a:pt x="239637" y="259771"/>
                    <a:pt x="236235" y="263778"/>
                    <a:pt x="231699" y="265113"/>
                  </a:cubicBezTo>
                  <a:close/>
                  <a:moveTo>
                    <a:pt x="277737" y="177800"/>
                  </a:moveTo>
                  <a:cubicBezTo>
                    <a:pt x="280458" y="179099"/>
                    <a:pt x="283180" y="180398"/>
                    <a:pt x="287262" y="180398"/>
                  </a:cubicBezTo>
                  <a:cubicBezTo>
                    <a:pt x="287262" y="180398"/>
                    <a:pt x="287262" y="180398"/>
                    <a:pt x="287262" y="238847"/>
                  </a:cubicBezTo>
                  <a:cubicBezTo>
                    <a:pt x="287262" y="244043"/>
                    <a:pt x="283180" y="247939"/>
                    <a:pt x="277737" y="249238"/>
                  </a:cubicBezTo>
                  <a:close/>
                  <a:moveTo>
                    <a:pt x="280912" y="92075"/>
                  </a:moveTo>
                  <a:cubicBezTo>
                    <a:pt x="282241" y="92075"/>
                    <a:pt x="306164" y="92075"/>
                    <a:pt x="307493" y="92075"/>
                  </a:cubicBezTo>
                  <a:cubicBezTo>
                    <a:pt x="311481" y="92075"/>
                    <a:pt x="314139" y="94694"/>
                    <a:pt x="315468" y="97314"/>
                  </a:cubicBezTo>
                  <a:cubicBezTo>
                    <a:pt x="315468" y="97314"/>
                    <a:pt x="315468" y="97314"/>
                    <a:pt x="336733" y="158869"/>
                  </a:cubicBezTo>
                  <a:cubicBezTo>
                    <a:pt x="338062" y="162798"/>
                    <a:pt x="336733" y="168037"/>
                    <a:pt x="331417" y="169347"/>
                  </a:cubicBezTo>
                  <a:cubicBezTo>
                    <a:pt x="327430" y="170657"/>
                    <a:pt x="322113" y="168037"/>
                    <a:pt x="320784" y="164108"/>
                  </a:cubicBezTo>
                  <a:cubicBezTo>
                    <a:pt x="320784" y="164108"/>
                    <a:pt x="320784" y="164108"/>
                    <a:pt x="314139" y="145772"/>
                  </a:cubicBezTo>
                  <a:cubicBezTo>
                    <a:pt x="314139" y="145772"/>
                    <a:pt x="314139" y="145772"/>
                    <a:pt x="314139" y="238761"/>
                  </a:cubicBezTo>
                  <a:cubicBezTo>
                    <a:pt x="314139" y="243999"/>
                    <a:pt x="310152" y="249238"/>
                    <a:pt x="304835" y="249238"/>
                  </a:cubicBezTo>
                  <a:cubicBezTo>
                    <a:pt x="299519" y="249238"/>
                    <a:pt x="294203" y="243999"/>
                    <a:pt x="294203" y="238761"/>
                  </a:cubicBezTo>
                  <a:cubicBezTo>
                    <a:pt x="294203" y="238761"/>
                    <a:pt x="294203" y="238761"/>
                    <a:pt x="294203" y="179824"/>
                  </a:cubicBezTo>
                  <a:cubicBezTo>
                    <a:pt x="294203" y="179824"/>
                    <a:pt x="294203" y="179824"/>
                    <a:pt x="288886" y="179824"/>
                  </a:cubicBezTo>
                  <a:cubicBezTo>
                    <a:pt x="291545" y="179824"/>
                    <a:pt x="292874" y="179824"/>
                    <a:pt x="294203" y="178515"/>
                  </a:cubicBezTo>
                  <a:cubicBezTo>
                    <a:pt x="302177" y="175895"/>
                    <a:pt x="307493" y="166727"/>
                    <a:pt x="304835" y="157560"/>
                  </a:cubicBezTo>
                  <a:cubicBezTo>
                    <a:pt x="304835" y="157560"/>
                    <a:pt x="304835" y="157560"/>
                    <a:pt x="280912" y="92075"/>
                  </a:cubicBezTo>
                  <a:close/>
                  <a:moveTo>
                    <a:pt x="231699" y="82550"/>
                  </a:moveTo>
                  <a:cubicBezTo>
                    <a:pt x="235715" y="82550"/>
                    <a:pt x="239730" y="82550"/>
                    <a:pt x="243745" y="82550"/>
                  </a:cubicBezTo>
                  <a:cubicBezTo>
                    <a:pt x="253115" y="82550"/>
                    <a:pt x="262484" y="82550"/>
                    <a:pt x="262484" y="82550"/>
                  </a:cubicBezTo>
                  <a:cubicBezTo>
                    <a:pt x="267838" y="82550"/>
                    <a:pt x="271854" y="85177"/>
                    <a:pt x="273192" y="89117"/>
                  </a:cubicBezTo>
                  <a:cubicBezTo>
                    <a:pt x="273192" y="89117"/>
                    <a:pt x="273192" y="89117"/>
                    <a:pt x="297285" y="160041"/>
                  </a:cubicBezTo>
                  <a:cubicBezTo>
                    <a:pt x="299962" y="165294"/>
                    <a:pt x="297285" y="170548"/>
                    <a:pt x="291931" y="171861"/>
                  </a:cubicBezTo>
                  <a:cubicBezTo>
                    <a:pt x="286577" y="174488"/>
                    <a:pt x="281223" y="170548"/>
                    <a:pt x="279885" y="166608"/>
                  </a:cubicBezTo>
                  <a:cubicBezTo>
                    <a:pt x="279885" y="166608"/>
                    <a:pt x="279885" y="166608"/>
                    <a:pt x="271854" y="144280"/>
                  </a:cubicBezTo>
                  <a:cubicBezTo>
                    <a:pt x="271854" y="144280"/>
                    <a:pt x="271854" y="144280"/>
                    <a:pt x="271854" y="253292"/>
                  </a:cubicBezTo>
                  <a:cubicBezTo>
                    <a:pt x="271854" y="259859"/>
                    <a:pt x="266500" y="265113"/>
                    <a:pt x="259807" y="265113"/>
                  </a:cubicBezTo>
                  <a:cubicBezTo>
                    <a:pt x="253115" y="265113"/>
                    <a:pt x="247761" y="259859"/>
                    <a:pt x="247761" y="253292"/>
                  </a:cubicBezTo>
                  <a:cubicBezTo>
                    <a:pt x="247761" y="253292"/>
                    <a:pt x="247761" y="253292"/>
                    <a:pt x="247761" y="183682"/>
                  </a:cubicBezTo>
                  <a:cubicBezTo>
                    <a:pt x="257130" y="179742"/>
                    <a:pt x="262484" y="169235"/>
                    <a:pt x="258469" y="160041"/>
                  </a:cubicBezTo>
                  <a:cubicBezTo>
                    <a:pt x="258469" y="160041"/>
                    <a:pt x="258469" y="160041"/>
                    <a:pt x="231699" y="82550"/>
                  </a:cubicBezTo>
                  <a:close/>
                  <a:moveTo>
                    <a:pt x="177724" y="77788"/>
                  </a:moveTo>
                  <a:cubicBezTo>
                    <a:pt x="177724" y="77788"/>
                    <a:pt x="213196" y="77788"/>
                    <a:pt x="214510" y="77788"/>
                  </a:cubicBezTo>
                  <a:cubicBezTo>
                    <a:pt x="219765" y="77788"/>
                    <a:pt x="223707" y="80406"/>
                    <a:pt x="225021" y="85643"/>
                  </a:cubicBezTo>
                  <a:cubicBezTo>
                    <a:pt x="225021" y="85643"/>
                    <a:pt x="225021" y="85643"/>
                    <a:pt x="252610" y="162884"/>
                  </a:cubicBezTo>
                  <a:cubicBezTo>
                    <a:pt x="253924" y="168121"/>
                    <a:pt x="251296" y="174667"/>
                    <a:pt x="246041" y="175976"/>
                  </a:cubicBezTo>
                  <a:cubicBezTo>
                    <a:pt x="239472" y="178595"/>
                    <a:pt x="234217" y="175976"/>
                    <a:pt x="231590" y="169430"/>
                  </a:cubicBezTo>
                  <a:cubicBezTo>
                    <a:pt x="231590" y="169430"/>
                    <a:pt x="231590" y="169430"/>
                    <a:pt x="223707" y="145865"/>
                  </a:cubicBezTo>
                  <a:cubicBezTo>
                    <a:pt x="223707" y="145865"/>
                    <a:pt x="223707" y="145865"/>
                    <a:pt x="223707" y="266309"/>
                  </a:cubicBezTo>
                  <a:cubicBezTo>
                    <a:pt x="223707" y="272855"/>
                    <a:pt x="218452" y="279401"/>
                    <a:pt x="210569" y="279401"/>
                  </a:cubicBezTo>
                  <a:cubicBezTo>
                    <a:pt x="204000" y="279401"/>
                    <a:pt x="198745" y="272855"/>
                    <a:pt x="198745" y="266309"/>
                  </a:cubicBezTo>
                  <a:cubicBezTo>
                    <a:pt x="198745" y="266309"/>
                    <a:pt x="198745" y="266309"/>
                    <a:pt x="198745" y="189068"/>
                  </a:cubicBezTo>
                  <a:cubicBezTo>
                    <a:pt x="198745" y="189068"/>
                    <a:pt x="198745" y="189068"/>
                    <a:pt x="197759" y="189068"/>
                  </a:cubicBezTo>
                  <a:lnTo>
                    <a:pt x="194803" y="189068"/>
                  </a:lnTo>
                  <a:cubicBezTo>
                    <a:pt x="200059" y="187759"/>
                    <a:pt x="204000" y="183831"/>
                    <a:pt x="206628" y="178595"/>
                  </a:cubicBezTo>
                  <a:cubicBezTo>
                    <a:pt x="209255" y="173358"/>
                    <a:pt x="209255" y="168121"/>
                    <a:pt x="206628" y="162884"/>
                  </a:cubicBezTo>
                  <a:cubicBezTo>
                    <a:pt x="206628" y="162884"/>
                    <a:pt x="206628" y="162884"/>
                    <a:pt x="177724" y="79097"/>
                  </a:cubicBezTo>
                  <a:cubicBezTo>
                    <a:pt x="177724" y="79097"/>
                    <a:pt x="177724" y="77788"/>
                    <a:pt x="177724" y="77788"/>
                  </a:cubicBezTo>
                  <a:close/>
                  <a:moveTo>
                    <a:pt x="120574" y="73025"/>
                  </a:moveTo>
                  <a:cubicBezTo>
                    <a:pt x="120574" y="73025"/>
                    <a:pt x="157008" y="73025"/>
                    <a:pt x="157008" y="73025"/>
                  </a:cubicBezTo>
                  <a:cubicBezTo>
                    <a:pt x="162213" y="73025"/>
                    <a:pt x="167418" y="75668"/>
                    <a:pt x="168720" y="80953"/>
                  </a:cubicBezTo>
                  <a:cubicBezTo>
                    <a:pt x="168720" y="80953"/>
                    <a:pt x="168720" y="80953"/>
                    <a:pt x="197347" y="166840"/>
                  </a:cubicBezTo>
                  <a:cubicBezTo>
                    <a:pt x="199949" y="172125"/>
                    <a:pt x="197347" y="178732"/>
                    <a:pt x="190840" y="181375"/>
                  </a:cubicBezTo>
                  <a:cubicBezTo>
                    <a:pt x="184334" y="184017"/>
                    <a:pt x="177828" y="180053"/>
                    <a:pt x="176527" y="173447"/>
                  </a:cubicBezTo>
                  <a:lnTo>
                    <a:pt x="167418" y="148341"/>
                  </a:lnTo>
                  <a:cubicBezTo>
                    <a:pt x="167418" y="148341"/>
                    <a:pt x="167418" y="148341"/>
                    <a:pt x="167418" y="279153"/>
                  </a:cubicBezTo>
                  <a:cubicBezTo>
                    <a:pt x="167418" y="287081"/>
                    <a:pt x="160912" y="293688"/>
                    <a:pt x="153105" y="293688"/>
                  </a:cubicBezTo>
                  <a:cubicBezTo>
                    <a:pt x="145297" y="293688"/>
                    <a:pt x="140093" y="287081"/>
                    <a:pt x="140093" y="279153"/>
                  </a:cubicBezTo>
                  <a:cubicBezTo>
                    <a:pt x="140093" y="279153"/>
                    <a:pt x="140093" y="279153"/>
                    <a:pt x="140093" y="195909"/>
                  </a:cubicBezTo>
                  <a:cubicBezTo>
                    <a:pt x="140093" y="195909"/>
                    <a:pt x="140093" y="195909"/>
                    <a:pt x="133586" y="195909"/>
                  </a:cubicBezTo>
                  <a:cubicBezTo>
                    <a:pt x="134888" y="195909"/>
                    <a:pt x="136189" y="195909"/>
                    <a:pt x="138791" y="194588"/>
                  </a:cubicBezTo>
                  <a:cubicBezTo>
                    <a:pt x="150502" y="190624"/>
                    <a:pt x="155707" y="177411"/>
                    <a:pt x="151804" y="166840"/>
                  </a:cubicBezTo>
                  <a:cubicBezTo>
                    <a:pt x="151804" y="166840"/>
                    <a:pt x="151804" y="166840"/>
                    <a:pt x="120574" y="73025"/>
                  </a:cubicBezTo>
                  <a:close/>
                  <a:moveTo>
                    <a:pt x="46220" y="66675"/>
                  </a:moveTo>
                  <a:cubicBezTo>
                    <a:pt x="47550" y="66675"/>
                    <a:pt x="59520" y="66675"/>
                    <a:pt x="72821" y="66675"/>
                  </a:cubicBezTo>
                  <a:cubicBezTo>
                    <a:pt x="84792" y="66675"/>
                    <a:pt x="96762" y="66675"/>
                    <a:pt x="98092" y="66675"/>
                  </a:cubicBezTo>
                  <a:cubicBezTo>
                    <a:pt x="103413" y="66675"/>
                    <a:pt x="108733" y="69315"/>
                    <a:pt x="111393" y="74595"/>
                  </a:cubicBezTo>
                  <a:cubicBezTo>
                    <a:pt x="111393" y="74595"/>
                    <a:pt x="111393" y="74595"/>
                    <a:pt x="143315" y="169638"/>
                  </a:cubicBezTo>
                  <a:cubicBezTo>
                    <a:pt x="145975" y="176239"/>
                    <a:pt x="143315" y="184159"/>
                    <a:pt x="135334" y="185479"/>
                  </a:cubicBezTo>
                  <a:cubicBezTo>
                    <a:pt x="128684" y="188119"/>
                    <a:pt x="122034" y="184159"/>
                    <a:pt x="119374" y="177559"/>
                  </a:cubicBezTo>
                  <a:cubicBezTo>
                    <a:pt x="119374" y="177559"/>
                    <a:pt x="119374" y="177559"/>
                    <a:pt x="108733" y="148518"/>
                  </a:cubicBezTo>
                  <a:cubicBezTo>
                    <a:pt x="108733" y="148518"/>
                    <a:pt x="108733" y="148518"/>
                    <a:pt x="108733" y="295043"/>
                  </a:cubicBezTo>
                  <a:cubicBezTo>
                    <a:pt x="108733" y="302963"/>
                    <a:pt x="102083" y="309563"/>
                    <a:pt x="94102" y="309563"/>
                  </a:cubicBezTo>
                  <a:cubicBezTo>
                    <a:pt x="84792" y="309563"/>
                    <a:pt x="78141" y="302963"/>
                    <a:pt x="78141" y="295043"/>
                  </a:cubicBezTo>
                  <a:cubicBezTo>
                    <a:pt x="78141" y="295043"/>
                    <a:pt x="78141" y="295043"/>
                    <a:pt x="78141" y="202640"/>
                  </a:cubicBezTo>
                  <a:cubicBezTo>
                    <a:pt x="78141" y="202640"/>
                    <a:pt x="78141" y="202640"/>
                    <a:pt x="66171" y="202640"/>
                  </a:cubicBezTo>
                  <a:cubicBezTo>
                    <a:pt x="66171" y="202640"/>
                    <a:pt x="66171" y="202640"/>
                    <a:pt x="66171" y="295043"/>
                  </a:cubicBezTo>
                  <a:cubicBezTo>
                    <a:pt x="66171" y="302963"/>
                    <a:pt x="59520" y="309563"/>
                    <a:pt x="50210" y="309563"/>
                  </a:cubicBezTo>
                  <a:cubicBezTo>
                    <a:pt x="42229" y="309563"/>
                    <a:pt x="35579" y="302963"/>
                    <a:pt x="35579" y="295043"/>
                  </a:cubicBezTo>
                  <a:cubicBezTo>
                    <a:pt x="35579" y="295043"/>
                    <a:pt x="35579" y="295043"/>
                    <a:pt x="35579" y="148518"/>
                  </a:cubicBezTo>
                  <a:cubicBezTo>
                    <a:pt x="35579" y="148518"/>
                    <a:pt x="35579" y="148518"/>
                    <a:pt x="24938" y="177559"/>
                  </a:cubicBezTo>
                  <a:cubicBezTo>
                    <a:pt x="22278" y="184159"/>
                    <a:pt x="15628" y="188119"/>
                    <a:pt x="8978" y="185479"/>
                  </a:cubicBezTo>
                  <a:cubicBezTo>
                    <a:pt x="997" y="184159"/>
                    <a:pt x="-1663" y="176239"/>
                    <a:pt x="997" y="169638"/>
                  </a:cubicBezTo>
                  <a:cubicBezTo>
                    <a:pt x="997" y="169638"/>
                    <a:pt x="997" y="169638"/>
                    <a:pt x="32919" y="74595"/>
                  </a:cubicBezTo>
                  <a:cubicBezTo>
                    <a:pt x="35579" y="69315"/>
                    <a:pt x="40899" y="66675"/>
                    <a:pt x="46220" y="66675"/>
                  </a:cubicBezTo>
                  <a:close/>
                  <a:moveTo>
                    <a:pt x="289643" y="49213"/>
                  </a:moveTo>
                  <a:cubicBezTo>
                    <a:pt x="301549" y="49213"/>
                    <a:pt x="309487" y="58103"/>
                    <a:pt x="309487" y="68263"/>
                  </a:cubicBezTo>
                  <a:cubicBezTo>
                    <a:pt x="309487" y="79693"/>
                    <a:pt x="300227" y="87313"/>
                    <a:pt x="289643" y="87313"/>
                  </a:cubicBezTo>
                  <a:cubicBezTo>
                    <a:pt x="280383" y="87313"/>
                    <a:pt x="269799" y="79693"/>
                    <a:pt x="269799" y="68263"/>
                  </a:cubicBezTo>
                  <a:cubicBezTo>
                    <a:pt x="269799" y="68263"/>
                    <a:pt x="271122" y="68263"/>
                    <a:pt x="271122" y="68263"/>
                  </a:cubicBezTo>
                  <a:cubicBezTo>
                    <a:pt x="271122" y="65723"/>
                    <a:pt x="272445" y="63183"/>
                    <a:pt x="272445" y="59373"/>
                  </a:cubicBezTo>
                  <a:cubicBezTo>
                    <a:pt x="276414" y="54293"/>
                    <a:pt x="283028" y="49213"/>
                    <a:pt x="289643" y="49213"/>
                  </a:cubicBezTo>
                  <a:close/>
                  <a:moveTo>
                    <a:pt x="244544" y="33338"/>
                  </a:moveTo>
                  <a:cubicBezTo>
                    <a:pt x="257533" y="33338"/>
                    <a:pt x="266625" y="43861"/>
                    <a:pt x="266625" y="55699"/>
                  </a:cubicBezTo>
                  <a:cubicBezTo>
                    <a:pt x="266625" y="68853"/>
                    <a:pt x="256234" y="79376"/>
                    <a:pt x="244544" y="79376"/>
                  </a:cubicBezTo>
                  <a:cubicBezTo>
                    <a:pt x="235452" y="79376"/>
                    <a:pt x="226360" y="72799"/>
                    <a:pt x="223762" y="63592"/>
                  </a:cubicBezTo>
                  <a:cubicBezTo>
                    <a:pt x="225061" y="59645"/>
                    <a:pt x="226360" y="54384"/>
                    <a:pt x="226360" y="49123"/>
                  </a:cubicBezTo>
                  <a:cubicBezTo>
                    <a:pt x="226360" y="47807"/>
                    <a:pt x="226360" y="46492"/>
                    <a:pt x="226360" y="43861"/>
                  </a:cubicBezTo>
                  <a:cubicBezTo>
                    <a:pt x="230256" y="37284"/>
                    <a:pt x="236751" y="33338"/>
                    <a:pt x="244544" y="33338"/>
                  </a:cubicBezTo>
                  <a:close/>
                  <a:moveTo>
                    <a:pt x="192806" y="23813"/>
                  </a:moveTo>
                  <a:cubicBezTo>
                    <a:pt x="205756" y="23813"/>
                    <a:pt x="217412" y="35469"/>
                    <a:pt x="217412" y="48420"/>
                  </a:cubicBezTo>
                  <a:cubicBezTo>
                    <a:pt x="217412" y="62665"/>
                    <a:pt x="205756" y="73026"/>
                    <a:pt x="192806" y="73026"/>
                  </a:cubicBezTo>
                  <a:cubicBezTo>
                    <a:pt x="179855" y="73026"/>
                    <a:pt x="169494" y="63961"/>
                    <a:pt x="168199" y="51010"/>
                  </a:cubicBezTo>
                  <a:cubicBezTo>
                    <a:pt x="169494" y="48420"/>
                    <a:pt x="170789" y="44534"/>
                    <a:pt x="170789" y="39354"/>
                  </a:cubicBezTo>
                  <a:cubicBezTo>
                    <a:pt x="170789" y="39354"/>
                    <a:pt x="170789" y="39354"/>
                    <a:pt x="170789" y="38059"/>
                  </a:cubicBezTo>
                  <a:cubicBezTo>
                    <a:pt x="174674" y="30288"/>
                    <a:pt x="182445" y="23813"/>
                    <a:pt x="192806" y="23813"/>
                  </a:cubicBezTo>
                  <a:close/>
                  <a:moveTo>
                    <a:pt x="133275" y="12700"/>
                  </a:moveTo>
                  <a:cubicBezTo>
                    <a:pt x="148118" y="12700"/>
                    <a:pt x="160262" y="24548"/>
                    <a:pt x="160262" y="39029"/>
                  </a:cubicBezTo>
                  <a:cubicBezTo>
                    <a:pt x="160262" y="54827"/>
                    <a:pt x="148118" y="66675"/>
                    <a:pt x="133275" y="66675"/>
                  </a:cubicBezTo>
                  <a:cubicBezTo>
                    <a:pt x="121130" y="66675"/>
                    <a:pt x="110335" y="60093"/>
                    <a:pt x="106287" y="48245"/>
                  </a:cubicBezTo>
                  <a:cubicBezTo>
                    <a:pt x="108986" y="42979"/>
                    <a:pt x="111685" y="36396"/>
                    <a:pt x="111685" y="29814"/>
                  </a:cubicBezTo>
                  <a:cubicBezTo>
                    <a:pt x="111685" y="27181"/>
                    <a:pt x="110335" y="25865"/>
                    <a:pt x="110335" y="23232"/>
                  </a:cubicBezTo>
                  <a:cubicBezTo>
                    <a:pt x="115733" y="16649"/>
                    <a:pt x="123829" y="12700"/>
                    <a:pt x="133275" y="12700"/>
                  </a:cubicBezTo>
                  <a:close/>
                  <a:moveTo>
                    <a:pt x="72809" y="0"/>
                  </a:moveTo>
                  <a:cubicBezTo>
                    <a:pt x="88472" y="0"/>
                    <a:pt x="101525" y="14426"/>
                    <a:pt x="101525" y="30163"/>
                  </a:cubicBezTo>
                  <a:cubicBezTo>
                    <a:pt x="101525" y="47211"/>
                    <a:pt x="87167" y="60325"/>
                    <a:pt x="72809" y="60325"/>
                  </a:cubicBezTo>
                  <a:cubicBezTo>
                    <a:pt x="57145" y="60325"/>
                    <a:pt x="42787" y="47211"/>
                    <a:pt x="42787" y="30163"/>
                  </a:cubicBezTo>
                  <a:cubicBezTo>
                    <a:pt x="42787" y="14426"/>
                    <a:pt x="55840" y="0"/>
                    <a:pt x="72809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3575844" y="3008815"/>
            <a:ext cx="2520156" cy="2593702"/>
            <a:chOff x="3575844" y="3110413"/>
            <a:chExt cx="2520156" cy="2593702"/>
          </a:xfrm>
        </p:grpSpPr>
        <p:sp>
          <p:nvSpPr>
            <p:cNvPr id="7" name="矩形 6"/>
            <p:cNvSpPr/>
            <p:nvPr/>
          </p:nvSpPr>
          <p:spPr>
            <a:xfrm>
              <a:off x="3575844" y="3110413"/>
              <a:ext cx="2520156" cy="259370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3714835" y="4307403"/>
              <a:ext cx="22421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4" name="椭圆 17"/>
            <p:cNvSpPr/>
            <p:nvPr/>
          </p:nvSpPr>
          <p:spPr>
            <a:xfrm>
              <a:off x="4609867" y="3449955"/>
              <a:ext cx="452099" cy="544574"/>
            </a:xfrm>
            <a:custGeom>
              <a:avLst/>
              <a:gdLst>
                <a:gd name="T0" fmla="*/ 212 w 212"/>
                <a:gd name="T1" fmla="*/ 160 h 256"/>
                <a:gd name="T2" fmla="*/ 210 w 212"/>
                <a:gd name="T3" fmla="*/ 171 h 256"/>
                <a:gd name="T4" fmla="*/ 203 w 212"/>
                <a:gd name="T5" fmla="*/ 180 h 256"/>
                <a:gd name="T6" fmla="*/ 208 w 212"/>
                <a:gd name="T7" fmla="*/ 188 h 256"/>
                <a:gd name="T8" fmla="*/ 209 w 212"/>
                <a:gd name="T9" fmla="*/ 200 h 256"/>
                <a:gd name="T10" fmla="*/ 205 w 212"/>
                <a:gd name="T11" fmla="*/ 212 h 256"/>
                <a:gd name="T12" fmla="*/ 200 w 212"/>
                <a:gd name="T13" fmla="*/ 218 h 256"/>
                <a:gd name="T14" fmla="*/ 193 w 212"/>
                <a:gd name="T15" fmla="*/ 222 h 256"/>
                <a:gd name="T16" fmla="*/ 194 w 212"/>
                <a:gd name="T17" fmla="*/ 235 h 256"/>
                <a:gd name="T18" fmla="*/ 186 w 212"/>
                <a:gd name="T19" fmla="*/ 245 h 256"/>
                <a:gd name="T20" fmla="*/ 176 w 212"/>
                <a:gd name="T21" fmla="*/ 251 h 256"/>
                <a:gd name="T22" fmla="*/ 169 w 212"/>
                <a:gd name="T23" fmla="*/ 254 h 256"/>
                <a:gd name="T24" fmla="*/ 131 w 212"/>
                <a:gd name="T25" fmla="*/ 256 h 256"/>
                <a:gd name="T26" fmla="*/ 91 w 212"/>
                <a:gd name="T27" fmla="*/ 254 h 256"/>
                <a:gd name="T28" fmla="*/ 60 w 212"/>
                <a:gd name="T29" fmla="*/ 247 h 256"/>
                <a:gd name="T30" fmla="*/ 55 w 212"/>
                <a:gd name="T31" fmla="*/ 245 h 256"/>
                <a:gd name="T32" fmla="*/ 50 w 212"/>
                <a:gd name="T33" fmla="*/ 242 h 256"/>
                <a:gd name="T34" fmla="*/ 46 w 212"/>
                <a:gd name="T35" fmla="*/ 239 h 256"/>
                <a:gd name="T36" fmla="*/ 42 w 212"/>
                <a:gd name="T37" fmla="*/ 234 h 256"/>
                <a:gd name="T38" fmla="*/ 0 w 212"/>
                <a:gd name="T39" fmla="*/ 230 h 256"/>
                <a:gd name="T40" fmla="*/ 0 w 212"/>
                <a:gd name="T41" fmla="*/ 136 h 256"/>
                <a:gd name="T42" fmla="*/ 15 w 212"/>
                <a:gd name="T43" fmla="*/ 136 h 256"/>
                <a:gd name="T44" fmla="*/ 30 w 212"/>
                <a:gd name="T45" fmla="*/ 136 h 256"/>
                <a:gd name="T46" fmla="*/ 37 w 212"/>
                <a:gd name="T47" fmla="*/ 131 h 256"/>
                <a:gd name="T48" fmla="*/ 41 w 212"/>
                <a:gd name="T49" fmla="*/ 127 h 256"/>
                <a:gd name="T50" fmla="*/ 43 w 212"/>
                <a:gd name="T51" fmla="*/ 116 h 256"/>
                <a:gd name="T52" fmla="*/ 46 w 212"/>
                <a:gd name="T53" fmla="*/ 104 h 256"/>
                <a:gd name="T54" fmla="*/ 50 w 212"/>
                <a:gd name="T55" fmla="*/ 95 h 256"/>
                <a:gd name="T56" fmla="*/ 56 w 212"/>
                <a:gd name="T57" fmla="*/ 84 h 256"/>
                <a:gd name="T58" fmla="*/ 73 w 212"/>
                <a:gd name="T59" fmla="*/ 68 h 256"/>
                <a:gd name="T60" fmla="*/ 89 w 212"/>
                <a:gd name="T61" fmla="*/ 18 h 256"/>
                <a:gd name="T62" fmla="*/ 89 w 212"/>
                <a:gd name="T63" fmla="*/ 2 h 256"/>
                <a:gd name="T64" fmla="*/ 97 w 212"/>
                <a:gd name="T65" fmla="*/ 0 h 256"/>
                <a:gd name="T66" fmla="*/ 117 w 212"/>
                <a:gd name="T67" fmla="*/ 18 h 256"/>
                <a:gd name="T68" fmla="*/ 121 w 212"/>
                <a:gd name="T69" fmla="*/ 39 h 256"/>
                <a:gd name="T70" fmla="*/ 114 w 212"/>
                <a:gd name="T71" fmla="*/ 59 h 256"/>
                <a:gd name="T72" fmla="*/ 109 w 212"/>
                <a:gd name="T73" fmla="*/ 89 h 256"/>
                <a:gd name="T74" fmla="*/ 113 w 212"/>
                <a:gd name="T75" fmla="*/ 100 h 256"/>
                <a:gd name="T76" fmla="*/ 122 w 212"/>
                <a:gd name="T77" fmla="*/ 107 h 256"/>
                <a:gd name="T78" fmla="*/ 126 w 212"/>
                <a:gd name="T79" fmla="*/ 107 h 256"/>
                <a:gd name="T80" fmla="*/ 131 w 212"/>
                <a:gd name="T81" fmla="*/ 107 h 256"/>
                <a:gd name="T82" fmla="*/ 136 w 212"/>
                <a:gd name="T83" fmla="*/ 107 h 256"/>
                <a:gd name="T84" fmla="*/ 141 w 212"/>
                <a:gd name="T85" fmla="*/ 106 h 256"/>
                <a:gd name="T86" fmla="*/ 152 w 212"/>
                <a:gd name="T87" fmla="*/ 103 h 256"/>
                <a:gd name="T88" fmla="*/ 164 w 212"/>
                <a:gd name="T89" fmla="*/ 99 h 256"/>
                <a:gd name="T90" fmla="*/ 188 w 212"/>
                <a:gd name="T91" fmla="*/ 98 h 256"/>
                <a:gd name="T92" fmla="*/ 198 w 212"/>
                <a:gd name="T93" fmla="*/ 101 h 256"/>
                <a:gd name="T94" fmla="*/ 205 w 212"/>
                <a:gd name="T95" fmla="*/ 106 h 256"/>
                <a:gd name="T96" fmla="*/ 206 w 212"/>
                <a:gd name="T97" fmla="*/ 109 h 256"/>
                <a:gd name="T98" fmla="*/ 207 w 212"/>
                <a:gd name="T99" fmla="*/ 112 h 256"/>
                <a:gd name="T100" fmla="*/ 208 w 212"/>
                <a:gd name="T101" fmla="*/ 115 h 256"/>
                <a:gd name="T102" fmla="*/ 208 w 212"/>
                <a:gd name="T103" fmla="*/ 118 h 256"/>
                <a:gd name="T104" fmla="*/ 208 w 212"/>
                <a:gd name="T105" fmla="*/ 123 h 256"/>
                <a:gd name="T106" fmla="*/ 203 w 212"/>
                <a:gd name="T107" fmla="*/ 136 h 256"/>
                <a:gd name="T108" fmla="*/ 205 w 212"/>
                <a:gd name="T109" fmla="*/ 139 h 256"/>
                <a:gd name="T110" fmla="*/ 207 w 212"/>
                <a:gd name="T111" fmla="*/ 141 h 256"/>
                <a:gd name="T112" fmla="*/ 209 w 212"/>
                <a:gd name="T113" fmla="*/ 144 h 256"/>
                <a:gd name="T114" fmla="*/ 210 w 212"/>
                <a:gd name="T115" fmla="*/ 147 h 256"/>
                <a:gd name="T116" fmla="*/ 211 w 212"/>
                <a:gd name="T117" fmla="*/ 150 h 256"/>
                <a:gd name="T118" fmla="*/ 212 w 212"/>
                <a:gd name="T119" fmla="*/ 155 h 256"/>
                <a:gd name="T120" fmla="*/ 212 w 212"/>
                <a:gd name="T121" fmla="*/ 16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12" h="256">
                  <a:moveTo>
                    <a:pt x="212" y="160"/>
                  </a:moveTo>
                  <a:cubicBezTo>
                    <a:pt x="212" y="165"/>
                    <a:pt x="211" y="169"/>
                    <a:pt x="210" y="171"/>
                  </a:cubicBezTo>
                  <a:cubicBezTo>
                    <a:pt x="209" y="174"/>
                    <a:pt x="206" y="177"/>
                    <a:pt x="203" y="180"/>
                  </a:cubicBezTo>
                  <a:cubicBezTo>
                    <a:pt x="205" y="182"/>
                    <a:pt x="207" y="185"/>
                    <a:pt x="208" y="188"/>
                  </a:cubicBezTo>
                  <a:cubicBezTo>
                    <a:pt x="208" y="191"/>
                    <a:pt x="209" y="195"/>
                    <a:pt x="209" y="200"/>
                  </a:cubicBezTo>
                  <a:cubicBezTo>
                    <a:pt x="208" y="205"/>
                    <a:pt x="207" y="209"/>
                    <a:pt x="205" y="212"/>
                  </a:cubicBezTo>
                  <a:cubicBezTo>
                    <a:pt x="203" y="215"/>
                    <a:pt x="201" y="217"/>
                    <a:pt x="200" y="218"/>
                  </a:cubicBezTo>
                  <a:cubicBezTo>
                    <a:pt x="199" y="219"/>
                    <a:pt x="196" y="220"/>
                    <a:pt x="193" y="222"/>
                  </a:cubicBezTo>
                  <a:cubicBezTo>
                    <a:pt x="195" y="227"/>
                    <a:pt x="195" y="231"/>
                    <a:pt x="194" y="235"/>
                  </a:cubicBezTo>
                  <a:cubicBezTo>
                    <a:pt x="192" y="239"/>
                    <a:pt x="190" y="242"/>
                    <a:pt x="186" y="245"/>
                  </a:cubicBezTo>
                  <a:cubicBezTo>
                    <a:pt x="183" y="248"/>
                    <a:pt x="180" y="250"/>
                    <a:pt x="176" y="251"/>
                  </a:cubicBezTo>
                  <a:cubicBezTo>
                    <a:pt x="173" y="253"/>
                    <a:pt x="171" y="254"/>
                    <a:pt x="169" y="254"/>
                  </a:cubicBezTo>
                  <a:cubicBezTo>
                    <a:pt x="157" y="255"/>
                    <a:pt x="144" y="256"/>
                    <a:pt x="131" y="256"/>
                  </a:cubicBezTo>
                  <a:cubicBezTo>
                    <a:pt x="118" y="256"/>
                    <a:pt x="104" y="256"/>
                    <a:pt x="91" y="254"/>
                  </a:cubicBezTo>
                  <a:cubicBezTo>
                    <a:pt x="77" y="253"/>
                    <a:pt x="67" y="250"/>
                    <a:pt x="60" y="247"/>
                  </a:cubicBezTo>
                  <a:cubicBezTo>
                    <a:pt x="60" y="247"/>
                    <a:pt x="58" y="246"/>
                    <a:pt x="55" y="245"/>
                  </a:cubicBezTo>
                  <a:cubicBezTo>
                    <a:pt x="53" y="243"/>
                    <a:pt x="51" y="243"/>
                    <a:pt x="50" y="242"/>
                  </a:cubicBezTo>
                  <a:cubicBezTo>
                    <a:pt x="49" y="241"/>
                    <a:pt x="47" y="240"/>
                    <a:pt x="46" y="239"/>
                  </a:cubicBezTo>
                  <a:cubicBezTo>
                    <a:pt x="44" y="237"/>
                    <a:pt x="43" y="236"/>
                    <a:pt x="42" y="234"/>
                  </a:cubicBezTo>
                  <a:cubicBezTo>
                    <a:pt x="37" y="231"/>
                    <a:pt x="24" y="230"/>
                    <a:pt x="0" y="230"/>
                  </a:cubicBezTo>
                  <a:cubicBezTo>
                    <a:pt x="0" y="136"/>
                    <a:pt x="0" y="136"/>
                    <a:pt x="0" y="136"/>
                  </a:cubicBezTo>
                  <a:cubicBezTo>
                    <a:pt x="5" y="136"/>
                    <a:pt x="10" y="136"/>
                    <a:pt x="15" y="136"/>
                  </a:cubicBezTo>
                  <a:cubicBezTo>
                    <a:pt x="21" y="136"/>
                    <a:pt x="26" y="136"/>
                    <a:pt x="30" y="136"/>
                  </a:cubicBezTo>
                  <a:cubicBezTo>
                    <a:pt x="35" y="135"/>
                    <a:pt x="37" y="134"/>
                    <a:pt x="37" y="131"/>
                  </a:cubicBezTo>
                  <a:cubicBezTo>
                    <a:pt x="38" y="130"/>
                    <a:pt x="40" y="128"/>
                    <a:pt x="41" y="127"/>
                  </a:cubicBezTo>
                  <a:cubicBezTo>
                    <a:pt x="41" y="126"/>
                    <a:pt x="42" y="122"/>
                    <a:pt x="43" y="116"/>
                  </a:cubicBezTo>
                  <a:cubicBezTo>
                    <a:pt x="45" y="111"/>
                    <a:pt x="46" y="107"/>
                    <a:pt x="46" y="104"/>
                  </a:cubicBezTo>
                  <a:cubicBezTo>
                    <a:pt x="47" y="102"/>
                    <a:pt x="48" y="99"/>
                    <a:pt x="50" y="95"/>
                  </a:cubicBezTo>
                  <a:cubicBezTo>
                    <a:pt x="52" y="91"/>
                    <a:pt x="54" y="87"/>
                    <a:pt x="56" y="84"/>
                  </a:cubicBezTo>
                  <a:cubicBezTo>
                    <a:pt x="73" y="68"/>
                    <a:pt x="73" y="68"/>
                    <a:pt x="73" y="68"/>
                  </a:cubicBezTo>
                  <a:cubicBezTo>
                    <a:pt x="84" y="48"/>
                    <a:pt x="89" y="32"/>
                    <a:pt x="89" y="18"/>
                  </a:cubicBezTo>
                  <a:cubicBezTo>
                    <a:pt x="89" y="2"/>
                    <a:pt x="89" y="2"/>
                    <a:pt x="89" y="2"/>
                  </a:cubicBezTo>
                  <a:cubicBezTo>
                    <a:pt x="90" y="1"/>
                    <a:pt x="92" y="0"/>
                    <a:pt x="97" y="0"/>
                  </a:cubicBezTo>
                  <a:cubicBezTo>
                    <a:pt x="107" y="0"/>
                    <a:pt x="114" y="6"/>
                    <a:pt x="117" y="18"/>
                  </a:cubicBezTo>
                  <a:cubicBezTo>
                    <a:pt x="121" y="39"/>
                    <a:pt x="121" y="39"/>
                    <a:pt x="121" y="39"/>
                  </a:cubicBezTo>
                  <a:cubicBezTo>
                    <a:pt x="120" y="49"/>
                    <a:pt x="118" y="56"/>
                    <a:pt x="114" y="59"/>
                  </a:cubicBezTo>
                  <a:cubicBezTo>
                    <a:pt x="112" y="75"/>
                    <a:pt x="111" y="85"/>
                    <a:pt x="109" y="89"/>
                  </a:cubicBezTo>
                  <a:cubicBezTo>
                    <a:pt x="108" y="93"/>
                    <a:pt x="110" y="97"/>
                    <a:pt x="113" y="100"/>
                  </a:cubicBezTo>
                  <a:cubicBezTo>
                    <a:pt x="116" y="104"/>
                    <a:pt x="119" y="106"/>
                    <a:pt x="122" y="107"/>
                  </a:cubicBezTo>
                  <a:cubicBezTo>
                    <a:pt x="124" y="107"/>
                    <a:pt x="126" y="107"/>
                    <a:pt x="126" y="107"/>
                  </a:cubicBezTo>
                  <a:cubicBezTo>
                    <a:pt x="127" y="107"/>
                    <a:pt x="129" y="107"/>
                    <a:pt x="131" y="107"/>
                  </a:cubicBezTo>
                  <a:cubicBezTo>
                    <a:pt x="133" y="107"/>
                    <a:pt x="134" y="107"/>
                    <a:pt x="136" y="107"/>
                  </a:cubicBezTo>
                  <a:cubicBezTo>
                    <a:pt x="138" y="107"/>
                    <a:pt x="139" y="106"/>
                    <a:pt x="141" y="106"/>
                  </a:cubicBezTo>
                  <a:cubicBezTo>
                    <a:pt x="143" y="105"/>
                    <a:pt x="147" y="104"/>
                    <a:pt x="152" y="103"/>
                  </a:cubicBezTo>
                  <a:cubicBezTo>
                    <a:pt x="158" y="101"/>
                    <a:pt x="162" y="100"/>
                    <a:pt x="164" y="99"/>
                  </a:cubicBezTo>
                  <a:cubicBezTo>
                    <a:pt x="173" y="97"/>
                    <a:pt x="181" y="97"/>
                    <a:pt x="188" y="98"/>
                  </a:cubicBezTo>
                  <a:cubicBezTo>
                    <a:pt x="191" y="99"/>
                    <a:pt x="195" y="100"/>
                    <a:pt x="198" y="101"/>
                  </a:cubicBezTo>
                  <a:cubicBezTo>
                    <a:pt x="202" y="103"/>
                    <a:pt x="204" y="104"/>
                    <a:pt x="205" y="106"/>
                  </a:cubicBezTo>
                  <a:cubicBezTo>
                    <a:pt x="205" y="106"/>
                    <a:pt x="205" y="107"/>
                    <a:pt x="206" y="109"/>
                  </a:cubicBezTo>
                  <a:cubicBezTo>
                    <a:pt x="207" y="111"/>
                    <a:pt x="207" y="112"/>
                    <a:pt x="207" y="112"/>
                  </a:cubicBezTo>
                  <a:cubicBezTo>
                    <a:pt x="207" y="112"/>
                    <a:pt x="207" y="113"/>
                    <a:pt x="208" y="115"/>
                  </a:cubicBezTo>
                  <a:cubicBezTo>
                    <a:pt x="208" y="116"/>
                    <a:pt x="209" y="118"/>
                    <a:pt x="208" y="118"/>
                  </a:cubicBezTo>
                  <a:cubicBezTo>
                    <a:pt x="208" y="119"/>
                    <a:pt x="208" y="120"/>
                    <a:pt x="208" y="123"/>
                  </a:cubicBezTo>
                  <a:cubicBezTo>
                    <a:pt x="208" y="125"/>
                    <a:pt x="206" y="129"/>
                    <a:pt x="203" y="136"/>
                  </a:cubicBezTo>
                  <a:cubicBezTo>
                    <a:pt x="203" y="136"/>
                    <a:pt x="204" y="137"/>
                    <a:pt x="205" y="139"/>
                  </a:cubicBezTo>
                  <a:cubicBezTo>
                    <a:pt x="206" y="140"/>
                    <a:pt x="207" y="141"/>
                    <a:pt x="207" y="141"/>
                  </a:cubicBezTo>
                  <a:cubicBezTo>
                    <a:pt x="207" y="142"/>
                    <a:pt x="208" y="143"/>
                    <a:pt x="209" y="144"/>
                  </a:cubicBezTo>
                  <a:cubicBezTo>
                    <a:pt x="209" y="145"/>
                    <a:pt x="210" y="146"/>
                    <a:pt x="210" y="147"/>
                  </a:cubicBezTo>
                  <a:cubicBezTo>
                    <a:pt x="210" y="148"/>
                    <a:pt x="211" y="149"/>
                    <a:pt x="211" y="150"/>
                  </a:cubicBezTo>
                  <a:cubicBezTo>
                    <a:pt x="211" y="152"/>
                    <a:pt x="212" y="153"/>
                    <a:pt x="212" y="155"/>
                  </a:cubicBezTo>
                  <a:cubicBezTo>
                    <a:pt x="212" y="156"/>
                    <a:pt x="212" y="158"/>
                    <a:pt x="212" y="16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234993" y="3400470"/>
            <a:ext cx="2242165" cy="1636332"/>
            <a:chOff x="6234993" y="3502068"/>
            <a:chExt cx="2242165" cy="1636332"/>
          </a:xfrm>
        </p:grpSpPr>
        <p:sp>
          <p:nvSpPr>
            <p:cNvPr id="15" name="文本框 14"/>
            <p:cNvSpPr txBox="1"/>
            <p:nvPr/>
          </p:nvSpPr>
          <p:spPr>
            <a:xfrm>
              <a:off x="6234993" y="4307403"/>
              <a:ext cx="22421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5" name="椭圆 18"/>
            <p:cNvSpPr/>
            <p:nvPr/>
          </p:nvSpPr>
          <p:spPr>
            <a:xfrm>
              <a:off x="7086446" y="3502068"/>
              <a:ext cx="544574" cy="440347"/>
            </a:xfrm>
            <a:custGeom>
              <a:avLst/>
              <a:gdLst>
                <a:gd name="connsiteX0" fmla="*/ 0 w 331788"/>
                <a:gd name="connsiteY0" fmla="*/ 255587 h 268287"/>
                <a:gd name="connsiteX1" fmla="*/ 331788 w 331788"/>
                <a:gd name="connsiteY1" fmla="*/ 255587 h 268287"/>
                <a:gd name="connsiteX2" fmla="*/ 331788 w 331788"/>
                <a:gd name="connsiteY2" fmla="*/ 268287 h 268287"/>
                <a:gd name="connsiteX3" fmla="*/ 0 w 331788"/>
                <a:gd name="connsiteY3" fmla="*/ 268287 h 268287"/>
                <a:gd name="connsiteX4" fmla="*/ 76201 w 331788"/>
                <a:gd name="connsiteY4" fmla="*/ 207962 h 268287"/>
                <a:gd name="connsiteX5" fmla="*/ 82551 w 331788"/>
                <a:gd name="connsiteY5" fmla="*/ 207962 h 268287"/>
                <a:gd name="connsiteX6" fmla="*/ 82551 w 331788"/>
                <a:gd name="connsiteY6" fmla="*/ 247650 h 268287"/>
                <a:gd name="connsiteX7" fmla="*/ 55563 w 331788"/>
                <a:gd name="connsiteY7" fmla="*/ 247650 h 268287"/>
                <a:gd name="connsiteX8" fmla="*/ 55563 w 331788"/>
                <a:gd name="connsiteY8" fmla="*/ 227012 h 268287"/>
                <a:gd name="connsiteX9" fmla="*/ 115888 w 331788"/>
                <a:gd name="connsiteY9" fmla="*/ 168275 h 268287"/>
                <a:gd name="connsiteX10" fmla="*/ 127168 w 331788"/>
                <a:gd name="connsiteY10" fmla="*/ 168275 h 268287"/>
                <a:gd name="connsiteX11" fmla="*/ 139701 w 331788"/>
                <a:gd name="connsiteY11" fmla="*/ 170835 h 268287"/>
                <a:gd name="connsiteX12" fmla="*/ 139701 w 331788"/>
                <a:gd name="connsiteY12" fmla="*/ 247650 h 268287"/>
                <a:gd name="connsiteX13" fmla="*/ 115888 w 331788"/>
                <a:gd name="connsiteY13" fmla="*/ 247650 h 268287"/>
                <a:gd name="connsiteX14" fmla="*/ 198438 w 331788"/>
                <a:gd name="connsiteY14" fmla="*/ 155575 h 268287"/>
                <a:gd name="connsiteX15" fmla="*/ 198438 w 331788"/>
                <a:gd name="connsiteY15" fmla="*/ 247650 h 268287"/>
                <a:gd name="connsiteX16" fmla="*/ 173038 w 331788"/>
                <a:gd name="connsiteY16" fmla="*/ 247650 h 268287"/>
                <a:gd name="connsiteX17" fmla="*/ 173038 w 331788"/>
                <a:gd name="connsiteY17" fmla="*/ 168363 h 268287"/>
                <a:gd name="connsiteX18" fmla="*/ 198438 w 331788"/>
                <a:gd name="connsiteY18" fmla="*/ 155575 h 268287"/>
                <a:gd name="connsiteX19" fmla="*/ 149226 w 331788"/>
                <a:gd name="connsiteY19" fmla="*/ 41376 h 268287"/>
                <a:gd name="connsiteX20" fmla="*/ 114947 w 331788"/>
                <a:gd name="connsiteY20" fmla="*/ 55968 h 268287"/>
                <a:gd name="connsiteX21" fmla="*/ 114947 w 331788"/>
                <a:gd name="connsiteY21" fmla="*/ 123418 h 268287"/>
                <a:gd name="connsiteX22" fmla="*/ 183504 w 331788"/>
                <a:gd name="connsiteY22" fmla="*/ 123418 h 268287"/>
                <a:gd name="connsiteX23" fmla="*/ 183504 w 331788"/>
                <a:gd name="connsiteY23" fmla="*/ 55968 h 268287"/>
                <a:gd name="connsiteX24" fmla="*/ 149226 w 331788"/>
                <a:gd name="connsiteY24" fmla="*/ 41376 h 268287"/>
                <a:gd name="connsiteX25" fmla="*/ 228600 w 331788"/>
                <a:gd name="connsiteY25" fmla="*/ 39687 h 268287"/>
                <a:gd name="connsiteX26" fmla="*/ 254000 w 331788"/>
                <a:gd name="connsiteY26" fmla="*/ 39687 h 268287"/>
                <a:gd name="connsiteX27" fmla="*/ 254000 w 331788"/>
                <a:gd name="connsiteY27" fmla="*/ 247650 h 268287"/>
                <a:gd name="connsiteX28" fmla="*/ 228600 w 331788"/>
                <a:gd name="connsiteY28" fmla="*/ 247650 h 268287"/>
                <a:gd name="connsiteX29" fmla="*/ 228600 w 331788"/>
                <a:gd name="connsiteY29" fmla="*/ 110730 h 268287"/>
                <a:gd name="connsiteX30" fmla="*/ 231140 w 331788"/>
                <a:gd name="connsiteY30" fmla="*/ 90063 h 268287"/>
                <a:gd name="connsiteX31" fmla="*/ 228600 w 331788"/>
                <a:gd name="connsiteY31" fmla="*/ 69396 h 268287"/>
                <a:gd name="connsiteX32" fmla="*/ 228600 w 331788"/>
                <a:gd name="connsiteY32" fmla="*/ 39687 h 268287"/>
                <a:gd name="connsiteX33" fmla="*/ 149707 w 331788"/>
                <a:gd name="connsiteY33" fmla="*/ 22312 h 268287"/>
                <a:gd name="connsiteX34" fmla="*/ 196764 w 331788"/>
                <a:gd name="connsiteY34" fmla="*/ 41623 h 268287"/>
                <a:gd name="connsiteX35" fmla="*/ 196764 w 331788"/>
                <a:gd name="connsiteY35" fmla="*/ 136893 h 268287"/>
                <a:gd name="connsiteX36" fmla="*/ 109096 w 331788"/>
                <a:gd name="connsiteY36" fmla="*/ 143330 h 268287"/>
                <a:gd name="connsiteX37" fmla="*/ 97492 w 331788"/>
                <a:gd name="connsiteY37" fmla="*/ 154917 h 268287"/>
                <a:gd name="connsiteX38" fmla="*/ 93625 w 331788"/>
                <a:gd name="connsiteY38" fmla="*/ 170366 h 268287"/>
                <a:gd name="connsiteX39" fmla="*/ 43344 w 331788"/>
                <a:gd name="connsiteY39" fmla="*/ 220576 h 268287"/>
                <a:gd name="connsiteX40" fmla="*/ 18848 w 331788"/>
                <a:gd name="connsiteY40" fmla="*/ 220576 h 268287"/>
                <a:gd name="connsiteX41" fmla="*/ 18848 w 331788"/>
                <a:gd name="connsiteY41" fmla="*/ 196115 h 268287"/>
                <a:gd name="connsiteX42" fmla="*/ 67840 w 331788"/>
                <a:gd name="connsiteY42" fmla="*/ 145905 h 268287"/>
                <a:gd name="connsiteX43" fmla="*/ 84600 w 331788"/>
                <a:gd name="connsiteY43" fmla="*/ 140755 h 268287"/>
                <a:gd name="connsiteX44" fmla="*/ 96203 w 331788"/>
                <a:gd name="connsiteY44" fmla="*/ 129168 h 268287"/>
                <a:gd name="connsiteX45" fmla="*/ 102649 w 331788"/>
                <a:gd name="connsiteY45" fmla="*/ 41623 h 268287"/>
                <a:gd name="connsiteX46" fmla="*/ 149707 w 331788"/>
                <a:gd name="connsiteY46" fmla="*/ 22312 h 268287"/>
                <a:gd name="connsiteX47" fmla="*/ 280988 w 331788"/>
                <a:gd name="connsiteY47" fmla="*/ 0 h 268287"/>
                <a:gd name="connsiteX48" fmla="*/ 306388 w 331788"/>
                <a:gd name="connsiteY48" fmla="*/ 0 h 268287"/>
                <a:gd name="connsiteX49" fmla="*/ 306388 w 331788"/>
                <a:gd name="connsiteY49" fmla="*/ 247650 h 268287"/>
                <a:gd name="connsiteX50" fmla="*/ 280988 w 331788"/>
                <a:gd name="connsiteY50" fmla="*/ 247650 h 268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331788" h="268287">
                  <a:moveTo>
                    <a:pt x="0" y="255587"/>
                  </a:moveTo>
                  <a:lnTo>
                    <a:pt x="331788" y="255587"/>
                  </a:lnTo>
                  <a:lnTo>
                    <a:pt x="331788" y="268287"/>
                  </a:lnTo>
                  <a:lnTo>
                    <a:pt x="0" y="268287"/>
                  </a:lnTo>
                  <a:close/>
                  <a:moveTo>
                    <a:pt x="76201" y="207962"/>
                  </a:moveTo>
                  <a:lnTo>
                    <a:pt x="82551" y="207962"/>
                  </a:lnTo>
                  <a:lnTo>
                    <a:pt x="82551" y="247650"/>
                  </a:lnTo>
                  <a:lnTo>
                    <a:pt x="55563" y="247650"/>
                  </a:lnTo>
                  <a:lnTo>
                    <a:pt x="55563" y="227012"/>
                  </a:lnTo>
                  <a:close/>
                  <a:moveTo>
                    <a:pt x="115888" y="168275"/>
                  </a:moveTo>
                  <a:cubicBezTo>
                    <a:pt x="115888" y="168275"/>
                    <a:pt x="115888" y="168275"/>
                    <a:pt x="127168" y="168275"/>
                  </a:cubicBezTo>
                  <a:cubicBezTo>
                    <a:pt x="130928" y="169555"/>
                    <a:pt x="135941" y="170835"/>
                    <a:pt x="139701" y="170835"/>
                  </a:cubicBezTo>
                  <a:cubicBezTo>
                    <a:pt x="139701" y="170835"/>
                    <a:pt x="139701" y="170835"/>
                    <a:pt x="139701" y="247650"/>
                  </a:cubicBezTo>
                  <a:cubicBezTo>
                    <a:pt x="139701" y="247650"/>
                    <a:pt x="139701" y="247650"/>
                    <a:pt x="115888" y="247650"/>
                  </a:cubicBezTo>
                  <a:close/>
                  <a:moveTo>
                    <a:pt x="198438" y="155575"/>
                  </a:moveTo>
                  <a:cubicBezTo>
                    <a:pt x="198438" y="155575"/>
                    <a:pt x="198438" y="155575"/>
                    <a:pt x="198438" y="247650"/>
                  </a:cubicBezTo>
                  <a:cubicBezTo>
                    <a:pt x="198438" y="247650"/>
                    <a:pt x="198438" y="247650"/>
                    <a:pt x="173038" y="247650"/>
                  </a:cubicBezTo>
                  <a:lnTo>
                    <a:pt x="173038" y="168363"/>
                  </a:lnTo>
                  <a:cubicBezTo>
                    <a:pt x="181928" y="165805"/>
                    <a:pt x="190818" y="161969"/>
                    <a:pt x="198438" y="155575"/>
                  </a:cubicBezTo>
                  <a:close/>
                  <a:moveTo>
                    <a:pt x="149226" y="41376"/>
                  </a:moveTo>
                  <a:cubicBezTo>
                    <a:pt x="136937" y="41376"/>
                    <a:pt x="124649" y="46240"/>
                    <a:pt x="114947" y="55968"/>
                  </a:cubicBezTo>
                  <a:cubicBezTo>
                    <a:pt x="96838" y="74128"/>
                    <a:pt x="96838" y="105259"/>
                    <a:pt x="114947" y="123418"/>
                  </a:cubicBezTo>
                  <a:cubicBezTo>
                    <a:pt x="134350" y="142875"/>
                    <a:pt x="164101" y="142875"/>
                    <a:pt x="183504" y="123418"/>
                  </a:cubicBezTo>
                  <a:cubicBezTo>
                    <a:pt x="201613" y="105259"/>
                    <a:pt x="201613" y="74128"/>
                    <a:pt x="183504" y="55968"/>
                  </a:cubicBezTo>
                  <a:cubicBezTo>
                    <a:pt x="173803" y="46240"/>
                    <a:pt x="161514" y="41376"/>
                    <a:pt x="149226" y="41376"/>
                  </a:cubicBezTo>
                  <a:close/>
                  <a:moveTo>
                    <a:pt x="228600" y="39687"/>
                  </a:moveTo>
                  <a:cubicBezTo>
                    <a:pt x="228600" y="39687"/>
                    <a:pt x="228600" y="39687"/>
                    <a:pt x="254000" y="39687"/>
                  </a:cubicBezTo>
                  <a:lnTo>
                    <a:pt x="254000" y="247650"/>
                  </a:lnTo>
                  <a:cubicBezTo>
                    <a:pt x="254000" y="247650"/>
                    <a:pt x="254000" y="247650"/>
                    <a:pt x="228600" y="247650"/>
                  </a:cubicBezTo>
                  <a:cubicBezTo>
                    <a:pt x="228600" y="247650"/>
                    <a:pt x="228600" y="247650"/>
                    <a:pt x="228600" y="110730"/>
                  </a:cubicBezTo>
                  <a:cubicBezTo>
                    <a:pt x="231140" y="104272"/>
                    <a:pt x="231140" y="96521"/>
                    <a:pt x="231140" y="90063"/>
                  </a:cubicBezTo>
                  <a:cubicBezTo>
                    <a:pt x="231140" y="83604"/>
                    <a:pt x="231140" y="75854"/>
                    <a:pt x="228600" y="69396"/>
                  </a:cubicBezTo>
                  <a:cubicBezTo>
                    <a:pt x="228600" y="69396"/>
                    <a:pt x="228600" y="69396"/>
                    <a:pt x="228600" y="39687"/>
                  </a:cubicBezTo>
                  <a:close/>
                  <a:moveTo>
                    <a:pt x="149707" y="22312"/>
                  </a:moveTo>
                  <a:cubicBezTo>
                    <a:pt x="166789" y="22312"/>
                    <a:pt x="183872" y="28749"/>
                    <a:pt x="196764" y="41623"/>
                  </a:cubicBezTo>
                  <a:cubicBezTo>
                    <a:pt x="223838" y="68659"/>
                    <a:pt x="223838" y="111144"/>
                    <a:pt x="196764" y="136893"/>
                  </a:cubicBezTo>
                  <a:cubicBezTo>
                    <a:pt x="173558" y="161354"/>
                    <a:pt x="136170" y="162641"/>
                    <a:pt x="109096" y="143330"/>
                  </a:cubicBezTo>
                  <a:cubicBezTo>
                    <a:pt x="109096" y="143330"/>
                    <a:pt x="109096" y="143330"/>
                    <a:pt x="97492" y="154917"/>
                  </a:cubicBezTo>
                  <a:cubicBezTo>
                    <a:pt x="98782" y="160067"/>
                    <a:pt x="97492" y="166504"/>
                    <a:pt x="93625" y="170366"/>
                  </a:cubicBezTo>
                  <a:cubicBezTo>
                    <a:pt x="93625" y="170366"/>
                    <a:pt x="93625" y="170366"/>
                    <a:pt x="43344" y="220576"/>
                  </a:cubicBezTo>
                  <a:cubicBezTo>
                    <a:pt x="35608" y="227013"/>
                    <a:pt x="25295" y="227013"/>
                    <a:pt x="18848" y="220576"/>
                  </a:cubicBezTo>
                  <a:cubicBezTo>
                    <a:pt x="11113" y="214139"/>
                    <a:pt x="11113" y="202552"/>
                    <a:pt x="18848" y="196115"/>
                  </a:cubicBezTo>
                  <a:cubicBezTo>
                    <a:pt x="18848" y="196115"/>
                    <a:pt x="18848" y="196115"/>
                    <a:pt x="67840" y="145905"/>
                  </a:cubicBezTo>
                  <a:cubicBezTo>
                    <a:pt x="72997" y="142043"/>
                    <a:pt x="78154" y="140755"/>
                    <a:pt x="84600" y="140755"/>
                  </a:cubicBezTo>
                  <a:cubicBezTo>
                    <a:pt x="84600" y="140755"/>
                    <a:pt x="84600" y="140755"/>
                    <a:pt x="96203" y="129168"/>
                  </a:cubicBezTo>
                  <a:cubicBezTo>
                    <a:pt x="75575" y="103420"/>
                    <a:pt x="78154" y="66084"/>
                    <a:pt x="102649" y="41623"/>
                  </a:cubicBezTo>
                  <a:cubicBezTo>
                    <a:pt x="115542" y="28749"/>
                    <a:pt x="132624" y="22312"/>
                    <a:pt x="149707" y="22312"/>
                  </a:cubicBezTo>
                  <a:close/>
                  <a:moveTo>
                    <a:pt x="280988" y="0"/>
                  </a:moveTo>
                  <a:lnTo>
                    <a:pt x="306388" y="0"/>
                  </a:lnTo>
                  <a:lnTo>
                    <a:pt x="306388" y="247650"/>
                  </a:lnTo>
                  <a:lnTo>
                    <a:pt x="280988" y="24765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755152" y="3348357"/>
            <a:ext cx="2242165" cy="1688445"/>
            <a:chOff x="8755152" y="3449955"/>
            <a:chExt cx="2242165" cy="1688445"/>
          </a:xfrm>
        </p:grpSpPr>
        <p:sp>
          <p:nvSpPr>
            <p:cNvPr id="16" name="文本框 15"/>
            <p:cNvSpPr txBox="1"/>
            <p:nvPr/>
          </p:nvSpPr>
          <p:spPr>
            <a:xfrm>
              <a:off x="8755152" y="4307403"/>
              <a:ext cx="2242165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  <p:sp>
          <p:nvSpPr>
            <p:cNvPr id="26" name="椭圆 19"/>
            <p:cNvSpPr/>
            <p:nvPr/>
          </p:nvSpPr>
          <p:spPr>
            <a:xfrm>
              <a:off x="9613079" y="3449955"/>
              <a:ext cx="526310" cy="544574"/>
            </a:xfrm>
            <a:custGeom>
              <a:avLst/>
              <a:gdLst>
                <a:gd name="connsiteX0" fmla="*/ 94055 w 317452"/>
                <a:gd name="connsiteY0" fmla="*/ 135965 h 328468"/>
                <a:gd name="connsiteX1" fmla="*/ 94407 w 317452"/>
                <a:gd name="connsiteY1" fmla="*/ 136055 h 328468"/>
                <a:gd name="connsiteX2" fmla="*/ 104825 w 317452"/>
                <a:gd name="connsiteY2" fmla="*/ 158537 h 328468"/>
                <a:gd name="connsiteX3" fmla="*/ 106109 w 317452"/>
                <a:gd name="connsiteY3" fmla="*/ 161308 h 328468"/>
                <a:gd name="connsiteX4" fmla="*/ 98162 w 317452"/>
                <a:gd name="connsiteY4" fmla="*/ 160053 h 328468"/>
                <a:gd name="connsiteX5" fmla="*/ 96849 w 317452"/>
                <a:gd name="connsiteY5" fmla="*/ 160053 h 328468"/>
                <a:gd name="connsiteX6" fmla="*/ 92911 w 317452"/>
                <a:gd name="connsiteY6" fmla="*/ 137630 h 328468"/>
                <a:gd name="connsiteX7" fmla="*/ 93506 w 317452"/>
                <a:gd name="connsiteY7" fmla="*/ 136765 h 328468"/>
                <a:gd name="connsiteX8" fmla="*/ 39496 w 317452"/>
                <a:gd name="connsiteY8" fmla="*/ 115887 h 328468"/>
                <a:gd name="connsiteX9" fmla="*/ 51437 w 317452"/>
                <a:gd name="connsiteY9" fmla="*/ 165488 h 328468"/>
                <a:gd name="connsiteX10" fmla="*/ 48784 w 317452"/>
                <a:gd name="connsiteY10" fmla="*/ 166793 h 328468"/>
                <a:gd name="connsiteX11" fmla="*/ 47457 w 317452"/>
                <a:gd name="connsiteY11" fmla="*/ 170709 h 328468"/>
                <a:gd name="connsiteX12" fmla="*/ 48784 w 317452"/>
                <a:gd name="connsiteY12" fmla="*/ 173319 h 328468"/>
                <a:gd name="connsiteX13" fmla="*/ 52764 w 317452"/>
                <a:gd name="connsiteY13" fmla="*/ 175930 h 328468"/>
                <a:gd name="connsiteX14" fmla="*/ 55418 w 317452"/>
                <a:gd name="connsiteY14" fmla="*/ 174625 h 328468"/>
                <a:gd name="connsiteX15" fmla="*/ 87263 w 317452"/>
                <a:gd name="connsiteY15" fmla="*/ 216393 h 328468"/>
                <a:gd name="connsiteX16" fmla="*/ 55418 w 317452"/>
                <a:gd name="connsiteY16" fmla="*/ 230752 h 328468"/>
                <a:gd name="connsiteX17" fmla="*/ 38169 w 317452"/>
                <a:gd name="connsiteY17" fmla="*/ 224225 h 328468"/>
                <a:gd name="connsiteX18" fmla="*/ 1017 w 317452"/>
                <a:gd name="connsiteY18" fmla="*/ 147214 h 328468"/>
                <a:gd name="connsiteX19" fmla="*/ 7651 w 317452"/>
                <a:gd name="connsiteY19" fmla="*/ 128940 h 328468"/>
                <a:gd name="connsiteX20" fmla="*/ 39496 w 317452"/>
                <a:gd name="connsiteY20" fmla="*/ 115887 h 328468"/>
                <a:gd name="connsiteX21" fmla="*/ 63900 w 317452"/>
                <a:gd name="connsiteY21" fmla="*/ 106627 h 328468"/>
                <a:gd name="connsiteX22" fmla="*/ 71807 w 317452"/>
                <a:gd name="connsiteY22" fmla="*/ 114982 h 328468"/>
                <a:gd name="connsiteX23" fmla="*/ 81033 w 317452"/>
                <a:gd name="connsiteY23" fmla="*/ 133331 h 328468"/>
                <a:gd name="connsiteX24" fmla="*/ 87623 w 317452"/>
                <a:gd name="connsiteY24" fmla="*/ 130710 h 328468"/>
                <a:gd name="connsiteX25" fmla="*/ 95803 w 317452"/>
                <a:gd name="connsiteY25" fmla="*/ 133422 h 328468"/>
                <a:gd name="connsiteX26" fmla="*/ 94055 w 317452"/>
                <a:gd name="connsiteY26" fmla="*/ 135965 h 328468"/>
                <a:gd name="connsiteX27" fmla="*/ 89115 w 317452"/>
                <a:gd name="connsiteY27" fmla="*/ 134702 h 328468"/>
                <a:gd name="connsiteX28" fmla="*/ 83823 w 317452"/>
                <a:gd name="connsiteY28" fmla="*/ 137407 h 328468"/>
                <a:gd name="connsiteX29" fmla="*/ 82500 w 317452"/>
                <a:gd name="connsiteY29" fmla="*/ 137407 h 328468"/>
                <a:gd name="connsiteX30" fmla="*/ 97053 w 317452"/>
                <a:gd name="connsiteY30" fmla="*/ 169863 h 328468"/>
                <a:gd name="connsiteX31" fmla="*/ 98375 w 317452"/>
                <a:gd name="connsiteY31" fmla="*/ 169863 h 328468"/>
                <a:gd name="connsiteX32" fmla="*/ 103667 w 317452"/>
                <a:gd name="connsiteY32" fmla="*/ 167158 h 328468"/>
                <a:gd name="connsiteX33" fmla="*/ 106313 w 317452"/>
                <a:gd name="connsiteY33" fmla="*/ 161749 h 328468"/>
                <a:gd name="connsiteX34" fmla="*/ 106109 w 317452"/>
                <a:gd name="connsiteY34" fmla="*/ 161308 h 328468"/>
                <a:gd name="connsiteX35" fmla="*/ 109648 w 317452"/>
                <a:gd name="connsiteY35" fmla="*/ 161866 h 328468"/>
                <a:gd name="connsiteX36" fmla="*/ 110272 w 317452"/>
                <a:gd name="connsiteY36" fmla="*/ 161402 h 328468"/>
                <a:gd name="connsiteX37" fmla="*/ 110522 w 317452"/>
                <a:gd name="connsiteY37" fmla="*/ 164622 h 328468"/>
                <a:gd name="connsiteX38" fmla="*/ 106074 w 317452"/>
                <a:gd name="connsiteY38" fmla="*/ 170028 h 328468"/>
                <a:gd name="connsiteX39" fmla="*/ 99484 w 317452"/>
                <a:gd name="connsiteY39" fmla="*/ 172650 h 328468"/>
                <a:gd name="connsiteX40" fmla="*/ 107391 w 317452"/>
                <a:gd name="connsiteY40" fmla="*/ 192309 h 328468"/>
                <a:gd name="connsiteX41" fmla="*/ 100802 w 317452"/>
                <a:gd name="connsiteY41" fmla="*/ 211968 h 328468"/>
                <a:gd name="connsiteX42" fmla="*/ 91576 w 317452"/>
                <a:gd name="connsiteY42" fmla="*/ 215900 h 328468"/>
                <a:gd name="connsiteX43" fmla="*/ 59946 w 317452"/>
                <a:gd name="connsiteY43" fmla="*/ 172650 h 328468"/>
                <a:gd name="connsiteX44" fmla="*/ 62582 w 317452"/>
                <a:gd name="connsiteY44" fmla="*/ 171339 h 328468"/>
                <a:gd name="connsiteX45" fmla="*/ 63900 w 317452"/>
                <a:gd name="connsiteY45" fmla="*/ 166097 h 328468"/>
                <a:gd name="connsiteX46" fmla="*/ 62582 w 317452"/>
                <a:gd name="connsiteY46" fmla="*/ 163475 h 328468"/>
                <a:gd name="connsiteX47" fmla="*/ 58628 w 317452"/>
                <a:gd name="connsiteY47" fmla="*/ 162165 h 328468"/>
                <a:gd name="connsiteX48" fmla="*/ 54674 w 317452"/>
                <a:gd name="connsiteY48" fmla="*/ 163475 h 328468"/>
                <a:gd name="connsiteX49" fmla="*/ 42813 w 317452"/>
                <a:gd name="connsiteY49" fmla="*/ 111051 h 328468"/>
                <a:gd name="connsiteX50" fmla="*/ 52038 w 317452"/>
                <a:gd name="connsiteY50" fmla="*/ 107119 h 328468"/>
                <a:gd name="connsiteX51" fmla="*/ 63900 w 317452"/>
                <a:gd name="connsiteY51" fmla="*/ 106627 h 328468"/>
                <a:gd name="connsiteX52" fmla="*/ 221560 w 317452"/>
                <a:gd name="connsiteY52" fmla="*/ 67725 h 328468"/>
                <a:gd name="connsiteX53" fmla="*/ 239938 w 317452"/>
                <a:gd name="connsiteY53" fmla="*/ 67725 h 328468"/>
                <a:gd name="connsiteX54" fmla="*/ 249127 w 317452"/>
                <a:gd name="connsiteY54" fmla="*/ 90147 h 328468"/>
                <a:gd name="connsiteX55" fmla="*/ 249127 w 317452"/>
                <a:gd name="connsiteY55" fmla="*/ 99380 h 328468"/>
                <a:gd name="connsiteX56" fmla="*/ 259629 w 317452"/>
                <a:gd name="connsiteY56" fmla="*/ 162691 h 328468"/>
                <a:gd name="connsiteX57" fmla="*/ 300324 w 317452"/>
                <a:gd name="connsiteY57" fmla="*/ 193027 h 328468"/>
                <a:gd name="connsiteX58" fmla="*/ 304262 w 317452"/>
                <a:gd name="connsiteY58" fmla="*/ 215450 h 328468"/>
                <a:gd name="connsiteX59" fmla="*/ 283258 w 317452"/>
                <a:gd name="connsiteY59" fmla="*/ 219407 h 328468"/>
                <a:gd name="connsiteX60" fmla="*/ 281946 w 317452"/>
                <a:gd name="connsiteY60" fmla="*/ 218088 h 328468"/>
                <a:gd name="connsiteX61" fmla="*/ 236000 w 317452"/>
                <a:gd name="connsiteY61" fmla="*/ 185113 h 328468"/>
                <a:gd name="connsiteX62" fmla="*/ 229436 w 317452"/>
                <a:gd name="connsiteY62" fmla="*/ 174562 h 328468"/>
                <a:gd name="connsiteX63" fmla="*/ 224185 w 317452"/>
                <a:gd name="connsiteY63" fmla="*/ 145544 h 328468"/>
                <a:gd name="connsiteX64" fmla="*/ 196617 w 317452"/>
                <a:gd name="connsiteY64" fmla="*/ 194346 h 328468"/>
                <a:gd name="connsiteX65" fmla="*/ 229436 w 317452"/>
                <a:gd name="connsiteY65" fmla="*/ 243148 h 328468"/>
                <a:gd name="connsiteX66" fmla="*/ 230749 w 317452"/>
                <a:gd name="connsiteY66" fmla="*/ 265571 h 328468"/>
                <a:gd name="connsiteX67" fmla="*/ 195305 w 317452"/>
                <a:gd name="connsiteY67" fmla="*/ 318329 h 328468"/>
                <a:gd name="connsiteX68" fmla="*/ 169050 w 317452"/>
                <a:gd name="connsiteY68" fmla="*/ 323605 h 328468"/>
                <a:gd name="connsiteX69" fmla="*/ 167737 w 317452"/>
                <a:gd name="connsiteY69" fmla="*/ 323605 h 328468"/>
                <a:gd name="connsiteX70" fmla="*/ 162486 w 317452"/>
                <a:gd name="connsiteY70" fmla="*/ 297226 h 328468"/>
                <a:gd name="connsiteX71" fmla="*/ 191366 w 317452"/>
                <a:gd name="connsiteY71" fmla="*/ 255019 h 328468"/>
                <a:gd name="connsiteX72" fmla="*/ 167737 w 317452"/>
                <a:gd name="connsiteY72" fmla="*/ 220726 h 328468"/>
                <a:gd name="connsiteX73" fmla="*/ 70594 w 317452"/>
                <a:gd name="connsiteY73" fmla="*/ 322286 h 328468"/>
                <a:gd name="connsiteX74" fmla="*/ 46965 w 317452"/>
                <a:gd name="connsiteY74" fmla="*/ 326243 h 328468"/>
                <a:gd name="connsiteX75" fmla="*/ 44339 w 317452"/>
                <a:gd name="connsiteY75" fmla="*/ 322286 h 328468"/>
                <a:gd name="connsiteX76" fmla="*/ 43027 w 317452"/>
                <a:gd name="connsiteY76" fmla="*/ 295907 h 328468"/>
                <a:gd name="connsiteX77" fmla="*/ 144108 w 317452"/>
                <a:gd name="connsiteY77" fmla="*/ 189070 h 328468"/>
                <a:gd name="connsiteX78" fmla="*/ 148046 w 317452"/>
                <a:gd name="connsiteY78" fmla="*/ 177200 h 328468"/>
                <a:gd name="connsiteX79" fmla="*/ 190054 w 317452"/>
                <a:gd name="connsiteY79" fmla="*/ 103337 h 328468"/>
                <a:gd name="connsiteX80" fmla="*/ 151984 w 317452"/>
                <a:gd name="connsiteY80" fmla="*/ 107294 h 328468"/>
                <a:gd name="connsiteX81" fmla="*/ 119166 w 317452"/>
                <a:gd name="connsiteY81" fmla="*/ 154777 h 328468"/>
                <a:gd name="connsiteX82" fmla="*/ 110272 w 317452"/>
                <a:gd name="connsiteY82" fmla="*/ 161402 h 328468"/>
                <a:gd name="connsiteX83" fmla="*/ 110027 w 317452"/>
                <a:gd name="connsiteY83" fmla="*/ 158233 h 328468"/>
                <a:gd name="connsiteX84" fmla="*/ 99484 w 317452"/>
                <a:gd name="connsiteY84" fmla="*/ 134642 h 328468"/>
                <a:gd name="connsiteX85" fmla="*/ 95803 w 317452"/>
                <a:gd name="connsiteY85" fmla="*/ 133422 h 328468"/>
                <a:gd name="connsiteX86" fmla="*/ 97670 w 317452"/>
                <a:gd name="connsiteY86" fmla="*/ 130706 h 328468"/>
                <a:gd name="connsiteX87" fmla="*/ 130980 w 317452"/>
                <a:gd name="connsiteY87" fmla="*/ 82234 h 328468"/>
                <a:gd name="connsiteX88" fmla="*/ 141482 w 317452"/>
                <a:gd name="connsiteY88" fmla="*/ 75639 h 328468"/>
                <a:gd name="connsiteX89" fmla="*/ 221560 w 317452"/>
                <a:gd name="connsiteY89" fmla="*/ 67725 h 328468"/>
                <a:gd name="connsiteX90" fmla="*/ 276970 w 317452"/>
                <a:gd name="connsiteY90" fmla="*/ 0 h 328468"/>
                <a:gd name="connsiteX91" fmla="*/ 317452 w 317452"/>
                <a:gd name="connsiteY91" fmla="*/ 39688 h 328468"/>
                <a:gd name="connsiteX92" fmla="*/ 276970 w 317452"/>
                <a:gd name="connsiteY92" fmla="*/ 79376 h 328468"/>
                <a:gd name="connsiteX93" fmla="*/ 236488 w 317452"/>
                <a:gd name="connsiteY93" fmla="*/ 39688 h 328468"/>
                <a:gd name="connsiteX94" fmla="*/ 276970 w 317452"/>
                <a:gd name="connsiteY94" fmla="*/ 0 h 3284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7452" h="328468">
                  <a:moveTo>
                    <a:pt x="94055" y="135965"/>
                  </a:moveTo>
                  <a:lnTo>
                    <a:pt x="94407" y="136055"/>
                  </a:lnTo>
                  <a:cubicBezTo>
                    <a:pt x="100360" y="148902"/>
                    <a:pt x="103337" y="155325"/>
                    <a:pt x="104825" y="158537"/>
                  </a:cubicBezTo>
                  <a:lnTo>
                    <a:pt x="106109" y="161308"/>
                  </a:lnTo>
                  <a:lnTo>
                    <a:pt x="98162" y="160053"/>
                  </a:lnTo>
                  <a:cubicBezTo>
                    <a:pt x="98162" y="160053"/>
                    <a:pt x="96849" y="160053"/>
                    <a:pt x="96849" y="160053"/>
                  </a:cubicBezTo>
                  <a:cubicBezTo>
                    <a:pt x="90285" y="154777"/>
                    <a:pt x="87660" y="144225"/>
                    <a:pt x="92911" y="137630"/>
                  </a:cubicBezTo>
                  <a:cubicBezTo>
                    <a:pt x="92911" y="137630"/>
                    <a:pt x="92911" y="137630"/>
                    <a:pt x="93506" y="136765"/>
                  </a:cubicBezTo>
                  <a:close/>
                  <a:moveTo>
                    <a:pt x="39496" y="115887"/>
                  </a:moveTo>
                  <a:cubicBezTo>
                    <a:pt x="39496" y="115887"/>
                    <a:pt x="39496" y="115887"/>
                    <a:pt x="51437" y="165488"/>
                  </a:cubicBezTo>
                  <a:cubicBezTo>
                    <a:pt x="51437" y="165488"/>
                    <a:pt x="51437" y="165488"/>
                    <a:pt x="48784" y="166793"/>
                  </a:cubicBezTo>
                  <a:cubicBezTo>
                    <a:pt x="47457" y="166793"/>
                    <a:pt x="47457" y="169403"/>
                    <a:pt x="47457" y="170709"/>
                  </a:cubicBezTo>
                  <a:cubicBezTo>
                    <a:pt x="47457" y="170709"/>
                    <a:pt x="47457" y="170709"/>
                    <a:pt x="48784" y="173319"/>
                  </a:cubicBezTo>
                  <a:cubicBezTo>
                    <a:pt x="50111" y="175930"/>
                    <a:pt x="51437" y="175930"/>
                    <a:pt x="52764" y="175930"/>
                  </a:cubicBezTo>
                  <a:lnTo>
                    <a:pt x="55418" y="174625"/>
                  </a:lnTo>
                  <a:cubicBezTo>
                    <a:pt x="55418" y="174625"/>
                    <a:pt x="55418" y="174625"/>
                    <a:pt x="87263" y="216393"/>
                  </a:cubicBezTo>
                  <a:cubicBezTo>
                    <a:pt x="87263" y="216393"/>
                    <a:pt x="87263" y="216393"/>
                    <a:pt x="55418" y="230752"/>
                  </a:cubicBezTo>
                  <a:cubicBezTo>
                    <a:pt x="48784" y="233362"/>
                    <a:pt x="40823" y="230752"/>
                    <a:pt x="38169" y="224225"/>
                  </a:cubicBezTo>
                  <a:cubicBezTo>
                    <a:pt x="38169" y="224225"/>
                    <a:pt x="38169" y="224225"/>
                    <a:pt x="1017" y="147214"/>
                  </a:cubicBezTo>
                  <a:cubicBezTo>
                    <a:pt x="-1637" y="140687"/>
                    <a:pt x="1017" y="132856"/>
                    <a:pt x="7651" y="128940"/>
                  </a:cubicBezTo>
                  <a:cubicBezTo>
                    <a:pt x="7651" y="128940"/>
                    <a:pt x="7651" y="128940"/>
                    <a:pt x="39496" y="115887"/>
                  </a:cubicBezTo>
                  <a:close/>
                  <a:moveTo>
                    <a:pt x="63900" y="106627"/>
                  </a:moveTo>
                  <a:cubicBezTo>
                    <a:pt x="67524" y="108102"/>
                    <a:pt x="70489" y="111051"/>
                    <a:pt x="71807" y="114982"/>
                  </a:cubicBezTo>
                  <a:cubicBezTo>
                    <a:pt x="71807" y="114982"/>
                    <a:pt x="71807" y="114982"/>
                    <a:pt x="81033" y="133331"/>
                  </a:cubicBezTo>
                  <a:cubicBezTo>
                    <a:pt x="81033" y="133331"/>
                    <a:pt x="81033" y="133331"/>
                    <a:pt x="87623" y="130710"/>
                  </a:cubicBezTo>
                  <a:lnTo>
                    <a:pt x="95803" y="133422"/>
                  </a:lnTo>
                  <a:lnTo>
                    <a:pt x="94055" y="135965"/>
                  </a:lnTo>
                  <a:lnTo>
                    <a:pt x="89115" y="134702"/>
                  </a:lnTo>
                  <a:cubicBezTo>
                    <a:pt x="89115" y="134702"/>
                    <a:pt x="89115" y="134702"/>
                    <a:pt x="83823" y="137407"/>
                  </a:cubicBezTo>
                  <a:cubicBezTo>
                    <a:pt x="83823" y="137407"/>
                    <a:pt x="82500" y="137407"/>
                    <a:pt x="82500" y="137407"/>
                  </a:cubicBezTo>
                  <a:cubicBezTo>
                    <a:pt x="82500" y="137407"/>
                    <a:pt x="82500" y="137407"/>
                    <a:pt x="97053" y="169863"/>
                  </a:cubicBezTo>
                  <a:cubicBezTo>
                    <a:pt x="97053" y="169863"/>
                    <a:pt x="97053" y="169863"/>
                    <a:pt x="98375" y="169863"/>
                  </a:cubicBezTo>
                  <a:lnTo>
                    <a:pt x="103667" y="167158"/>
                  </a:lnTo>
                  <a:cubicBezTo>
                    <a:pt x="106313" y="165806"/>
                    <a:pt x="106313" y="163101"/>
                    <a:pt x="106313" y="161749"/>
                  </a:cubicBezTo>
                  <a:lnTo>
                    <a:pt x="106109" y="161308"/>
                  </a:lnTo>
                  <a:lnTo>
                    <a:pt x="109648" y="161866"/>
                  </a:lnTo>
                  <a:lnTo>
                    <a:pt x="110272" y="161402"/>
                  </a:lnTo>
                  <a:lnTo>
                    <a:pt x="110522" y="164622"/>
                  </a:lnTo>
                  <a:cubicBezTo>
                    <a:pt x="109698" y="166752"/>
                    <a:pt x="108051" y="168718"/>
                    <a:pt x="106074" y="170028"/>
                  </a:cubicBezTo>
                  <a:cubicBezTo>
                    <a:pt x="106074" y="170028"/>
                    <a:pt x="106074" y="170028"/>
                    <a:pt x="99484" y="172650"/>
                  </a:cubicBezTo>
                  <a:cubicBezTo>
                    <a:pt x="99484" y="172650"/>
                    <a:pt x="99484" y="172650"/>
                    <a:pt x="107391" y="192309"/>
                  </a:cubicBezTo>
                  <a:cubicBezTo>
                    <a:pt x="111345" y="198862"/>
                    <a:pt x="107391" y="208036"/>
                    <a:pt x="100802" y="211968"/>
                  </a:cubicBezTo>
                  <a:cubicBezTo>
                    <a:pt x="100802" y="211968"/>
                    <a:pt x="100802" y="211968"/>
                    <a:pt x="91576" y="215900"/>
                  </a:cubicBezTo>
                  <a:cubicBezTo>
                    <a:pt x="91576" y="215900"/>
                    <a:pt x="91576" y="215900"/>
                    <a:pt x="59946" y="172650"/>
                  </a:cubicBezTo>
                  <a:cubicBezTo>
                    <a:pt x="59946" y="172650"/>
                    <a:pt x="59946" y="172650"/>
                    <a:pt x="62582" y="171339"/>
                  </a:cubicBezTo>
                  <a:cubicBezTo>
                    <a:pt x="65218" y="170028"/>
                    <a:pt x="65218" y="167407"/>
                    <a:pt x="63900" y="166097"/>
                  </a:cubicBezTo>
                  <a:cubicBezTo>
                    <a:pt x="63900" y="166097"/>
                    <a:pt x="63900" y="166097"/>
                    <a:pt x="62582" y="163475"/>
                  </a:cubicBezTo>
                  <a:cubicBezTo>
                    <a:pt x="62582" y="162165"/>
                    <a:pt x="59946" y="160854"/>
                    <a:pt x="58628" y="162165"/>
                  </a:cubicBezTo>
                  <a:cubicBezTo>
                    <a:pt x="58628" y="162165"/>
                    <a:pt x="58628" y="162165"/>
                    <a:pt x="54674" y="163475"/>
                  </a:cubicBezTo>
                  <a:cubicBezTo>
                    <a:pt x="54674" y="163475"/>
                    <a:pt x="54674" y="163475"/>
                    <a:pt x="42813" y="111051"/>
                  </a:cubicBezTo>
                  <a:cubicBezTo>
                    <a:pt x="42813" y="111051"/>
                    <a:pt x="42813" y="111051"/>
                    <a:pt x="52038" y="107119"/>
                  </a:cubicBezTo>
                  <a:cubicBezTo>
                    <a:pt x="55992" y="105153"/>
                    <a:pt x="60275" y="105153"/>
                    <a:pt x="63900" y="106627"/>
                  </a:cubicBezTo>
                  <a:close/>
                  <a:moveTo>
                    <a:pt x="221560" y="67725"/>
                  </a:moveTo>
                  <a:cubicBezTo>
                    <a:pt x="226810" y="65087"/>
                    <a:pt x="234687" y="65087"/>
                    <a:pt x="239938" y="67725"/>
                  </a:cubicBezTo>
                  <a:cubicBezTo>
                    <a:pt x="247814" y="73001"/>
                    <a:pt x="250440" y="80915"/>
                    <a:pt x="249127" y="90147"/>
                  </a:cubicBezTo>
                  <a:cubicBezTo>
                    <a:pt x="249127" y="92785"/>
                    <a:pt x="249127" y="96742"/>
                    <a:pt x="249127" y="99380"/>
                  </a:cubicBezTo>
                  <a:cubicBezTo>
                    <a:pt x="249127" y="99380"/>
                    <a:pt x="249127" y="99380"/>
                    <a:pt x="259629" y="162691"/>
                  </a:cubicBezTo>
                  <a:cubicBezTo>
                    <a:pt x="259629" y="162691"/>
                    <a:pt x="259629" y="162691"/>
                    <a:pt x="300324" y="193027"/>
                  </a:cubicBezTo>
                  <a:cubicBezTo>
                    <a:pt x="308200" y="198303"/>
                    <a:pt x="309513" y="207536"/>
                    <a:pt x="304262" y="215450"/>
                  </a:cubicBezTo>
                  <a:cubicBezTo>
                    <a:pt x="299011" y="222045"/>
                    <a:pt x="289822" y="223363"/>
                    <a:pt x="283258" y="219407"/>
                  </a:cubicBezTo>
                  <a:cubicBezTo>
                    <a:pt x="283258" y="219407"/>
                    <a:pt x="281946" y="219407"/>
                    <a:pt x="281946" y="218088"/>
                  </a:cubicBezTo>
                  <a:cubicBezTo>
                    <a:pt x="281946" y="218088"/>
                    <a:pt x="281946" y="218088"/>
                    <a:pt x="236000" y="185113"/>
                  </a:cubicBezTo>
                  <a:cubicBezTo>
                    <a:pt x="232061" y="182475"/>
                    <a:pt x="230749" y="178518"/>
                    <a:pt x="229436" y="174562"/>
                  </a:cubicBezTo>
                  <a:cubicBezTo>
                    <a:pt x="229436" y="174562"/>
                    <a:pt x="229436" y="174562"/>
                    <a:pt x="224185" y="145544"/>
                  </a:cubicBezTo>
                  <a:cubicBezTo>
                    <a:pt x="224185" y="145544"/>
                    <a:pt x="224185" y="145544"/>
                    <a:pt x="196617" y="194346"/>
                  </a:cubicBezTo>
                  <a:cubicBezTo>
                    <a:pt x="196617" y="194346"/>
                    <a:pt x="196617" y="194346"/>
                    <a:pt x="229436" y="243148"/>
                  </a:cubicBezTo>
                  <a:cubicBezTo>
                    <a:pt x="234687" y="249743"/>
                    <a:pt x="234687" y="258976"/>
                    <a:pt x="230749" y="265571"/>
                  </a:cubicBezTo>
                  <a:cubicBezTo>
                    <a:pt x="230749" y="265571"/>
                    <a:pt x="230749" y="265571"/>
                    <a:pt x="195305" y="318329"/>
                  </a:cubicBezTo>
                  <a:cubicBezTo>
                    <a:pt x="188741" y="326243"/>
                    <a:pt x="178239" y="328881"/>
                    <a:pt x="169050" y="323605"/>
                  </a:cubicBezTo>
                  <a:cubicBezTo>
                    <a:pt x="169050" y="323605"/>
                    <a:pt x="169050" y="323605"/>
                    <a:pt x="167737" y="323605"/>
                  </a:cubicBezTo>
                  <a:cubicBezTo>
                    <a:pt x="159861" y="318329"/>
                    <a:pt x="157235" y="305140"/>
                    <a:pt x="162486" y="297226"/>
                  </a:cubicBezTo>
                  <a:cubicBezTo>
                    <a:pt x="162486" y="297226"/>
                    <a:pt x="162486" y="297226"/>
                    <a:pt x="191366" y="255019"/>
                  </a:cubicBezTo>
                  <a:cubicBezTo>
                    <a:pt x="191366" y="255019"/>
                    <a:pt x="191366" y="255019"/>
                    <a:pt x="167737" y="220726"/>
                  </a:cubicBezTo>
                  <a:cubicBezTo>
                    <a:pt x="167737" y="220726"/>
                    <a:pt x="167737" y="220726"/>
                    <a:pt x="70594" y="322286"/>
                  </a:cubicBezTo>
                  <a:cubicBezTo>
                    <a:pt x="65343" y="328881"/>
                    <a:pt x="54841" y="330200"/>
                    <a:pt x="46965" y="326243"/>
                  </a:cubicBezTo>
                  <a:cubicBezTo>
                    <a:pt x="45652" y="324924"/>
                    <a:pt x="44339" y="323605"/>
                    <a:pt x="44339" y="322286"/>
                  </a:cubicBezTo>
                  <a:cubicBezTo>
                    <a:pt x="36463" y="315691"/>
                    <a:pt x="36463" y="303821"/>
                    <a:pt x="43027" y="295907"/>
                  </a:cubicBezTo>
                  <a:cubicBezTo>
                    <a:pt x="43027" y="295907"/>
                    <a:pt x="43027" y="295907"/>
                    <a:pt x="144108" y="189070"/>
                  </a:cubicBezTo>
                  <a:cubicBezTo>
                    <a:pt x="144108" y="185113"/>
                    <a:pt x="145421" y="181156"/>
                    <a:pt x="148046" y="177200"/>
                  </a:cubicBezTo>
                  <a:cubicBezTo>
                    <a:pt x="148046" y="177200"/>
                    <a:pt x="148046" y="177200"/>
                    <a:pt x="190054" y="103337"/>
                  </a:cubicBezTo>
                  <a:cubicBezTo>
                    <a:pt x="190054" y="103337"/>
                    <a:pt x="190054" y="103337"/>
                    <a:pt x="151984" y="107294"/>
                  </a:cubicBezTo>
                  <a:cubicBezTo>
                    <a:pt x="151984" y="107294"/>
                    <a:pt x="151984" y="107294"/>
                    <a:pt x="119166" y="154777"/>
                  </a:cubicBezTo>
                  <a:lnTo>
                    <a:pt x="110272" y="161402"/>
                  </a:lnTo>
                  <a:lnTo>
                    <a:pt x="110027" y="158233"/>
                  </a:lnTo>
                  <a:cubicBezTo>
                    <a:pt x="99484" y="134642"/>
                    <a:pt x="99484" y="134642"/>
                    <a:pt x="99484" y="134642"/>
                  </a:cubicBezTo>
                  <a:lnTo>
                    <a:pt x="95803" y="133422"/>
                  </a:lnTo>
                  <a:lnTo>
                    <a:pt x="97670" y="130706"/>
                  </a:lnTo>
                  <a:cubicBezTo>
                    <a:pt x="102428" y="123781"/>
                    <a:pt x="111946" y="109932"/>
                    <a:pt x="130980" y="82234"/>
                  </a:cubicBezTo>
                  <a:cubicBezTo>
                    <a:pt x="133606" y="78277"/>
                    <a:pt x="137544" y="75639"/>
                    <a:pt x="141482" y="75639"/>
                  </a:cubicBezTo>
                  <a:cubicBezTo>
                    <a:pt x="141482" y="75639"/>
                    <a:pt x="141482" y="75639"/>
                    <a:pt x="221560" y="67725"/>
                  </a:cubicBezTo>
                  <a:close/>
                  <a:moveTo>
                    <a:pt x="276970" y="0"/>
                  </a:moveTo>
                  <a:cubicBezTo>
                    <a:pt x="299328" y="0"/>
                    <a:pt x="317452" y="17769"/>
                    <a:pt x="317452" y="39688"/>
                  </a:cubicBezTo>
                  <a:cubicBezTo>
                    <a:pt x="317452" y="61607"/>
                    <a:pt x="299328" y="79376"/>
                    <a:pt x="276970" y="79376"/>
                  </a:cubicBezTo>
                  <a:cubicBezTo>
                    <a:pt x="254612" y="79376"/>
                    <a:pt x="236488" y="61607"/>
                    <a:pt x="236488" y="39688"/>
                  </a:cubicBezTo>
                  <a:cubicBezTo>
                    <a:pt x="236488" y="17769"/>
                    <a:pt x="254612" y="0"/>
                    <a:pt x="27697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我所具备的优势</a:t>
            </a:r>
          </a:p>
        </p:txBody>
      </p:sp>
      <p:cxnSp>
        <p:nvCxnSpPr>
          <p:cNvPr id="33" name="直接连接符 32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79031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1055688" y="2597151"/>
            <a:ext cx="3149600" cy="2932793"/>
            <a:chOff x="1055688" y="2901949"/>
            <a:chExt cx="3149600" cy="2932793"/>
          </a:xfrm>
        </p:grpSpPr>
        <p:sp>
          <p:nvSpPr>
            <p:cNvPr id="2" name="矩形 1"/>
            <p:cNvSpPr/>
            <p:nvPr/>
          </p:nvSpPr>
          <p:spPr>
            <a:xfrm>
              <a:off x="1055688" y="2901949"/>
              <a:ext cx="3149600" cy="29327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椭圆 4"/>
            <p:cNvSpPr/>
            <p:nvPr/>
          </p:nvSpPr>
          <p:spPr>
            <a:xfrm>
              <a:off x="1483857" y="3244334"/>
              <a:ext cx="493486" cy="478189"/>
            </a:xfrm>
            <a:custGeom>
              <a:avLst/>
              <a:gdLst>
                <a:gd name="connsiteX0" fmla="*/ 58918 w 323554"/>
                <a:gd name="connsiteY0" fmla="*/ 189699 h 313525"/>
                <a:gd name="connsiteX1" fmla="*/ 101421 w 323554"/>
                <a:gd name="connsiteY1" fmla="*/ 189699 h 313525"/>
                <a:gd name="connsiteX2" fmla="*/ 103997 w 323554"/>
                <a:gd name="connsiteY2" fmla="*/ 189699 h 313525"/>
                <a:gd name="connsiteX3" fmla="*/ 114301 w 323554"/>
                <a:gd name="connsiteY3" fmla="*/ 201731 h 313525"/>
                <a:gd name="connsiteX4" fmla="*/ 113013 w 323554"/>
                <a:gd name="connsiteY4" fmla="*/ 205741 h 313525"/>
                <a:gd name="connsiteX5" fmla="*/ 101421 w 323554"/>
                <a:gd name="connsiteY5" fmla="*/ 215099 h 313525"/>
                <a:gd name="connsiteX6" fmla="*/ 58918 w 323554"/>
                <a:gd name="connsiteY6" fmla="*/ 215099 h 313525"/>
                <a:gd name="connsiteX7" fmla="*/ 46038 w 323554"/>
                <a:gd name="connsiteY7" fmla="*/ 201731 h 313525"/>
                <a:gd name="connsiteX8" fmla="*/ 58918 w 323554"/>
                <a:gd name="connsiteY8" fmla="*/ 189699 h 313525"/>
                <a:gd name="connsiteX9" fmla="*/ 149225 w 323554"/>
                <a:gd name="connsiteY9" fmla="*/ 165887 h 313525"/>
                <a:gd name="connsiteX10" fmla="*/ 142875 w 323554"/>
                <a:gd name="connsiteY10" fmla="*/ 186525 h 313525"/>
                <a:gd name="connsiteX11" fmla="*/ 153988 w 323554"/>
                <a:gd name="connsiteY11" fmla="*/ 196050 h 313525"/>
                <a:gd name="connsiteX12" fmla="*/ 173038 w 323554"/>
                <a:gd name="connsiteY12" fmla="*/ 188112 h 313525"/>
                <a:gd name="connsiteX13" fmla="*/ 145188 w 323554"/>
                <a:gd name="connsiteY13" fmla="*/ 151599 h 313525"/>
                <a:gd name="connsiteX14" fmla="*/ 187326 w 323554"/>
                <a:gd name="connsiteY14" fmla="*/ 190104 h 313525"/>
                <a:gd name="connsiteX15" fmla="*/ 138803 w 323554"/>
                <a:gd name="connsiteY15" fmla="*/ 210640 h 313525"/>
                <a:gd name="connsiteX16" fmla="*/ 131142 w 323554"/>
                <a:gd name="connsiteY16" fmla="*/ 210640 h 313525"/>
                <a:gd name="connsiteX17" fmla="*/ 129865 w 323554"/>
                <a:gd name="connsiteY17" fmla="*/ 202939 h 313525"/>
                <a:gd name="connsiteX18" fmla="*/ 145188 w 323554"/>
                <a:gd name="connsiteY18" fmla="*/ 151599 h 313525"/>
                <a:gd name="connsiteX19" fmla="*/ 58982 w 323554"/>
                <a:gd name="connsiteY19" fmla="*/ 146837 h 313525"/>
                <a:gd name="connsiteX20" fmla="*/ 130176 w 323554"/>
                <a:gd name="connsiteY20" fmla="*/ 146837 h 313525"/>
                <a:gd name="connsiteX21" fmla="*/ 130176 w 323554"/>
                <a:gd name="connsiteY21" fmla="*/ 148186 h 313525"/>
                <a:gd name="connsiteX22" fmla="*/ 122409 w 323554"/>
                <a:gd name="connsiteY22" fmla="*/ 173825 h 313525"/>
                <a:gd name="connsiteX23" fmla="*/ 58982 w 323554"/>
                <a:gd name="connsiteY23" fmla="*/ 173825 h 313525"/>
                <a:gd name="connsiteX24" fmla="*/ 46038 w 323554"/>
                <a:gd name="connsiteY24" fmla="*/ 160331 h 313525"/>
                <a:gd name="connsiteX25" fmla="*/ 58982 w 323554"/>
                <a:gd name="connsiteY25" fmla="*/ 146837 h 313525"/>
                <a:gd name="connsiteX26" fmla="*/ 59011 w 323554"/>
                <a:gd name="connsiteY26" fmla="*/ 105562 h 313525"/>
                <a:gd name="connsiteX27" fmla="*/ 166688 w 323554"/>
                <a:gd name="connsiteY27" fmla="*/ 105562 h 313525"/>
                <a:gd name="connsiteX28" fmla="*/ 144634 w 323554"/>
                <a:gd name="connsiteY28" fmla="*/ 130962 h 313525"/>
                <a:gd name="connsiteX29" fmla="*/ 59011 w 323554"/>
                <a:gd name="connsiteY29" fmla="*/ 130962 h 313525"/>
                <a:gd name="connsiteX30" fmla="*/ 46038 w 323554"/>
                <a:gd name="connsiteY30" fmla="*/ 118930 h 313525"/>
                <a:gd name="connsiteX31" fmla="*/ 59011 w 323554"/>
                <a:gd name="connsiteY31" fmla="*/ 105562 h 313525"/>
                <a:gd name="connsiteX32" fmla="*/ 226883 w 323554"/>
                <a:gd name="connsiteY32" fmla="*/ 81749 h 313525"/>
                <a:gd name="connsiteX33" fmla="*/ 224292 w 323554"/>
                <a:gd name="connsiteY33" fmla="*/ 83037 h 313525"/>
                <a:gd name="connsiteX34" fmla="*/ 171159 w 323554"/>
                <a:gd name="connsiteY34" fmla="*/ 140996 h 313525"/>
                <a:gd name="connsiteX35" fmla="*/ 172455 w 323554"/>
                <a:gd name="connsiteY35" fmla="*/ 146148 h 313525"/>
                <a:gd name="connsiteX36" fmla="*/ 175047 w 323554"/>
                <a:gd name="connsiteY36" fmla="*/ 148724 h 313525"/>
                <a:gd name="connsiteX37" fmla="*/ 177639 w 323554"/>
                <a:gd name="connsiteY37" fmla="*/ 150012 h 313525"/>
                <a:gd name="connsiteX38" fmla="*/ 180230 w 323554"/>
                <a:gd name="connsiteY38" fmla="*/ 148724 h 313525"/>
                <a:gd name="connsiteX39" fmla="*/ 232067 w 323554"/>
                <a:gd name="connsiteY39" fmla="*/ 90765 h 313525"/>
                <a:gd name="connsiteX40" fmla="*/ 232067 w 323554"/>
                <a:gd name="connsiteY40" fmla="*/ 85613 h 313525"/>
                <a:gd name="connsiteX41" fmla="*/ 229475 w 323554"/>
                <a:gd name="connsiteY41" fmla="*/ 83037 h 313525"/>
                <a:gd name="connsiteX42" fmla="*/ 226883 w 323554"/>
                <a:gd name="connsiteY42" fmla="*/ 81749 h 313525"/>
                <a:gd name="connsiteX43" fmla="*/ 247254 w 323554"/>
                <a:gd name="connsiteY43" fmla="*/ 62303 h 313525"/>
                <a:gd name="connsiteX44" fmla="*/ 242491 w 323554"/>
                <a:gd name="connsiteY44" fmla="*/ 63493 h 313525"/>
                <a:gd name="connsiteX45" fmla="*/ 237729 w 323554"/>
                <a:gd name="connsiteY45" fmla="*/ 68256 h 313525"/>
                <a:gd name="connsiteX46" fmla="*/ 236538 w 323554"/>
                <a:gd name="connsiteY46" fmla="*/ 70637 h 313525"/>
                <a:gd name="connsiteX47" fmla="*/ 237729 w 323554"/>
                <a:gd name="connsiteY47" fmla="*/ 73019 h 313525"/>
                <a:gd name="connsiteX48" fmla="*/ 240110 w 323554"/>
                <a:gd name="connsiteY48" fmla="*/ 74209 h 313525"/>
                <a:gd name="connsiteX49" fmla="*/ 242491 w 323554"/>
                <a:gd name="connsiteY49" fmla="*/ 75400 h 313525"/>
                <a:gd name="connsiteX50" fmla="*/ 244873 w 323554"/>
                <a:gd name="connsiteY50" fmla="*/ 75400 h 313525"/>
                <a:gd name="connsiteX51" fmla="*/ 244873 w 323554"/>
                <a:gd name="connsiteY51" fmla="*/ 74209 h 313525"/>
                <a:gd name="connsiteX52" fmla="*/ 249635 w 323554"/>
                <a:gd name="connsiteY52" fmla="*/ 69447 h 313525"/>
                <a:gd name="connsiteX53" fmla="*/ 249635 w 323554"/>
                <a:gd name="connsiteY53" fmla="*/ 64684 h 313525"/>
                <a:gd name="connsiteX54" fmla="*/ 247254 w 323554"/>
                <a:gd name="connsiteY54" fmla="*/ 62303 h 313525"/>
                <a:gd name="connsiteX55" fmla="*/ 24647 w 323554"/>
                <a:gd name="connsiteY55" fmla="*/ 48412 h 313525"/>
                <a:gd name="connsiteX56" fmla="*/ 201069 w 323554"/>
                <a:gd name="connsiteY56" fmla="*/ 48412 h 313525"/>
                <a:gd name="connsiteX57" fmla="*/ 214041 w 323554"/>
                <a:gd name="connsiteY57" fmla="*/ 52292 h 313525"/>
                <a:gd name="connsiteX58" fmla="*/ 193285 w 323554"/>
                <a:gd name="connsiteY58" fmla="*/ 76863 h 313525"/>
                <a:gd name="connsiteX59" fmla="*/ 181610 w 323554"/>
                <a:gd name="connsiteY59" fmla="*/ 72983 h 313525"/>
                <a:gd name="connsiteX60" fmla="*/ 45403 w 323554"/>
                <a:gd name="connsiteY60" fmla="*/ 72983 h 313525"/>
                <a:gd name="connsiteX61" fmla="*/ 24647 w 323554"/>
                <a:gd name="connsiteY61" fmla="*/ 93675 h 313525"/>
                <a:gd name="connsiteX62" fmla="*/ 24647 w 323554"/>
                <a:gd name="connsiteY62" fmla="*/ 268262 h 313525"/>
                <a:gd name="connsiteX63" fmla="*/ 45403 w 323554"/>
                <a:gd name="connsiteY63" fmla="*/ 287660 h 313525"/>
                <a:gd name="connsiteX64" fmla="*/ 181610 w 323554"/>
                <a:gd name="connsiteY64" fmla="*/ 287660 h 313525"/>
                <a:gd name="connsiteX65" fmla="*/ 202366 w 323554"/>
                <a:gd name="connsiteY65" fmla="*/ 268262 h 313525"/>
                <a:gd name="connsiteX66" fmla="*/ 202366 w 323554"/>
                <a:gd name="connsiteY66" fmla="*/ 202307 h 313525"/>
                <a:gd name="connsiteX67" fmla="*/ 203663 w 323554"/>
                <a:gd name="connsiteY67" fmla="*/ 201014 h 313525"/>
                <a:gd name="connsiteX68" fmla="*/ 206258 w 323554"/>
                <a:gd name="connsiteY68" fmla="*/ 198427 h 313525"/>
                <a:gd name="connsiteX69" fmla="*/ 227013 w 323554"/>
                <a:gd name="connsiteY69" fmla="*/ 175149 h 313525"/>
                <a:gd name="connsiteX70" fmla="*/ 227013 w 323554"/>
                <a:gd name="connsiteY70" fmla="*/ 287660 h 313525"/>
                <a:gd name="connsiteX71" fmla="*/ 201069 w 323554"/>
                <a:gd name="connsiteY71" fmla="*/ 313525 h 313525"/>
                <a:gd name="connsiteX72" fmla="*/ 25944 w 323554"/>
                <a:gd name="connsiteY72" fmla="*/ 313525 h 313525"/>
                <a:gd name="connsiteX73" fmla="*/ 0 w 323554"/>
                <a:gd name="connsiteY73" fmla="*/ 287660 h 313525"/>
                <a:gd name="connsiteX74" fmla="*/ 0 w 323554"/>
                <a:gd name="connsiteY74" fmla="*/ 72983 h 313525"/>
                <a:gd name="connsiteX75" fmla="*/ 24647 w 323554"/>
                <a:gd name="connsiteY75" fmla="*/ 48412 h 313525"/>
                <a:gd name="connsiteX76" fmla="*/ 242888 w 323554"/>
                <a:gd name="connsiteY76" fmla="*/ 42062 h 313525"/>
                <a:gd name="connsiteX77" fmla="*/ 285751 w 323554"/>
                <a:gd name="connsiteY77" fmla="*/ 81750 h 313525"/>
                <a:gd name="connsiteX78" fmla="*/ 279401 w 323554"/>
                <a:gd name="connsiteY78" fmla="*/ 89687 h 313525"/>
                <a:gd name="connsiteX79" fmla="*/ 200026 w 323554"/>
                <a:gd name="connsiteY79" fmla="*/ 178587 h 313525"/>
                <a:gd name="connsiteX80" fmla="*/ 193676 w 323554"/>
                <a:gd name="connsiteY80" fmla="*/ 184937 h 313525"/>
                <a:gd name="connsiteX81" fmla="*/ 150813 w 323554"/>
                <a:gd name="connsiteY81" fmla="*/ 146837 h 313525"/>
                <a:gd name="connsiteX82" fmla="*/ 155576 w 323554"/>
                <a:gd name="connsiteY82" fmla="*/ 138899 h 313525"/>
                <a:gd name="connsiteX83" fmla="*/ 236538 w 323554"/>
                <a:gd name="connsiteY83" fmla="*/ 48412 h 313525"/>
                <a:gd name="connsiteX84" fmla="*/ 257175 w 323554"/>
                <a:gd name="connsiteY84" fmla="*/ 26187 h 313525"/>
                <a:gd name="connsiteX85" fmla="*/ 301625 w 323554"/>
                <a:gd name="connsiteY85" fmla="*/ 64287 h 313525"/>
                <a:gd name="connsiteX86" fmla="*/ 295275 w 323554"/>
                <a:gd name="connsiteY86" fmla="*/ 72225 h 313525"/>
                <a:gd name="connsiteX87" fmla="*/ 290513 w 323554"/>
                <a:gd name="connsiteY87" fmla="*/ 75400 h 313525"/>
                <a:gd name="connsiteX88" fmla="*/ 247650 w 323554"/>
                <a:gd name="connsiteY88" fmla="*/ 37300 h 313525"/>
                <a:gd name="connsiteX89" fmla="*/ 250825 w 323554"/>
                <a:gd name="connsiteY89" fmla="*/ 34125 h 313525"/>
                <a:gd name="connsiteX90" fmla="*/ 285750 w 323554"/>
                <a:gd name="connsiteY90" fmla="*/ 11899 h 313525"/>
                <a:gd name="connsiteX91" fmla="*/ 279400 w 323554"/>
                <a:gd name="connsiteY91" fmla="*/ 19837 h 313525"/>
                <a:gd name="connsiteX92" fmla="*/ 304800 w 323554"/>
                <a:gd name="connsiteY92" fmla="*/ 43649 h 313525"/>
                <a:gd name="connsiteX93" fmla="*/ 312738 w 323554"/>
                <a:gd name="connsiteY93" fmla="*/ 35712 h 313525"/>
                <a:gd name="connsiteX94" fmla="*/ 285265 w 323554"/>
                <a:gd name="connsiteY94" fmla="*/ 516 h 313525"/>
                <a:gd name="connsiteX95" fmla="*/ 294336 w 323554"/>
                <a:gd name="connsiteY95" fmla="*/ 3151 h 313525"/>
                <a:gd name="connsiteX96" fmla="*/ 318958 w 323554"/>
                <a:gd name="connsiteY96" fmla="*/ 25545 h 313525"/>
                <a:gd name="connsiteX97" fmla="*/ 320254 w 323554"/>
                <a:gd name="connsiteY97" fmla="*/ 43987 h 313525"/>
                <a:gd name="connsiteX98" fmla="*/ 305999 w 323554"/>
                <a:gd name="connsiteY98" fmla="*/ 61112 h 313525"/>
                <a:gd name="connsiteX99" fmla="*/ 261938 w 323554"/>
                <a:gd name="connsiteY99" fmla="*/ 20276 h 313525"/>
                <a:gd name="connsiteX100" fmla="*/ 276193 w 323554"/>
                <a:gd name="connsiteY100" fmla="*/ 4468 h 313525"/>
                <a:gd name="connsiteX101" fmla="*/ 285265 w 323554"/>
                <a:gd name="connsiteY101" fmla="*/ 516 h 313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</a:cxnLst>
              <a:rect l="l" t="t" r="r" b="b"/>
              <a:pathLst>
                <a:path w="323554" h="313525">
                  <a:moveTo>
                    <a:pt x="58918" y="189699"/>
                  </a:moveTo>
                  <a:cubicBezTo>
                    <a:pt x="58918" y="189699"/>
                    <a:pt x="58918" y="189699"/>
                    <a:pt x="101421" y="189699"/>
                  </a:cubicBezTo>
                  <a:cubicBezTo>
                    <a:pt x="102709" y="189699"/>
                    <a:pt x="102709" y="189699"/>
                    <a:pt x="103997" y="189699"/>
                  </a:cubicBezTo>
                  <a:cubicBezTo>
                    <a:pt x="109149" y="189699"/>
                    <a:pt x="114301" y="195046"/>
                    <a:pt x="114301" y="201731"/>
                  </a:cubicBezTo>
                  <a:cubicBezTo>
                    <a:pt x="114301" y="203067"/>
                    <a:pt x="114301" y="204404"/>
                    <a:pt x="113013" y="205741"/>
                  </a:cubicBezTo>
                  <a:cubicBezTo>
                    <a:pt x="111725" y="211088"/>
                    <a:pt x="107861" y="215099"/>
                    <a:pt x="101421" y="215099"/>
                  </a:cubicBezTo>
                  <a:cubicBezTo>
                    <a:pt x="101421" y="215099"/>
                    <a:pt x="101421" y="215099"/>
                    <a:pt x="58918" y="215099"/>
                  </a:cubicBezTo>
                  <a:cubicBezTo>
                    <a:pt x="51190" y="215099"/>
                    <a:pt x="46038" y="209752"/>
                    <a:pt x="46038" y="201731"/>
                  </a:cubicBezTo>
                  <a:cubicBezTo>
                    <a:pt x="46038" y="195046"/>
                    <a:pt x="51190" y="189699"/>
                    <a:pt x="58918" y="189699"/>
                  </a:cubicBezTo>
                  <a:close/>
                  <a:moveTo>
                    <a:pt x="149225" y="165887"/>
                  </a:moveTo>
                  <a:lnTo>
                    <a:pt x="142875" y="186525"/>
                  </a:lnTo>
                  <a:lnTo>
                    <a:pt x="153988" y="196050"/>
                  </a:lnTo>
                  <a:lnTo>
                    <a:pt x="173038" y="188112"/>
                  </a:lnTo>
                  <a:close/>
                  <a:moveTo>
                    <a:pt x="145188" y="151599"/>
                  </a:moveTo>
                  <a:cubicBezTo>
                    <a:pt x="145188" y="151599"/>
                    <a:pt x="145188" y="151599"/>
                    <a:pt x="187326" y="190104"/>
                  </a:cubicBezTo>
                  <a:cubicBezTo>
                    <a:pt x="187326" y="190104"/>
                    <a:pt x="187326" y="190104"/>
                    <a:pt x="138803" y="210640"/>
                  </a:cubicBezTo>
                  <a:cubicBezTo>
                    <a:pt x="136249" y="211924"/>
                    <a:pt x="133696" y="211924"/>
                    <a:pt x="131142" y="210640"/>
                  </a:cubicBezTo>
                  <a:cubicBezTo>
                    <a:pt x="129865" y="208073"/>
                    <a:pt x="128588" y="205506"/>
                    <a:pt x="129865" y="202939"/>
                  </a:cubicBezTo>
                  <a:cubicBezTo>
                    <a:pt x="129865" y="202939"/>
                    <a:pt x="129865" y="202939"/>
                    <a:pt x="145188" y="151599"/>
                  </a:cubicBezTo>
                  <a:close/>
                  <a:moveTo>
                    <a:pt x="58982" y="146837"/>
                  </a:moveTo>
                  <a:cubicBezTo>
                    <a:pt x="58982" y="146837"/>
                    <a:pt x="58982" y="146837"/>
                    <a:pt x="130176" y="146837"/>
                  </a:cubicBezTo>
                  <a:cubicBezTo>
                    <a:pt x="130176" y="148186"/>
                    <a:pt x="130176" y="148186"/>
                    <a:pt x="130176" y="148186"/>
                  </a:cubicBezTo>
                  <a:lnTo>
                    <a:pt x="122409" y="173825"/>
                  </a:lnTo>
                  <a:cubicBezTo>
                    <a:pt x="122409" y="173825"/>
                    <a:pt x="122409" y="173825"/>
                    <a:pt x="58982" y="173825"/>
                  </a:cubicBezTo>
                  <a:cubicBezTo>
                    <a:pt x="51216" y="173825"/>
                    <a:pt x="46038" y="167078"/>
                    <a:pt x="46038" y="160331"/>
                  </a:cubicBezTo>
                  <a:cubicBezTo>
                    <a:pt x="46038" y="153584"/>
                    <a:pt x="51216" y="146837"/>
                    <a:pt x="58982" y="146837"/>
                  </a:cubicBezTo>
                  <a:close/>
                  <a:moveTo>
                    <a:pt x="59011" y="105562"/>
                  </a:moveTo>
                  <a:lnTo>
                    <a:pt x="166688" y="105562"/>
                  </a:lnTo>
                  <a:cubicBezTo>
                    <a:pt x="166688" y="105562"/>
                    <a:pt x="166688" y="105562"/>
                    <a:pt x="144634" y="130962"/>
                  </a:cubicBezTo>
                  <a:cubicBezTo>
                    <a:pt x="144634" y="130962"/>
                    <a:pt x="144634" y="130962"/>
                    <a:pt x="59011" y="130962"/>
                  </a:cubicBezTo>
                  <a:cubicBezTo>
                    <a:pt x="51227" y="130962"/>
                    <a:pt x="46038" y="125615"/>
                    <a:pt x="46038" y="118930"/>
                  </a:cubicBezTo>
                  <a:cubicBezTo>
                    <a:pt x="46038" y="110909"/>
                    <a:pt x="51227" y="105562"/>
                    <a:pt x="59011" y="105562"/>
                  </a:cubicBezTo>
                  <a:close/>
                  <a:moveTo>
                    <a:pt x="226883" y="81749"/>
                  </a:moveTo>
                  <a:cubicBezTo>
                    <a:pt x="225587" y="81749"/>
                    <a:pt x="224292" y="83037"/>
                    <a:pt x="224292" y="83037"/>
                  </a:cubicBezTo>
                  <a:cubicBezTo>
                    <a:pt x="224292" y="83037"/>
                    <a:pt x="224292" y="83037"/>
                    <a:pt x="171159" y="140996"/>
                  </a:cubicBezTo>
                  <a:cubicBezTo>
                    <a:pt x="169863" y="142284"/>
                    <a:pt x="169863" y="144860"/>
                    <a:pt x="172455" y="146148"/>
                  </a:cubicBezTo>
                  <a:cubicBezTo>
                    <a:pt x="172455" y="146148"/>
                    <a:pt x="172455" y="146148"/>
                    <a:pt x="175047" y="148724"/>
                  </a:cubicBezTo>
                  <a:cubicBezTo>
                    <a:pt x="175047" y="148724"/>
                    <a:pt x="176343" y="150012"/>
                    <a:pt x="177639" y="150012"/>
                  </a:cubicBezTo>
                  <a:cubicBezTo>
                    <a:pt x="177639" y="150012"/>
                    <a:pt x="178934" y="148724"/>
                    <a:pt x="180230" y="148724"/>
                  </a:cubicBezTo>
                  <a:cubicBezTo>
                    <a:pt x="180230" y="148724"/>
                    <a:pt x="180230" y="148724"/>
                    <a:pt x="232067" y="90765"/>
                  </a:cubicBezTo>
                  <a:cubicBezTo>
                    <a:pt x="233363" y="89477"/>
                    <a:pt x="233363" y="86901"/>
                    <a:pt x="232067" y="85613"/>
                  </a:cubicBezTo>
                  <a:cubicBezTo>
                    <a:pt x="232067" y="85613"/>
                    <a:pt x="232067" y="85613"/>
                    <a:pt x="229475" y="83037"/>
                  </a:cubicBezTo>
                  <a:cubicBezTo>
                    <a:pt x="228179" y="81749"/>
                    <a:pt x="226883" y="81749"/>
                    <a:pt x="226883" y="81749"/>
                  </a:cubicBezTo>
                  <a:close/>
                  <a:moveTo>
                    <a:pt x="247254" y="62303"/>
                  </a:moveTo>
                  <a:cubicBezTo>
                    <a:pt x="244873" y="61112"/>
                    <a:pt x="243682" y="62303"/>
                    <a:pt x="242491" y="63493"/>
                  </a:cubicBezTo>
                  <a:cubicBezTo>
                    <a:pt x="242491" y="63493"/>
                    <a:pt x="242491" y="63493"/>
                    <a:pt x="237729" y="68256"/>
                  </a:cubicBezTo>
                  <a:cubicBezTo>
                    <a:pt x="237729" y="68256"/>
                    <a:pt x="236538" y="69447"/>
                    <a:pt x="236538" y="70637"/>
                  </a:cubicBezTo>
                  <a:cubicBezTo>
                    <a:pt x="236538" y="70637"/>
                    <a:pt x="237729" y="71828"/>
                    <a:pt x="237729" y="73019"/>
                  </a:cubicBezTo>
                  <a:cubicBezTo>
                    <a:pt x="237729" y="73019"/>
                    <a:pt x="237729" y="73019"/>
                    <a:pt x="240110" y="74209"/>
                  </a:cubicBezTo>
                  <a:cubicBezTo>
                    <a:pt x="241301" y="75400"/>
                    <a:pt x="242491" y="75400"/>
                    <a:pt x="242491" y="75400"/>
                  </a:cubicBezTo>
                  <a:cubicBezTo>
                    <a:pt x="243682" y="75400"/>
                    <a:pt x="243682" y="75400"/>
                    <a:pt x="244873" y="75400"/>
                  </a:cubicBezTo>
                  <a:cubicBezTo>
                    <a:pt x="244873" y="74209"/>
                    <a:pt x="244873" y="74209"/>
                    <a:pt x="244873" y="74209"/>
                  </a:cubicBezTo>
                  <a:cubicBezTo>
                    <a:pt x="244873" y="74209"/>
                    <a:pt x="244873" y="74209"/>
                    <a:pt x="249635" y="69447"/>
                  </a:cubicBezTo>
                  <a:cubicBezTo>
                    <a:pt x="250826" y="68256"/>
                    <a:pt x="250826" y="65875"/>
                    <a:pt x="249635" y="64684"/>
                  </a:cubicBezTo>
                  <a:cubicBezTo>
                    <a:pt x="249635" y="64684"/>
                    <a:pt x="249635" y="64684"/>
                    <a:pt x="247254" y="62303"/>
                  </a:cubicBezTo>
                  <a:close/>
                  <a:moveTo>
                    <a:pt x="24647" y="48412"/>
                  </a:moveTo>
                  <a:cubicBezTo>
                    <a:pt x="24647" y="48412"/>
                    <a:pt x="24647" y="48412"/>
                    <a:pt x="201069" y="48412"/>
                  </a:cubicBezTo>
                  <a:cubicBezTo>
                    <a:pt x="206258" y="48412"/>
                    <a:pt x="210149" y="49705"/>
                    <a:pt x="214041" y="52292"/>
                  </a:cubicBezTo>
                  <a:cubicBezTo>
                    <a:pt x="214041" y="52292"/>
                    <a:pt x="214041" y="52292"/>
                    <a:pt x="193285" y="76863"/>
                  </a:cubicBezTo>
                  <a:cubicBezTo>
                    <a:pt x="189394" y="74277"/>
                    <a:pt x="185502" y="72983"/>
                    <a:pt x="181610" y="72983"/>
                  </a:cubicBezTo>
                  <a:cubicBezTo>
                    <a:pt x="181610" y="72983"/>
                    <a:pt x="181610" y="72983"/>
                    <a:pt x="45403" y="72983"/>
                  </a:cubicBezTo>
                  <a:cubicBezTo>
                    <a:pt x="33728" y="72983"/>
                    <a:pt x="24647" y="82036"/>
                    <a:pt x="24647" y="93675"/>
                  </a:cubicBezTo>
                  <a:cubicBezTo>
                    <a:pt x="24647" y="93675"/>
                    <a:pt x="24647" y="93675"/>
                    <a:pt x="24647" y="268262"/>
                  </a:cubicBezTo>
                  <a:cubicBezTo>
                    <a:pt x="24647" y="278608"/>
                    <a:pt x="33728" y="287660"/>
                    <a:pt x="45403" y="287660"/>
                  </a:cubicBezTo>
                  <a:cubicBezTo>
                    <a:pt x="45403" y="287660"/>
                    <a:pt x="45403" y="287660"/>
                    <a:pt x="181610" y="287660"/>
                  </a:cubicBezTo>
                  <a:cubicBezTo>
                    <a:pt x="193285" y="287660"/>
                    <a:pt x="202366" y="278608"/>
                    <a:pt x="202366" y="268262"/>
                  </a:cubicBezTo>
                  <a:cubicBezTo>
                    <a:pt x="202366" y="268262"/>
                    <a:pt x="202366" y="268262"/>
                    <a:pt x="202366" y="202307"/>
                  </a:cubicBezTo>
                  <a:cubicBezTo>
                    <a:pt x="202366" y="202307"/>
                    <a:pt x="202366" y="201014"/>
                    <a:pt x="203663" y="201014"/>
                  </a:cubicBezTo>
                  <a:cubicBezTo>
                    <a:pt x="203663" y="199720"/>
                    <a:pt x="204960" y="199720"/>
                    <a:pt x="206258" y="198427"/>
                  </a:cubicBezTo>
                  <a:cubicBezTo>
                    <a:pt x="206258" y="198427"/>
                    <a:pt x="206258" y="198427"/>
                    <a:pt x="227013" y="175149"/>
                  </a:cubicBezTo>
                  <a:cubicBezTo>
                    <a:pt x="227013" y="175149"/>
                    <a:pt x="227013" y="175149"/>
                    <a:pt x="227013" y="287660"/>
                  </a:cubicBezTo>
                  <a:cubicBezTo>
                    <a:pt x="227013" y="301886"/>
                    <a:pt x="215338" y="313525"/>
                    <a:pt x="201069" y="313525"/>
                  </a:cubicBezTo>
                  <a:cubicBezTo>
                    <a:pt x="201069" y="313525"/>
                    <a:pt x="201069" y="313525"/>
                    <a:pt x="25944" y="313525"/>
                  </a:cubicBezTo>
                  <a:cubicBezTo>
                    <a:pt x="11675" y="313525"/>
                    <a:pt x="0" y="301886"/>
                    <a:pt x="0" y="287660"/>
                  </a:cubicBezTo>
                  <a:cubicBezTo>
                    <a:pt x="0" y="287660"/>
                    <a:pt x="0" y="287660"/>
                    <a:pt x="0" y="72983"/>
                  </a:cubicBezTo>
                  <a:cubicBezTo>
                    <a:pt x="0" y="60051"/>
                    <a:pt x="10378" y="48412"/>
                    <a:pt x="24647" y="48412"/>
                  </a:cubicBezTo>
                  <a:close/>
                  <a:moveTo>
                    <a:pt x="242888" y="42062"/>
                  </a:moveTo>
                  <a:lnTo>
                    <a:pt x="285751" y="81750"/>
                  </a:lnTo>
                  <a:lnTo>
                    <a:pt x="279401" y="89687"/>
                  </a:lnTo>
                  <a:lnTo>
                    <a:pt x="200026" y="178587"/>
                  </a:lnTo>
                  <a:lnTo>
                    <a:pt x="193676" y="184937"/>
                  </a:lnTo>
                  <a:lnTo>
                    <a:pt x="150813" y="146837"/>
                  </a:lnTo>
                  <a:lnTo>
                    <a:pt x="155576" y="138899"/>
                  </a:lnTo>
                  <a:lnTo>
                    <a:pt x="236538" y="48412"/>
                  </a:lnTo>
                  <a:close/>
                  <a:moveTo>
                    <a:pt x="257175" y="26187"/>
                  </a:moveTo>
                  <a:lnTo>
                    <a:pt x="301625" y="64287"/>
                  </a:lnTo>
                  <a:lnTo>
                    <a:pt x="295275" y="72225"/>
                  </a:lnTo>
                  <a:lnTo>
                    <a:pt x="290513" y="75400"/>
                  </a:lnTo>
                  <a:lnTo>
                    <a:pt x="247650" y="37300"/>
                  </a:lnTo>
                  <a:lnTo>
                    <a:pt x="250825" y="34125"/>
                  </a:lnTo>
                  <a:close/>
                  <a:moveTo>
                    <a:pt x="285750" y="11899"/>
                  </a:moveTo>
                  <a:lnTo>
                    <a:pt x="279400" y="19837"/>
                  </a:lnTo>
                  <a:lnTo>
                    <a:pt x="304800" y="43649"/>
                  </a:lnTo>
                  <a:lnTo>
                    <a:pt x="312738" y="35712"/>
                  </a:lnTo>
                  <a:close/>
                  <a:moveTo>
                    <a:pt x="285265" y="516"/>
                  </a:moveTo>
                  <a:cubicBezTo>
                    <a:pt x="289152" y="-801"/>
                    <a:pt x="291744" y="516"/>
                    <a:pt x="294336" y="3151"/>
                  </a:cubicBezTo>
                  <a:cubicBezTo>
                    <a:pt x="294336" y="3151"/>
                    <a:pt x="294336" y="3151"/>
                    <a:pt x="318958" y="25545"/>
                  </a:cubicBezTo>
                  <a:cubicBezTo>
                    <a:pt x="324142" y="30814"/>
                    <a:pt x="325438" y="38718"/>
                    <a:pt x="320254" y="43987"/>
                  </a:cubicBezTo>
                  <a:cubicBezTo>
                    <a:pt x="320254" y="43987"/>
                    <a:pt x="320254" y="43987"/>
                    <a:pt x="305999" y="61112"/>
                  </a:cubicBezTo>
                  <a:cubicBezTo>
                    <a:pt x="305999" y="61112"/>
                    <a:pt x="305999" y="61112"/>
                    <a:pt x="261938" y="20276"/>
                  </a:cubicBezTo>
                  <a:cubicBezTo>
                    <a:pt x="261938" y="20276"/>
                    <a:pt x="261938" y="20276"/>
                    <a:pt x="276193" y="4468"/>
                  </a:cubicBezTo>
                  <a:cubicBezTo>
                    <a:pt x="278785" y="1834"/>
                    <a:pt x="281377" y="516"/>
                    <a:pt x="285265" y="51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1411285" y="4154831"/>
              <a:ext cx="2444433" cy="1175547"/>
              <a:chOff x="5394700" y="1317507"/>
              <a:chExt cx="2444433" cy="1175547"/>
            </a:xfrm>
          </p:grpSpPr>
          <p:sp>
            <p:nvSpPr>
              <p:cNvPr id="9" name="TextBox 19"/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dirty="0">
                    <a:latin typeface="+mn-lt"/>
                    <a:cs typeface="+mn-ea"/>
                    <a:sym typeface="+mn-lt"/>
                  </a:rPr>
                  <a:t>工作技能的提升</a:t>
                </a:r>
                <a:endParaRPr lang="en-US" sz="2000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0" name="文本框 9"/>
              <p:cNvSpPr txBox="1"/>
              <p:nvPr/>
            </p:nvSpPr>
            <p:spPr>
              <a:xfrm>
                <a:off x="5394701" y="1662057"/>
                <a:ext cx="24444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4521201" y="2597151"/>
            <a:ext cx="3149600" cy="2932793"/>
            <a:chOff x="4521201" y="2901949"/>
            <a:chExt cx="3149600" cy="2932793"/>
          </a:xfrm>
        </p:grpSpPr>
        <p:sp>
          <p:nvSpPr>
            <p:cNvPr id="3" name="矩形 2"/>
            <p:cNvSpPr/>
            <p:nvPr/>
          </p:nvSpPr>
          <p:spPr>
            <a:xfrm>
              <a:off x="4521201" y="2901949"/>
              <a:ext cx="3149600" cy="29327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椭圆 5"/>
            <p:cNvSpPr/>
            <p:nvPr/>
          </p:nvSpPr>
          <p:spPr>
            <a:xfrm>
              <a:off x="4949369" y="3236685"/>
              <a:ext cx="493486" cy="493486"/>
            </a:xfrm>
            <a:custGeom>
              <a:avLst/>
              <a:gdLst>
                <a:gd name="connsiteX0" fmla="*/ 157638 w 338138"/>
                <a:gd name="connsiteY0" fmla="*/ 144463 h 338138"/>
                <a:gd name="connsiteX1" fmla="*/ 165544 w 338138"/>
                <a:gd name="connsiteY1" fmla="*/ 148443 h 338138"/>
                <a:gd name="connsiteX2" fmla="*/ 249865 w 338138"/>
                <a:gd name="connsiteY2" fmla="*/ 233341 h 338138"/>
                <a:gd name="connsiteX3" fmla="*/ 280167 w 338138"/>
                <a:gd name="connsiteY3" fmla="*/ 232015 h 338138"/>
                <a:gd name="connsiteX4" fmla="*/ 286755 w 338138"/>
                <a:gd name="connsiteY4" fmla="*/ 234668 h 338138"/>
                <a:gd name="connsiteX5" fmla="*/ 335503 w 338138"/>
                <a:gd name="connsiteY5" fmla="*/ 283750 h 338138"/>
                <a:gd name="connsiteX6" fmla="*/ 338138 w 338138"/>
                <a:gd name="connsiteY6" fmla="*/ 293036 h 338138"/>
                <a:gd name="connsiteX7" fmla="*/ 330233 w 338138"/>
                <a:gd name="connsiteY7" fmla="*/ 298342 h 338138"/>
                <a:gd name="connsiteX8" fmla="*/ 311788 w 338138"/>
                <a:gd name="connsiteY8" fmla="*/ 303648 h 338138"/>
                <a:gd name="connsiteX9" fmla="*/ 303883 w 338138"/>
                <a:gd name="connsiteY9" fmla="*/ 310281 h 338138"/>
                <a:gd name="connsiteX10" fmla="*/ 299930 w 338138"/>
                <a:gd name="connsiteY10" fmla="*/ 331505 h 338138"/>
                <a:gd name="connsiteX11" fmla="*/ 293343 w 338138"/>
                <a:gd name="connsiteY11" fmla="*/ 338138 h 338138"/>
                <a:gd name="connsiteX12" fmla="*/ 290708 w 338138"/>
                <a:gd name="connsiteY12" fmla="*/ 338138 h 338138"/>
                <a:gd name="connsiteX13" fmla="*/ 284120 w 338138"/>
                <a:gd name="connsiteY13" fmla="*/ 335485 h 338138"/>
                <a:gd name="connsiteX14" fmla="*/ 235372 w 338138"/>
                <a:gd name="connsiteY14" fmla="*/ 286403 h 338138"/>
                <a:gd name="connsiteX15" fmla="*/ 232737 w 338138"/>
                <a:gd name="connsiteY15" fmla="*/ 279770 h 338138"/>
                <a:gd name="connsiteX16" fmla="*/ 234054 w 338138"/>
                <a:gd name="connsiteY16" fmla="*/ 249260 h 338138"/>
                <a:gd name="connsiteX17" fmla="*/ 149733 w 338138"/>
                <a:gd name="connsiteY17" fmla="*/ 164361 h 338138"/>
                <a:gd name="connsiteX18" fmla="*/ 149733 w 338138"/>
                <a:gd name="connsiteY18" fmla="*/ 148443 h 338138"/>
                <a:gd name="connsiteX19" fmla="*/ 157638 w 338138"/>
                <a:gd name="connsiteY19" fmla="*/ 144463 h 338138"/>
                <a:gd name="connsiteX20" fmla="*/ 145922 w 338138"/>
                <a:gd name="connsiteY20" fmla="*/ 120650 h 338138"/>
                <a:gd name="connsiteX21" fmla="*/ 169863 w 338138"/>
                <a:gd name="connsiteY21" fmla="*/ 137383 h 338138"/>
                <a:gd name="connsiteX22" fmla="*/ 157893 w 338138"/>
                <a:gd name="connsiteY22" fmla="*/ 133522 h 338138"/>
                <a:gd name="connsiteX23" fmla="*/ 141931 w 338138"/>
                <a:gd name="connsiteY23" fmla="*/ 141245 h 338138"/>
                <a:gd name="connsiteX24" fmla="*/ 137941 w 338138"/>
                <a:gd name="connsiteY24" fmla="*/ 168275 h 338138"/>
                <a:gd name="connsiteX25" fmla="*/ 120650 w 338138"/>
                <a:gd name="connsiteY25" fmla="*/ 145106 h 338138"/>
                <a:gd name="connsiteX26" fmla="*/ 145922 w 338138"/>
                <a:gd name="connsiteY26" fmla="*/ 120650 h 338138"/>
                <a:gd name="connsiteX27" fmla="*/ 146051 w 338138"/>
                <a:gd name="connsiteY27" fmla="*/ 60325 h 338138"/>
                <a:gd name="connsiteX28" fmla="*/ 230188 w 338138"/>
                <a:gd name="connsiteY28" fmla="*/ 145257 h 338138"/>
                <a:gd name="connsiteX29" fmla="*/ 219671 w 338138"/>
                <a:gd name="connsiteY29" fmla="*/ 186395 h 338138"/>
                <a:gd name="connsiteX30" fmla="*/ 193378 w 338138"/>
                <a:gd name="connsiteY30" fmla="*/ 161181 h 338138"/>
                <a:gd name="connsiteX31" fmla="*/ 196007 w 338138"/>
                <a:gd name="connsiteY31" fmla="*/ 145257 h 338138"/>
                <a:gd name="connsiteX32" fmla="*/ 146051 w 338138"/>
                <a:gd name="connsiteY32" fmla="*/ 94828 h 338138"/>
                <a:gd name="connsiteX33" fmla="*/ 96094 w 338138"/>
                <a:gd name="connsiteY33" fmla="*/ 145257 h 338138"/>
                <a:gd name="connsiteX34" fmla="*/ 146051 w 338138"/>
                <a:gd name="connsiteY34" fmla="*/ 195685 h 338138"/>
                <a:gd name="connsiteX35" fmla="*/ 161827 w 338138"/>
                <a:gd name="connsiteY35" fmla="*/ 193031 h 338138"/>
                <a:gd name="connsiteX36" fmla="*/ 188119 w 338138"/>
                <a:gd name="connsiteY36" fmla="*/ 219572 h 338138"/>
                <a:gd name="connsiteX37" fmla="*/ 146051 w 338138"/>
                <a:gd name="connsiteY37" fmla="*/ 230188 h 338138"/>
                <a:gd name="connsiteX38" fmla="*/ 61913 w 338138"/>
                <a:gd name="connsiteY38" fmla="*/ 145257 h 338138"/>
                <a:gd name="connsiteX39" fmla="*/ 146051 w 338138"/>
                <a:gd name="connsiteY39" fmla="*/ 60325 h 338138"/>
                <a:gd name="connsiteX40" fmla="*/ 145257 w 338138"/>
                <a:gd name="connsiteY40" fmla="*/ 0 h 338138"/>
                <a:gd name="connsiteX41" fmla="*/ 290513 w 338138"/>
                <a:gd name="connsiteY41" fmla="*/ 145257 h 338138"/>
                <a:gd name="connsiteX42" fmla="*/ 269385 w 338138"/>
                <a:gd name="connsiteY42" fmla="*/ 221846 h 338138"/>
                <a:gd name="connsiteX43" fmla="*/ 254859 w 338138"/>
                <a:gd name="connsiteY43" fmla="*/ 221846 h 338138"/>
                <a:gd name="connsiteX44" fmla="*/ 239013 w 338138"/>
                <a:gd name="connsiteY44" fmla="*/ 206000 h 338138"/>
                <a:gd name="connsiteX45" fmla="*/ 256180 w 338138"/>
                <a:gd name="connsiteY45" fmla="*/ 145257 h 338138"/>
                <a:gd name="connsiteX46" fmla="*/ 145257 w 338138"/>
                <a:gd name="connsiteY46" fmla="*/ 34333 h 338138"/>
                <a:gd name="connsiteX47" fmla="*/ 34333 w 338138"/>
                <a:gd name="connsiteY47" fmla="*/ 145257 h 338138"/>
                <a:gd name="connsiteX48" fmla="*/ 145257 w 338138"/>
                <a:gd name="connsiteY48" fmla="*/ 256180 h 338138"/>
                <a:gd name="connsiteX49" fmla="*/ 206000 w 338138"/>
                <a:gd name="connsiteY49" fmla="*/ 239013 h 338138"/>
                <a:gd name="connsiteX50" fmla="*/ 221847 w 338138"/>
                <a:gd name="connsiteY50" fmla="*/ 254859 h 338138"/>
                <a:gd name="connsiteX51" fmla="*/ 221847 w 338138"/>
                <a:gd name="connsiteY51" fmla="*/ 269385 h 338138"/>
                <a:gd name="connsiteX52" fmla="*/ 145257 w 338138"/>
                <a:gd name="connsiteY52" fmla="*/ 290513 h 338138"/>
                <a:gd name="connsiteX53" fmla="*/ 0 w 338138"/>
                <a:gd name="connsiteY53" fmla="*/ 145257 h 338138"/>
                <a:gd name="connsiteX54" fmla="*/ 145257 w 338138"/>
                <a:gd name="connsiteY5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38138" h="338138">
                  <a:moveTo>
                    <a:pt x="157638" y="144463"/>
                  </a:moveTo>
                  <a:cubicBezTo>
                    <a:pt x="160273" y="144463"/>
                    <a:pt x="162908" y="145790"/>
                    <a:pt x="165544" y="148443"/>
                  </a:cubicBezTo>
                  <a:cubicBezTo>
                    <a:pt x="165544" y="148443"/>
                    <a:pt x="165544" y="148443"/>
                    <a:pt x="249865" y="233341"/>
                  </a:cubicBezTo>
                  <a:cubicBezTo>
                    <a:pt x="249865" y="233341"/>
                    <a:pt x="249865" y="233341"/>
                    <a:pt x="280167" y="232015"/>
                  </a:cubicBezTo>
                  <a:cubicBezTo>
                    <a:pt x="282803" y="232015"/>
                    <a:pt x="285438" y="233341"/>
                    <a:pt x="286755" y="234668"/>
                  </a:cubicBezTo>
                  <a:cubicBezTo>
                    <a:pt x="286755" y="234668"/>
                    <a:pt x="286755" y="234668"/>
                    <a:pt x="335503" y="283750"/>
                  </a:cubicBezTo>
                  <a:cubicBezTo>
                    <a:pt x="338138" y="286403"/>
                    <a:pt x="338138" y="289056"/>
                    <a:pt x="338138" y="293036"/>
                  </a:cubicBezTo>
                  <a:cubicBezTo>
                    <a:pt x="336821" y="295689"/>
                    <a:pt x="334186" y="298342"/>
                    <a:pt x="330233" y="298342"/>
                  </a:cubicBezTo>
                  <a:cubicBezTo>
                    <a:pt x="330233" y="298342"/>
                    <a:pt x="330233" y="298342"/>
                    <a:pt x="311788" y="303648"/>
                  </a:cubicBezTo>
                  <a:cubicBezTo>
                    <a:pt x="307835" y="303648"/>
                    <a:pt x="305200" y="306301"/>
                    <a:pt x="303883" y="310281"/>
                  </a:cubicBezTo>
                  <a:cubicBezTo>
                    <a:pt x="303883" y="310281"/>
                    <a:pt x="303883" y="310281"/>
                    <a:pt x="299930" y="331505"/>
                  </a:cubicBezTo>
                  <a:cubicBezTo>
                    <a:pt x="298613" y="334158"/>
                    <a:pt x="295978" y="336812"/>
                    <a:pt x="293343" y="338138"/>
                  </a:cubicBezTo>
                  <a:cubicBezTo>
                    <a:pt x="292025" y="338138"/>
                    <a:pt x="292025" y="338138"/>
                    <a:pt x="290708" y="338138"/>
                  </a:cubicBezTo>
                  <a:cubicBezTo>
                    <a:pt x="288073" y="338138"/>
                    <a:pt x="285438" y="336812"/>
                    <a:pt x="284120" y="335485"/>
                  </a:cubicBezTo>
                  <a:cubicBezTo>
                    <a:pt x="284120" y="335485"/>
                    <a:pt x="284120" y="335485"/>
                    <a:pt x="235372" y="286403"/>
                  </a:cubicBezTo>
                  <a:cubicBezTo>
                    <a:pt x="232737" y="283750"/>
                    <a:pt x="232737" y="281097"/>
                    <a:pt x="232737" y="279770"/>
                  </a:cubicBezTo>
                  <a:cubicBezTo>
                    <a:pt x="232737" y="279770"/>
                    <a:pt x="232737" y="279770"/>
                    <a:pt x="234054" y="249260"/>
                  </a:cubicBezTo>
                  <a:cubicBezTo>
                    <a:pt x="234054" y="249260"/>
                    <a:pt x="234054" y="249260"/>
                    <a:pt x="149733" y="164361"/>
                  </a:cubicBezTo>
                  <a:cubicBezTo>
                    <a:pt x="144463" y="159055"/>
                    <a:pt x="144463" y="152422"/>
                    <a:pt x="149733" y="148443"/>
                  </a:cubicBezTo>
                  <a:cubicBezTo>
                    <a:pt x="151051" y="145790"/>
                    <a:pt x="155003" y="144463"/>
                    <a:pt x="157638" y="144463"/>
                  </a:cubicBezTo>
                  <a:close/>
                  <a:moveTo>
                    <a:pt x="145922" y="120650"/>
                  </a:moveTo>
                  <a:cubicBezTo>
                    <a:pt x="157893" y="120650"/>
                    <a:pt x="167203" y="128373"/>
                    <a:pt x="169863" y="137383"/>
                  </a:cubicBezTo>
                  <a:cubicBezTo>
                    <a:pt x="167203" y="134809"/>
                    <a:pt x="161883" y="133522"/>
                    <a:pt x="157893" y="133522"/>
                  </a:cubicBezTo>
                  <a:cubicBezTo>
                    <a:pt x="151242" y="133522"/>
                    <a:pt x="145922" y="136096"/>
                    <a:pt x="141931" y="141245"/>
                  </a:cubicBezTo>
                  <a:cubicBezTo>
                    <a:pt x="133951" y="147680"/>
                    <a:pt x="132620" y="160552"/>
                    <a:pt x="137941" y="168275"/>
                  </a:cubicBezTo>
                  <a:cubicBezTo>
                    <a:pt x="128630" y="165701"/>
                    <a:pt x="120650" y="156691"/>
                    <a:pt x="120650" y="145106"/>
                  </a:cubicBezTo>
                  <a:cubicBezTo>
                    <a:pt x="120650" y="132234"/>
                    <a:pt x="132620" y="120650"/>
                    <a:pt x="145922" y="120650"/>
                  </a:cubicBezTo>
                  <a:close/>
                  <a:moveTo>
                    <a:pt x="146051" y="60325"/>
                  </a:moveTo>
                  <a:cubicBezTo>
                    <a:pt x="192063" y="60325"/>
                    <a:pt x="230188" y="98810"/>
                    <a:pt x="230188" y="145257"/>
                  </a:cubicBezTo>
                  <a:cubicBezTo>
                    <a:pt x="230188" y="159854"/>
                    <a:pt x="226244" y="174452"/>
                    <a:pt x="219671" y="186395"/>
                  </a:cubicBezTo>
                  <a:lnTo>
                    <a:pt x="193378" y="161181"/>
                  </a:lnTo>
                  <a:cubicBezTo>
                    <a:pt x="196007" y="155873"/>
                    <a:pt x="196007" y="150565"/>
                    <a:pt x="196007" y="145257"/>
                  </a:cubicBezTo>
                  <a:cubicBezTo>
                    <a:pt x="196007" y="117388"/>
                    <a:pt x="173658" y="94828"/>
                    <a:pt x="146051" y="94828"/>
                  </a:cubicBezTo>
                  <a:cubicBezTo>
                    <a:pt x="118443" y="94828"/>
                    <a:pt x="96094" y="117388"/>
                    <a:pt x="96094" y="145257"/>
                  </a:cubicBezTo>
                  <a:cubicBezTo>
                    <a:pt x="96094" y="173125"/>
                    <a:pt x="118443" y="195685"/>
                    <a:pt x="146051" y="195685"/>
                  </a:cubicBezTo>
                  <a:cubicBezTo>
                    <a:pt x="151309" y="195685"/>
                    <a:pt x="156568" y="194358"/>
                    <a:pt x="161827" y="193031"/>
                  </a:cubicBezTo>
                  <a:cubicBezTo>
                    <a:pt x="161827" y="193031"/>
                    <a:pt x="161827" y="193031"/>
                    <a:pt x="188119" y="219572"/>
                  </a:cubicBezTo>
                  <a:cubicBezTo>
                    <a:pt x="174973" y="226207"/>
                    <a:pt x="161827" y="230188"/>
                    <a:pt x="146051" y="230188"/>
                  </a:cubicBezTo>
                  <a:cubicBezTo>
                    <a:pt x="100038" y="230188"/>
                    <a:pt x="61913" y="191703"/>
                    <a:pt x="61913" y="145257"/>
                  </a:cubicBezTo>
                  <a:cubicBezTo>
                    <a:pt x="61913" y="98810"/>
                    <a:pt x="100038" y="60325"/>
                    <a:pt x="146051" y="60325"/>
                  </a:cubicBezTo>
                  <a:close/>
                  <a:moveTo>
                    <a:pt x="145257" y="0"/>
                  </a:moveTo>
                  <a:cubicBezTo>
                    <a:pt x="225808" y="0"/>
                    <a:pt x="290513" y="64705"/>
                    <a:pt x="290513" y="145257"/>
                  </a:cubicBezTo>
                  <a:cubicBezTo>
                    <a:pt x="290513" y="172987"/>
                    <a:pt x="282590" y="199398"/>
                    <a:pt x="269385" y="221846"/>
                  </a:cubicBezTo>
                  <a:cubicBezTo>
                    <a:pt x="269385" y="221846"/>
                    <a:pt x="269385" y="221846"/>
                    <a:pt x="254859" y="221846"/>
                  </a:cubicBezTo>
                  <a:cubicBezTo>
                    <a:pt x="254859" y="221846"/>
                    <a:pt x="254859" y="221846"/>
                    <a:pt x="239013" y="206000"/>
                  </a:cubicBezTo>
                  <a:cubicBezTo>
                    <a:pt x="249577" y="188833"/>
                    <a:pt x="256180" y="167705"/>
                    <a:pt x="256180" y="145257"/>
                  </a:cubicBezTo>
                  <a:cubicBezTo>
                    <a:pt x="256180" y="84513"/>
                    <a:pt x="207321" y="34333"/>
                    <a:pt x="145257" y="34333"/>
                  </a:cubicBezTo>
                  <a:cubicBezTo>
                    <a:pt x="84513" y="34333"/>
                    <a:pt x="34333" y="84513"/>
                    <a:pt x="34333" y="145257"/>
                  </a:cubicBezTo>
                  <a:cubicBezTo>
                    <a:pt x="34333" y="207321"/>
                    <a:pt x="84513" y="256180"/>
                    <a:pt x="145257" y="256180"/>
                  </a:cubicBezTo>
                  <a:cubicBezTo>
                    <a:pt x="167705" y="256180"/>
                    <a:pt x="188834" y="249577"/>
                    <a:pt x="206000" y="239013"/>
                  </a:cubicBezTo>
                  <a:cubicBezTo>
                    <a:pt x="206000" y="239013"/>
                    <a:pt x="206000" y="239013"/>
                    <a:pt x="221847" y="254859"/>
                  </a:cubicBezTo>
                  <a:cubicBezTo>
                    <a:pt x="221847" y="254859"/>
                    <a:pt x="221847" y="254859"/>
                    <a:pt x="221847" y="269385"/>
                  </a:cubicBezTo>
                  <a:cubicBezTo>
                    <a:pt x="199398" y="282590"/>
                    <a:pt x="172988" y="290513"/>
                    <a:pt x="145257" y="290513"/>
                  </a:cubicBezTo>
                  <a:cubicBezTo>
                    <a:pt x="64705" y="290513"/>
                    <a:pt x="0" y="225808"/>
                    <a:pt x="0" y="145257"/>
                  </a:cubicBezTo>
                  <a:cubicBezTo>
                    <a:pt x="0" y="64705"/>
                    <a:pt x="64705" y="0"/>
                    <a:pt x="145257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4876797" y="4154831"/>
              <a:ext cx="2444433" cy="1175547"/>
              <a:chOff x="5394700" y="1317507"/>
              <a:chExt cx="2444433" cy="1175547"/>
            </a:xfrm>
          </p:grpSpPr>
          <p:sp>
            <p:nvSpPr>
              <p:cNvPr id="12" name="TextBox 19"/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dirty="0">
                    <a:latin typeface="+mn-lt"/>
                    <a:cs typeface="+mn-ea"/>
                    <a:sym typeface="+mn-lt"/>
                  </a:rPr>
                  <a:t>行业知识的领悟</a:t>
                </a:r>
                <a:endParaRPr lang="en-US" sz="2000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3" name="文本框 12"/>
              <p:cNvSpPr txBox="1"/>
              <p:nvPr/>
            </p:nvSpPr>
            <p:spPr>
              <a:xfrm>
                <a:off x="5394701" y="1662057"/>
                <a:ext cx="24444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7986713" y="2597151"/>
            <a:ext cx="3149600" cy="2932793"/>
            <a:chOff x="7986713" y="2901949"/>
            <a:chExt cx="3149600" cy="2932793"/>
          </a:xfrm>
        </p:grpSpPr>
        <p:sp>
          <p:nvSpPr>
            <p:cNvPr id="4" name="矩形 3"/>
            <p:cNvSpPr/>
            <p:nvPr/>
          </p:nvSpPr>
          <p:spPr>
            <a:xfrm>
              <a:off x="7986713" y="2901949"/>
              <a:ext cx="3149600" cy="293279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2" name="椭圆 6"/>
            <p:cNvSpPr/>
            <p:nvPr/>
          </p:nvSpPr>
          <p:spPr>
            <a:xfrm>
              <a:off x="8441652" y="3236685"/>
              <a:ext cx="439946" cy="493486"/>
            </a:xfrm>
            <a:custGeom>
              <a:avLst/>
              <a:gdLst>
                <a:gd name="connsiteX0" fmla="*/ 199932 w 300038"/>
                <a:gd name="connsiteY0" fmla="*/ 273051 h 336551"/>
                <a:gd name="connsiteX1" fmla="*/ 192088 w 300038"/>
                <a:gd name="connsiteY1" fmla="*/ 280989 h 336551"/>
                <a:gd name="connsiteX2" fmla="*/ 192088 w 300038"/>
                <a:gd name="connsiteY2" fmla="*/ 306124 h 336551"/>
                <a:gd name="connsiteX3" fmla="*/ 199932 w 300038"/>
                <a:gd name="connsiteY3" fmla="*/ 312739 h 336551"/>
                <a:gd name="connsiteX4" fmla="*/ 250919 w 300038"/>
                <a:gd name="connsiteY4" fmla="*/ 312739 h 336551"/>
                <a:gd name="connsiteX5" fmla="*/ 258763 w 300038"/>
                <a:gd name="connsiteY5" fmla="*/ 306124 h 336551"/>
                <a:gd name="connsiteX6" fmla="*/ 258763 w 300038"/>
                <a:gd name="connsiteY6" fmla="*/ 280989 h 336551"/>
                <a:gd name="connsiteX7" fmla="*/ 250919 w 300038"/>
                <a:gd name="connsiteY7" fmla="*/ 273051 h 336551"/>
                <a:gd name="connsiteX8" fmla="*/ 199932 w 300038"/>
                <a:gd name="connsiteY8" fmla="*/ 273051 h 336551"/>
                <a:gd name="connsiteX9" fmla="*/ 101328 w 300038"/>
                <a:gd name="connsiteY9" fmla="*/ 196851 h 336551"/>
                <a:gd name="connsiteX10" fmla="*/ 107908 w 300038"/>
                <a:gd name="connsiteY10" fmla="*/ 196851 h 336551"/>
                <a:gd name="connsiteX11" fmla="*/ 111856 w 300038"/>
                <a:gd name="connsiteY11" fmla="*/ 202123 h 336551"/>
                <a:gd name="connsiteX12" fmla="*/ 128964 w 300038"/>
                <a:gd name="connsiteY12" fmla="*/ 248250 h 336551"/>
                <a:gd name="connsiteX13" fmla="*/ 131595 w 300038"/>
                <a:gd name="connsiteY13" fmla="*/ 239025 h 336551"/>
                <a:gd name="connsiteX14" fmla="*/ 126332 w 300038"/>
                <a:gd name="connsiteY14" fmla="*/ 225845 h 336551"/>
                <a:gd name="connsiteX15" fmla="*/ 127648 w 300038"/>
                <a:gd name="connsiteY15" fmla="*/ 217938 h 336551"/>
                <a:gd name="connsiteX16" fmla="*/ 132911 w 300038"/>
                <a:gd name="connsiteY16" fmla="*/ 215302 h 336551"/>
                <a:gd name="connsiteX17" fmla="*/ 167126 w 300038"/>
                <a:gd name="connsiteY17" fmla="*/ 215302 h 336551"/>
                <a:gd name="connsiteX18" fmla="*/ 172390 w 300038"/>
                <a:gd name="connsiteY18" fmla="*/ 217938 h 336551"/>
                <a:gd name="connsiteX19" fmla="*/ 173706 w 300038"/>
                <a:gd name="connsiteY19" fmla="*/ 225845 h 336551"/>
                <a:gd name="connsiteX20" fmla="*/ 168442 w 300038"/>
                <a:gd name="connsiteY20" fmla="*/ 239025 h 336551"/>
                <a:gd name="connsiteX21" fmla="*/ 171074 w 300038"/>
                <a:gd name="connsiteY21" fmla="*/ 248250 h 336551"/>
                <a:gd name="connsiteX22" fmla="*/ 188182 w 300038"/>
                <a:gd name="connsiteY22" fmla="*/ 202123 h 336551"/>
                <a:gd name="connsiteX23" fmla="*/ 192130 w 300038"/>
                <a:gd name="connsiteY23" fmla="*/ 196851 h 336551"/>
                <a:gd name="connsiteX24" fmla="*/ 198710 w 300038"/>
                <a:gd name="connsiteY24" fmla="*/ 196851 h 336551"/>
                <a:gd name="connsiteX25" fmla="*/ 265823 w 300038"/>
                <a:gd name="connsiteY25" fmla="*/ 224527 h 336551"/>
                <a:gd name="connsiteX26" fmla="*/ 300038 w 300038"/>
                <a:gd name="connsiteY26" fmla="*/ 274609 h 336551"/>
                <a:gd name="connsiteX27" fmla="*/ 300038 w 300038"/>
                <a:gd name="connsiteY27" fmla="*/ 328643 h 336551"/>
                <a:gd name="connsiteX28" fmla="*/ 292142 w 300038"/>
                <a:gd name="connsiteY28" fmla="*/ 336551 h 336551"/>
                <a:gd name="connsiteX29" fmla="*/ 7896 w 300038"/>
                <a:gd name="connsiteY29" fmla="*/ 336551 h 336551"/>
                <a:gd name="connsiteX30" fmla="*/ 0 w 300038"/>
                <a:gd name="connsiteY30" fmla="*/ 328643 h 336551"/>
                <a:gd name="connsiteX31" fmla="*/ 0 w 300038"/>
                <a:gd name="connsiteY31" fmla="*/ 274609 h 336551"/>
                <a:gd name="connsiteX32" fmla="*/ 34215 w 300038"/>
                <a:gd name="connsiteY32" fmla="*/ 224527 h 336551"/>
                <a:gd name="connsiteX33" fmla="*/ 101328 w 300038"/>
                <a:gd name="connsiteY33" fmla="*/ 196851 h 336551"/>
                <a:gd name="connsiteX34" fmla="*/ 155328 w 300038"/>
                <a:gd name="connsiteY34" fmla="*/ 0 h 336551"/>
                <a:gd name="connsiteX35" fmla="*/ 201775 w 300038"/>
                <a:gd name="connsiteY35" fmla="*/ 15854 h 336551"/>
                <a:gd name="connsiteX36" fmla="*/ 223008 w 300038"/>
                <a:gd name="connsiteY36" fmla="*/ 79268 h 336551"/>
                <a:gd name="connsiteX37" fmla="*/ 224335 w 300038"/>
                <a:gd name="connsiteY37" fmla="*/ 93801 h 336551"/>
                <a:gd name="connsiteX38" fmla="*/ 229643 w 300038"/>
                <a:gd name="connsiteY38" fmla="*/ 100407 h 336551"/>
                <a:gd name="connsiteX39" fmla="*/ 232297 w 300038"/>
                <a:gd name="connsiteY39" fmla="*/ 125508 h 336551"/>
                <a:gd name="connsiteX40" fmla="*/ 208410 w 300038"/>
                <a:gd name="connsiteY40" fmla="*/ 151931 h 336551"/>
                <a:gd name="connsiteX41" fmla="*/ 185850 w 300038"/>
                <a:gd name="connsiteY41" fmla="*/ 183639 h 336551"/>
                <a:gd name="connsiteX42" fmla="*/ 172579 w 300038"/>
                <a:gd name="connsiteY42" fmla="*/ 192887 h 336551"/>
                <a:gd name="connsiteX43" fmla="*/ 150019 w 300038"/>
                <a:gd name="connsiteY43" fmla="*/ 196850 h 336551"/>
                <a:gd name="connsiteX44" fmla="*/ 127459 w 300038"/>
                <a:gd name="connsiteY44" fmla="*/ 192887 h 336551"/>
                <a:gd name="connsiteX45" fmla="*/ 114189 w 300038"/>
                <a:gd name="connsiteY45" fmla="*/ 183639 h 336551"/>
                <a:gd name="connsiteX46" fmla="*/ 91629 w 300038"/>
                <a:gd name="connsiteY46" fmla="*/ 151931 h 336551"/>
                <a:gd name="connsiteX47" fmla="*/ 67742 w 300038"/>
                <a:gd name="connsiteY47" fmla="*/ 125508 h 336551"/>
                <a:gd name="connsiteX48" fmla="*/ 70396 w 300038"/>
                <a:gd name="connsiteY48" fmla="*/ 100407 h 336551"/>
                <a:gd name="connsiteX49" fmla="*/ 75704 w 300038"/>
                <a:gd name="connsiteY49" fmla="*/ 93801 h 336551"/>
                <a:gd name="connsiteX50" fmla="*/ 77031 w 300038"/>
                <a:gd name="connsiteY50" fmla="*/ 85874 h 336551"/>
                <a:gd name="connsiteX51" fmla="*/ 74377 w 300038"/>
                <a:gd name="connsiteY51" fmla="*/ 50203 h 336551"/>
                <a:gd name="connsiteX52" fmla="*/ 103572 w 300038"/>
                <a:gd name="connsiteY52" fmla="*/ 27744 h 336551"/>
                <a:gd name="connsiteX53" fmla="*/ 119497 w 300038"/>
                <a:gd name="connsiteY53" fmla="*/ 10569 h 336551"/>
                <a:gd name="connsiteX54" fmla="*/ 155328 w 300038"/>
                <a:gd name="connsiteY54" fmla="*/ 0 h 3365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</a:cxnLst>
              <a:rect l="l" t="t" r="r" b="b"/>
              <a:pathLst>
                <a:path w="300038" h="336551">
                  <a:moveTo>
                    <a:pt x="199932" y="273051"/>
                  </a:moveTo>
                  <a:cubicBezTo>
                    <a:pt x="194703" y="273051"/>
                    <a:pt x="192088" y="277020"/>
                    <a:pt x="192088" y="280989"/>
                  </a:cubicBezTo>
                  <a:cubicBezTo>
                    <a:pt x="192088" y="306124"/>
                    <a:pt x="192088" y="306124"/>
                    <a:pt x="192088" y="306124"/>
                  </a:cubicBezTo>
                  <a:cubicBezTo>
                    <a:pt x="192088" y="310093"/>
                    <a:pt x="194703" y="312739"/>
                    <a:pt x="199932" y="312739"/>
                  </a:cubicBezTo>
                  <a:cubicBezTo>
                    <a:pt x="250919" y="312739"/>
                    <a:pt x="250919" y="312739"/>
                    <a:pt x="250919" y="312739"/>
                  </a:cubicBezTo>
                  <a:cubicBezTo>
                    <a:pt x="254841" y="312739"/>
                    <a:pt x="258763" y="310093"/>
                    <a:pt x="258763" y="306124"/>
                  </a:cubicBezTo>
                  <a:lnTo>
                    <a:pt x="258763" y="280989"/>
                  </a:lnTo>
                  <a:cubicBezTo>
                    <a:pt x="258763" y="277020"/>
                    <a:pt x="254841" y="273051"/>
                    <a:pt x="250919" y="273051"/>
                  </a:cubicBezTo>
                  <a:cubicBezTo>
                    <a:pt x="199932" y="273051"/>
                    <a:pt x="199932" y="273051"/>
                    <a:pt x="199932" y="273051"/>
                  </a:cubicBezTo>
                  <a:close/>
                  <a:moveTo>
                    <a:pt x="101328" y="196851"/>
                  </a:moveTo>
                  <a:cubicBezTo>
                    <a:pt x="103960" y="196851"/>
                    <a:pt x="105276" y="196851"/>
                    <a:pt x="107908" y="196851"/>
                  </a:cubicBezTo>
                  <a:cubicBezTo>
                    <a:pt x="109224" y="198169"/>
                    <a:pt x="110540" y="199487"/>
                    <a:pt x="111856" y="202123"/>
                  </a:cubicBezTo>
                  <a:cubicBezTo>
                    <a:pt x="128964" y="248250"/>
                    <a:pt x="128964" y="248250"/>
                    <a:pt x="128964" y="248250"/>
                  </a:cubicBezTo>
                  <a:cubicBezTo>
                    <a:pt x="131595" y="239025"/>
                    <a:pt x="131595" y="239025"/>
                    <a:pt x="131595" y="239025"/>
                  </a:cubicBezTo>
                  <a:cubicBezTo>
                    <a:pt x="126332" y="225845"/>
                    <a:pt x="126332" y="225845"/>
                    <a:pt x="126332" y="225845"/>
                  </a:cubicBezTo>
                  <a:cubicBezTo>
                    <a:pt x="125016" y="223209"/>
                    <a:pt x="126332" y="220574"/>
                    <a:pt x="127648" y="217938"/>
                  </a:cubicBezTo>
                  <a:cubicBezTo>
                    <a:pt x="128964" y="216620"/>
                    <a:pt x="131595" y="215302"/>
                    <a:pt x="132911" y="215302"/>
                  </a:cubicBezTo>
                  <a:cubicBezTo>
                    <a:pt x="167126" y="215302"/>
                    <a:pt x="167126" y="215302"/>
                    <a:pt x="167126" y="215302"/>
                  </a:cubicBezTo>
                  <a:cubicBezTo>
                    <a:pt x="168442" y="215302"/>
                    <a:pt x="171074" y="216620"/>
                    <a:pt x="172390" y="217938"/>
                  </a:cubicBezTo>
                  <a:cubicBezTo>
                    <a:pt x="173706" y="220574"/>
                    <a:pt x="175022" y="223209"/>
                    <a:pt x="173706" y="225845"/>
                  </a:cubicBezTo>
                  <a:cubicBezTo>
                    <a:pt x="168442" y="239025"/>
                    <a:pt x="168442" y="239025"/>
                    <a:pt x="168442" y="239025"/>
                  </a:cubicBezTo>
                  <a:cubicBezTo>
                    <a:pt x="171074" y="248250"/>
                    <a:pt x="171074" y="248250"/>
                    <a:pt x="171074" y="248250"/>
                  </a:cubicBezTo>
                  <a:cubicBezTo>
                    <a:pt x="188182" y="202123"/>
                    <a:pt x="188182" y="202123"/>
                    <a:pt x="188182" y="202123"/>
                  </a:cubicBezTo>
                  <a:cubicBezTo>
                    <a:pt x="189498" y="199487"/>
                    <a:pt x="190814" y="198169"/>
                    <a:pt x="192130" y="196851"/>
                  </a:cubicBezTo>
                  <a:cubicBezTo>
                    <a:pt x="194762" y="196851"/>
                    <a:pt x="196078" y="196851"/>
                    <a:pt x="198710" y="196851"/>
                  </a:cubicBezTo>
                  <a:cubicBezTo>
                    <a:pt x="265823" y="224527"/>
                    <a:pt x="265823" y="224527"/>
                    <a:pt x="265823" y="224527"/>
                  </a:cubicBezTo>
                  <a:cubicBezTo>
                    <a:pt x="286879" y="232435"/>
                    <a:pt x="300038" y="252204"/>
                    <a:pt x="300038" y="274609"/>
                  </a:cubicBezTo>
                  <a:cubicBezTo>
                    <a:pt x="300038" y="328643"/>
                    <a:pt x="300038" y="328643"/>
                    <a:pt x="300038" y="328643"/>
                  </a:cubicBezTo>
                  <a:cubicBezTo>
                    <a:pt x="300038" y="332597"/>
                    <a:pt x="296090" y="336551"/>
                    <a:pt x="292142" y="336551"/>
                  </a:cubicBezTo>
                  <a:cubicBezTo>
                    <a:pt x="7896" y="336551"/>
                    <a:pt x="7896" y="336551"/>
                    <a:pt x="7896" y="336551"/>
                  </a:cubicBezTo>
                  <a:cubicBezTo>
                    <a:pt x="3948" y="336551"/>
                    <a:pt x="0" y="332597"/>
                    <a:pt x="0" y="328643"/>
                  </a:cubicBezTo>
                  <a:cubicBezTo>
                    <a:pt x="0" y="274609"/>
                    <a:pt x="0" y="274609"/>
                    <a:pt x="0" y="274609"/>
                  </a:cubicBezTo>
                  <a:cubicBezTo>
                    <a:pt x="0" y="252204"/>
                    <a:pt x="13159" y="232435"/>
                    <a:pt x="34215" y="224527"/>
                  </a:cubicBezTo>
                  <a:cubicBezTo>
                    <a:pt x="101328" y="196851"/>
                    <a:pt x="101328" y="196851"/>
                    <a:pt x="101328" y="196851"/>
                  </a:cubicBezTo>
                  <a:close/>
                  <a:moveTo>
                    <a:pt x="155328" y="0"/>
                  </a:moveTo>
                  <a:cubicBezTo>
                    <a:pt x="171252" y="0"/>
                    <a:pt x="187177" y="5285"/>
                    <a:pt x="201775" y="15854"/>
                  </a:cubicBezTo>
                  <a:cubicBezTo>
                    <a:pt x="225662" y="34350"/>
                    <a:pt x="223008" y="72663"/>
                    <a:pt x="223008" y="79268"/>
                  </a:cubicBezTo>
                  <a:cubicBezTo>
                    <a:pt x="223008" y="84553"/>
                    <a:pt x="224335" y="89838"/>
                    <a:pt x="224335" y="93801"/>
                  </a:cubicBezTo>
                  <a:cubicBezTo>
                    <a:pt x="225662" y="95122"/>
                    <a:pt x="228316" y="96443"/>
                    <a:pt x="229643" y="100407"/>
                  </a:cubicBezTo>
                  <a:cubicBezTo>
                    <a:pt x="234951" y="107012"/>
                    <a:pt x="234951" y="114939"/>
                    <a:pt x="232297" y="125508"/>
                  </a:cubicBezTo>
                  <a:cubicBezTo>
                    <a:pt x="226989" y="146647"/>
                    <a:pt x="215045" y="150610"/>
                    <a:pt x="208410" y="151931"/>
                  </a:cubicBezTo>
                  <a:cubicBezTo>
                    <a:pt x="204429" y="159858"/>
                    <a:pt x="195139" y="175712"/>
                    <a:pt x="185850" y="183639"/>
                  </a:cubicBezTo>
                  <a:cubicBezTo>
                    <a:pt x="183196" y="187602"/>
                    <a:pt x="177888" y="190244"/>
                    <a:pt x="172579" y="192887"/>
                  </a:cubicBezTo>
                  <a:cubicBezTo>
                    <a:pt x="164617" y="195529"/>
                    <a:pt x="157982" y="196850"/>
                    <a:pt x="150019" y="196850"/>
                  </a:cubicBezTo>
                  <a:cubicBezTo>
                    <a:pt x="142057" y="196850"/>
                    <a:pt x="135422" y="195529"/>
                    <a:pt x="127459" y="192887"/>
                  </a:cubicBezTo>
                  <a:cubicBezTo>
                    <a:pt x="122151" y="190244"/>
                    <a:pt x="116843" y="187602"/>
                    <a:pt x="114189" y="183639"/>
                  </a:cubicBezTo>
                  <a:cubicBezTo>
                    <a:pt x="104900" y="175712"/>
                    <a:pt x="95610" y="159858"/>
                    <a:pt x="91629" y="151931"/>
                  </a:cubicBezTo>
                  <a:cubicBezTo>
                    <a:pt x="84994" y="150610"/>
                    <a:pt x="73050" y="146647"/>
                    <a:pt x="67742" y="125508"/>
                  </a:cubicBezTo>
                  <a:cubicBezTo>
                    <a:pt x="65088" y="114939"/>
                    <a:pt x="65088" y="107012"/>
                    <a:pt x="70396" y="100407"/>
                  </a:cubicBezTo>
                  <a:cubicBezTo>
                    <a:pt x="71723" y="96443"/>
                    <a:pt x="74377" y="95122"/>
                    <a:pt x="75704" y="93801"/>
                  </a:cubicBezTo>
                  <a:cubicBezTo>
                    <a:pt x="75704" y="91159"/>
                    <a:pt x="75704" y="88516"/>
                    <a:pt x="77031" y="85874"/>
                  </a:cubicBezTo>
                  <a:cubicBezTo>
                    <a:pt x="73050" y="80590"/>
                    <a:pt x="67742" y="68699"/>
                    <a:pt x="74377" y="50203"/>
                  </a:cubicBezTo>
                  <a:cubicBezTo>
                    <a:pt x="81013" y="30386"/>
                    <a:pt x="95610" y="27744"/>
                    <a:pt x="103572" y="27744"/>
                  </a:cubicBezTo>
                  <a:cubicBezTo>
                    <a:pt x="106227" y="22459"/>
                    <a:pt x="111535" y="17175"/>
                    <a:pt x="119497" y="10569"/>
                  </a:cubicBezTo>
                  <a:cubicBezTo>
                    <a:pt x="128786" y="3963"/>
                    <a:pt x="142057" y="0"/>
                    <a:pt x="155328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342310" y="4154831"/>
              <a:ext cx="2444433" cy="1175547"/>
              <a:chOff x="5394700" y="1317507"/>
              <a:chExt cx="2444433" cy="1175547"/>
            </a:xfrm>
          </p:grpSpPr>
          <p:sp>
            <p:nvSpPr>
              <p:cNvPr id="15" name="TextBox 19"/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dirty="0">
                    <a:latin typeface="+mn-lt"/>
                    <a:cs typeface="+mn-ea"/>
                    <a:sym typeface="+mn-lt"/>
                  </a:rPr>
                  <a:t>销售技巧的提升</a:t>
                </a:r>
                <a:endParaRPr lang="en-US" sz="2000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5394701" y="1662057"/>
                <a:ext cx="2444432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1092427" y="1821714"/>
            <a:ext cx="10043886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</a:t>
            </a:r>
            <a:r>
              <a:rPr lang="en-US" altLang="zh-CN" sz="1200" dirty="0" err="1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hereYour</a:t>
            </a:r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 content to play here, or through paste in this box, and select only the text. Your content to play here</a:t>
            </a:r>
          </a:p>
        </p:txBody>
      </p:sp>
      <p:cxnSp>
        <p:nvCxnSpPr>
          <p:cNvPr id="26" name="直接连接符 25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我所欠缺的地方</a:t>
            </a:r>
          </a:p>
        </p:txBody>
      </p:sp>
      <p:cxnSp>
        <p:nvCxnSpPr>
          <p:cNvPr id="28" name="直接连接符 27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4702430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6306748" y="1995836"/>
            <a:ext cx="4609061" cy="806215"/>
            <a:chOff x="5394700" y="1317507"/>
            <a:chExt cx="4609061" cy="806215"/>
          </a:xfrm>
        </p:grpSpPr>
        <p:sp>
          <p:nvSpPr>
            <p:cNvPr id="6" name="TextBox 19"/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+mn-lt"/>
                  <a:cs typeface="+mn-ea"/>
                  <a:sym typeface="+mn-lt"/>
                </a:rPr>
                <a:t>我的信条一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394701" y="1662057"/>
              <a:ext cx="4609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06748" y="3293048"/>
            <a:ext cx="4609061" cy="806215"/>
            <a:chOff x="5394700" y="1317507"/>
            <a:chExt cx="4609061" cy="806215"/>
          </a:xfrm>
        </p:grpSpPr>
        <p:sp>
          <p:nvSpPr>
            <p:cNvPr id="9" name="TextBox 19"/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+mn-lt"/>
                  <a:cs typeface="+mn-ea"/>
                  <a:sym typeface="+mn-lt"/>
                </a:rPr>
                <a:t>我的信条二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394701" y="1662057"/>
              <a:ext cx="4609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6306748" y="4590259"/>
            <a:ext cx="4609061" cy="806215"/>
            <a:chOff x="5394700" y="1317507"/>
            <a:chExt cx="4609061" cy="806215"/>
          </a:xfrm>
        </p:grpSpPr>
        <p:sp>
          <p:nvSpPr>
            <p:cNvPr id="12" name="TextBox 19"/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+mn-lt"/>
                  <a:cs typeface="+mn-ea"/>
                  <a:sym typeface="+mn-lt"/>
                </a:rPr>
                <a:t>我的信条三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5394701" y="1662057"/>
              <a:ext cx="4609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1273351" y="4360287"/>
            <a:ext cx="4198585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POWER POINT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9" name="图片占位符 18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00150" y="1655245"/>
            <a:ext cx="4271786" cy="4183806"/>
          </a:xfrm>
        </p:spPr>
      </p:pic>
      <p:cxnSp>
        <p:nvCxnSpPr>
          <p:cNvPr id="16" name="直接连接符 15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我的个人信条</a:t>
            </a:r>
          </a:p>
        </p:txBody>
      </p:sp>
      <p:cxnSp>
        <p:nvCxnSpPr>
          <p:cNvPr id="20" name="直接连接符 19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3831716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808246" y="2424859"/>
            <a:ext cx="311070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000" b="1" dirty="0">
                <a:solidFill>
                  <a:srgbClr val="191919"/>
                </a:solidFill>
                <a:cs typeface="+mn-ea"/>
                <a:sym typeface="+mn-lt"/>
              </a:rPr>
              <a:t>工作体会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808246" y="3612592"/>
            <a:ext cx="467106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920353" y="3313263"/>
            <a:ext cx="2998599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006820" y="1229537"/>
            <a:ext cx="3800348" cy="4408404"/>
            <a:chOff x="1006820" y="1229537"/>
            <a:chExt cx="3800348" cy="440840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588" t="20893" r="62629" b="13562"/>
            <a:stretch/>
          </p:blipFill>
          <p:spPr>
            <a:xfrm>
              <a:off x="1006820" y="1229537"/>
              <a:ext cx="3800348" cy="4408404"/>
            </a:xfrm>
            <a:prstGeom prst="rect">
              <a:avLst/>
            </a:prstGeom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989575" y="2139630"/>
              <a:ext cx="2270454" cy="2650211"/>
            </a:xfrm>
            <a:prstGeom prst="rect">
              <a:avLst/>
            </a:prstGeom>
            <a:solidFill>
              <a:srgbClr val="E5E8ED"/>
            </a:solidFill>
            <a:ln>
              <a:noFill/>
            </a:ln>
            <a:effectLst>
              <a:innerShdw blurRad="304800" dist="76200" dir="13500000">
                <a:prstClr val="black">
                  <a:alpha val="6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00216" y="2532580"/>
              <a:ext cx="1210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7200" b="1" dirty="0">
                  <a:solidFill>
                    <a:srgbClr val="191919"/>
                  </a:solidFill>
                  <a:cs typeface="+mn-ea"/>
                  <a:sym typeface="+mn-lt"/>
                </a:rPr>
                <a:t>03</a:t>
              </a:r>
              <a:endParaRPr lang="zh-CN" altLang="en-US" sz="7200" b="1" dirty="0">
                <a:solidFill>
                  <a:srgbClr val="191919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60141" y="3732319"/>
              <a:ext cx="12907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3200" b="1" spc="600" dirty="0">
                  <a:solidFill>
                    <a:srgbClr val="191919"/>
                  </a:solidFill>
                  <a:cs typeface="+mn-ea"/>
                  <a:sym typeface="+mn-lt"/>
                </a:rPr>
                <a:t>Part</a:t>
              </a:r>
              <a:endParaRPr lang="zh-CN" altLang="en-US" sz="3200" b="1" spc="600" dirty="0">
                <a:solidFill>
                  <a:srgbClr val="191919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7653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262741" y="1901373"/>
            <a:ext cx="4659086" cy="1631950"/>
            <a:chOff x="1262741" y="2220685"/>
            <a:chExt cx="4659086" cy="1631950"/>
          </a:xfrm>
        </p:grpSpPr>
        <p:sp>
          <p:nvSpPr>
            <p:cNvPr id="2" name="矩形 1"/>
            <p:cNvSpPr/>
            <p:nvPr/>
          </p:nvSpPr>
          <p:spPr>
            <a:xfrm>
              <a:off x="1262741" y="2220685"/>
              <a:ext cx="4659086" cy="1631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211430" y="2411598"/>
              <a:ext cx="237279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404040"/>
                  </a:solidFill>
                  <a:cs typeface="+mn-ea"/>
                  <a:sym typeface="+mn-lt"/>
                </a:rPr>
                <a:t>我的工作心得</a:t>
              </a:r>
              <a:endParaRPr lang="en-US" altLang="zh-CN" sz="2000" dirty="0">
                <a:solidFill>
                  <a:srgbClr val="404040"/>
                </a:solidFill>
                <a:cs typeface="+mn-ea"/>
                <a:sym typeface="+mn-lt"/>
              </a:endParaRPr>
            </a:p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he user can demonstrate on a projector or computer, or print the presentation and make it into a film to be used in a wider field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62741" y="3773716"/>
            <a:ext cx="4659086" cy="1631950"/>
            <a:chOff x="1262741" y="4093028"/>
            <a:chExt cx="4659086" cy="1631950"/>
          </a:xfrm>
        </p:grpSpPr>
        <p:sp>
          <p:nvSpPr>
            <p:cNvPr id="3" name="矩形 2"/>
            <p:cNvSpPr/>
            <p:nvPr/>
          </p:nvSpPr>
          <p:spPr>
            <a:xfrm>
              <a:off x="1262741" y="4093028"/>
              <a:ext cx="4659086" cy="1631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3211430" y="4283941"/>
              <a:ext cx="2372793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404040"/>
                  </a:solidFill>
                  <a:cs typeface="+mn-ea"/>
                  <a:sym typeface="+mn-lt"/>
                </a:rPr>
                <a:t>我的工作心得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6270172" y="1901373"/>
            <a:ext cx="4659086" cy="1631950"/>
            <a:chOff x="6270172" y="2220685"/>
            <a:chExt cx="4659086" cy="1631950"/>
          </a:xfrm>
        </p:grpSpPr>
        <p:sp>
          <p:nvSpPr>
            <p:cNvPr id="4" name="矩形 3"/>
            <p:cNvSpPr/>
            <p:nvPr/>
          </p:nvSpPr>
          <p:spPr>
            <a:xfrm>
              <a:off x="6270172" y="2220685"/>
              <a:ext cx="4659086" cy="1631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8218861" y="2411598"/>
              <a:ext cx="2372793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404040"/>
                  </a:solidFill>
                  <a:cs typeface="+mn-ea"/>
                  <a:sym typeface="+mn-lt"/>
                </a:rPr>
                <a:t>我的工作心得</a:t>
              </a:r>
              <a:endParaRPr lang="en-US" altLang="zh-CN" sz="20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endParaRPr>
            </a:p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6270172" y="3773716"/>
            <a:ext cx="4659086" cy="1631950"/>
            <a:chOff x="6270172" y="4093028"/>
            <a:chExt cx="4659086" cy="1631950"/>
          </a:xfrm>
        </p:grpSpPr>
        <p:sp>
          <p:nvSpPr>
            <p:cNvPr id="5" name="矩形 4"/>
            <p:cNvSpPr/>
            <p:nvPr/>
          </p:nvSpPr>
          <p:spPr>
            <a:xfrm>
              <a:off x="6270172" y="4093028"/>
              <a:ext cx="4659086" cy="16319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218861" y="4283941"/>
              <a:ext cx="2372793" cy="1138773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000" dirty="0">
                  <a:solidFill>
                    <a:srgbClr val="404040"/>
                  </a:solidFill>
                  <a:cs typeface="+mn-ea"/>
                  <a:sym typeface="+mn-lt"/>
                </a:rPr>
                <a:t>我的工作心得</a:t>
              </a:r>
              <a:endParaRPr lang="en-US" altLang="zh-CN" sz="2000" dirty="0">
                <a:solidFill>
                  <a:srgbClr val="404040"/>
                </a:solidFill>
                <a:cs typeface="+mn-ea"/>
                <a:sym typeface="+mn-lt"/>
              </a:endParaRPr>
            </a:p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pic>
        <p:nvPicPr>
          <p:cNvPr id="23" name="图片占位符 22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2742" y="2182277"/>
            <a:ext cx="1611085" cy="1070142"/>
          </a:xfrm>
        </p:spPr>
      </p:pic>
      <p:pic>
        <p:nvPicPr>
          <p:cNvPr id="25" name="图片占位符 24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62742" y="4052663"/>
            <a:ext cx="1611085" cy="1074056"/>
          </a:xfrm>
        </p:spPr>
      </p:pic>
      <p:pic>
        <p:nvPicPr>
          <p:cNvPr id="27" name="图片占位符 26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0173" y="2180320"/>
            <a:ext cx="1611085" cy="1074056"/>
          </a:xfrm>
        </p:spPr>
      </p:pic>
      <p:pic>
        <p:nvPicPr>
          <p:cNvPr id="29" name="图片占位符 28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70173" y="4106365"/>
            <a:ext cx="1611085" cy="966651"/>
          </a:xfrm>
        </p:spPr>
      </p:pic>
      <p:cxnSp>
        <p:nvCxnSpPr>
          <p:cNvPr id="20" name="直接连接符 19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工作心得体会</a:t>
            </a:r>
          </a:p>
        </p:txBody>
      </p:sp>
      <p:cxnSp>
        <p:nvCxnSpPr>
          <p:cNvPr id="24" name="直接连接符 23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224912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2" y="428"/>
            <a:ext cx="12190476" cy="6857143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220305" y="2035293"/>
            <a:ext cx="2426890" cy="584775"/>
            <a:chOff x="6426646" y="1196311"/>
            <a:chExt cx="2426890" cy="584775"/>
          </a:xfrm>
        </p:grpSpPr>
        <p:grpSp>
          <p:nvGrpSpPr>
            <p:cNvPr id="3" name="组合 2"/>
            <p:cNvGrpSpPr/>
            <p:nvPr/>
          </p:nvGrpSpPr>
          <p:grpSpPr>
            <a:xfrm>
              <a:off x="6884727" y="1271088"/>
              <a:ext cx="1968809" cy="457693"/>
              <a:chOff x="1943100" y="3022067"/>
              <a:chExt cx="1968809" cy="457693"/>
            </a:xfrm>
          </p:grpSpPr>
          <p:sp>
            <p:nvSpPr>
              <p:cNvPr id="4" name="文本框 3"/>
              <p:cNvSpPr txBox="1"/>
              <p:nvPr/>
            </p:nvSpPr>
            <p:spPr>
              <a:xfrm>
                <a:off x="1943100" y="3022067"/>
                <a:ext cx="115929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600" b="1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工作总结</a:t>
                </a:r>
              </a:p>
            </p:txBody>
          </p:sp>
          <p:sp>
            <p:nvSpPr>
              <p:cNvPr id="5" name="文本框 4"/>
              <p:cNvSpPr txBox="1"/>
              <p:nvPr/>
            </p:nvSpPr>
            <p:spPr>
              <a:xfrm>
                <a:off x="1943100" y="3264316"/>
                <a:ext cx="196880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user can demonstrate or computer</a:t>
                </a:r>
                <a:endPara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6426646" y="1196311"/>
              <a:ext cx="5261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1.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220305" y="2849605"/>
            <a:ext cx="2426890" cy="584775"/>
            <a:chOff x="6426646" y="1196311"/>
            <a:chExt cx="2426890" cy="584775"/>
          </a:xfrm>
        </p:grpSpPr>
        <p:grpSp>
          <p:nvGrpSpPr>
            <p:cNvPr id="26" name="组合 25"/>
            <p:cNvGrpSpPr/>
            <p:nvPr/>
          </p:nvGrpSpPr>
          <p:grpSpPr>
            <a:xfrm>
              <a:off x="6884727" y="1271088"/>
              <a:ext cx="1968809" cy="457693"/>
              <a:chOff x="1943100" y="3022067"/>
              <a:chExt cx="1968809" cy="457693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943100" y="3022067"/>
                <a:ext cx="115929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600" b="1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自我评价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943100" y="3264316"/>
                <a:ext cx="196880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user can demonstrate or computer</a:t>
                </a:r>
                <a:endPara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6426646" y="1196311"/>
              <a:ext cx="5261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2.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220305" y="3663917"/>
            <a:ext cx="2484598" cy="584775"/>
            <a:chOff x="6426646" y="1196311"/>
            <a:chExt cx="2484598" cy="584775"/>
          </a:xfrm>
        </p:grpSpPr>
        <p:grpSp>
          <p:nvGrpSpPr>
            <p:cNvPr id="31" name="组合 30"/>
            <p:cNvGrpSpPr/>
            <p:nvPr/>
          </p:nvGrpSpPr>
          <p:grpSpPr>
            <a:xfrm>
              <a:off x="6884727" y="1271088"/>
              <a:ext cx="2026517" cy="457693"/>
              <a:chOff x="1943100" y="3022067"/>
              <a:chExt cx="2026517" cy="457693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943100" y="3022067"/>
                <a:ext cx="115929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600" b="1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工作体会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1943100" y="3264316"/>
                <a:ext cx="2026517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user can </a:t>
                </a:r>
                <a:r>
                  <a:rPr lang="en-US" altLang="zh-CN" sz="800" dirty="0" err="1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pdemonstrateor</a:t>
                </a:r>
                <a:r>
                  <a:rPr lang="en-US" altLang="zh-CN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 computer</a:t>
                </a:r>
                <a:endPara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6426646" y="1196311"/>
              <a:ext cx="5261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3.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7220305" y="4478229"/>
            <a:ext cx="2426890" cy="584775"/>
            <a:chOff x="6426646" y="1196311"/>
            <a:chExt cx="2426890" cy="584775"/>
          </a:xfrm>
        </p:grpSpPr>
        <p:grpSp>
          <p:nvGrpSpPr>
            <p:cNvPr id="36" name="组合 35"/>
            <p:cNvGrpSpPr/>
            <p:nvPr/>
          </p:nvGrpSpPr>
          <p:grpSpPr>
            <a:xfrm>
              <a:off x="6884727" y="1271088"/>
              <a:ext cx="1968809" cy="457693"/>
              <a:chOff x="1943100" y="3022067"/>
              <a:chExt cx="1968809" cy="457693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1943100" y="3022067"/>
                <a:ext cx="1159292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600" b="1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展望规划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943100" y="3264316"/>
                <a:ext cx="196880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user can demonstrate or computer</a:t>
                </a:r>
                <a:endPara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7" name="文本框 36"/>
            <p:cNvSpPr txBox="1"/>
            <p:nvPr/>
          </p:nvSpPr>
          <p:spPr>
            <a:xfrm>
              <a:off x="6426646" y="1196311"/>
              <a:ext cx="5261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4.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220305" y="5292542"/>
            <a:ext cx="2426890" cy="584775"/>
            <a:chOff x="6426646" y="1196311"/>
            <a:chExt cx="2426890" cy="584775"/>
          </a:xfrm>
        </p:grpSpPr>
        <p:grpSp>
          <p:nvGrpSpPr>
            <p:cNvPr id="41" name="组合 40"/>
            <p:cNvGrpSpPr/>
            <p:nvPr/>
          </p:nvGrpSpPr>
          <p:grpSpPr>
            <a:xfrm>
              <a:off x="6884727" y="1271088"/>
              <a:ext cx="1968809" cy="457693"/>
              <a:chOff x="1943100" y="3022067"/>
              <a:chExt cx="1968809" cy="457693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1943100" y="3022067"/>
                <a:ext cx="768159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zh-CN" altLang="en-US" sz="1600" b="1" spc="3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致 谢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943100" y="3264316"/>
                <a:ext cx="1968809" cy="21544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+mn-ea"/>
                    <a:sym typeface="+mn-lt"/>
                  </a:rPr>
                  <a:t>The user can demonstrate or computer</a:t>
                </a:r>
                <a:endParaRPr lang="zh-CN" altLang="en-US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42" name="文本框 41"/>
            <p:cNvSpPr txBox="1"/>
            <p:nvPr/>
          </p:nvSpPr>
          <p:spPr>
            <a:xfrm>
              <a:off x="6426646" y="1196311"/>
              <a:ext cx="526106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32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5.</a:t>
              </a:r>
              <a:endPara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3256517" y="1276037"/>
            <a:ext cx="182453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  <a:endParaRPr lang="zh-CN" altLang="en-US" sz="3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1479979" y="1063284"/>
            <a:ext cx="15872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>
                <a:solidFill>
                  <a:srgbClr val="1C2530"/>
                </a:solidFill>
                <a:cs typeface="+mn-ea"/>
                <a:sym typeface="+mn-lt"/>
              </a:rPr>
              <a:t>目 录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3144763" y="1255362"/>
            <a:ext cx="0" cy="48223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34233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/>
          <p:cNvGrpSpPr/>
          <p:nvPr/>
        </p:nvGrpSpPr>
        <p:grpSpPr>
          <a:xfrm>
            <a:off x="1037173" y="1491947"/>
            <a:ext cx="2909733" cy="4135844"/>
            <a:chOff x="1037173" y="1840289"/>
            <a:chExt cx="2909733" cy="41358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" name="íṥļiḋè"/>
            <p:cNvGrpSpPr/>
            <p:nvPr/>
          </p:nvGrpSpPr>
          <p:grpSpPr>
            <a:xfrm>
              <a:off x="1037173" y="1840289"/>
              <a:ext cx="2909733" cy="4135844"/>
              <a:chOff x="738726" y="1976339"/>
              <a:chExt cx="2415941" cy="3433977"/>
            </a:xfrm>
          </p:grpSpPr>
          <p:sp>
            <p:nvSpPr>
              <p:cNvPr id="19" name="ïṧļîdê"/>
              <p:cNvSpPr>
                <a:spLocks/>
              </p:cNvSpPr>
              <p:nvPr/>
            </p:nvSpPr>
            <p:spPr bwMode="auto">
              <a:xfrm>
                <a:off x="738726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0" name="ïS1iḍê"/>
              <p:cNvSpPr>
                <a:spLocks/>
              </p:cNvSpPr>
              <p:nvPr/>
            </p:nvSpPr>
            <p:spPr bwMode="auto">
              <a:xfrm>
                <a:off x="745894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1" name="îs1îḍê"/>
              <p:cNvSpPr>
                <a:spLocks/>
              </p:cNvSpPr>
              <p:nvPr/>
            </p:nvSpPr>
            <p:spPr bwMode="auto">
              <a:xfrm flipH="1">
                <a:off x="738726" y="3815728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3" name="ïS1îḓé"/>
              <p:cNvSpPr>
                <a:spLocks/>
              </p:cNvSpPr>
              <p:nvPr/>
            </p:nvSpPr>
            <p:spPr bwMode="auto">
              <a:xfrm>
                <a:off x="929502" y="4905517"/>
                <a:ext cx="2008220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584141">
                  <a:lnSpc>
                    <a:spcPct val="130000"/>
                  </a:lnSpc>
                  <a:defRPr/>
                </a:pPr>
                <a:r>
                  <a:rPr lang="zh-CN" altLang="en-US" b="1" dirty="0">
                    <a:solidFill>
                      <a:srgbClr val="FFFFFF"/>
                    </a:solidFill>
                    <a:cs typeface="+mn-ea"/>
                    <a:sym typeface="+mn-lt"/>
                  </a:rPr>
                  <a:t>公司责任理解</a:t>
                </a:r>
              </a:p>
            </p:txBody>
          </p:sp>
          <p:sp>
            <p:nvSpPr>
              <p:cNvPr id="24" name="ïSḻiḑé"/>
              <p:cNvSpPr>
                <a:spLocks/>
              </p:cNvSpPr>
              <p:nvPr/>
            </p:nvSpPr>
            <p:spPr bwMode="auto">
              <a:xfrm>
                <a:off x="1111837" y="2220557"/>
                <a:ext cx="1540866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Autofit/>
              </a:bodyPr>
              <a:lstStyle/>
              <a:p>
                <a:pPr algn="ctr" defTabSz="584141">
                  <a:lnSpc>
                    <a:spcPct val="130000"/>
                  </a:lnSpc>
                  <a:defRPr/>
                </a:pPr>
                <a:r>
                  <a:rPr lang="zh-CN" altLang="en-US" sz="2000" dirty="0">
                    <a:solidFill>
                      <a:srgbClr val="424242"/>
                    </a:solidFill>
                    <a:cs typeface="+mn-ea"/>
                    <a:sym typeface="+mn-lt"/>
                  </a:rPr>
                  <a:t>工作主职理解</a:t>
                </a:r>
                <a:endParaRPr lang="en-US" altLang="zh-CN" sz="2000" dirty="0">
                  <a:solidFill>
                    <a:srgbClr val="42424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1183242" y="2690748"/>
              <a:ext cx="2586078" cy="17478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This text will not appear in a consistent order. Using default text is a simple way to create the appearance of content without having to create it. Humans are creative beings. If it is not real text, they will focus on the design.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4643169" y="1491947"/>
            <a:ext cx="2909733" cy="4135844"/>
            <a:chOff x="4643169" y="1840289"/>
            <a:chExt cx="2909733" cy="413584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5" name="íṥľîḋé"/>
            <p:cNvGrpSpPr/>
            <p:nvPr/>
          </p:nvGrpSpPr>
          <p:grpSpPr>
            <a:xfrm>
              <a:off x="4643169" y="1840289"/>
              <a:ext cx="2909733" cy="4135844"/>
              <a:chOff x="3511740" y="1976339"/>
              <a:chExt cx="2415941" cy="3433977"/>
            </a:xfrm>
          </p:grpSpPr>
          <p:sp>
            <p:nvSpPr>
              <p:cNvPr id="13" name="íşľiďè"/>
              <p:cNvSpPr>
                <a:spLocks/>
              </p:cNvSpPr>
              <p:nvPr/>
            </p:nvSpPr>
            <p:spPr bwMode="auto">
              <a:xfrm>
                <a:off x="3511740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4" name="iSḷiḋé"/>
              <p:cNvSpPr>
                <a:spLocks/>
              </p:cNvSpPr>
              <p:nvPr/>
            </p:nvSpPr>
            <p:spPr bwMode="auto">
              <a:xfrm>
                <a:off x="3518908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5" name="ïsļíḓê"/>
              <p:cNvSpPr>
                <a:spLocks/>
              </p:cNvSpPr>
              <p:nvPr/>
            </p:nvSpPr>
            <p:spPr bwMode="auto">
              <a:xfrm flipH="1">
                <a:off x="3511740" y="3815728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7" name="ïslíḋè"/>
              <p:cNvSpPr>
                <a:spLocks/>
              </p:cNvSpPr>
              <p:nvPr/>
            </p:nvSpPr>
            <p:spPr bwMode="auto">
              <a:xfrm>
                <a:off x="3727841" y="4905517"/>
                <a:ext cx="2003156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584141">
                  <a:lnSpc>
                    <a:spcPct val="130000"/>
                  </a:lnSpc>
                  <a:defRPr/>
                </a:pPr>
                <a:r>
                  <a:rPr lang="zh-CN" altLang="en-US" b="1" dirty="0">
                    <a:solidFill>
                      <a:srgbClr val="FFFFFF"/>
                    </a:solidFill>
                    <a:cs typeface="+mn-ea"/>
                    <a:sym typeface="+mn-lt"/>
                  </a:rPr>
                  <a:t>公司责任理解</a:t>
                </a:r>
              </a:p>
            </p:txBody>
          </p:sp>
          <p:sp>
            <p:nvSpPr>
              <p:cNvPr id="18" name="ïṩļîḋè"/>
              <p:cNvSpPr>
                <a:spLocks/>
              </p:cNvSpPr>
              <p:nvPr/>
            </p:nvSpPr>
            <p:spPr bwMode="auto">
              <a:xfrm>
                <a:off x="3885695" y="2220557"/>
                <a:ext cx="1508148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Autofit/>
              </a:bodyPr>
              <a:lstStyle/>
              <a:p>
                <a:pPr algn="ctr" defTabSz="584141">
                  <a:lnSpc>
                    <a:spcPct val="130000"/>
                  </a:lnSpc>
                  <a:defRPr/>
                </a:pPr>
                <a:r>
                  <a:rPr lang="zh-CN" altLang="en-US" sz="2000" dirty="0">
                    <a:solidFill>
                      <a:srgbClr val="424242"/>
                    </a:solidFill>
                    <a:cs typeface="+mn-ea"/>
                    <a:sym typeface="+mn-lt"/>
                  </a:rPr>
                  <a:t>部门协作理解</a:t>
                </a:r>
                <a:endParaRPr lang="en-US" altLang="zh-CN" sz="2000" dirty="0">
                  <a:solidFill>
                    <a:srgbClr val="42424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4802961" y="2685005"/>
              <a:ext cx="2586078" cy="17478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This text will not appear in a consistent order. Using default text is a simple way to create the appearance of content without having to create it. Humans are creative beings. If it is not real text, they will focus on the design.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249162" y="1489914"/>
            <a:ext cx="2909733" cy="4139910"/>
            <a:chOff x="8249162" y="1838256"/>
            <a:chExt cx="2909733" cy="413991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6" name="iş1îḑè"/>
            <p:cNvGrpSpPr/>
            <p:nvPr/>
          </p:nvGrpSpPr>
          <p:grpSpPr>
            <a:xfrm>
              <a:off x="8249162" y="1838256"/>
              <a:ext cx="2909733" cy="4139910"/>
              <a:chOff x="6284753" y="1976339"/>
              <a:chExt cx="2415941" cy="3437353"/>
            </a:xfrm>
          </p:grpSpPr>
          <p:sp>
            <p:nvSpPr>
              <p:cNvPr id="7" name="íşļidè"/>
              <p:cNvSpPr>
                <a:spLocks/>
              </p:cNvSpPr>
              <p:nvPr/>
            </p:nvSpPr>
            <p:spPr bwMode="auto">
              <a:xfrm>
                <a:off x="6284753" y="1976339"/>
                <a:ext cx="2415941" cy="3433977"/>
              </a:xfrm>
              <a:custGeom>
                <a:avLst/>
                <a:gdLst>
                  <a:gd name="T0" fmla="*/ 2271713 w 21600"/>
                  <a:gd name="T1" fmla="*/ 3620294 h 21600"/>
                  <a:gd name="T2" fmla="*/ 2271713 w 21600"/>
                  <a:gd name="T3" fmla="*/ 3620294 h 21600"/>
                  <a:gd name="T4" fmla="*/ 2271713 w 21600"/>
                  <a:gd name="T5" fmla="*/ 3620294 h 21600"/>
                  <a:gd name="T6" fmla="*/ 2271713 w 21600"/>
                  <a:gd name="T7" fmla="*/ 36202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599"/>
                    </a:lnTo>
                    <a:lnTo>
                      <a:pt x="0" y="2159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12700" cap="flat" cmpd="sng">
                <a:solidFill>
                  <a:schemeClr val="bg2">
                    <a:lumMod val="75000"/>
                  </a:schemeClr>
                </a:solidFill>
                <a:prstDash val="sysDash"/>
                <a:miter lim="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8" name="íṣḷíḓé"/>
              <p:cNvSpPr>
                <a:spLocks/>
              </p:cNvSpPr>
              <p:nvPr/>
            </p:nvSpPr>
            <p:spPr bwMode="auto">
              <a:xfrm>
                <a:off x="6291922" y="4291825"/>
                <a:ext cx="1688289" cy="1114270"/>
              </a:xfrm>
              <a:custGeom>
                <a:avLst/>
                <a:gdLst>
                  <a:gd name="T0" fmla="*/ 1587500 w 21600"/>
                  <a:gd name="T1" fmla="*/ 1047750 h 21600"/>
                  <a:gd name="T2" fmla="*/ 1587500 w 21600"/>
                  <a:gd name="T3" fmla="*/ 1047750 h 21600"/>
                  <a:gd name="T4" fmla="*/ 1587500 w 21600"/>
                  <a:gd name="T5" fmla="*/ 1047750 h 21600"/>
                  <a:gd name="T6" fmla="*/ 1587500 w 21600"/>
                  <a:gd name="T7" fmla="*/ 1047750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12216"/>
                    </a:lnTo>
                    <a:lnTo>
                      <a:pt x="21599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9" name="iṩliḍê"/>
              <p:cNvSpPr>
                <a:spLocks/>
              </p:cNvSpPr>
              <p:nvPr/>
            </p:nvSpPr>
            <p:spPr bwMode="auto">
              <a:xfrm flipH="1">
                <a:off x="6284753" y="3819105"/>
                <a:ext cx="2415941" cy="1594587"/>
              </a:xfrm>
              <a:custGeom>
                <a:avLst/>
                <a:gdLst>
                  <a:gd name="T0" fmla="*/ 2271713 w 21600"/>
                  <a:gd name="T1" fmla="*/ 1499394 h 21600"/>
                  <a:gd name="T2" fmla="*/ 2271713 w 21600"/>
                  <a:gd name="T3" fmla="*/ 1499394 h 21600"/>
                  <a:gd name="T4" fmla="*/ 2271713 w 21600"/>
                  <a:gd name="T5" fmla="*/ 1499394 h 21600"/>
                  <a:gd name="T6" fmla="*/ 2271713 w 21600"/>
                  <a:gd name="T7" fmla="*/ 1499394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12216"/>
                    </a:ln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11" name="iṧḻídê"/>
              <p:cNvSpPr>
                <a:spLocks/>
              </p:cNvSpPr>
              <p:nvPr/>
            </p:nvSpPr>
            <p:spPr bwMode="auto">
              <a:xfrm>
                <a:off x="6461181" y="4905517"/>
                <a:ext cx="2216724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pPr defTabSz="584141">
                  <a:lnSpc>
                    <a:spcPct val="130000"/>
                  </a:lnSpc>
                  <a:defRPr/>
                </a:pPr>
                <a:r>
                  <a:rPr lang="zh-CN" altLang="en-US" b="1" dirty="0">
                    <a:solidFill>
                      <a:srgbClr val="FFFFFF"/>
                    </a:solidFill>
                    <a:cs typeface="+mn-ea"/>
                    <a:sym typeface="+mn-lt"/>
                  </a:rPr>
                  <a:t>公司责任理解</a:t>
                </a:r>
              </a:p>
            </p:txBody>
          </p:sp>
          <p:sp>
            <p:nvSpPr>
              <p:cNvPr id="12" name="iṡḻiďê"/>
              <p:cNvSpPr>
                <a:spLocks/>
              </p:cNvSpPr>
              <p:nvPr/>
            </p:nvSpPr>
            <p:spPr bwMode="auto">
              <a:xfrm>
                <a:off x="6658709" y="2220557"/>
                <a:ext cx="1550795" cy="3241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Autofit/>
              </a:bodyPr>
              <a:lstStyle/>
              <a:p>
                <a:pPr algn="ctr" defTabSz="584141">
                  <a:lnSpc>
                    <a:spcPct val="130000"/>
                  </a:lnSpc>
                  <a:defRPr/>
                </a:pPr>
                <a:r>
                  <a:rPr lang="zh-CN" altLang="en-US" sz="2000" dirty="0">
                    <a:solidFill>
                      <a:srgbClr val="424242"/>
                    </a:solidFill>
                    <a:cs typeface="+mn-ea"/>
                    <a:sym typeface="+mn-lt"/>
                  </a:rPr>
                  <a:t>公司辅助责任</a:t>
                </a:r>
                <a:endParaRPr lang="en-US" altLang="zh-CN" sz="2000" dirty="0">
                  <a:solidFill>
                    <a:srgbClr val="424242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8410989" y="2685005"/>
              <a:ext cx="2586078" cy="174785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This text will not appear in a consistent order. Using default text is a simple way to create the appearance of content without having to create it. Humans are creative beings. If it is not real text, they will focus on the design.</a:t>
              </a:r>
            </a:p>
          </p:txBody>
        </p:sp>
      </p:grpSp>
      <p:cxnSp>
        <p:nvCxnSpPr>
          <p:cNvPr id="42" name="直接连接符 41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岗位责任理解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7957062"/>
      </p:ext>
    </p:extLst>
  </p:cSld>
  <p:clrMapOvr>
    <a:masterClrMapping/>
  </p:clrMapOvr>
  <p:transition spd="slow">
    <p:push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6598007" y="1959088"/>
            <a:ext cx="4609061" cy="806215"/>
            <a:chOff x="5394700" y="1317507"/>
            <a:chExt cx="4609061" cy="806215"/>
          </a:xfrm>
        </p:grpSpPr>
        <p:sp>
          <p:nvSpPr>
            <p:cNvPr id="32" name="TextBox 19"/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+mn-lt"/>
                  <a:cs typeface="+mn-ea"/>
                  <a:sym typeface="+mn-lt"/>
                </a:rPr>
                <a:t>公司员工精神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5394701" y="1662057"/>
              <a:ext cx="4609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7504473" y="3813716"/>
            <a:ext cx="3874727" cy="806215"/>
            <a:chOff x="5394700" y="1317507"/>
            <a:chExt cx="3874727" cy="806215"/>
          </a:xfrm>
        </p:grpSpPr>
        <p:sp>
          <p:nvSpPr>
            <p:cNvPr id="35" name="TextBox 19"/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+mn-lt"/>
                  <a:cs typeface="+mn-ea"/>
                  <a:sym typeface="+mn-lt"/>
                </a:rPr>
                <a:t>公司业务方向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5394701" y="1662057"/>
              <a:ext cx="387472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12801" y="2884496"/>
            <a:ext cx="3874723" cy="806215"/>
            <a:chOff x="5151817" y="1317507"/>
            <a:chExt cx="3874723" cy="806215"/>
          </a:xfrm>
        </p:grpSpPr>
        <p:sp>
          <p:nvSpPr>
            <p:cNvPr id="38" name="TextBox 19"/>
            <p:cNvSpPr txBox="1"/>
            <p:nvPr/>
          </p:nvSpPr>
          <p:spPr>
            <a:xfrm>
              <a:off x="6582107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r"/>
              <a:r>
                <a:rPr lang="zh-CN" altLang="en-US" sz="2000" dirty="0">
                  <a:latin typeface="+mn-lt"/>
                  <a:cs typeface="+mn-ea"/>
                  <a:sym typeface="+mn-lt"/>
                </a:rPr>
                <a:t>公司经营理念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5151817" y="1662057"/>
              <a:ext cx="387472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984932" y="4735129"/>
            <a:ext cx="4609060" cy="806215"/>
            <a:chOff x="5394701" y="1317507"/>
            <a:chExt cx="4609060" cy="806215"/>
          </a:xfrm>
        </p:grpSpPr>
        <p:sp>
          <p:nvSpPr>
            <p:cNvPr id="41" name="TextBox 19"/>
            <p:cNvSpPr txBox="1"/>
            <p:nvPr/>
          </p:nvSpPr>
          <p:spPr>
            <a:xfrm>
              <a:off x="7559328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r"/>
              <a:r>
                <a:rPr lang="zh-CN" altLang="en-US" sz="2000" dirty="0">
                  <a:latin typeface="+mn-lt"/>
                  <a:cs typeface="+mn-ea"/>
                  <a:sym typeface="+mn-lt"/>
                </a:rPr>
                <a:t>员工关怀理解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5394701" y="1662057"/>
              <a:ext cx="46090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pic>
        <p:nvPicPr>
          <p:cNvPr id="48" name="图片占位符 47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05944" y="1933689"/>
            <a:ext cx="4078514" cy="3634695"/>
          </a:xfrm>
        </p:spPr>
      </p:pic>
      <p:cxnSp>
        <p:nvCxnSpPr>
          <p:cNvPr id="17" name="直接连接符 16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企业文化的理解</a:t>
            </a:r>
            <a:endParaRPr lang="en-US" sz="2400" b="1" spc="300" dirty="0">
              <a:latin typeface="+mn-lt"/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16278176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e51329a9-628c-411f-ae28-1db188862d61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638250" y="1886774"/>
            <a:ext cx="2934549" cy="3805177"/>
            <a:chOff x="4705499" y="1760958"/>
            <a:chExt cx="2934549" cy="380517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4" name="išľïďè"/>
            <p:cNvGrpSpPr/>
            <p:nvPr/>
          </p:nvGrpSpPr>
          <p:grpSpPr>
            <a:xfrm rot="20615408">
              <a:off x="4705499" y="1760958"/>
              <a:ext cx="2934549" cy="3805177"/>
              <a:chOff x="4722996" y="2167445"/>
              <a:chExt cx="2934549" cy="3805177"/>
            </a:xfrm>
          </p:grpSpPr>
          <p:sp>
            <p:nvSpPr>
              <p:cNvPr id="24" name="iṩļîdè"/>
              <p:cNvSpPr>
                <a:spLocks/>
              </p:cNvSpPr>
              <p:nvPr/>
            </p:nvSpPr>
            <p:spPr bwMode="gray">
              <a:xfrm flipH="1">
                <a:off x="4722996" y="4779331"/>
                <a:ext cx="2161276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5" name="îṡlïḍe"/>
              <p:cNvSpPr>
                <a:spLocks/>
              </p:cNvSpPr>
              <p:nvPr/>
            </p:nvSpPr>
            <p:spPr bwMode="gray">
              <a:xfrm rot="18000000" flipH="1">
                <a:off x="5756352" y="4555415"/>
                <a:ext cx="2159883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40404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6" name="iṣḻïďé"/>
              <p:cNvSpPr>
                <a:spLocks/>
              </p:cNvSpPr>
              <p:nvPr/>
            </p:nvSpPr>
            <p:spPr bwMode="gray">
              <a:xfrm rot="14400000" flipH="1">
                <a:off x="6044237" y="3416364"/>
                <a:ext cx="2159884" cy="674529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7" name="ï$ļíďè"/>
              <p:cNvSpPr>
                <a:spLocks/>
              </p:cNvSpPr>
              <p:nvPr/>
            </p:nvSpPr>
            <p:spPr bwMode="gray">
              <a:xfrm rot="10800000" flipH="1">
                <a:off x="5496269" y="2651434"/>
                <a:ext cx="2161276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40404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8" name="ïṥlíḓé"/>
              <p:cNvSpPr>
                <a:spLocks/>
              </p:cNvSpPr>
              <p:nvPr/>
            </p:nvSpPr>
            <p:spPr bwMode="gray">
              <a:xfrm rot="7200000" flipH="1">
                <a:off x="4401726" y="2910121"/>
                <a:ext cx="2159884" cy="674531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9" name="îSḷíďe"/>
              <p:cNvSpPr>
                <a:spLocks/>
              </p:cNvSpPr>
              <p:nvPr/>
            </p:nvSpPr>
            <p:spPr bwMode="gray">
              <a:xfrm rot="3600000" flipH="1">
                <a:off x="4111056" y="3974068"/>
                <a:ext cx="2161274" cy="675920"/>
              </a:xfrm>
              <a:custGeom>
                <a:avLst/>
                <a:gdLst>
                  <a:gd name="T0" fmla="*/ 1405 w 1717"/>
                  <a:gd name="T1" fmla="*/ 102 h 484"/>
                  <a:gd name="T2" fmla="*/ 1540 w 1717"/>
                  <a:gd name="T3" fmla="*/ 395 h 484"/>
                  <a:gd name="T4" fmla="*/ 1472 w 1717"/>
                  <a:gd name="T5" fmla="*/ 369 h 484"/>
                  <a:gd name="T6" fmla="*/ 1373 w 1717"/>
                  <a:gd name="T7" fmla="*/ 403 h 484"/>
                  <a:gd name="T8" fmla="*/ 1274 w 1717"/>
                  <a:gd name="T9" fmla="*/ 433 h 484"/>
                  <a:gd name="T10" fmla="*/ 1160 w 1717"/>
                  <a:gd name="T11" fmla="*/ 458 h 484"/>
                  <a:gd name="T12" fmla="*/ 1062 w 1717"/>
                  <a:gd name="T13" fmla="*/ 472 h 484"/>
                  <a:gd name="T14" fmla="*/ 968 w 1717"/>
                  <a:gd name="T15" fmla="*/ 479 h 484"/>
                  <a:gd name="T16" fmla="*/ 872 w 1717"/>
                  <a:gd name="T17" fmla="*/ 479 h 484"/>
                  <a:gd name="T18" fmla="*/ 766 w 1717"/>
                  <a:gd name="T19" fmla="*/ 468 h 484"/>
                  <a:gd name="T20" fmla="*/ 634 w 1717"/>
                  <a:gd name="T21" fmla="*/ 439 h 484"/>
                  <a:gd name="T22" fmla="*/ 524 w 1717"/>
                  <a:gd name="T23" fmla="*/ 407 h 484"/>
                  <a:gd name="T24" fmla="*/ 435 w 1717"/>
                  <a:gd name="T25" fmla="*/ 373 h 484"/>
                  <a:gd name="T26" fmla="*/ 344 w 1717"/>
                  <a:gd name="T27" fmla="*/ 326 h 484"/>
                  <a:gd name="T28" fmla="*/ 242 w 1717"/>
                  <a:gd name="T29" fmla="*/ 256 h 484"/>
                  <a:gd name="T30" fmla="*/ 157 w 1717"/>
                  <a:gd name="T31" fmla="*/ 186 h 484"/>
                  <a:gd name="T32" fmla="*/ 102 w 1717"/>
                  <a:gd name="T33" fmla="*/ 132 h 484"/>
                  <a:gd name="T34" fmla="*/ 0 w 1717"/>
                  <a:gd name="T35" fmla="*/ 0 h 484"/>
                  <a:gd name="T36" fmla="*/ 135 w 1717"/>
                  <a:gd name="T37" fmla="*/ 124 h 484"/>
                  <a:gd name="T38" fmla="*/ 219 w 1717"/>
                  <a:gd name="T39" fmla="*/ 186 h 484"/>
                  <a:gd name="T40" fmla="*/ 307 w 1717"/>
                  <a:gd name="T41" fmla="*/ 231 h 484"/>
                  <a:gd name="T42" fmla="*/ 395 w 1717"/>
                  <a:gd name="T43" fmla="*/ 267 h 484"/>
                  <a:gd name="T44" fmla="*/ 487 w 1717"/>
                  <a:gd name="T45" fmla="*/ 293 h 484"/>
                  <a:gd name="T46" fmla="*/ 571 w 1717"/>
                  <a:gd name="T47" fmla="*/ 309 h 484"/>
                  <a:gd name="T48" fmla="*/ 673 w 1717"/>
                  <a:gd name="T49" fmla="*/ 318 h 484"/>
                  <a:gd name="T50" fmla="*/ 766 w 1717"/>
                  <a:gd name="T51" fmla="*/ 318 h 484"/>
                  <a:gd name="T52" fmla="*/ 890 w 1717"/>
                  <a:gd name="T53" fmla="*/ 311 h 484"/>
                  <a:gd name="T54" fmla="*/ 1000 w 1717"/>
                  <a:gd name="T55" fmla="*/ 296 h 484"/>
                  <a:gd name="T56" fmla="*/ 1106 w 1717"/>
                  <a:gd name="T57" fmla="*/ 274 h 484"/>
                  <a:gd name="T58" fmla="*/ 1212 w 1717"/>
                  <a:gd name="T59" fmla="*/ 245 h 484"/>
                  <a:gd name="T60" fmla="*/ 1318 w 1717"/>
                  <a:gd name="T61" fmla="*/ 209 h 484"/>
                  <a:gd name="T62" fmla="*/ 1427 w 1717"/>
                  <a:gd name="T63" fmla="*/ 153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17" h="484">
                    <a:moveTo>
                      <a:pt x="1427" y="153"/>
                    </a:moveTo>
                    <a:lnTo>
                      <a:pt x="1405" y="102"/>
                    </a:lnTo>
                    <a:lnTo>
                      <a:pt x="1716" y="132"/>
                    </a:lnTo>
                    <a:lnTo>
                      <a:pt x="1540" y="395"/>
                    </a:lnTo>
                    <a:lnTo>
                      <a:pt x="1519" y="344"/>
                    </a:lnTo>
                    <a:lnTo>
                      <a:pt x="1472" y="369"/>
                    </a:lnTo>
                    <a:lnTo>
                      <a:pt x="1413" y="391"/>
                    </a:lnTo>
                    <a:lnTo>
                      <a:pt x="1373" y="403"/>
                    </a:lnTo>
                    <a:lnTo>
                      <a:pt x="1328" y="418"/>
                    </a:lnTo>
                    <a:lnTo>
                      <a:pt x="1274" y="433"/>
                    </a:lnTo>
                    <a:lnTo>
                      <a:pt x="1219" y="447"/>
                    </a:lnTo>
                    <a:lnTo>
                      <a:pt x="1160" y="458"/>
                    </a:lnTo>
                    <a:lnTo>
                      <a:pt x="1117" y="464"/>
                    </a:lnTo>
                    <a:lnTo>
                      <a:pt x="1062" y="472"/>
                    </a:lnTo>
                    <a:lnTo>
                      <a:pt x="1007" y="479"/>
                    </a:lnTo>
                    <a:lnTo>
                      <a:pt x="968" y="479"/>
                    </a:lnTo>
                    <a:lnTo>
                      <a:pt x="916" y="483"/>
                    </a:lnTo>
                    <a:lnTo>
                      <a:pt x="872" y="479"/>
                    </a:lnTo>
                    <a:lnTo>
                      <a:pt x="817" y="475"/>
                    </a:lnTo>
                    <a:lnTo>
                      <a:pt x="766" y="468"/>
                    </a:lnTo>
                    <a:lnTo>
                      <a:pt x="701" y="453"/>
                    </a:lnTo>
                    <a:lnTo>
                      <a:pt x="634" y="439"/>
                    </a:lnTo>
                    <a:lnTo>
                      <a:pt x="576" y="424"/>
                    </a:lnTo>
                    <a:lnTo>
                      <a:pt x="524" y="407"/>
                    </a:lnTo>
                    <a:lnTo>
                      <a:pt x="476" y="391"/>
                    </a:lnTo>
                    <a:lnTo>
                      <a:pt x="435" y="373"/>
                    </a:lnTo>
                    <a:lnTo>
                      <a:pt x="384" y="349"/>
                    </a:lnTo>
                    <a:lnTo>
                      <a:pt x="344" y="326"/>
                    </a:lnTo>
                    <a:lnTo>
                      <a:pt x="293" y="293"/>
                    </a:lnTo>
                    <a:lnTo>
                      <a:pt x="242" y="256"/>
                    </a:lnTo>
                    <a:lnTo>
                      <a:pt x="205" y="226"/>
                    </a:lnTo>
                    <a:lnTo>
                      <a:pt x="157" y="186"/>
                    </a:lnTo>
                    <a:lnTo>
                      <a:pt x="124" y="158"/>
                    </a:lnTo>
                    <a:lnTo>
                      <a:pt x="102" y="132"/>
                    </a:lnTo>
                    <a:lnTo>
                      <a:pt x="62" y="88"/>
                    </a:lnTo>
                    <a:lnTo>
                      <a:pt x="0" y="0"/>
                    </a:lnTo>
                    <a:lnTo>
                      <a:pt x="91" y="88"/>
                    </a:lnTo>
                    <a:lnTo>
                      <a:pt x="135" y="124"/>
                    </a:lnTo>
                    <a:lnTo>
                      <a:pt x="175" y="158"/>
                    </a:lnTo>
                    <a:lnTo>
                      <a:pt x="219" y="186"/>
                    </a:lnTo>
                    <a:lnTo>
                      <a:pt x="263" y="209"/>
                    </a:lnTo>
                    <a:lnTo>
                      <a:pt x="307" y="231"/>
                    </a:lnTo>
                    <a:lnTo>
                      <a:pt x="355" y="253"/>
                    </a:lnTo>
                    <a:lnTo>
                      <a:pt x="395" y="267"/>
                    </a:lnTo>
                    <a:lnTo>
                      <a:pt x="439" y="282"/>
                    </a:lnTo>
                    <a:lnTo>
                      <a:pt x="487" y="293"/>
                    </a:lnTo>
                    <a:lnTo>
                      <a:pt x="534" y="301"/>
                    </a:lnTo>
                    <a:lnTo>
                      <a:pt x="571" y="309"/>
                    </a:lnTo>
                    <a:lnTo>
                      <a:pt x="622" y="312"/>
                    </a:lnTo>
                    <a:lnTo>
                      <a:pt x="673" y="318"/>
                    </a:lnTo>
                    <a:lnTo>
                      <a:pt x="718" y="318"/>
                    </a:lnTo>
                    <a:lnTo>
                      <a:pt x="766" y="318"/>
                    </a:lnTo>
                    <a:lnTo>
                      <a:pt x="828" y="318"/>
                    </a:lnTo>
                    <a:lnTo>
                      <a:pt x="890" y="311"/>
                    </a:lnTo>
                    <a:lnTo>
                      <a:pt x="949" y="304"/>
                    </a:lnTo>
                    <a:lnTo>
                      <a:pt x="1000" y="296"/>
                    </a:lnTo>
                    <a:lnTo>
                      <a:pt x="1058" y="285"/>
                    </a:lnTo>
                    <a:lnTo>
                      <a:pt x="1106" y="274"/>
                    </a:lnTo>
                    <a:lnTo>
                      <a:pt x="1156" y="260"/>
                    </a:lnTo>
                    <a:lnTo>
                      <a:pt x="1212" y="245"/>
                    </a:lnTo>
                    <a:lnTo>
                      <a:pt x="1259" y="231"/>
                    </a:lnTo>
                    <a:lnTo>
                      <a:pt x="1318" y="209"/>
                    </a:lnTo>
                    <a:lnTo>
                      <a:pt x="1362" y="190"/>
                    </a:lnTo>
                    <a:lnTo>
                      <a:pt x="1427" y="153"/>
                    </a:lnTo>
                  </a:path>
                </a:pathLst>
              </a:custGeom>
              <a:solidFill>
                <a:srgbClr val="404040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5" name="ïsļïḓé"/>
            <p:cNvSpPr>
              <a:spLocks/>
            </p:cNvSpPr>
            <p:nvPr/>
          </p:nvSpPr>
          <p:spPr bwMode="gray">
            <a:xfrm flipH="1">
              <a:off x="5317696" y="2826545"/>
              <a:ext cx="1673999" cy="1674001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 w="9525">
              <a:noFill/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 anchorCtr="1">
              <a:normAutofit/>
            </a:bodyPr>
            <a:lstStyle/>
            <a:p>
              <a:pPr algn="ctr">
                <a:lnSpc>
                  <a:spcPct val="130000"/>
                </a:lnSpc>
              </a:pPr>
              <a:endParaRPr lang="zh-CN" altLang="en-US" sz="1600" b="1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8081760" y="1928734"/>
            <a:ext cx="2757695" cy="1126142"/>
            <a:chOff x="1541719" y="2349127"/>
            <a:chExt cx="2757695" cy="1126142"/>
          </a:xfrm>
        </p:grpSpPr>
        <p:sp>
          <p:nvSpPr>
            <p:cNvPr id="31" name="文本框 30"/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部门技能提升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541719" y="2687681"/>
              <a:ext cx="2757695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081760" y="3336502"/>
            <a:ext cx="2757695" cy="1126142"/>
            <a:chOff x="1541719" y="2349127"/>
            <a:chExt cx="2757695" cy="1126142"/>
          </a:xfrm>
        </p:grpSpPr>
        <p:sp>
          <p:nvSpPr>
            <p:cNvPr id="34" name="文本框 33"/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团建项目开展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541719" y="2687681"/>
              <a:ext cx="2757695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8081760" y="4744269"/>
            <a:ext cx="2757695" cy="1126142"/>
            <a:chOff x="1541719" y="2349127"/>
            <a:chExt cx="2757695" cy="1126142"/>
          </a:xfrm>
        </p:grpSpPr>
        <p:sp>
          <p:nvSpPr>
            <p:cNvPr id="37" name="文本框 36"/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新人入职培训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541719" y="2687681"/>
              <a:ext cx="2757695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352545" y="1928734"/>
            <a:ext cx="2757695" cy="1126142"/>
            <a:chOff x="1541719" y="2349127"/>
            <a:chExt cx="2757695" cy="1126142"/>
          </a:xfrm>
        </p:grpSpPr>
        <p:sp>
          <p:nvSpPr>
            <p:cNvPr id="40" name="文本框 39"/>
            <p:cNvSpPr txBox="1"/>
            <p:nvPr/>
          </p:nvSpPr>
          <p:spPr>
            <a:xfrm>
              <a:off x="2165633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部门人员配置</a:t>
              </a: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541719" y="2687681"/>
              <a:ext cx="2757695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352545" y="3336502"/>
            <a:ext cx="2757695" cy="1126142"/>
            <a:chOff x="1541719" y="2349127"/>
            <a:chExt cx="2757695" cy="1126142"/>
          </a:xfrm>
        </p:grpSpPr>
        <p:sp>
          <p:nvSpPr>
            <p:cNvPr id="43" name="文本框 42"/>
            <p:cNvSpPr txBox="1"/>
            <p:nvPr/>
          </p:nvSpPr>
          <p:spPr>
            <a:xfrm>
              <a:off x="2165633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营销技能学习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541719" y="2687681"/>
              <a:ext cx="2757695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352545" y="4744269"/>
            <a:ext cx="2757695" cy="1126142"/>
            <a:chOff x="1541719" y="2349127"/>
            <a:chExt cx="2757695" cy="1126142"/>
          </a:xfrm>
        </p:grpSpPr>
        <p:sp>
          <p:nvSpPr>
            <p:cNvPr id="46" name="文本框 45"/>
            <p:cNvSpPr txBox="1"/>
            <p:nvPr/>
          </p:nvSpPr>
          <p:spPr>
            <a:xfrm>
              <a:off x="2165633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团队文化培养</a:t>
              </a: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541719" y="2687681"/>
              <a:ext cx="2757695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cxnSp>
        <p:nvCxnSpPr>
          <p:cNvPr id="48" name="直接连接符 47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我对部门的建议</a:t>
            </a:r>
            <a:endParaRPr lang="en-US" sz="2400" b="1" spc="300" dirty="0">
              <a:latin typeface="+mn-lt"/>
              <a:cs typeface="+mn-ea"/>
              <a:sym typeface="+mn-lt"/>
            </a:endParaRPr>
          </a:p>
        </p:txBody>
      </p:sp>
      <p:cxnSp>
        <p:nvCxnSpPr>
          <p:cNvPr id="58" name="直接连接符 57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5492501"/>
      </p:ext>
    </p:extLst>
  </p:cSld>
  <p:clrMapOvr>
    <a:masterClrMapping/>
  </p:clrMapOvr>
  <p:transition spd="slow">
    <p:push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组合 25"/>
          <p:cNvGrpSpPr/>
          <p:nvPr/>
        </p:nvGrpSpPr>
        <p:grpSpPr>
          <a:xfrm>
            <a:off x="5113337" y="1933351"/>
            <a:ext cx="6022975" cy="3637755"/>
            <a:chOff x="5113337" y="2151063"/>
            <a:chExt cx="6022975" cy="3637755"/>
          </a:xfrm>
        </p:grpSpPr>
        <p:sp>
          <p:nvSpPr>
            <p:cNvPr id="8" name="矩形 7"/>
            <p:cNvSpPr/>
            <p:nvPr/>
          </p:nvSpPr>
          <p:spPr>
            <a:xfrm>
              <a:off x="5113337" y="2151063"/>
              <a:ext cx="6022975" cy="363775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5359397" y="2516702"/>
              <a:ext cx="5511803" cy="882135"/>
              <a:chOff x="5394700" y="1317507"/>
              <a:chExt cx="5511803" cy="882135"/>
            </a:xfrm>
          </p:grpSpPr>
          <p:sp>
            <p:nvSpPr>
              <p:cNvPr id="11" name="TextBox 19"/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dirty="0">
                    <a:latin typeface="+mn-lt"/>
                    <a:cs typeface="+mn-ea"/>
                    <a:sym typeface="+mn-lt"/>
                  </a:rPr>
                  <a:t>战略定制方案</a:t>
                </a:r>
                <a:endParaRPr lang="en-US" sz="2000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5394700" y="1737977"/>
                <a:ext cx="5511803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1055687" y="1933351"/>
            <a:ext cx="3687763" cy="668337"/>
            <a:chOff x="1055687" y="2151063"/>
            <a:chExt cx="3687763" cy="668337"/>
          </a:xfrm>
        </p:grpSpPr>
        <p:sp>
          <p:nvSpPr>
            <p:cNvPr id="3" name="矩形 2"/>
            <p:cNvSpPr/>
            <p:nvPr/>
          </p:nvSpPr>
          <p:spPr>
            <a:xfrm>
              <a:off x="1055688" y="2151063"/>
              <a:ext cx="3687762" cy="66833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TextBox 19"/>
            <p:cNvSpPr txBox="1"/>
            <p:nvPr/>
          </p:nvSpPr>
          <p:spPr>
            <a:xfrm>
              <a:off x="1055687" y="2283310"/>
              <a:ext cx="3687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客户营销策略</a:t>
              </a:r>
              <a:endParaRPr lang="en-US" sz="20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55687" y="3912963"/>
            <a:ext cx="3687763" cy="668337"/>
            <a:chOff x="1055687" y="4130675"/>
            <a:chExt cx="3687763" cy="668337"/>
          </a:xfrm>
        </p:grpSpPr>
        <p:sp>
          <p:nvSpPr>
            <p:cNvPr id="5" name="矩形 4"/>
            <p:cNvSpPr/>
            <p:nvPr/>
          </p:nvSpPr>
          <p:spPr>
            <a:xfrm>
              <a:off x="1055688" y="4130675"/>
              <a:ext cx="3687762" cy="66833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TextBox 19"/>
            <p:cNvSpPr txBox="1"/>
            <p:nvPr/>
          </p:nvSpPr>
          <p:spPr>
            <a:xfrm>
              <a:off x="1055687" y="4264788"/>
              <a:ext cx="3687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线上网络渠道</a:t>
              </a:r>
              <a:endParaRPr lang="en-US" altLang="zh-CN" sz="20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55687" y="4902769"/>
            <a:ext cx="3687763" cy="668337"/>
            <a:chOff x="1055687" y="5120481"/>
            <a:chExt cx="3687763" cy="668337"/>
          </a:xfrm>
        </p:grpSpPr>
        <p:sp>
          <p:nvSpPr>
            <p:cNvPr id="6" name="矩形 5"/>
            <p:cNvSpPr/>
            <p:nvPr/>
          </p:nvSpPr>
          <p:spPr>
            <a:xfrm>
              <a:off x="1055688" y="5120481"/>
              <a:ext cx="3687762" cy="668337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TextBox 19"/>
            <p:cNvSpPr txBox="1"/>
            <p:nvPr/>
          </p:nvSpPr>
          <p:spPr>
            <a:xfrm>
              <a:off x="1055687" y="5254594"/>
              <a:ext cx="3687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客户发展串联</a:t>
              </a:r>
              <a:endParaRPr lang="en-US" altLang="zh-CN" sz="20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055687" y="2923157"/>
            <a:ext cx="3687763" cy="668337"/>
            <a:chOff x="1055687" y="3140869"/>
            <a:chExt cx="3687763" cy="668337"/>
          </a:xfrm>
        </p:grpSpPr>
        <p:sp>
          <p:nvSpPr>
            <p:cNvPr id="4" name="矩形 3"/>
            <p:cNvSpPr/>
            <p:nvPr/>
          </p:nvSpPr>
          <p:spPr>
            <a:xfrm>
              <a:off x="1055688" y="3140869"/>
              <a:ext cx="3687762" cy="6683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TextBox 19"/>
            <p:cNvSpPr txBox="1"/>
            <p:nvPr/>
          </p:nvSpPr>
          <p:spPr>
            <a:xfrm>
              <a:off x="1055687" y="3273116"/>
              <a:ext cx="368776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zh-CN" altLang="en-US" sz="2000" dirty="0">
                  <a:latin typeface="+mn-lt"/>
                  <a:cs typeface="+mn-ea"/>
                  <a:sym typeface="+mn-lt"/>
                </a:rPr>
                <a:t>地推营销策略</a:t>
              </a:r>
            </a:p>
          </p:txBody>
        </p:sp>
      </p:grpSp>
      <p:pic>
        <p:nvPicPr>
          <p:cNvPr id="21" name="图片占位符 20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52116" y="3740269"/>
            <a:ext cx="5345416" cy="1163741"/>
          </a:xfrm>
        </p:spPr>
      </p:pic>
      <p:cxnSp>
        <p:nvCxnSpPr>
          <p:cNvPr id="28" name="直接连接符 27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战略制定</a:t>
            </a:r>
          </a:p>
        </p:txBody>
      </p:sp>
      <p:cxnSp>
        <p:nvCxnSpPr>
          <p:cNvPr id="29" name="直接连接符 28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41646979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îSľíḍé"/>
          <p:cNvGrpSpPr/>
          <p:nvPr/>
        </p:nvGrpSpPr>
        <p:grpSpPr>
          <a:xfrm>
            <a:off x="2729661" y="2937202"/>
            <a:ext cx="6743189" cy="1774736"/>
            <a:chOff x="1835153" y="2146300"/>
            <a:chExt cx="8521693" cy="224282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iş1íḑè"/>
            <p:cNvSpPr/>
            <p:nvPr/>
          </p:nvSpPr>
          <p:spPr>
            <a:xfrm rot="2280706" flipV="1">
              <a:off x="9788808" y="3249867"/>
              <a:ext cx="568038" cy="1078759"/>
            </a:xfrm>
            <a:prstGeom prst="rect">
              <a:avLst/>
            </a:prstGeom>
            <a:solidFill>
              <a:srgbClr val="40404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18" name="ïšḷîḑé"/>
            <p:cNvSpPr/>
            <p:nvPr/>
          </p:nvSpPr>
          <p:spPr>
            <a:xfrm rot="19319294">
              <a:off x="1835153" y="3249867"/>
              <a:ext cx="568038" cy="1078759"/>
            </a:xfrm>
            <a:prstGeom prst="rect">
              <a:avLst/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19" name="ïṩḷíḋè"/>
            <p:cNvSpPr/>
            <p:nvPr/>
          </p:nvSpPr>
          <p:spPr>
            <a:xfrm flipV="1">
              <a:off x="3982305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0" name="ï$ḷíde"/>
            <p:cNvSpPr/>
            <p:nvPr/>
          </p:nvSpPr>
          <p:spPr>
            <a:xfrm>
              <a:off x="2229838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rgbClr val="40404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1" name="íşļíḍé"/>
            <p:cNvSpPr/>
            <p:nvPr/>
          </p:nvSpPr>
          <p:spPr>
            <a:xfrm flipV="1">
              <a:off x="7487239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chemeClr val="bg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iśḻîḋê"/>
            <p:cNvSpPr/>
            <p:nvPr/>
          </p:nvSpPr>
          <p:spPr>
            <a:xfrm>
              <a:off x="5734772" y="2146300"/>
              <a:ext cx="2468607" cy="2242820"/>
            </a:xfrm>
            <a:prstGeom prst="parallelogram">
              <a:avLst>
                <a:gd name="adj" fmla="val 78020"/>
              </a:avLst>
            </a:prstGeom>
            <a:solidFill>
              <a:srgbClr val="40404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4853577" y="4929913"/>
            <a:ext cx="2556084" cy="1366208"/>
            <a:chOff x="1480705" y="2349127"/>
            <a:chExt cx="2932941" cy="1366208"/>
          </a:xfrm>
        </p:grpSpPr>
        <p:sp>
          <p:nvSpPr>
            <p:cNvPr id="27" name="文本框 26"/>
            <p:cNvSpPr txBox="1"/>
            <p:nvPr/>
          </p:nvSpPr>
          <p:spPr>
            <a:xfrm>
              <a:off x="1867328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实施步骤三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480705" y="2687681"/>
              <a:ext cx="2932941" cy="1027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865982" y="4929913"/>
            <a:ext cx="2611599" cy="1366208"/>
            <a:chOff x="1435897" y="2349127"/>
            <a:chExt cx="2996641" cy="1366208"/>
          </a:xfrm>
        </p:grpSpPr>
        <p:sp>
          <p:nvSpPr>
            <p:cNvPr id="30" name="文本框 29"/>
            <p:cNvSpPr txBox="1"/>
            <p:nvPr/>
          </p:nvSpPr>
          <p:spPr>
            <a:xfrm>
              <a:off x="1867328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实施步骤一</a:t>
              </a: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435897" y="2687681"/>
              <a:ext cx="2996641" cy="1027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7746606" y="4929913"/>
            <a:ext cx="2600961" cy="1366208"/>
            <a:chOff x="1417005" y="2349127"/>
            <a:chExt cx="2984435" cy="1366208"/>
          </a:xfrm>
        </p:grpSpPr>
        <p:sp>
          <p:nvSpPr>
            <p:cNvPr id="33" name="文本框 32"/>
            <p:cNvSpPr txBox="1"/>
            <p:nvPr/>
          </p:nvSpPr>
          <p:spPr>
            <a:xfrm>
              <a:off x="1867328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实施步骤五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417005" y="2687681"/>
              <a:ext cx="2984435" cy="1027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230478" y="1435005"/>
            <a:ext cx="2584939" cy="1366208"/>
            <a:chOff x="1242587" y="2349127"/>
            <a:chExt cx="2966051" cy="1366208"/>
          </a:xfrm>
        </p:grpSpPr>
        <p:sp>
          <p:nvSpPr>
            <p:cNvPr id="36" name="文本框 35"/>
            <p:cNvSpPr txBox="1"/>
            <p:nvPr/>
          </p:nvSpPr>
          <p:spPr>
            <a:xfrm>
              <a:off x="1867328" y="2349127"/>
              <a:ext cx="2133782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实施步骤二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242587" y="2687681"/>
              <a:ext cx="2966051" cy="1027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79021" y="1435005"/>
            <a:ext cx="2513459" cy="1366208"/>
            <a:chOff x="1419602" y="2349127"/>
            <a:chExt cx="2884032" cy="1366208"/>
          </a:xfrm>
        </p:grpSpPr>
        <p:sp>
          <p:nvSpPr>
            <p:cNvPr id="39" name="文本框 38"/>
            <p:cNvSpPr txBox="1"/>
            <p:nvPr/>
          </p:nvSpPr>
          <p:spPr>
            <a:xfrm>
              <a:off x="1867328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实施步骤四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419602" y="2687681"/>
              <a:ext cx="2884032" cy="1027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cxnSp>
        <p:nvCxnSpPr>
          <p:cNvPr id="41" name="直接连接符 40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目标改革步骤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9144091"/>
      </p:ext>
    </p:extLst>
  </p:cSld>
  <p:clrMapOvr>
    <a:masterClrMapping/>
  </p:clrMapOvr>
  <p:transition spd="slow">
    <p:push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808246" y="2424859"/>
            <a:ext cx="311070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000" b="1" dirty="0">
                <a:solidFill>
                  <a:srgbClr val="191919"/>
                </a:solidFill>
                <a:cs typeface="+mn-ea"/>
                <a:sym typeface="+mn-lt"/>
              </a:rPr>
              <a:t>规划展望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808246" y="3612592"/>
            <a:ext cx="467106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920353" y="3313263"/>
            <a:ext cx="2998599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006820" y="1229537"/>
            <a:ext cx="3800348" cy="4408404"/>
            <a:chOff x="1006820" y="1229537"/>
            <a:chExt cx="3800348" cy="440840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588" t="20893" r="62629" b="13562"/>
            <a:stretch/>
          </p:blipFill>
          <p:spPr>
            <a:xfrm>
              <a:off x="1006820" y="1229537"/>
              <a:ext cx="3800348" cy="4408404"/>
            </a:xfrm>
            <a:prstGeom prst="rect">
              <a:avLst/>
            </a:prstGeom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989575" y="2139630"/>
              <a:ext cx="2270454" cy="2650211"/>
            </a:xfrm>
            <a:prstGeom prst="rect">
              <a:avLst/>
            </a:prstGeom>
            <a:solidFill>
              <a:srgbClr val="E5E8ED"/>
            </a:solidFill>
            <a:ln>
              <a:noFill/>
            </a:ln>
            <a:effectLst>
              <a:innerShdw blurRad="304800" dist="76200" dir="13500000">
                <a:prstClr val="black">
                  <a:alpha val="6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00216" y="2532580"/>
              <a:ext cx="1210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7200" b="1" dirty="0">
                  <a:solidFill>
                    <a:srgbClr val="191919"/>
                  </a:solidFill>
                  <a:cs typeface="+mn-ea"/>
                  <a:sym typeface="+mn-lt"/>
                </a:rPr>
                <a:t>04</a:t>
              </a:r>
              <a:endParaRPr lang="zh-CN" altLang="en-US" sz="7200" b="1" dirty="0">
                <a:solidFill>
                  <a:srgbClr val="191919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60141" y="3732319"/>
              <a:ext cx="12907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3200" b="1" spc="600" dirty="0">
                  <a:solidFill>
                    <a:srgbClr val="191919"/>
                  </a:solidFill>
                  <a:cs typeface="+mn-ea"/>
                  <a:sym typeface="+mn-lt"/>
                </a:rPr>
                <a:t>Part</a:t>
              </a:r>
              <a:endParaRPr lang="zh-CN" altLang="en-US" sz="3200" b="1" spc="600" dirty="0">
                <a:solidFill>
                  <a:srgbClr val="191919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28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3138292" y="1975938"/>
            <a:ext cx="5915416" cy="3608134"/>
            <a:chOff x="4962185" y="1963238"/>
            <a:chExt cx="5915416" cy="3608134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cxnSp>
          <p:nvCxnSpPr>
            <p:cNvPr id="32" name="直接连接符 31"/>
            <p:cNvCxnSpPr/>
            <p:nvPr/>
          </p:nvCxnSpPr>
          <p:spPr>
            <a:xfrm>
              <a:off x="7932270" y="2290110"/>
              <a:ext cx="0" cy="3076575"/>
            </a:xfrm>
            <a:prstGeom prst="line">
              <a:avLst/>
            </a:prstGeom>
            <a:ln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îsḷîḋé"/>
            <p:cNvSpPr>
              <a:spLocks/>
            </p:cNvSpPr>
            <p:nvPr/>
          </p:nvSpPr>
          <p:spPr bwMode="auto">
            <a:xfrm>
              <a:off x="4962185" y="3934331"/>
              <a:ext cx="3302182" cy="654908"/>
            </a:xfrm>
            <a:custGeom>
              <a:avLst/>
              <a:gdLst>
                <a:gd name="T0" fmla="*/ 381 w 425"/>
                <a:gd name="T1" fmla="*/ 0 h 89"/>
                <a:gd name="T2" fmla="*/ 337 w 425"/>
                <a:gd name="T3" fmla="*/ 39 h 89"/>
                <a:gd name="T4" fmla="*/ 337 w 425"/>
                <a:gd name="T5" fmla="*/ 39 h 89"/>
                <a:gd name="T6" fmla="*/ 23 w 425"/>
                <a:gd name="T7" fmla="*/ 40 h 89"/>
                <a:gd name="T8" fmla="*/ 12 w 425"/>
                <a:gd name="T9" fmla="*/ 32 h 89"/>
                <a:gd name="T10" fmla="*/ 0 w 425"/>
                <a:gd name="T11" fmla="*/ 45 h 89"/>
                <a:gd name="T12" fmla="*/ 12 w 425"/>
                <a:gd name="T13" fmla="*/ 57 h 89"/>
                <a:gd name="T14" fmla="*/ 23 w 425"/>
                <a:gd name="T15" fmla="*/ 49 h 89"/>
                <a:gd name="T16" fmla="*/ 337 w 425"/>
                <a:gd name="T17" fmla="*/ 50 h 89"/>
                <a:gd name="T18" fmla="*/ 337 w 425"/>
                <a:gd name="T19" fmla="*/ 50 h 89"/>
                <a:gd name="T20" fmla="*/ 381 w 425"/>
                <a:gd name="T21" fmla="*/ 89 h 89"/>
                <a:gd name="T22" fmla="*/ 425 w 425"/>
                <a:gd name="T23" fmla="*/ 45 h 89"/>
                <a:gd name="T24" fmla="*/ 381 w 425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5" name="iṡḻiḋe"/>
            <p:cNvSpPr>
              <a:spLocks/>
            </p:cNvSpPr>
            <p:nvPr/>
          </p:nvSpPr>
          <p:spPr bwMode="auto">
            <a:xfrm>
              <a:off x="4962185" y="1985210"/>
              <a:ext cx="3302182" cy="654908"/>
            </a:xfrm>
            <a:custGeom>
              <a:avLst/>
              <a:gdLst>
                <a:gd name="T0" fmla="*/ 381 w 425"/>
                <a:gd name="T1" fmla="*/ 0 h 89"/>
                <a:gd name="T2" fmla="*/ 337 w 425"/>
                <a:gd name="T3" fmla="*/ 39 h 89"/>
                <a:gd name="T4" fmla="*/ 337 w 425"/>
                <a:gd name="T5" fmla="*/ 39 h 89"/>
                <a:gd name="T6" fmla="*/ 23 w 425"/>
                <a:gd name="T7" fmla="*/ 40 h 89"/>
                <a:gd name="T8" fmla="*/ 12 w 425"/>
                <a:gd name="T9" fmla="*/ 32 h 89"/>
                <a:gd name="T10" fmla="*/ 0 w 425"/>
                <a:gd name="T11" fmla="*/ 45 h 89"/>
                <a:gd name="T12" fmla="*/ 12 w 425"/>
                <a:gd name="T13" fmla="*/ 57 h 89"/>
                <a:gd name="T14" fmla="*/ 23 w 425"/>
                <a:gd name="T15" fmla="*/ 49 h 89"/>
                <a:gd name="T16" fmla="*/ 337 w 425"/>
                <a:gd name="T17" fmla="*/ 50 h 89"/>
                <a:gd name="T18" fmla="*/ 337 w 425"/>
                <a:gd name="T19" fmla="*/ 50 h 89"/>
                <a:gd name="T20" fmla="*/ 381 w 425"/>
                <a:gd name="T21" fmla="*/ 89 h 89"/>
                <a:gd name="T22" fmla="*/ 425 w 425"/>
                <a:gd name="T23" fmla="*/ 45 h 89"/>
                <a:gd name="T24" fmla="*/ 381 w 425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3" name="íŝļîďé"/>
            <p:cNvSpPr>
              <a:spLocks/>
            </p:cNvSpPr>
            <p:nvPr/>
          </p:nvSpPr>
          <p:spPr bwMode="auto">
            <a:xfrm rot="10800000">
              <a:off x="7575419" y="4908891"/>
              <a:ext cx="3302182" cy="654908"/>
            </a:xfrm>
            <a:custGeom>
              <a:avLst/>
              <a:gdLst>
                <a:gd name="T0" fmla="*/ 381 w 425"/>
                <a:gd name="T1" fmla="*/ 0 h 89"/>
                <a:gd name="T2" fmla="*/ 337 w 425"/>
                <a:gd name="T3" fmla="*/ 39 h 89"/>
                <a:gd name="T4" fmla="*/ 337 w 425"/>
                <a:gd name="T5" fmla="*/ 39 h 89"/>
                <a:gd name="T6" fmla="*/ 23 w 425"/>
                <a:gd name="T7" fmla="*/ 40 h 89"/>
                <a:gd name="T8" fmla="*/ 12 w 425"/>
                <a:gd name="T9" fmla="*/ 32 h 89"/>
                <a:gd name="T10" fmla="*/ 0 w 425"/>
                <a:gd name="T11" fmla="*/ 45 h 89"/>
                <a:gd name="T12" fmla="*/ 12 w 425"/>
                <a:gd name="T13" fmla="*/ 57 h 89"/>
                <a:gd name="T14" fmla="*/ 23 w 425"/>
                <a:gd name="T15" fmla="*/ 49 h 89"/>
                <a:gd name="T16" fmla="*/ 337 w 425"/>
                <a:gd name="T17" fmla="*/ 50 h 89"/>
                <a:gd name="T18" fmla="*/ 337 w 425"/>
                <a:gd name="T19" fmla="*/ 50 h 89"/>
                <a:gd name="T20" fmla="*/ 381 w 425"/>
                <a:gd name="T21" fmla="*/ 89 h 89"/>
                <a:gd name="T22" fmla="*/ 425 w 425"/>
                <a:gd name="T23" fmla="*/ 45 h 89"/>
                <a:gd name="T24" fmla="*/ 381 w 425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1" name="íšļïḓè"/>
            <p:cNvSpPr>
              <a:spLocks/>
            </p:cNvSpPr>
            <p:nvPr/>
          </p:nvSpPr>
          <p:spPr bwMode="auto">
            <a:xfrm rot="10800000">
              <a:off x="7575419" y="2959770"/>
              <a:ext cx="3302182" cy="654908"/>
            </a:xfrm>
            <a:custGeom>
              <a:avLst/>
              <a:gdLst>
                <a:gd name="T0" fmla="*/ 381 w 425"/>
                <a:gd name="T1" fmla="*/ 0 h 89"/>
                <a:gd name="T2" fmla="*/ 337 w 425"/>
                <a:gd name="T3" fmla="*/ 39 h 89"/>
                <a:gd name="T4" fmla="*/ 337 w 425"/>
                <a:gd name="T5" fmla="*/ 39 h 89"/>
                <a:gd name="T6" fmla="*/ 23 w 425"/>
                <a:gd name="T7" fmla="*/ 40 h 89"/>
                <a:gd name="T8" fmla="*/ 12 w 425"/>
                <a:gd name="T9" fmla="*/ 32 h 89"/>
                <a:gd name="T10" fmla="*/ 0 w 425"/>
                <a:gd name="T11" fmla="*/ 45 h 89"/>
                <a:gd name="T12" fmla="*/ 12 w 425"/>
                <a:gd name="T13" fmla="*/ 57 h 89"/>
                <a:gd name="T14" fmla="*/ 23 w 425"/>
                <a:gd name="T15" fmla="*/ 49 h 89"/>
                <a:gd name="T16" fmla="*/ 337 w 425"/>
                <a:gd name="T17" fmla="*/ 50 h 89"/>
                <a:gd name="T18" fmla="*/ 337 w 425"/>
                <a:gd name="T19" fmla="*/ 50 h 89"/>
                <a:gd name="T20" fmla="*/ 381 w 425"/>
                <a:gd name="T21" fmla="*/ 89 h 89"/>
                <a:gd name="T22" fmla="*/ 425 w 425"/>
                <a:gd name="T23" fmla="*/ 45 h 89"/>
                <a:gd name="T24" fmla="*/ 381 w 425"/>
                <a:gd name="T25" fmla="*/ 0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25" h="89">
                  <a:moveTo>
                    <a:pt x="381" y="0"/>
                  </a:moveTo>
                  <a:cubicBezTo>
                    <a:pt x="358" y="0"/>
                    <a:pt x="340" y="17"/>
                    <a:pt x="337" y="39"/>
                  </a:cubicBezTo>
                  <a:cubicBezTo>
                    <a:pt x="337" y="39"/>
                    <a:pt x="337" y="39"/>
                    <a:pt x="337" y="39"/>
                  </a:cubicBezTo>
                  <a:cubicBezTo>
                    <a:pt x="276" y="44"/>
                    <a:pt x="95" y="45"/>
                    <a:pt x="23" y="40"/>
                  </a:cubicBezTo>
                  <a:cubicBezTo>
                    <a:pt x="21" y="35"/>
                    <a:pt x="17" y="32"/>
                    <a:pt x="12" y="32"/>
                  </a:cubicBezTo>
                  <a:cubicBezTo>
                    <a:pt x="5" y="32"/>
                    <a:pt x="0" y="38"/>
                    <a:pt x="0" y="45"/>
                  </a:cubicBezTo>
                  <a:cubicBezTo>
                    <a:pt x="0" y="51"/>
                    <a:pt x="5" y="57"/>
                    <a:pt x="12" y="57"/>
                  </a:cubicBezTo>
                  <a:cubicBezTo>
                    <a:pt x="17" y="57"/>
                    <a:pt x="21" y="54"/>
                    <a:pt x="23" y="49"/>
                  </a:cubicBezTo>
                  <a:cubicBezTo>
                    <a:pt x="104" y="45"/>
                    <a:pt x="267" y="45"/>
                    <a:pt x="337" y="50"/>
                  </a:cubicBezTo>
                  <a:cubicBezTo>
                    <a:pt x="337" y="50"/>
                    <a:pt x="337" y="50"/>
                    <a:pt x="337" y="50"/>
                  </a:cubicBezTo>
                  <a:cubicBezTo>
                    <a:pt x="340" y="72"/>
                    <a:pt x="358" y="89"/>
                    <a:pt x="381" y="89"/>
                  </a:cubicBezTo>
                  <a:cubicBezTo>
                    <a:pt x="406" y="89"/>
                    <a:pt x="425" y="69"/>
                    <a:pt x="425" y="45"/>
                  </a:cubicBezTo>
                  <a:cubicBezTo>
                    <a:pt x="425" y="20"/>
                    <a:pt x="406" y="0"/>
                    <a:pt x="381" y="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7588665" y="1963238"/>
              <a:ext cx="675701" cy="6757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7588665" y="2956008"/>
              <a:ext cx="675701" cy="675701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7588665" y="3916121"/>
              <a:ext cx="675701" cy="67570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588665" y="4895671"/>
              <a:ext cx="675701" cy="675701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8" name="ïŝlídè"/>
            <p:cNvSpPr>
              <a:spLocks/>
            </p:cNvSpPr>
            <p:nvPr/>
          </p:nvSpPr>
          <p:spPr bwMode="auto">
            <a:xfrm>
              <a:off x="7792516" y="4087810"/>
              <a:ext cx="285322" cy="327018"/>
            </a:xfrm>
            <a:custGeom>
              <a:avLst/>
              <a:gdLst>
                <a:gd name="T0" fmla="*/ 381 w 400"/>
                <a:gd name="T1" fmla="*/ 124 h 498"/>
                <a:gd name="T2" fmla="*/ 381 w 400"/>
                <a:gd name="T3" fmla="*/ 124 h 498"/>
                <a:gd name="T4" fmla="*/ 231 w 400"/>
                <a:gd name="T5" fmla="*/ 9 h 498"/>
                <a:gd name="T6" fmla="*/ 115 w 400"/>
                <a:gd name="T7" fmla="*/ 151 h 498"/>
                <a:gd name="T8" fmla="*/ 133 w 400"/>
                <a:gd name="T9" fmla="*/ 213 h 498"/>
                <a:gd name="T10" fmla="*/ 9 w 400"/>
                <a:gd name="T11" fmla="*/ 407 h 498"/>
                <a:gd name="T12" fmla="*/ 0 w 400"/>
                <a:gd name="T13" fmla="*/ 434 h 498"/>
                <a:gd name="T14" fmla="*/ 9 w 400"/>
                <a:gd name="T15" fmla="*/ 478 h 498"/>
                <a:gd name="T16" fmla="*/ 27 w 400"/>
                <a:gd name="T17" fmla="*/ 497 h 498"/>
                <a:gd name="T18" fmla="*/ 62 w 400"/>
                <a:gd name="T19" fmla="*/ 487 h 498"/>
                <a:gd name="T20" fmla="*/ 89 w 400"/>
                <a:gd name="T21" fmla="*/ 470 h 498"/>
                <a:gd name="T22" fmla="*/ 142 w 400"/>
                <a:gd name="T23" fmla="*/ 390 h 498"/>
                <a:gd name="T24" fmla="*/ 142 w 400"/>
                <a:gd name="T25" fmla="*/ 390 h 498"/>
                <a:gd name="T26" fmla="*/ 177 w 400"/>
                <a:gd name="T27" fmla="*/ 381 h 498"/>
                <a:gd name="T28" fmla="*/ 231 w 400"/>
                <a:gd name="T29" fmla="*/ 284 h 498"/>
                <a:gd name="T30" fmla="*/ 293 w 400"/>
                <a:gd name="T31" fmla="*/ 284 h 498"/>
                <a:gd name="T32" fmla="*/ 381 w 400"/>
                <a:gd name="T33" fmla="*/ 124 h 498"/>
                <a:gd name="T34" fmla="*/ 319 w 400"/>
                <a:gd name="T35" fmla="*/ 159 h 498"/>
                <a:gd name="T36" fmla="*/ 319 w 400"/>
                <a:gd name="T37" fmla="*/ 159 h 498"/>
                <a:gd name="T38" fmla="*/ 256 w 400"/>
                <a:gd name="T39" fmla="*/ 142 h 498"/>
                <a:gd name="T40" fmla="*/ 221 w 400"/>
                <a:gd name="T41" fmla="*/ 80 h 498"/>
                <a:gd name="T42" fmla="*/ 310 w 400"/>
                <a:gd name="T43" fmla="*/ 71 h 498"/>
                <a:gd name="T44" fmla="*/ 319 w 400"/>
                <a:gd name="T45" fmla="*/ 159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00" h="498">
                  <a:moveTo>
                    <a:pt x="381" y="124"/>
                  </a:moveTo>
                  <a:lnTo>
                    <a:pt x="381" y="124"/>
                  </a:lnTo>
                  <a:cubicBezTo>
                    <a:pt x="372" y="44"/>
                    <a:pt x="301" y="0"/>
                    <a:pt x="231" y="9"/>
                  </a:cubicBezTo>
                  <a:cubicBezTo>
                    <a:pt x="159" y="27"/>
                    <a:pt x="106" y="80"/>
                    <a:pt x="115" y="151"/>
                  </a:cubicBezTo>
                  <a:cubicBezTo>
                    <a:pt x="115" y="168"/>
                    <a:pt x="124" y="195"/>
                    <a:pt x="133" y="213"/>
                  </a:cubicBezTo>
                  <a:cubicBezTo>
                    <a:pt x="9" y="407"/>
                    <a:pt x="9" y="407"/>
                    <a:pt x="9" y="407"/>
                  </a:cubicBezTo>
                  <a:cubicBezTo>
                    <a:pt x="0" y="407"/>
                    <a:pt x="0" y="425"/>
                    <a:pt x="0" y="434"/>
                  </a:cubicBezTo>
                  <a:cubicBezTo>
                    <a:pt x="9" y="478"/>
                    <a:pt x="9" y="478"/>
                    <a:pt x="9" y="478"/>
                  </a:cubicBezTo>
                  <a:cubicBezTo>
                    <a:pt x="9" y="487"/>
                    <a:pt x="18" y="497"/>
                    <a:pt x="27" y="497"/>
                  </a:cubicBezTo>
                  <a:cubicBezTo>
                    <a:pt x="62" y="487"/>
                    <a:pt x="62" y="487"/>
                    <a:pt x="62" y="487"/>
                  </a:cubicBezTo>
                  <a:cubicBezTo>
                    <a:pt x="71" y="487"/>
                    <a:pt x="80" y="478"/>
                    <a:pt x="89" y="470"/>
                  </a:cubicBezTo>
                  <a:cubicBezTo>
                    <a:pt x="142" y="390"/>
                    <a:pt x="142" y="390"/>
                    <a:pt x="142" y="390"/>
                  </a:cubicBezTo>
                  <a:lnTo>
                    <a:pt x="142" y="390"/>
                  </a:lnTo>
                  <a:cubicBezTo>
                    <a:pt x="177" y="381"/>
                    <a:pt x="177" y="381"/>
                    <a:pt x="177" y="381"/>
                  </a:cubicBezTo>
                  <a:cubicBezTo>
                    <a:pt x="231" y="284"/>
                    <a:pt x="231" y="284"/>
                    <a:pt x="231" y="284"/>
                  </a:cubicBezTo>
                  <a:cubicBezTo>
                    <a:pt x="248" y="293"/>
                    <a:pt x="284" y="284"/>
                    <a:pt x="293" y="284"/>
                  </a:cubicBezTo>
                  <a:cubicBezTo>
                    <a:pt x="363" y="275"/>
                    <a:pt x="399" y="195"/>
                    <a:pt x="381" y="124"/>
                  </a:cubicBezTo>
                  <a:close/>
                  <a:moveTo>
                    <a:pt x="319" y="159"/>
                  </a:moveTo>
                  <a:lnTo>
                    <a:pt x="319" y="159"/>
                  </a:lnTo>
                  <a:cubicBezTo>
                    <a:pt x="301" y="187"/>
                    <a:pt x="284" y="168"/>
                    <a:pt x="256" y="142"/>
                  </a:cubicBezTo>
                  <a:cubicBezTo>
                    <a:pt x="231" y="124"/>
                    <a:pt x="203" y="115"/>
                    <a:pt x="221" y="80"/>
                  </a:cubicBezTo>
                  <a:cubicBezTo>
                    <a:pt x="240" y="53"/>
                    <a:pt x="284" y="44"/>
                    <a:pt x="310" y="71"/>
                  </a:cubicBezTo>
                  <a:cubicBezTo>
                    <a:pt x="337" y="89"/>
                    <a:pt x="346" y="133"/>
                    <a:pt x="319" y="159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6" name="îṧ1ide"/>
            <p:cNvSpPr>
              <a:spLocks/>
            </p:cNvSpPr>
            <p:nvPr/>
          </p:nvSpPr>
          <p:spPr bwMode="auto">
            <a:xfrm>
              <a:off x="7750311" y="2154398"/>
              <a:ext cx="320914" cy="254261"/>
            </a:xfrm>
            <a:custGeom>
              <a:avLst/>
              <a:gdLst>
                <a:gd name="T0" fmla="*/ 230 w 497"/>
                <a:gd name="T1" fmla="*/ 231 h 426"/>
                <a:gd name="T2" fmla="*/ 230 w 497"/>
                <a:gd name="T3" fmla="*/ 231 h 426"/>
                <a:gd name="T4" fmla="*/ 274 w 497"/>
                <a:gd name="T5" fmla="*/ 231 h 426"/>
                <a:gd name="T6" fmla="*/ 274 w 497"/>
                <a:gd name="T7" fmla="*/ 275 h 426"/>
                <a:gd name="T8" fmla="*/ 496 w 497"/>
                <a:gd name="T9" fmla="*/ 275 h 426"/>
                <a:gd name="T10" fmla="*/ 487 w 497"/>
                <a:gd name="T11" fmla="*/ 133 h 426"/>
                <a:gd name="T12" fmla="*/ 443 w 497"/>
                <a:gd name="T13" fmla="*/ 80 h 426"/>
                <a:gd name="T14" fmla="*/ 363 w 497"/>
                <a:gd name="T15" fmla="*/ 80 h 426"/>
                <a:gd name="T16" fmla="*/ 337 w 497"/>
                <a:gd name="T17" fmla="*/ 27 h 426"/>
                <a:gd name="T18" fmla="*/ 300 w 497"/>
                <a:gd name="T19" fmla="*/ 0 h 426"/>
                <a:gd name="T20" fmla="*/ 194 w 497"/>
                <a:gd name="T21" fmla="*/ 0 h 426"/>
                <a:gd name="T22" fmla="*/ 168 w 497"/>
                <a:gd name="T23" fmla="*/ 27 h 426"/>
                <a:gd name="T24" fmla="*/ 133 w 497"/>
                <a:gd name="T25" fmla="*/ 80 h 426"/>
                <a:gd name="T26" fmla="*/ 53 w 497"/>
                <a:gd name="T27" fmla="*/ 80 h 426"/>
                <a:gd name="T28" fmla="*/ 9 w 497"/>
                <a:gd name="T29" fmla="*/ 133 h 426"/>
                <a:gd name="T30" fmla="*/ 0 w 497"/>
                <a:gd name="T31" fmla="*/ 275 h 426"/>
                <a:gd name="T32" fmla="*/ 230 w 497"/>
                <a:gd name="T33" fmla="*/ 275 h 426"/>
                <a:gd name="T34" fmla="*/ 230 w 497"/>
                <a:gd name="T35" fmla="*/ 231 h 426"/>
                <a:gd name="T36" fmla="*/ 186 w 497"/>
                <a:gd name="T37" fmla="*/ 53 h 426"/>
                <a:gd name="T38" fmla="*/ 186 w 497"/>
                <a:gd name="T39" fmla="*/ 53 h 426"/>
                <a:gd name="T40" fmla="*/ 212 w 497"/>
                <a:gd name="T41" fmla="*/ 36 h 426"/>
                <a:gd name="T42" fmla="*/ 284 w 497"/>
                <a:gd name="T43" fmla="*/ 36 h 426"/>
                <a:gd name="T44" fmla="*/ 309 w 497"/>
                <a:gd name="T45" fmla="*/ 53 h 426"/>
                <a:gd name="T46" fmla="*/ 319 w 497"/>
                <a:gd name="T47" fmla="*/ 80 h 426"/>
                <a:gd name="T48" fmla="*/ 177 w 497"/>
                <a:gd name="T49" fmla="*/ 80 h 426"/>
                <a:gd name="T50" fmla="*/ 186 w 497"/>
                <a:gd name="T51" fmla="*/ 53 h 426"/>
                <a:gd name="T52" fmla="*/ 274 w 497"/>
                <a:gd name="T53" fmla="*/ 355 h 426"/>
                <a:gd name="T54" fmla="*/ 274 w 497"/>
                <a:gd name="T55" fmla="*/ 355 h 426"/>
                <a:gd name="T56" fmla="*/ 230 w 497"/>
                <a:gd name="T57" fmla="*/ 355 h 426"/>
                <a:gd name="T58" fmla="*/ 230 w 497"/>
                <a:gd name="T59" fmla="*/ 302 h 426"/>
                <a:gd name="T60" fmla="*/ 9 w 497"/>
                <a:gd name="T61" fmla="*/ 302 h 426"/>
                <a:gd name="T62" fmla="*/ 17 w 497"/>
                <a:gd name="T63" fmla="*/ 381 h 426"/>
                <a:gd name="T64" fmla="*/ 62 w 497"/>
                <a:gd name="T65" fmla="*/ 425 h 426"/>
                <a:gd name="T66" fmla="*/ 434 w 497"/>
                <a:gd name="T67" fmla="*/ 425 h 426"/>
                <a:gd name="T68" fmla="*/ 478 w 497"/>
                <a:gd name="T69" fmla="*/ 381 h 426"/>
                <a:gd name="T70" fmla="*/ 487 w 497"/>
                <a:gd name="T71" fmla="*/ 302 h 426"/>
                <a:gd name="T72" fmla="*/ 274 w 497"/>
                <a:gd name="T73" fmla="*/ 302 h 426"/>
                <a:gd name="T74" fmla="*/ 274 w 497"/>
                <a:gd name="T75" fmla="*/ 355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97" h="426">
                  <a:moveTo>
                    <a:pt x="230" y="231"/>
                  </a:moveTo>
                  <a:lnTo>
                    <a:pt x="230" y="231"/>
                  </a:lnTo>
                  <a:cubicBezTo>
                    <a:pt x="274" y="231"/>
                    <a:pt x="274" y="231"/>
                    <a:pt x="274" y="231"/>
                  </a:cubicBezTo>
                  <a:cubicBezTo>
                    <a:pt x="274" y="275"/>
                    <a:pt x="274" y="275"/>
                    <a:pt x="274" y="275"/>
                  </a:cubicBezTo>
                  <a:cubicBezTo>
                    <a:pt x="496" y="275"/>
                    <a:pt x="496" y="275"/>
                    <a:pt x="496" y="275"/>
                  </a:cubicBezTo>
                  <a:cubicBezTo>
                    <a:pt x="496" y="275"/>
                    <a:pt x="496" y="168"/>
                    <a:pt x="487" y="133"/>
                  </a:cubicBezTo>
                  <a:cubicBezTo>
                    <a:pt x="487" y="97"/>
                    <a:pt x="478" y="80"/>
                    <a:pt x="443" y="80"/>
                  </a:cubicBezTo>
                  <a:cubicBezTo>
                    <a:pt x="363" y="80"/>
                    <a:pt x="363" y="80"/>
                    <a:pt x="363" y="80"/>
                  </a:cubicBezTo>
                  <a:cubicBezTo>
                    <a:pt x="345" y="53"/>
                    <a:pt x="337" y="27"/>
                    <a:pt x="337" y="27"/>
                  </a:cubicBezTo>
                  <a:cubicBezTo>
                    <a:pt x="328" y="9"/>
                    <a:pt x="319" y="0"/>
                    <a:pt x="300" y="0"/>
                  </a:cubicBezTo>
                  <a:cubicBezTo>
                    <a:pt x="194" y="0"/>
                    <a:pt x="194" y="0"/>
                    <a:pt x="194" y="0"/>
                  </a:cubicBezTo>
                  <a:cubicBezTo>
                    <a:pt x="177" y="0"/>
                    <a:pt x="168" y="9"/>
                    <a:pt x="168" y="27"/>
                  </a:cubicBezTo>
                  <a:cubicBezTo>
                    <a:pt x="159" y="27"/>
                    <a:pt x="150" y="53"/>
                    <a:pt x="133" y="80"/>
                  </a:cubicBezTo>
                  <a:cubicBezTo>
                    <a:pt x="53" y="80"/>
                    <a:pt x="53" y="80"/>
                    <a:pt x="53" y="80"/>
                  </a:cubicBezTo>
                  <a:cubicBezTo>
                    <a:pt x="17" y="80"/>
                    <a:pt x="9" y="97"/>
                    <a:pt x="9" y="133"/>
                  </a:cubicBezTo>
                  <a:cubicBezTo>
                    <a:pt x="0" y="168"/>
                    <a:pt x="0" y="275"/>
                    <a:pt x="0" y="275"/>
                  </a:cubicBezTo>
                  <a:cubicBezTo>
                    <a:pt x="230" y="275"/>
                    <a:pt x="230" y="275"/>
                    <a:pt x="230" y="275"/>
                  </a:cubicBezTo>
                  <a:lnTo>
                    <a:pt x="230" y="231"/>
                  </a:lnTo>
                  <a:close/>
                  <a:moveTo>
                    <a:pt x="186" y="53"/>
                  </a:moveTo>
                  <a:lnTo>
                    <a:pt x="186" y="53"/>
                  </a:lnTo>
                  <a:cubicBezTo>
                    <a:pt x="194" y="44"/>
                    <a:pt x="194" y="36"/>
                    <a:pt x="212" y="36"/>
                  </a:cubicBezTo>
                  <a:cubicBezTo>
                    <a:pt x="284" y="36"/>
                    <a:pt x="284" y="36"/>
                    <a:pt x="284" y="36"/>
                  </a:cubicBezTo>
                  <a:cubicBezTo>
                    <a:pt x="300" y="36"/>
                    <a:pt x="300" y="44"/>
                    <a:pt x="309" y="53"/>
                  </a:cubicBezTo>
                  <a:cubicBezTo>
                    <a:pt x="309" y="53"/>
                    <a:pt x="319" y="71"/>
                    <a:pt x="319" y="80"/>
                  </a:cubicBezTo>
                  <a:cubicBezTo>
                    <a:pt x="177" y="80"/>
                    <a:pt x="177" y="80"/>
                    <a:pt x="177" y="80"/>
                  </a:cubicBezTo>
                  <a:cubicBezTo>
                    <a:pt x="186" y="71"/>
                    <a:pt x="186" y="53"/>
                    <a:pt x="186" y="53"/>
                  </a:cubicBezTo>
                  <a:close/>
                  <a:moveTo>
                    <a:pt x="274" y="355"/>
                  </a:moveTo>
                  <a:lnTo>
                    <a:pt x="274" y="355"/>
                  </a:lnTo>
                  <a:cubicBezTo>
                    <a:pt x="230" y="355"/>
                    <a:pt x="230" y="355"/>
                    <a:pt x="230" y="355"/>
                  </a:cubicBezTo>
                  <a:cubicBezTo>
                    <a:pt x="230" y="302"/>
                    <a:pt x="230" y="302"/>
                    <a:pt x="230" y="302"/>
                  </a:cubicBezTo>
                  <a:cubicBezTo>
                    <a:pt x="9" y="302"/>
                    <a:pt x="9" y="302"/>
                    <a:pt x="9" y="302"/>
                  </a:cubicBezTo>
                  <a:cubicBezTo>
                    <a:pt x="9" y="302"/>
                    <a:pt x="17" y="346"/>
                    <a:pt x="17" y="381"/>
                  </a:cubicBezTo>
                  <a:cubicBezTo>
                    <a:pt x="17" y="399"/>
                    <a:pt x="26" y="425"/>
                    <a:pt x="62" y="425"/>
                  </a:cubicBezTo>
                  <a:cubicBezTo>
                    <a:pt x="434" y="425"/>
                    <a:pt x="434" y="425"/>
                    <a:pt x="434" y="425"/>
                  </a:cubicBezTo>
                  <a:cubicBezTo>
                    <a:pt x="469" y="425"/>
                    <a:pt x="478" y="399"/>
                    <a:pt x="478" y="381"/>
                  </a:cubicBezTo>
                  <a:cubicBezTo>
                    <a:pt x="478" y="346"/>
                    <a:pt x="487" y="302"/>
                    <a:pt x="487" y="302"/>
                  </a:cubicBezTo>
                  <a:cubicBezTo>
                    <a:pt x="274" y="302"/>
                    <a:pt x="274" y="302"/>
                    <a:pt x="274" y="302"/>
                  </a:cubicBezTo>
                  <a:lnTo>
                    <a:pt x="274" y="355"/>
                  </a:ln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4" name="iṩļîḑè"/>
            <p:cNvSpPr>
              <a:spLocks/>
            </p:cNvSpPr>
            <p:nvPr/>
          </p:nvSpPr>
          <p:spPr bwMode="auto">
            <a:xfrm>
              <a:off x="7755163" y="5090237"/>
              <a:ext cx="354216" cy="292218"/>
            </a:xfrm>
            <a:custGeom>
              <a:avLst/>
              <a:gdLst>
                <a:gd name="T0" fmla="*/ 80 w 498"/>
                <a:gd name="T1" fmla="*/ 151 h 445"/>
                <a:gd name="T2" fmla="*/ 80 w 498"/>
                <a:gd name="T3" fmla="*/ 151 h 445"/>
                <a:gd name="T4" fmla="*/ 142 w 498"/>
                <a:gd name="T5" fmla="*/ 169 h 445"/>
                <a:gd name="T6" fmla="*/ 151 w 498"/>
                <a:gd name="T7" fmla="*/ 169 h 445"/>
                <a:gd name="T8" fmla="*/ 195 w 498"/>
                <a:gd name="T9" fmla="*/ 134 h 445"/>
                <a:gd name="T10" fmla="*/ 195 w 498"/>
                <a:gd name="T11" fmla="*/ 125 h 445"/>
                <a:gd name="T12" fmla="*/ 178 w 498"/>
                <a:gd name="T13" fmla="*/ 107 h 445"/>
                <a:gd name="T14" fmla="*/ 275 w 498"/>
                <a:gd name="T15" fmla="*/ 10 h 445"/>
                <a:gd name="T16" fmla="*/ 195 w 498"/>
                <a:gd name="T17" fmla="*/ 0 h 445"/>
                <a:gd name="T18" fmla="*/ 107 w 498"/>
                <a:gd name="T19" fmla="*/ 54 h 445"/>
                <a:gd name="T20" fmla="*/ 72 w 498"/>
                <a:gd name="T21" fmla="*/ 81 h 445"/>
                <a:gd name="T22" fmla="*/ 53 w 498"/>
                <a:gd name="T23" fmla="*/ 116 h 445"/>
                <a:gd name="T24" fmla="*/ 18 w 498"/>
                <a:gd name="T25" fmla="*/ 125 h 445"/>
                <a:gd name="T26" fmla="*/ 0 w 498"/>
                <a:gd name="T27" fmla="*/ 143 h 445"/>
                <a:gd name="T28" fmla="*/ 0 w 498"/>
                <a:gd name="T29" fmla="*/ 151 h 445"/>
                <a:gd name="T30" fmla="*/ 36 w 498"/>
                <a:gd name="T31" fmla="*/ 187 h 445"/>
                <a:gd name="T32" fmla="*/ 53 w 498"/>
                <a:gd name="T33" fmla="*/ 196 h 445"/>
                <a:gd name="T34" fmla="*/ 72 w 498"/>
                <a:gd name="T35" fmla="*/ 178 h 445"/>
                <a:gd name="T36" fmla="*/ 80 w 498"/>
                <a:gd name="T37" fmla="*/ 151 h 445"/>
                <a:gd name="T38" fmla="*/ 222 w 498"/>
                <a:gd name="T39" fmla="*/ 160 h 445"/>
                <a:gd name="T40" fmla="*/ 222 w 498"/>
                <a:gd name="T41" fmla="*/ 160 h 445"/>
                <a:gd name="T42" fmla="*/ 213 w 498"/>
                <a:gd name="T43" fmla="*/ 160 h 445"/>
                <a:gd name="T44" fmla="*/ 178 w 498"/>
                <a:gd name="T45" fmla="*/ 187 h 445"/>
                <a:gd name="T46" fmla="*/ 169 w 498"/>
                <a:gd name="T47" fmla="*/ 204 h 445"/>
                <a:gd name="T48" fmla="*/ 381 w 498"/>
                <a:gd name="T49" fmla="*/ 435 h 445"/>
                <a:gd name="T50" fmla="*/ 399 w 498"/>
                <a:gd name="T51" fmla="*/ 435 h 445"/>
                <a:gd name="T52" fmla="*/ 426 w 498"/>
                <a:gd name="T53" fmla="*/ 417 h 445"/>
                <a:gd name="T54" fmla="*/ 426 w 498"/>
                <a:gd name="T55" fmla="*/ 400 h 445"/>
                <a:gd name="T56" fmla="*/ 222 w 498"/>
                <a:gd name="T57" fmla="*/ 160 h 445"/>
                <a:gd name="T58" fmla="*/ 497 w 498"/>
                <a:gd name="T59" fmla="*/ 63 h 445"/>
                <a:gd name="T60" fmla="*/ 497 w 498"/>
                <a:gd name="T61" fmla="*/ 63 h 445"/>
                <a:gd name="T62" fmla="*/ 479 w 498"/>
                <a:gd name="T63" fmla="*/ 54 h 445"/>
                <a:gd name="T64" fmla="*/ 461 w 498"/>
                <a:gd name="T65" fmla="*/ 89 h 445"/>
                <a:gd name="T66" fmla="*/ 408 w 498"/>
                <a:gd name="T67" fmla="*/ 107 h 445"/>
                <a:gd name="T68" fmla="*/ 399 w 498"/>
                <a:gd name="T69" fmla="*/ 63 h 445"/>
                <a:gd name="T70" fmla="*/ 417 w 498"/>
                <a:gd name="T71" fmla="*/ 19 h 445"/>
                <a:gd name="T72" fmla="*/ 408 w 498"/>
                <a:gd name="T73" fmla="*/ 10 h 445"/>
                <a:gd name="T74" fmla="*/ 337 w 498"/>
                <a:gd name="T75" fmla="*/ 72 h 445"/>
                <a:gd name="T76" fmla="*/ 319 w 498"/>
                <a:gd name="T77" fmla="*/ 151 h 445"/>
                <a:gd name="T78" fmla="*/ 284 w 498"/>
                <a:gd name="T79" fmla="*/ 187 h 445"/>
                <a:gd name="T80" fmla="*/ 319 w 498"/>
                <a:gd name="T81" fmla="*/ 231 h 445"/>
                <a:gd name="T82" fmla="*/ 364 w 498"/>
                <a:gd name="T83" fmla="*/ 187 h 445"/>
                <a:gd name="T84" fmla="*/ 408 w 498"/>
                <a:gd name="T85" fmla="*/ 178 h 445"/>
                <a:gd name="T86" fmla="*/ 488 w 498"/>
                <a:gd name="T87" fmla="*/ 143 h 445"/>
                <a:gd name="T88" fmla="*/ 497 w 498"/>
                <a:gd name="T89" fmla="*/ 63 h 445"/>
                <a:gd name="T90" fmla="*/ 72 w 498"/>
                <a:gd name="T91" fmla="*/ 400 h 445"/>
                <a:gd name="T92" fmla="*/ 72 w 498"/>
                <a:gd name="T93" fmla="*/ 400 h 445"/>
                <a:gd name="T94" fmla="*/ 72 w 498"/>
                <a:gd name="T95" fmla="*/ 417 h 445"/>
                <a:gd name="T96" fmla="*/ 89 w 498"/>
                <a:gd name="T97" fmla="*/ 444 h 445"/>
                <a:gd name="T98" fmla="*/ 107 w 498"/>
                <a:gd name="T99" fmla="*/ 435 h 445"/>
                <a:gd name="T100" fmla="*/ 231 w 498"/>
                <a:gd name="T101" fmla="*/ 320 h 445"/>
                <a:gd name="T102" fmla="*/ 195 w 498"/>
                <a:gd name="T103" fmla="*/ 275 h 445"/>
                <a:gd name="T104" fmla="*/ 72 w 498"/>
                <a:gd name="T105" fmla="*/ 400 h 4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98" h="445">
                  <a:moveTo>
                    <a:pt x="80" y="151"/>
                  </a:moveTo>
                  <a:lnTo>
                    <a:pt x="80" y="151"/>
                  </a:lnTo>
                  <a:cubicBezTo>
                    <a:pt x="97" y="134"/>
                    <a:pt x="116" y="143"/>
                    <a:pt x="142" y="169"/>
                  </a:cubicBezTo>
                  <a:cubicBezTo>
                    <a:pt x="151" y="178"/>
                    <a:pt x="151" y="169"/>
                    <a:pt x="151" y="169"/>
                  </a:cubicBezTo>
                  <a:cubicBezTo>
                    <a:pt x="160" y="169"/>
                    <a:pt x="186" y="134"/>
                    <a:pt x="195" y="134"/>
                  </a:cubicBezTo>
                  <a:cubicBezTo>
                    <a:pt x="195" y="134"/>
                    <a:pt x="195" y="134"/>
                    <a:pt x="195" y="125"/>
                  </a:cubicBezTo>
                  <a:cubicBezTo>
                    <a:pt x="186" y="125"/>
                    <a:pt x="178" y="116"/>
                    <a:pt x="178" y="107"/>
                  </a:cubicBezTo>
                  <a:cubicBezTo>
                    <a:pt x="133" y="45"/>
                    <a:pt x="301" y="10"/>
                    <a:pt x="275" y="10"/>
                  </a:cubicBezTo>
                  <a:cubicBezTo>
                    <a:pt x="257" y="0"/>
                    <a:pt x="204" y="0"/>
                    <a:pt x="195" y="0"/>
                  </a:cubicBezTo>
                  <a:cubicBezTo>
                    <a:pt x="169" y="10"/>
                    <a:pt x="125" y="36"/>
                    <a:pt x="107" y="54"/>
                  </a:cubicBezTo>
                  <a:cubicBezTo>
                    <a:pt x="80" y="72"/>
                    <a:pt x="72" y="81"/>
                    <a:pt x="72" y="81"/>
                  </a:cubicBezTo>
                  <a:cubicBezTo>
                    <a:pt x="62" y="89"/>
                    <a:pt x="72" y="107"/>
                    <a:pt x="53" y="116"/>
                  </a:cubicBezTo>
                  <a:cubicBezTo>
                    <a:pt x="36" y="125"/>
                    <a:pt x="27" y="116"/>
                    <a:pt x="18" y="125"/>
                  </a:cubicBezTo>
                  <a:cubicBezTo>
                    <a:pt x="18" y="134"/>
                    <a:pt x="9" y="134"/>
                    <a:pt x="0" y="143"/>
                  </a:cubicBezTo>
                  <a:lnTo>
                    <a:pt x="0" y="151"/>
                  </a:lnTo>
                  <a:lnTo>
                    <a:pt x="36" y="187"/>
                  </a:lnTo>
                  <a:cubicBezTo>
                    <a:pt x="36" y="196"/>
                    <a:pt x="44" y="196"/>
                    <a:pt x="53" y="196"/>
                  </a:cubicBezTo>
                  <a:cubicBezTo>
                    <a:pt x="53" y="187"/>
                    <a:pt x="62" y="178"/>
                    <a:pt x="72" y="178"/>
                  </a:cubicBezTo>
                  <a:cubicBezTo>
                    <a:pt x="72" y="178"/>
                    <a:pt x="72" y="151"/>
                    <a:pt x="80" y="151"/>
                  </a:cubicBezTo>
                  <a:close/>
                  <a:moveTo>
                    <a:pt x="222" y="160"/>
                  </a:moveTo>
                  <a:lnTo>
                    <a:pt x="222" y="160"/>
                  </a:lnTo>
                  <a:cubicBezTo>
                    <a:pt x="213" y="160"/>
                    <a:pt x="213" y="160"/>
                    <a:pt x="213" y="160"/>
                  </a:cubicBezTo>
                  <a:cubicBezTo>
                    <a:pt x="178" y="187"/>
                    <a:pt x="178" y="187"/>
                    <a:pt x="178" y="187"/>
                  </a:cubicBezTo>
                  <a:cubicBezTo>
                    <a:pt x="169" y="196"/>
                    <a:pt x="169" y="196"/>
                    <a:pt x="169" y="204"/>
                  </a:cubicBezTo>
                  <a:cubicBezTo>
                    <a:pt x="381" y="435"/>
                    <a:pt x="381" y="435"/>
                    <a:pt x="381" y="435"/>
                  </a:cubicBezTo>
                  <a:cubicBezTo>
                    <a:pt x="381" y="444"/>
                    <a:pt x="391" y="444"/>
                    <a:pt x="399" y="435"/>
                  </a:cubicBezTo>
                  <a:cubicBezTo>
                    <a:pt x="426" y="417"/>
                    <a:pt x="426" y="417"/>
                    <a:pt x="426" y="417"/>
                  </a:cubicBezTo>
                  <a:cubicBezTo>
                    <a:pt x="426" y="408"/>
                    <a:pt x="426" y="400"/>
                    <a:pt x="426" y="400"/>
                  </a:cubicBezTo>
                  <a:lnTo>
                    <a:pt x="222" y="160"/>
                  </a:lnTo>
                  <a:close/>
                  <a:moveTo>
                    <a:pt x="497" y="63"/>
                  </a:moveTo>
                  <a:lnTo>
                    <a:pt x="497" y="63"/>
                  </a:lnTo>
                  <a:cubicBezTo>
                    <a:pt x="488" y="45"/>
                    <a:pt x="488" y="54"/>
                    <a:pt x="479" y="54"/>
                  </a:cubicBezTo>
                  <a:cubicBezTo>
                    <a:pt x="479" y="63"/>
                    <a:pt x="461" y="81"/>
                    <a:pt x="461" y="89"/>
                  </a:cubicBezTo>
                  <a:cubicBezTo>
                    <a:pt x="452" y="107"/>
                    <a:pt x="435" y="125"/>
                    <a:pt x="408" y="107"/>
                  </a:cubicBezTo>
                  <a:cubicBezTo>
                    <a:pt x="381" y="81"/>
                    <a:pt x="391" y="72"/>
                    <a:pt x="399" y="63"/>
                  </a:cubicBezTo>
                  <a:cubicBezTo>
                    <a:pt x="399" y="54"/>
                    <a:pt x="417" y="28"/>
                    <a:pt x="417" y="19"/>
                  </a:cubicBezTo>
                  <a:cubicBezTo>
                    <a:pt x="426" y="19"/>
                    <a:pt x="417" y="10"/>
                    <a:pt x="408" y="10"/>
                  </a:cubicBezTo>
                  <a:cubicBezTo>
                    <a:pt x="399" y="19"/>
                    <a:pt x="346" y="36"/>
                    <a:pt x="337" y="72"/>
                  </a:cubicBezTo>
                  <a:cubicBezTo>
                    <a:pt x="328" y="98"/>
                    <a:pt x="346" y="125"/>
                    <a:pt x="319" y="151"/>
                  </a:cubicBezTo>
                  <a:cubicBezTo>
                    <a:pt x="284" y="187"/>
                    <a:pt x="284" y="187"/>
                    <a:pt x="284" y="187"/>
                  </a:cubicBezTo>
                  <a:cubicBezTo>
                    <a:pt x="319" y="231"/>
                    <a:pt x="319" y="231"/>
                    <a:pt x="319" y="231"/>
                  </a:cubicBezTo>
                  <a:cubicBezTo>
                    <a:pt x="364" y="187"/>
                    <a:pt x="364" y="187"/>
                    <a:pt x="364" y="187"/>
                  </a:cubicBezTo>
                  <a:cubicBezTo>
                    <a:pt x="372" y="178"/>
                    <a:pt x="391" y="169"/>
                    <a:pt x="408" y="178"/>
                  </a:cubicBezTo>
                  <a:cubicBezTo>
                    <a:pt x="452" y="187"/>
                    <a:pt x="470" y="169"/>
                    <a:pt x="488" y="143"/>
                  </a:cubicBezTo>
                  <a:cubicBezTo>
                    <a:pt x="497" y="116"/>
                    <a:pt x="497" y="72"/>
                    <a:pt x="497" y="63"/>
                  </a:cubicBezTo>
                  <a:close/>
                  <a:moveTo>
                    <a:pt x="72" y="400"/>
                  </a:moveTo>
                  <a:lnTo>
                    <a:pt x="72" y="400"/>
                  </a:lnTo>
                  <a:cubicBezTo>
                    <a:pt x="62" y="408"/>
                    <a:pt x="62" y="417"/>
                    <a:pt x="72" y="417"/>
                  </a:cubicBezTo>
                  <a:cubicBezTo>
                    <a:pt x="89" y="444"/>
                    <a:pt x="89" y="444"/>
                    <a:pt x="89" y="444"/>
                  </a:cubicBezTo>
                  <a:cubicBezTo>
                    <a:pt x="97" y="444"/>
                    <a:pt x="107" y="444"/>
                    <a:pt x="107" y="435"/>
                  </a:cubicBezTo>
                  <a:cubicBezTo>
                    <a:pt x="231" y="320"/>
                    <a:pt x="231" y="320"/>
                    <a:pt x="231" y="320"/>
                  </a:cubicBezTo>
                  <a:cubicBezTo>
                    <a:pt x="195" y="275"/>
                    <a:pt x="195" y="275"/>
                    <a:pt x="195" y="275"/>
                  </a:cubicBezTo>
                  <a:lnTo>
                    <a:pt x="72" y="4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2" name="íṣḻide"/>
            <p:cNvSpPr>
              <a:spLocks/>
            </p:cNvSpPr>
            <p:nvPr/>
          </p:nvSpPr>
          <p:spPr bwMode="auto">
            <a:xfrm>
              <a:off x="7732308" y="3151763"/>
              <a:ext cx="399924" cy="284193"/>
            </a:xfrm>
            <a:custGeom>
              <a:avLst/>
              <a:gdLst>
                <a:gd name="T0" fmla="*/ 80 w 497"/>
                <a:gd name="T1" fmla="*/ 248 h 382"/>
                <a:gd name="T2" fmla="*/ 80 w 497"/>
                <a:gd name="T3" fmla="*/ 248 h 382"/>
                <a:gd name="T4" fmla="*/ 159 w 497"/>
                <a:gd name="T5" fmla="*/ 328 h 382"/>
                <a:gd name="T6" fmla="*/ 248 w 497"/>
                <a:gd name="T7" fmla="*/ 381 h 382"/>
                <a:gd name="T8" fmla="*/ 337 w 497"/>
                <a:gd name="T9" fmla="*/ 337 h 382"/>
                <a:gd name="T10" fmla="*/ 390 w 497"/>
                <a:gd name="T11" fmla="*/ 258 h 382"/>
                <a:gd name="T12" fmla="*/ 248 w 497"/>
                <a:gd name="T13" fmla="*/ 328 h 382"/>
                <a:gd name="T14" fmla="*/ 80 w 497"/>
                <a:gd name="T15" fmla="*/ 248 h 382"/>
                <a:gd name="T16" fmla="*/ 487 w 497"/>
                <a:gd name="T17" fmla="*/ 124 h 382"/>
                <a:gd name="T18" fmla="*/ 487 w 497"/>
                <a:gd name="T19" fmla="*/ 124 h 382"/>
                <a:gd name="T20" fmla="*/ 274 w 497"/>
                <a:gd name="T21" fmla="*/ 9 h 382"/>
                <a:gd name="T22" fmla="*/ 221 w 497"/>
                <a:gd name="T23" fmla="*/ 9 h 382"/>
                <a:gd name="T24" fmla="*/ 9 w 497"/>
                <a:gd name="T25" fmla="*/ 124 h 382"/>
                <a:gd name="T26" fmla="*/ 9 w 497"/>
                <a:gd name="T27" fmla="*/ 160 h 382"/>
                <a:gd name="T28" fmla="*/ 221 w 497"/>
                <a:gd name="T29" fmla="*/ 275 h 382"/>
                <a:gd name="T30" fmla="*/ 274 w 497"/>
                <a:gd name="T31" fmla="*/ 275 h 382"/>
                <a:gd name="T32" fmla="*/ 408 w 497"/>
                <a:gd name="T33" fmla="*/ 195 h 382"/>
                <a:gd name="T34" fmla="*/ 266 w 497"/>
                <a:gd name="T35" fmla="*/ 160 h 382"/>
                <a:gd name="T36" fmla="*/ 248 w 497"/>
                <a:gd name="T37" fmla="*/ 168 h 382"/>
                <a:gd name="T38" fmla="*/ 203 w 497"/>
                <a:gd name="T39" fmla="*/ 133 h 382"/>
                <a:gd name="T40" fmla="*/ 248 w 497"/>
                <a:gd name="T41" fmla="*/ 107 h 382"/>
                <a:gd name="T42" fmla="*/ 293 w 497"/>
                <a:gd name="T43" fmla="*/ 124 h 382"/>
                <a:gd name="T44" fmla="*/ 443 w 497"/>
                <a:gd name="T45" fmla="*/ 177 h 382"/>
                <a:gd name="T46" fmla="*/ 487 w 497"/>
                <a:gd name="T47" fmla="*/ 160 h 382"/>
                <a:gd name="T48" fmla="*/ 487 w 497"/>
                <a:gd name="T49" fmla="*/ 124 h 382"/>
                <a:gd name="T50" fmla="*/ 425 w 497"/>
                <a:gd name="T51" fmla="*/ 346 h 382"/>
                <a:gd name="T52" fmla="*/ 425 w 497"/>
                <a:gd name="T53" fmla="*/ 346 h 382"/>
                <a:gd name="T54" fmla="*/ 461 w 497"/>
                <a:gd name="T55" fmla="*/ 337 h 382"/>
                <a:gd name="T56" fmla="*/ 443 w 497"/>
                <a:gd name="T57" fmla="*/ 177 h 382"/>
                <a:gd name="T58" fmla="*/ 408 w 497"/>
                <a:gd name="T59" fmla="*/ 195 h 382"/>
                <a:gd name="T60" fmla="*/ 425 w 497"/>
                <a:gd name="T61" fmla="*/ 34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497" h="382">
                  <a:moveTo>
                    <a:pt x="80" y="248"/>
                  </a:moveTo>
                  <a:lnTo>
                    <a:pt x="80" y="248"/>
                  </a:lnTo>
                  <a:cubicBezTo>
                    <a:pt x="97" y="293"/>
                    <a:pt x="106" y="311"/>
                    <a:pt x="159" y="328"/>
                  </a:cubicBezTo>
                  <a:cubicBezTo>
                    <a:pt x="203" y="355"/>
                    <a:pt x="230" y="381"/>
                    <a:pt x="248" y="381"/>
                  </a:cubicBezTo>
                  <a:cubicBezTo>
                    <a:pt x="266" y="381"/>
                    <a:pt x="293" y="355"/>
                    <a:pt x="337" y="337"/>
                  </a:cubicBezTo>
                  <a:cubicBezTo>
                    <a:pt x="390" y="311"/>
                    <a:pt x="372" y="311"/>
                    <a:pt x="390" y="258"/>
                  </a:cubicBezTo>
                  <a:cubicBezTo>
                    <a:pt x="248" y="328"/>
                    <a:pt x="248" y="328"/>
                    <a:pt x="248" y="328"/>
                  </a:cubicBezTo>
                  <a:lnTo>
                    <a:pt x="80" y="248"/>
                  </a:lnTo>
                  <a:close/>
                  <a:moveTo>
                    <a:pt x="487" y="124"/>
                  </a:moveTo>
                  <a:lnTo>
                    <a:pt x="487" y="124"/>
                  </a:lnTo>
                  <a:cubicBezTo>
                    <a:pt x="274" y="9"/>
                    <a:pt x="274" y="9"/>
                    <a:pt x="274" y="9"/>
                  </a:cubicBezTo>
                  <a:cubicBezTo>
                    <a:pt x="266" y="0"/>
                    <a:pt x="239" y="0"/>
                    <a:pt x="221" y="9"/>
                  </a:cubicBezTo>
                  <a:cubicBezTo>
                    <a:pt x="9" y="124"/>
                    <a:pt x="9" y="124"/>
                    <a:pt x="9" y="124"/>
                  </a:cubicBezTo>
                  <a:cubicBezTo>
                    <a:pt x="0" y="133"/>
                    <a:pt x="0" y="142"/>
                    <a:pt x="9" y="160"/>
                  </a:cubicBezTo>
                  <a:cubicBezTo>
                    <a:pt x="221" y="275"/>
                    <a:pt x="221" y="275"/>
                    <a:pt x="221" y="275"/>
                  </a:cubicBezTo>
                  <a:cubicBezTo>
                    <a:pt x="239" y="284"/>
                    <a:pt x="266" y="284"/>
                    <a:pt x="274" y="275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266" y="160"/>
                    <a:pt x="266" y="160"/>
                    <a:pt x="266" y="160"/>
                  </a:cubicBezTo>
                  <a:cubicBezTo>
                    <a:pt x="257" y="160"/>
                    <a:pt x="257" y="168"/>
                    <a:pt x="248" y="168"/>
                  </a:cubicBezTo>
                  <a:cubicBezTo>
                    <a:pt x="221" y="168"/>
                    <a:pt x="203" y="151"/>
                    <a:pt x="203" y="133"/>
                  </a:cubicBezTo>
                  <a:cubicBezTo>
                    <a:pt x="203" y="124"/>
                    <a:pt x="221" y="107"/>
                    <a:pt x="248" y="107"/>
                  </a:cubicBezTo>
                  <a:cubicBezTo>
                    <a:pt x="266" y="107"/>
                    <a:pt x="284" y="115"/>
                    <a:pt x="293" y="124"/>
                  </a:cubicBezTo>
                  <a:cubicBezTo>
                    <a:pt x="443" y="177"/>
                    <a:pt x="443" y="177"/>
                    <a:pt x="443" y="177"/>
                  </a:cubicBezTo>
                  <a:cubicBezTo>
                    <a:pt x="487" y="160"/>
                    <a:pt x="487" y="160"/>
                    <a:pt x="487" y="160"/>
                  </a:cubicBezTo>
                  <a:cubicBezTo>
                    <a:pt x="496" y="142"/>
                    <a:pt x="496" y="133"/>
                    <a:pt x="487" y="124"/>
                  </a:cubicBezTo>
                  <a:close/>
                  <a:moveTo>
                    <a:pt x="425" y="346"/>
                  </a:moveTo>
                  <a:lnTo>
                    <a:pt x="425" y="346"/>
                  </a:lnTo>
                  <a:cubicBezTo>
                    <a:pt x="416" y="355"/>
                    <a:pt x="452" y="364"/>
                    <a:pt x="461" y="337"/>
                  </a:cubicBezTo>
                  <a:cubicBezTo>
                    <a:pt x="469" y="213"/>
                    <a:pt x="443" y="177"/>
                    <a:pt x="443" y="177"/>
                  </a:cubicBezTo>
                  <a:cubicBezTo>
                    <a:pt x="408" y="195"/>
                    <a:pt x="408" y="195"/>
                    <a:pt x="408" y="195"/>
                  </a:cubicBezTo>
                  <a:cubicBezTo>
                    <a:pt x="408" y="195"/>
                    <a:pt x="443" y="222"/>
                    <a:pt x="425" y="3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190707" y="2917452"/>
            <a:ext cx="3350294" cy="1240442"/>
            <a:chOff x="1541720" y="2349127"/>
            <a:chExt cx="3350294" cy="1240442"/>
          </a:xfrm>
        </p:grpSpPr>
        <p:sp>
          <p:nvSpPr>
            <p:cNvPr id="39" name="文本框 38"/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市场营销经理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20" y="2801981"/>
              <a:ext cx="3350294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7190707" y="4867231"/>
            <a:ext cx="3350294" cy="1240442"/>
            <a:chOff x="1541720" y="2349127"/>
            <a:chExt cx="3350294" cy="1240442"/>
          </a:xfrm>
        </p:grpSpPr>
        <p:sp>
          <p:nvSpPr>
            <p:cNvPr id="42" name="文本框 41"/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区域销售经理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1720" y="2801981"/>
              <a:ext cx="3350294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1537206" y="3864574"/>
            <a:ext cx="3350294" cy="1240442"/>
            <a:chOff x="1541720" y="2349127"/>
            <a:chExt cx="3350294" cy="1240442"/>
          </a:xfrm>
        </p:grpSpPr>
        <p:sp>
          <p:nvSpPr>
            <p:cNvPr id="45" name="文本框 44"/>
            <p:cNvSpPr txBox="1"/>
            <p:nvPr/>
          </p:nvSpPr>
          <p:spPr>
            <a:xfrm>
              <a:off x="2758233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销售总监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41720" y="2801981"/>
              <a:ext cx="3350294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1537206" y="1931827"/>
            <a:ext cx="3350294" cy="1265384"/>
            <a:chOff x="1541720" y="2349127"/>
            <a:chExt cx="3350294" cy="1265384"/>
          </a:xfrm>
        </p:grpSpPr>
        <p:sp>
          <p:nvSpPr>
            <p:cNvPr id="48" name="文本框 47"/>
            <p:cNvSpPr txBox="1"/>
            <p:nvPr/>
          </p:nvSpPr>
          <p:spPr>
            <a:xfrm>
              <a:off x="2758233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营销副经理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1541720" y="2801981"/>
              <a:ext cx="3350294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cxnSp>
        <p:nvCxnSpPr>
          <p:cNvPr id="58" name="直接连接符 57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我的职业规划</a:t>
            </a:r>
          </a:p>
        </p:txBody>
      </p:sp>
      <p:cxnSp>
        <p:nvCxnSpPr>
          <p:cNvPr id="60" name="直接连接符 59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0996952"/>
      </p:ext>
    </p:extLst>
  </p:cSld>
  <p:clrMapOvr>
    <a:masterClrMapping/>
  </p:clrMapOvr>
  <p:transition spd="slow">
    <p:push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2b0676d-feee-4c24-97a0-d7f3952809e8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3883239" y="2044700"/>
            <a:ext cx="4425522" cy="3489326"/>
            <a:chOff x="3501875" y="1598757"/>
            <a:chExt cx="5154384" cy="4064000"/>
          </a:xfrm>
        </p:grpSpPr>
        <p:sp>
          <p:nvSpPr>
            <p:cNvPr id="4" name="íşḻîde"/>
            <p:cNvSpPr/>
            <p:nvPr/>
          </p:nvSpPr>
          <p:spPr>
            <a:xfrm>
              <a:off x="5195150" y="2729908"/>
              <a:ext cx="1801701" cy="1801700"/>
            </a:xfrm>
            <a:prstGeom prst="ellipse">
              <a:avLst/>
            </a:prstGeom>
            <a:solidFill>
              <a:srgbClr val="40404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5" name="íṧľïḋè"/>
            <p:cNvSpPr/>
            <p:nvPr/>
          </p:nvSpPr>
          <p:spPr>
            <a:xfrm>
              <a:off x="4207933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6" name="îsľíḑê"/>
            <p:cNvSpPr/>
            <p:nvPr/>
          </p:nvSpPr>
          <p:spPr>
            <a:xfrm flipH="1">
              <a:off x="7451880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chemeClr val="bg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7" name="íšļîdé"/>
            <p:cNvSpPr/>
            <p:nvPr/>
          </p:nvSpPr>
          <p:spPr>
            <a:xfrm>
              <a:off x="3501875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rgbClr val="40404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8" name="íṡļiḍe"/>
            <p:cNvSpPr/>
            <p:nvPr/>
          </p:nvSpPr>
          <p:spPr>
            <a:xfrm flipH="1">
              <a:off x="8124072" y="3122758"/>
              <a:ext cx="532187" cy="1016000"/>
            </a:xfrm>
            <a:prstGeom prst="chevron">
              <a:avLst>
                <a:gd name="adj" fmla="val 62310"/>
              </a:avLst>
            </a:prstGeom>
            <a:solidFill>
              <a:srgbClr val="404040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9" name="îṩḷiḍè"/>
            <p:cNvGrpSpPr/>
            <p:nvPr/>
          </p:nvGrpSpPr>
          <p:grpSpPr>
            <a:xfrm>
              <a:off x="5757334" y="3292091"/>
              <a:ext cx="677333" cy="677333"/>
              <a:chOff x="990600" y="1936122"/>
              <a:chExt cx="508000" cy="508000"/>
            </a:xfrm>
            <a:solidFill>
              <a:schemeClr val="accent1"/>
            </a:solidFill>
          </p:grpSpPr>
          <p:sp>
            <p:nvSpPr>
              <p:cNvPr id="30" name="ïṥḷîḑê"/>
              <p:cNvSpPr/>
              <p:nvPr/>
            </p:nvSpPr>
            <p:spPr>
              <a:xfrm>
                <a:off x="990600" y="1936122"/>
                <a:ext cx="508000" cy="508000"/>
              </a:xfrm>
              <a:prstGeom prst="ellipse">
                <a:avLst/>
              </a:prstGeom>
              <a:solidFill>
                <a:srgbClr val="404040"/>
              </a:solidFill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31" name="ïŝľíḓè"/>
              <p:cNvSpPr>
                <a:spLocks/>
              </p:cNvSpPr>
              <p:nvPr/>
            </p:nvSpPr>
            <p:spPr bwMode="auto">
              <a:xfrm>
                <a:off x="1117600" y="2087704"/>
                <a:ext cx="254000" cy="204838"/>
              </a:xfrm>
              <a:custGeom>
                <a:avLst/>
                <a:gdLst/>
                <a:ahLst/>
                <a:cxnLst>
                  <a:cxn ang="0">
                    <a:pos x="55" y="27"/>
                  </a:cxn>
                  <a:cxn ang="0">
                    <a:pos x="54" y="27"/>
                  </a:cxn>
                  <a:cxn ang="0">
                    <a:pos x="54" y="27"/>
                  </a:cxn>
                  <a:cxn ang="0">
                    <a:pos x="53" y="27"/>
                  </a:cxn>
                  <a:cxn ang="0">
                    <a:pos x="28" y="6"/>
                  </a:cxn>
                  <a:cxn ang="0">
                    <a:pos x="4" y="27"/>
                  </a:cxn>
                  <a:cxn ang="0">
                    <a:pos x="3" y="27"/>
                  </a:cxn>
                  <a:cxn ang="0">
                    <a:pos x="2" y="27"/>
                  </a:cxn>
                  <a:cxn ang="0">
                    <a:pos x="0" y="24"/>
                  </a:cxn>
                  <a:cxn ang="0">
                    <a:pos x="0" y="23"/>
                  </a:cxn>
                  <a:cxn ang="0">
                    <a:pos x="26" y="1"/>
                  </a:cxn>
                  <a:cxn ang="0">
                    <a:pos x="31" y="1"/>
                  </a:cxn>
                  <a:cxn ang="0">
                    <a:pos x="40" y="8"/>
                  </a:cxn>
                  <a:cxn ang="0">
                    <a:pos x="40" y="1"/>
                  </a:cxn>
                  <a:cxn ang="0">
                    <a:pos x="41" y="0"/>
                  </a:cxn>
                  <a:cxn ang="0">
                    <a:pos x="48" y="0"/>
                  </a:cxn>
                  <a:cxn ang="0">
                    <a:pos x="49" y="1"/>
                  </a:cxn>
                  <a:cxn ang="0">
                    <a:pos x="49" y="16"/>
                  </a:cxn>
                  <a:cxn ang="0">
                    <a:pos x="57" y="23"/>
                  </a:cxn>
                  <a:cxn ang="0">
                    <a:pos x="57" y="24"/>
                  </a:cxn>
                  <a:cxn ang="0">
                    <a:pos x="55" y="27"/>
                  </a:cxn>
                  <a:cxn ang="0">
                    <a:pos x="49" y="44"/>
                  </a:cxn>
                  <a:cxn ang="0">
                    <a:pos x="47" y="46"/>
                  </a:cxn>
                  <a:cxn ang="0">
                    <a:pos x="33" y="46"/>
                  </a:cxn>
                  <a:cxn ang="0">
                    <a:pos x="33" y="32"/>
                  </a:cxn>
                  <a:cxn ang="0">
                    <a:pos x="24" y="32"/>
                  </a:cxn>
                  <a:cxn ang="0">
                    <a:pos x="24" y="46"/>
                  </a:cxn>
                  <a:cxn ang="0">
                    <a:pos x="10" y="46"/>
                  </a:cxn>
                  <a:cxn ang="0">
                    <a:pos x="8" y="44"/>
                  </a:cxn>
                  <a:cxn ang="0">
                    <a:pos x="8" y="27"/>
                  </a:cxn>
                  <a:cxn ang="0">
                    <a:pos x="8" y="26"/>
                  </a:cxn>
                  <a:cxn ang="0">
                    <a:pos x="28" y="9"/>
                  </a:cxn>
                  <a:cxn ang="0">
                    <a:pos x="49" y="26"/>
                  </a:cxn>
                  <a:cxn ang="0">
                    <a:pos x="49" y="27"/>
                  </a:cxn>
                  <a:cxn ang="0">
                    <a:pos x="49" y="44"/>
                  </a:cxn>
                </a:cxnLst>
                <a:rect l="0" t="0" r="r" b="b"/>
                <a:pathLst>
                  <a:path w="57" h="46">
                    <a:moveTo>
                      <a:pt x="55" y="27"/>
                    </a:moveTo>
                    <a:cubicBezTo>
                      <a:pt x="55" y="27"/>
                      <a:pt x="54" y="27"/>
                      <a:pt x="54" y="27"/>
                    </a:cubicBezTo>
                    <a:cubicBezTo>
                      <a:pt x="54" y="27"/>
                      <a:pt x="54" y="27"/>
                      <a:pt x="54" y="27"/>
                    </a:cubicBezTo>
                    <a:cubicBezTo>
                      <a:pt x="54" y="27"/>
                      <a:pt x="53" y="27"/>
                      <a:pt x="53" y="27"/>
                    </a:cubicBezTo>
                    <a:cubicBezTo>
                      <a:pt x="28" y="6"/>
                      <a:pt x="28" y="6"/>
                      <a:pt x="28" y="6"/>
                    </a:cubicBezTo>
                    <a:cubicBezTo>
                      <a:pt x="4" y="27"/>
                      <a:pt x="4" y="27"/>
                      <a:pt x="4" y="27"/>
                    </a:cubicBezTo>
                    <a:cubicBezTo>
                      <a:pt x="4" y="27"/>
                      <a:pt x="3" y="27"/>
                      <a:pt x="3" y="27"/>
                    </a:cubicBezTo>
                    <a:cubicBezTo>
                      <a:pt x="3" y="27"/>
                      <a:pt x="2" y="27"/>
                      <a:pt x="2" y="27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0" y="23"/>
                    </a:cubicBezTo>
                    <a:cubicBezTo>
                      <a:pt x="26" y="1"/>
                      <a:pt x="26" y="1"/>
                      <a:pt x="26" y="1"/>
                    </a:cubicBezTo>
                    <a:cubicBezTo>
                      <a:pt x="27" y="0"/>
                      <a:pt x="30" y="0"/>
                      <a:pt x="31" y="1"/>
                    </a:cubicBezTo>
                    <a:cubicBezTo>
                      <a:pt x="40" y="8"/>
                      <a:pt x="40" y="8"/>
                      <a:pt x="40" y="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0"/>
                      <a:pt x="41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9" y="0"/>
                      <a:pt x="49" y="1"/>
                      <a:pt x="49" y="1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7" y="23"/>
                      <a:pt x="57" y="24"/>
                      <a:pt x="57" y="24"/>
                    </a:cubicBezTo>
                    <a:lnTo>
                      <a:pt x="55" y="27"/>
                    </a:lnTo>
                    <a:close/>
                    <a:moveTo>
                      <a:pt x="49" y="44"/>
                    </a:moveTo>
                    <a:cubicBezTo>
                      <a:pt x="49" y="45"/>
                      <a:pt x="48" y="46"/>
                      <a:pt x="47" y="46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33" y="32"/>
                      <a:pt x="33" y="32"/>
                      <a:pt x="33" y="32"/>
                    </a:cubicBezTo>
                    <a:cubicBezTo>
                      <a:pt x="24" y="32"/>
                      <a:pt x="24" y="32"/>
                      <a:pt x="24" y="32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10" y="46"/>
                      <a:pt x="10" y="46"/>
                      <a:pt x="10" y="46"/>
                    </a:cubicBezTo>
                    <a:cubicBezTo>
                      <a:pt x="9" y="46"/>
                      <a:pt x="8" y="45"/>
                      <a:pt x="8" y="44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8" y="26"/>
                      <a:pt x="8" y="26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49" y="26"/>
                      <a:pt x="49" y="26"/>
                      <a:pt x="49" y="26"/>
                    </a:cubicBezTo>
                    <a:cubicBezTo>
                      <a:pt x="49" y="26"/>
                      <a:pt x="49" y="27"/>
                      <a:pt x="49" y="27"/>
                    </a:cubicBezTo>
                    <a:lnTo>
                      <a:pt x="49" y="44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>
                  <a:lnSpc>
                    <a:spcPct val="130000"/>
                  </a:lnSpc>
                </a:pPr>
                <a:endParaRPr dirty="0">
                  <a:cs typeface="+mn-ea"/>
                  <a:sym typeface="+mn-lt"/>
                </a:endParaRPr>
              </a:p>
            </p:txBody>
          </p:sp>
        </p:grpSp>
        <p:sp>
          <p:nvSpPr>
            <p:cNvPr id="10" name="ïṩľide"/>
            <p:cNvSpPr/>
            <p:nvPr/>
          </p:nvSpPr>
          <p:spPr>
            <a:xfrm>
              <a:off x="4064000" y="1598757"/>
              <a:ext cx="4064000" cy="4064000"/>
            </a:xfrm>
            <a:prstGeom prst="ellipse">
              <a:avLst/>
            </a:prstGeom>
            <a:noFill/>
            <a:ln w="19050"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11" name="iṣlíḋé"/>
            <p:cNvSpPr/>
            <p:nvPr/>
          </p:nvSpPr>
          <p:spPr>
            <a:xfrm>
              <a:off x="4775200" y="2309957"/>
              <a:ext cx="2641600" cy="2641600"/>
            </a:xfrm>
            <a:prstGeom prst="ellipse">
              <a:avLst/>
            </a:prstGeom>
            <a:noFill/>
            <a:ln w="19050">
              <a:solidFill>
                <a:schemeClr val="bg2">
                  <a:lumMod val="90000"/>
                </a:schemeClr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8478533" y="2044700"/>
            <a:ext cx="2784999" cy="1126142"/>
            <a:chOff x="1541719" y="2349127"/>
            <a:chExt cx="2784999" cy="1126142"/>
          </a:xfrm>
        </p:grpSpPr>
        <p:sp>
          <p:nvSpPr>
            <p:cNvPr id="33" name="文本框 32"/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管理团队能力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1541719" y="2687681"/>
              <a:ext cx="2784999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478533" y="4457700"/>
            <a:ext cx="2784999" cy="1126142"/>
            <a:chOff x="1541719" y="2349127"/>
            <a:chExt cx="2784999" cy="1126142"/>
          </a:xfrm>
        </p:grpSpPr>
        <p:sp>
          <p:nvSpPr>
            <p:cNvPr id="36" name="文本框 35"/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企业业务拓展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541719" y="2687681"/>
              <a:ext cx="2784999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952632" y="2044700"/>
            <a:ext cx="2784999" cy="1126142"/>
            <a:chOff x="1541719" y="2349127"/>
            <a:chExt cx="2784999" cy="1126142"/>
          </a:xfrm>
        </p:grpSpPr>
        <p:sp>
          <p:nvSpPr>
            <p:cNvPr id="39" name="文本框 38"/>
            <p:cNvSpPr txBox="1"/>
            <p:nvPr/>
          </p:nvSpPr>
          <p:spPr>
            <a:xfrm>
              <a:off x="2192937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营销技能提升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1541719" y="2687681"/>
              <a:ext cx="2784999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952632" y="4457700"/>
            <a:ext cx="2784999" cy="1126142"/>
            <a:chOff x="1541719" y="2349127"/>
            <a:chExt cx="2784999" cy="1126142"/>
          </a:xfrm>
        </p:grpSpPr>
        <p:sp>
          <p:nvSpPr>
            <p:cNvPr id="42" name="文本框 41"/>
            <p:cNvSpPr txBox="1"/>
            <p:nvPr/>
          </p:nvSpPr>
          <p:spPr>
            <a:xfrm>
              <a:off x="2192937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市场表现能力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1541719" y="2687681"/>
              <a:ext cx="2784999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cxnSp>
        <p:nvCxnSpPr>
          <p:cNvPr id="44" name="直接连接符 43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实现目标关键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42981650"/>
      </p:ext>
    </p:extLst>
  </p:cSld>
  <p:clrMapOvr>
    <a:masterClrMapping/>
  </p:clrMapOvr>
  <p:transition spd="slow">
    <p:push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5f060959-5d43-4639-8ba6-3e5b819695b0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4577480" y="1808843"/>
            <a:ext cx="3037040" cy="3032126"/>
            <a:chOff x="4034313" y="1577096"/>
            <a:chExt cx="4123373" cy="411670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2" name="îś1ídé"/>
            <p:cNvSpPr>
              <a:spLocks/>
            </p:cNvSpPr>
            <p:nvPr/>
          </p:nvSpPr>
          <p:spPr bwMode="auto">
            <a:xfrm>
              <a:off x="5032914" y="2567101"/>
              <a:ext cx="2137305" cy="2139528"/>
            </a:xfrm>
            <a:custGeom>
              <a:avLst/>
              <a:gdLst>
                <a:gd name="T0" fmla="*/ 762755 w 19679"/>
                <a:gd name="T1" fmla="*/ 838126 h 19679"/>
                <a:gd name="T2" fmla="*/ 762755 w 19679"/>
                <a:gd name="T3" fmla="*/ 838126 h 19679"/>
                <a:gd name="T4" fmla="*/ 762755 w 19679"/>
                <a:gd name="T5" fmla="*/ 838126 h 19679"/>
                <a:gd name="T6" fmla="*/ 762755 w 19679"/>
                <a:gd name="T7" fmla="*/ 838126 h 19679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9679" h="19679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8"/>
                    <a:pt x="6723" y="20638"/>
                    <a:pt x="2881" y="16796"/>
                  </a:cubicBezTo>
                  <a:cubicBezTo>
                    <a:pt x="-961" y="12954"/>
                    <a:pt x="-961" y="6724"/>
                    <a:pt x="2881" y="2882"/>
                  </a:cubicBezTo>
                  <a:cubicBezTo>
                    <a:pt x="6723" y="-961"/>
                    <a:pt x="12954" y="-961"/>
                    <a:pt x="16796" y="2882"/>
                  </a:cubicBezTo>
                  <a:close/>
                </a:path>
              </a:pathLst>
            </a:cu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dirty="0">
                <a:solidFill>
                  <a:srgbClr val="424242"/>
                </a:solidFill>
                <a:cs typeface="+mn-ea"/>
                <a:sym typeface="+mn-lt"/>
              </a:endParaRPr>
            </a:p>
          </p:txBody>
        </p:sp>
        <p:grpSp>
          <p:nvGrpSpPr>
            <p:cNvPr id="12" name="iŝḷïḍe"/>
            <p:cNvGrpSpPr/>
            <p:nvPr/>
          </p:nvGrpSpPr>
          <p:grpSpPr>
            <a:xfrm>
              <a:off x="4034313" y="1577096"/>
              <a:ext cx="4123373" cy="4116702"/>
              <a:chOff x="4034313" y="1787370"/>
              <a:chExt cx="4123373" cy="4116702"/>
            </a:xfrm>
          </p:grpSpPr>
          <p:grpSp>
            <p:nvGrpSpPr>
              <p:cNvPr id="14" name="íṣḻïḓé"/>
              <p:cNvGrpSpPr/>
              <p:nvPr/>
            </p:nvGrpSpPr>
            <p:grpSpPr>
              <a:xfrm>
                <a:off x="6158273" y="1787370"/>
                <a:ext cx="1685823" cy="1427835"/>
                <a:chOff x="6158273" y="1787370"/>
                <a:chExt cx="1685823" cy="1427835"/>
              </a:xfrm>
            </p:grpSpPr>
            <p:sp>
              <p:nvSpPr>
                <p:cNvPr id="38" name="îṡ1îďé"/>
                <p:cNvSpPr>
                  <a:spLocks/>
                </p:cNvSpPr>
                <p:nvPr/>
              </p:nvSpPr>
              <p:spPr bwMode="auto">
                <a:xfrm>
                  <a:off x="6158273" y="1787370"/>
                  <a:ext cx="1685823" cy="1427835"/>
                </a:xfrm>
                <a:custGeom>
                  <a:avLst/>
                  <a:gdLst>
                    <a:gd name="T0" fmla="*/ 601663 w 21600"/>
                    <a:gd name="T1" fmla="*/ 509588 h 21600"/>
                    <a:gd name="T2" fmla="*/ 601663 w 21600"/>
                    <a:gd name="T3" fmla="*/ 509588 h 21600"/>
                    <a:gd name="T4" fmla="*/ 601663 w 21600"/>
                    <a:gd name="T5" fmla="*/ 509588 h 21600"/>
                    <a:gd name="T6" fmla="*/ 601663 w 21600"/>
                    <a:gd name="T7" fmla="*/ 509588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0" y="13292"/>
                      </a:moveTo>
                      <a:cubicBezTo>
                        <a:pt x="562" y="0"/>
                        <a:pt x="562" y="0"/>
                        <a:pt x="562" y="0"/>
                      </a:cubicBezTo>
                      <a:cubicBezTo>
                        <a:pt x="9217" y="497"/>
                        <a:pt x="17027" y="5981"/>
                        <a:pt x="21600" y="14538"/>
                      </a:cubicBezTo>
                      <a:cubicBezTo>
                        <a:pt x="12030" y="21600"/>
                        <a:pt x="12030" y="21600"/>
                        <a:pt x="12030" y="21600"/>
                      </a:cubicBezTo>
                      <a:cubicBezTo>
                        <a:pt x="9498" y="16865"/>
                        <a:pt x="5065" y="13624"/>
                        <a:pt x="0" y="13292"/>
                      </a:cubicBez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dirty="0">
                    <a:solidFill>
                      <a:srgbClr val="424242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39" name="îšḷiḋê"/>
                <p:cNvGrpSpPr/>
                <p:nvPr/>
              </p:nvGrpSpPr>
              <p:grpSpPr>
                <a:xfrm>
                  <a:off x="6684760" y="2233977"/>
                  <a:ext cx="464344" cy="464344"/>
                  <a:chOff x="3498967" y="3049909"/>
                  <a:chExt cx="464344" cy="464344"/>
                </a:xfrm>
                <a:solidFill>
                  <a:schemeClr val="bg1"/>
                </a:solidFill>
              </p:grpSpPr>
              <p:sp>
                <p:nvSpPr>
                  <p:cNvPr id="40" name="îŝľiḑe"/>
                  <p:cNvSpPr>
                    <a:spLocks/>
                  </p:cNvSpPr>
                  <p:nvPr/>
                </p:nvSpPr>
                <p:spPr bwMode="auto">
                  <a:xfrm>
                    <a:off x="3498967" y="3049909"/>
                    <a:ext cx="464344" cy="4643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3499" y="14850"/>
                        </a:moveTo>
                        <a:cubicBezTo>
                          <a:pt x="9772" y="14850"/>
                          <a:pt x="6749" y="11827"/>
                          <a:pt x="6749" y="8100"/>
                        </a:cubicBezTo>
                        <a:cubicBezTo>
                          <a:pt x="6749" y="4372"/>
                          <a:pt x="9772" y="1350"/>
                          <a:pt x="13499" y="1350"/>
                        </a:cubicBezTo>
                        <a:cubicBezTo>
                          <a:pt x="17227" y="1350"/>
                          <a:pt x="20249" y="4372"/>
                          <a:pt x="20249" y="8100"/>
                        </a:cubicBezTo>
                        <a:cubicBezTo>
                          <a:pt x="20249" y="11827"/>
                          <a:pt x="17227" y="14850"/>
                          <a:pt x="13499" y="14850"/>
                        </a:cubicBezTo>
                        <a:moveTo>
                          <a:pt x="3236" y="20042"/>
                        </a:moveTo>
                        <a:cubicBezTo>
                          <a:pt x="3019" y="20266"/>
                          <a:pt x="2718" y="20408"/>
                          <a:pt x="2382" y="20408"/>
                        </a:cubicBezTo>
                        <a:cubicBezTo>
                          <a:pt x="1724" y="20408"/>
                          <a:pt x="1191" y="19875"/>
                          <a:pt x="1191" y="19218"/>
                        </a:cubicBezTo>
                        <a:cubicBezTo>
                          <a:pt x="1191" y="18881"/>
                          <a:pt x="1332" y="18580"/>
                          <a:pt x="1557" y="18363"/>
                        </a:cubicBezTo>
                        <a:lnTo>
                          <a:pt x="1551" y="18358"/>
                        </a:lnTo>
                        <a:lnTo>
                          <a:pt x="6996" y="12913"/>
                        </a:lnTo>
                        <a:cubicBezTo>
                          <a:pt x="7472" y="13555"/>
                          <a:pt x="8039" y="14122"/>
                          <a:pt x="8680" y="14599"/>
                        </a:cubicBezTo>
                        <a:cubicBezTo>
                          <a:pt x="8680" y="14599"/>
                          <a:pt x="3236" y="20042"/>
                          <a:pt x="3236" y="20042"/>
                        </a:cubicBezTo>
                        <a:close/>
                        <a:moveTo>
                          <a:pt x="13499" y="0"/>
                        </a:moveTo>
                        <a:cubicBezTo>
                          <a:pt x="9026" y="0"/>
                          <a:pt x="5399" y="3626"/>
                          <a:pt x="5399" y="8100"/>
                        </a:cubicBezTo>
                        <a:cubicBezTo>
                          <a:pt x="5399" y="9467"/>
                          <a:pt x="5742" y="10754"/>
                          <a:pt x="6341" y="11884"/>
                        </a:cubicBezTo>
                        <a:lnTo>
                          <a:pt x="709" y="17515"/>
                        </a:lnTo>
                        <a:lnTo>
                          <a:pt x="713" y="17520"/>
                        </a:lnTo>
                        <a:cubicBezTo>
                          <a:pt x="274" y="17953"/>
                          <a:pt x="0" y="18552"/>
                          <a:pt x="0" y="19218"/>
                        </a:cubicBezTo>
                        <a:cubicBezTo>
                          <a:pt x="0" y="20533"/>
                          <a:pt x="1066" y="21599"/>
                          <a:pt x="2382" y="21599"/>
                        </a:cubicBezTo>
                        <a:cubicBezTo>
                          <a:pt x="3047" y="21599"/>
                          <a:pt x="3647" y="21326"/>
                          <a:pt x="4079" y="20885"/>
                        </a:cubicBezTo>
                        <a:lnTo>
                          <a:pt x="4078" y="20884"/>
                        </a:lnTo>
                        <a:lnTo>
                          <a:pt x="9708" y="15255"/>
                        </a:lnTo>
                        <a:cubicBezTo>
                          <a:pt x="10839" y="15856"/>
                          <a:pt x="12128" y="16200"/>
                          <a:pt x="13499" y="16200"/>
                        </a:cubicBezTo>
                        <a:cubicBezTo>
                          <a:pt x="17973" y="16200"/>
                          <a:pt x="21600" y="12573"/>
                          <a:pt x="21600" y="8100"/>
                        </a:cubicBezTo>
                        <a:cubicBezTo>
                          <a:pt x="21600" y="3626"/>
                          <a:pt x="17973" y="0"/>
                          <a:pt x="13499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dirty="0">
                      <a:solidFill>
                        <a:srgbClr val="424242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1" name="iṡlíḓè"/>
                  <p:cNvSpPr>
                    <a:spLocks/>
                  </p:cNvSpPr>
                  <p:nvPr/>
                </p:nvSpPr>
                <p:spPr bwMode="auto">
                  <a:xfrm>
                    <a:off x="3687085" y="3122140"/>
                    <a:ext cx="109538" cy="1087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160" y="0"/>
                        </a:moveTo>
                        <a:cubicBezTo>
                          <a:pt x="9025" y="0"/>
                          <a:pt x="0" y="9025"/>
                          <a:pt x="0" y="20160"/>
                        </a:cubicBezTo>
                        <a:cubicBezTo>
                          <a:pt x="0" y="20954"/>
                          <a:pt x="644" y="21600"/>
                          <a:pt x="1440" y="21600"/>
                        </a:cubicBezTo>
                        <a:cubicBezTo>
                          <a:pt x="2235" y="21600"/>
                          <a:pt x="2880" y="20954"/>
                          <a:pt x="2880" y="20160"/>
                        </a:cubicBezTo>
                        <a:cubicBezTo>
                          <a:pt x="2880" y="10618"/>
                          <a:pt x="10617" y="2880"/>
                          <a:pt x="20160" y="2880"/>
                        </a:cubicBezTo>
                        <a:cubicBezTo>
                          <a:pt x="20955" y="2880"/>
                          <a:pt x="21599" y="2234"/>
                          <a:pt x="21599" y="1440"/>
                        </a:cubicBezTo>
                        <a:cubicBezTo>
                          <a:pt x="21599" y="645"/>
                          <a:pt x="20955" y="0"/>
                          <a:pt x="2016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dirty="0">
                      <a:solidFill>
                        <a:srgbClr val="424242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5" name="iŝlïḍê"/>
              <p:cNvGrpSpPr/>
              <p:nvPr/>
            </p:nvGrpSpPr>
            <p:grpSpPr>
              <a:xfrm>
                <a:off x="4339007" y="1787370"/>
                <a:ext cx="1681375" cy="1436731"/>
                <a:chOff x="4339007" y="1787370"/>
                <a:chExt cx="1681375" cy="1436731"/>
              </a:xfrm>
            </p:grpSpPr>
            <p:sp>
              <p:nvSpPr>
                <p:cNvPr id="36" name="îsḷíḓè"/>
                <p:cNvSpPr>
                  <a:spLocks/>
                </p:cNvSpPr>
                <p:nvPr/>
              </p:nvSpPr>
              <p:spPr bwMode="auto">
                <a:xfrm>
                  <a:off x="4339007" y="1787370"/>
                  <a:ext cx="1681375" cy="1436731"/>
                </a:xfrm>
                <a:custGeom>
                  <a:avLst/>
                  <a:gdLst>
                    <a:gd name="T0" fmla="*/ 600075 w 21600"/>
                    <a:gd name="T1" fmla="*/ 512763 h 21600"/>
                    <a:gd name="T2" fmla="*/ 600075 w 21600"/>
                    <a:gd name="T3" fmla="*/ 512763 h 21600"/>
                    <a:gd name="T4" fmla="*/ 600075 w 21600"/>
                    <a:gd name="T5" fmla="*/ 512763 h 21600"/>
                    <a:gd name="T6" fmla="*/ 600075 w 21600"/>
                    <a:gd name="T7" fmla="*/ 51276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9599" y="21600"/>
                      </a:moveTo>
                      <a:cubicBezTo>
                        <a:pt x="0" y="14675"/>
                        <a:pt x="0" y="14675"/>
                        <a:pt x="0" y="14675"/>
                      </a:cubicBezTo>
                      <a:cubicBezTo>
                        <a:pt x="4518" y="6100"/>
                        <a:pt x="12282" y="576"/>
                        <a:pt x="20893" y="0"/>
                      </a:cubicBezTo>
                      <a:cubicBezTo>
                        <a:pt x="21599" y="13191"/>
                        <a:pt x="21599" y="13191"/>
                        <a:pt x="21599" y="13191"/>
                      </a:cubicBezTo>
                      <a:cubicBezTo>
                        <a:pt x="16518" y="13521"/>
                        <a:pt x="12140" y="16817"/>
                        <a:pt x="9599" y="2160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dirty="0">
                    <a:solidFill>
                      <a:srgbClr val="42424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iṣḷiḑé"/>
                <p:cNvSpPr>
                  <a:spLocks/>
                </p:cNvSpPr>
                <p:nvPr/>
              </p:nvSpPr>
              <p:spPr bwMode="auto">
                <a:xfrm>
                  <a:off x="4989382" y="2240756"/>
                  <a:ext cx="465138" cy="464344"/>
                </a:xfrm>
                <a:custGeom>
                  <a:avLst/>
                  <a:gdLst>
                    <a:gd name="T0" fmla="+- 0 10794 23"/>
                    <a:gd name="T1" fmla="*/ T0 w 21543"/>
                    <a:gd name="T2" fmla="*/ 10800 h 21600"/>
                    <a:gd name="T3" fmla="+- 0 10794 23"/>
                    <a:gd name="T4" fmla="*/ T3 w 21543"/>
                    <a:gd name="T5" fmla="*/ 10800 h 21600"/>
                    <a:gd name="T6" fmla="+- 0 10794 23"/>
                    <a:gd name="T7" fmla="*/ T6 w 21543"/>
                    <a:gd name="T8" fmla="*/ 10800 h 21600"/>
                    <a:gd name="T9" fmla="+- 0 10794 23"/>
                    <a:gd name="T10" fmla="*/ T9 w 21543"/>
                    <a:gd name="T11" fmla="*/ 10800 h 21600"/>
                  </a:gdLst>
                  <a:ahLst/>
                  <a:cxnLst>
                    <a:cxn ang="0">
                      <a:pos x="T1" y="T2"/>
                    </a:cxn>
                    <a:cxn ang="0">
                      <a:pos x="T4" y="T5"/>
                    </a:cxn>
                    <a:cxn ang="0">
                      <a:pos x="T7" y="T8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21543" h="21600">
                      <a:moveTo>
                        <a:pt x="16976" y="19986"/>
                      </a:moveTo>
                      <a:lnTo>
                        <a:pt x="11226" y="17680"/>
                      </a:lnTo>
                      <a:cubicBezTo>
                        <a:pt x="11088" y="17626"/>
                        <a:pt x="10946" y="17608"/>
                        <a:pt x="10806" y="17600"/>
                      </a:cubicBezTo>
                      <a:lnTo>
                        <a:pt x="19660" y="3837"/>
                      </a:lnTo>
                      <a:cubicBezTo>
                        <a:pt x="19660" y="3837"/>
                        <a:pt x="16976" y="19986"/>
                        <a:pt x="16976" y="19986"/>
                      </a:cubicBezTo>
                      <a:close/>
                      <a:moveTo>
                        <a:pt x="6859" y="16244"/>
                      </a:moveTo>
                      <a:cubicBezTo>
                        <a:pt x="6858" y="16242"/>
                        <a:pt x="6855" y="16240"/>
                        <a:pt x="6854" y="16238"/>
                      </a:cubicBezTo>
                      <a:lnTo>
                        <a:pt x="19606" y="2552"/>
                      </a:lnTo>
                      <a:lnTo>
                        <a:pt x="8735" y="19536"/>
                      </a:lnTo>
                      <a:cubicBezTo>
                        <a:pt x="8735" y="19536"/>
                        <a:pt x="6859" y="16244"/>
                        <a:pt x="6859" y="16244"/>
                      </a:cubicBezTo>
                      <a:close/>
                      <a:moveTo>
                        <a:pt x="2111" y="14024"/>
                      </a:moveTo>
                      <a:lnTo>
                        <a:pt x="17712" y="3595"/>
                      </a:lnTo>
                      <a:lnTo>
                        <a:pt x="6369" y="15770"/>
                      </a:lnTo>
                      <a:cubicBezTo>
                        <a:pt x="6309" y="15734"/>
                        <a:pt x="6256" y="15687"/>
                        <a:pt x="6190" y="15660"/>
                      </a:cubicBezTo>
                      <a:cubicBezTo>
                        <a:pt x="6190" y="15660"/>
                        <a:pt x="2111" y="14024"/>
                        <a:pt x="2111" y="14024"/>
                      </a:cubicBezTo>
                      <a:close/>
                      <a:moveTo>
                        <a:pt x="21234" y="108"/>
                      </a:moveTo>
                      <a:cubicBezTo>
                        <a:pt x="21123" y="35"/>
                        <a:pt x="20996" y="0"/>
                        <a:pt x="20868" y="0"/>
                      </a:cubicBezTo>
                      <a:cubicBezTo>
                        <a:pt x="20738" y="0"/>
                        <a:pt x="20608" y="36"/>
                        <a:pt x="20495" y="113"/>
                      </a:cubicBezTo>
                      <a:lnTo>
                        <a:pt x="299" y="13613"/>
                      </a:lnTo>
                      <a:cubicBezTo>
                        <a:pt x="91" y="13751"/>
                        <a:pt x="-23" y="13995"/>
                        <a:pt x="3" y="14244"/>
                      </a:cubicBezTo>
                      <a:cubicBezTo>
                        <a:pt x="28" y="14494"/>
                        <a:pt x="190" y="14708"/>
                        <a:pt x="422" y="14801"/>
                      </a:cubicBezTo>
                      <a:lnTo>
                        <a:pt x="5689" y="16914"/>
                      </a:lnTo>
                      <a:lnTo>
                        <a:pt x="8166" y="21259"/>
                      </a:lnTo>
                      <a:cubicBezTo>
                        <a:pt x="8284" y="21468"/>
                        <a:pt x="8505" y="21597"/>
                        <a:pt x="8743" y="21599"/>
                      </a:cubicBezTo>
                      <a:lnTo>
                        <a:pt x="8751" y="21599"/>
                      </a:lnTo>
                      <a:cubicBezTo>
                        <a:pt x="8987" y="21599"/>
                        <a:pt x="9206" y="21474"/>
                        <a:pt x="9328" y="21271"/>
                      </a:cubicBezTo>
                      <a:lnTo>
                        <a:pt x="10726" y="18934"/>
                      </a:lnTo>
                      <a:lnTo>
                        <a:pt x="17253" y="21551"/>
                      </a:lnTo>
                      <a:cubicBezTo>
                        <a:pt x="17332" y="21584"/>
                        <a:pt x="17418" y="21599"/>
                        <a:pt x="17502" y="21599"/>
                      </a:cubicBezTo>
                      <a:cubicBezTo>
                        <a:pt x="17617" y="21599"/>
                        <a:pt x="17731" y="21571"/>
                        <a:pt x="17832" y="21512"/>
                      </a:cubicBezTo>
                      <a:cubicBezTo>
                        <a:pt x="18010" y="21412"/>
                        <a:pt x="18133" y="21238"/>
                        <a:pt x="18167" y="21035"/>
                      </a:cubicBezTo>
                      <a:lnTo>
                        <a:pt x="21533" y="785"/>
                      </a:lnTo>
                      <a:cubicBezTo>
                        <a:pt x="21576" y="520"/>
                        <a:pt x="21459" y="254"/>
                        <a:pt x="21234" y="108"/>
                      </a:cubicBezTo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dirty="0">
                    <a:solidFill>
                      <a:srgbClr val="424242"/>
                    </a:solidFill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6" name="íṡḷïḍè"/>
              <p:cNvGrpSpPr/>
              <p:nvPr/>
            </p:nvGrpSpPr>
            <p:grpSpPr>
              <a:xfrm>
                <a:off x="4034313" y="2912735"/>
                <a:ext cx="1018611" cy="1901556"/>
                <a:chOff x="4034313" y="2912735"/>
                <a:chExt cx="1018611" cy="1901556"/>
              </a:xfrm>
            </p:grpSpPr>
            <p:sp>
              <p:nvSpPr>
                <p:cNvPr id="31" name="ï$líḑê"/>
                <p:cNvSpPr>
                  <a:spLocks/>
                </p:cNvSpPr>
                <p:nvPr/>
              </p:nvSpPr>
              <p:spPr bwMode="auto">
                <a:xfrm>
                  <a:off x="4034313" y="2912735"/>
                  <a:ext cx="1018611" cy="1901556"/>
                </a:xfrm>
                <a:custGeom>
                  <a:avLst/>
                  <a:gdLst>
                    <a:gd name="T0" fmla="*/ 363519 w 20023"/>
                    <a:gd name="T1" fmla="*/ 678657 h 21600"/>
                    <a:gd name="T2" fmla="*/ 363519 w 20023"/>
                    <a:gd name="T3" fmla="*/ 678657 h 21600"/>
                    <a:gd name="T4" fmla="*/ 363519 w 20023"/>
                    <a:gd name="T5" fmla="*/ 678657 h 21600"/>
                    <a:gd name="T6" fmla="*/ 363519 w 20023"/>
                    <a:gd name="T7" fmla="*/ 678657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023" h="21600">
                      <a:moveTo>
                        <a:pt x="20022" y="16855"/>
                      </a:moveTo>
                      <a:cubicBezTo>
                        <a:pt x="4794" y="21599"/>
                        <a:pt x="4794" y="21599"/>
                        <a:pt x="4794" y="21599"/>
                      </a:cubicBezTo>
                      <a:cubicBezTo>
                        <a:pt x="-1469" y="14858"/>
                        <a:pt x="-1577" y="6805"/>
                        <a:pt x="4363" y="0"/>
                      </a:cubicBezTo>
                      <a:cubicBezTo>
                        <a:pt x="19806" y="4495"/>
                        <a:pt x="19806" y="4495"/>
                        <a:pt x="19806" y="4495"/>
                      </a:cubicBezTo>
                      <a:cubicBezTo>
                        <a:pt x="18186" y="6305"/>
                        <a:pt x="17322" y="8365"/>
                        <a:pt x="17322" y="10550"/>
                      </a:cubicBezTo>
                      <a:cubicBezTo>
                        <a:pt x="17322" y="12860"/>
                        <a:pt x="18294" y="14982"/>
                        <a:pt x="20022" y="16855"/>
                      </a:cubicBez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dirty="0">
                    <a:solidFill>
                      <a:srgbClr val="424242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32" name="íSľïḑe"/>
                <p:cNvGrpSpPr/>
                <p:nvPr/>
              </p:nvGrpSpPr>
              <p:grpSpPr>
                <a:xfrm>
                  <a:off x="4286914" y="3667853"/>
                  <a:ext cx="465138" cy="391319"/>
                  <a:chOff x="5356342" y="3093565"/>
                  <a:chExt cx="465138" cy="391319"/>
                </a:xfrm>
                <a:solidFill>
                  <a:schemeClr val="bg1"/>
                </a:solidFill>
              </p:grpSpPr>
              <p:sp>
                <p:nvSpPr>
                  <p:cNvPr id="33" name="ïŝḻïḍe"/>
                  <p:cNvSpPr>
                    <a:spLocks/>
                  </p:cNvSpPr>
                  <p:nvPr/>
                </p:nvSpPr>
                <p:spPr bwMode="auto">
                  <a:xfrm>
                    <a:off x="5473023" y="3195165"/>
                    <a:ext cx="231775" cy="231775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6948" y="16070"/>
                        </a:moveTo>
                        <a:cubicBezTo>
                          <a:pt x="14037" y="19468"/>
                          <a:pt x="8925" y="19859"/>
                          <a:pt x="5529" y="16948"/>
                        </a:cubicBezTo>
                        <a:cubicBezTo>
                          <a:pt x="2130" y="14038"/>
                          <a:pt x="1740" y="8924"/>
                          <a:pt x="4651" y="5527"/>
                        </a:cubicBezTo>
                        <a:cubicBezTo>
                          <a:pt x="7559" y="2131"/>
                          <a:pt x="12674" y="1740"/>
                          <a:pt x="16070" y="4650"/>
                        </a:cubicBezTo>
                        <a:cubicBezTo>
                          <a:pt x="19466" y="7560"/>
                          <a:pt x="19859" y="12673"/>
                          <a:pt x="16948" y="16070"/>
                        </a:cubicBezTo>
                        <a:moveTo>
                          <a:pt x="10800" y="0"/>
                        </a:moveTo>
                        <a:cubicBezTo>
                          <a:pt x="4833" y="0"/>
                          <a:pt x="0" y="4834"/>
                          <a:pt x="0" y="10800"/>
                        </a:cubicBezTo>
                        <a:cubicBezTo>
                          <a:pt x="0" y="16765"/>
                          <a:pt x="4833" y="21599"/>
                          <a:pt x="10800" y="21599"/>
                        </a:cubicBezTo>
                        <a:cubicBezTo>
                          <a:pt x="16764" y="21599"/>
                          <a:pt x="21600" y="16765"/>
                          <a:pt x="21600" y="10800"/>
                        </a:cubicBezTo>
                        <a:cubicBezTo>
                          <a:pt x="21600" y="4834"/>
                          <a:pt x="16764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dirty="0">
                      <a:solidFill>
                        <a:srgbClr val="424242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4" name="ïṧ1ïḍê"/>
                  <p:cNvSpPr>
                    <a:spLocks/>
                  </p:cNvSpPr>
                  <p:nvPr/>
                </p:nvSpPr>
                <p:spPr bwMode="auto">
                  <a:xfrm>
                    <a:off x="5530967" y="3253109"/>
                    <a:ext cx="65088" cy="65088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9200" y="0"/>
                        </a:moveTo>
                        <a:cubicBezTo>
                          <a:pt x="8596" y="0"/>
                          <a:pt x="0" y="8596"/>
                          <a:pt x="0" y="19195"/>
                        </a:cubicBezTo>
                        <a:lnTo>
                          <a:pt x="0" y="19199"/>
                        </a:lnTo>
                        <a:cubicBezTo>
                          <a:pt x="0" y="20524"/>
                          <a:pt x="1068" y="21599"/>
                          <a:pt x="2400" y="21599"/>
                        </a:cubicBezTo>
                        <a:cubicBezTo>
                          <a:pt x="3721" y="21599"/>
                          <a:pt x="4800" y="20524"/>
                          <a:pt x="4800" y="19199"/>
                        </a:cubicBezTo>
                        <a:lnTo>
                          <a:pt x="4800" y="19195"/>
                        </a:lnTo>
                        <a:cubicBezTo>
                          <a:pt x="4800" y="11247"/>
                          <a:pt x="11240" y="4799"/>
                          <a:pt x="19200" y="4799"/>
                        </a:cubicBezTo>
                        <a:cubicBezTo>
                          <a:pt x="20521" y="4799"/>
                          <a:pt x="21600" y="3724"/>
                          <a:pt x="21600" y="2399"/>
                        </a:cubicBezTo>
                        <a:cubicBezTo>
                          <a:pt x="21600" y="1075"/>
                          <a:pt x="20521" y="0"/>
                          <a:pt x="192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dirty="0">
                      <a:solidFill>
                        <a:srgbClr val="424242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íṥļidè"/>
                  <p:cNvSpPr>
                    <a:spLocks/>
                  </p:cNvSpPr>
                  <p:nvPr/>
                </p:nvSpPr>
                <p:spPr bwMode="auto">
                  <a:xfrm>
                    <a:off x="5356342" y="3093565"/>
                    <a:ext cx="465138" cy="39131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249" y="19199"/>
                        </a:moveTo>
                        <a:cubicBezTo>
                          <a:pt x="20249" y="19642"/>
                          <a:pt x="19948" y="19999"/>
                          <a:pt x="19575" y="19999"/>
                        </a:cubicBezTo>
                        <a:lnTo>
                          <a:pt x="2024" y="19999"/>
                        </a:lnTo>
                        <a:cubicBezTo>
                          <a:pt x="1651" y="19999"/>
                          <a:pt x="1349" y="19642"/>
                          <a:pt x="1349" y="19199"/>
                        </a:cubicBezTo>
                        <a:lnTo>
                          <a:pt x="1349" y="7200"/>
                        </a:lnTo>
                        <a:cubicBezTo>
                          <a:pt x="1349" y="6809"/>
                          <a:pt x="1588" y="6475"/>
                          <a:pt x="1914" y="6411"/>
                        </a:cubicBezTo>
                        <a:lnTo>
                          <a:pt x="5588" y="5684"/>
                        </a:lnTo>
                        <a:lnTo>
                          <a:pt x="6797" y="2103"/>
                        </a:lnTo>
                        <a:cubicBezTo>
                          <a:pt x="6900" y="1799"/>
                          <a:pt x="7148" y="1600"/>
                          <a:pt x="7424" y="1600"/>
                        </a:cubicBezTo>
                        <a:lnTo>
                          <a:pt x="14174" y="1600"/>
                        </a:lnTo>
                        <a:cubicBezTo>
                          <a:pt x="14450" y="1600"/>
                          <a:pt x="14698" y="1799"/>
                          <a:pt x="14801" y="2103"/>
                        </a:cubicBezTo>
                        <a:lnTo>
                          <a:pt x="16010" y="5684"/>
                        </a:lnTo>
                        <a:lnTo>
                          <a:pt x="19685" y="6411"/>
                        </a:lnTo>
                        <a:cubicBezTo>
                          <a:pt x="20011" y="6475"/>
                          <a:pt x="20249" y="6809"/>
                          <a:pt x="20249" y="7200"/>
                        </a:cubicBezTo>
                        <a:cubicBezTo>
                          <a:pt x="20249" y="7200"/>
                          <a:pt x="20249" y="19199"/>
                          <a:pt x="20249" y="19199"/>
                        </a:cubicBezTo>
                        <a:close/>
                        <a:moveTo>
                          <a:pt x="19907" y="4832"/>
                        </a:moveTo>
                        <a:lnTo>
                          <a:pt x="16981" y="4254"/>
                        </a:lnTo>
                        <a:lnTo>
                          <a:pt x="16054" y="1507"/>
                        </a:lnTo>
                        <a:cubicBezTo>
                          <a:pt x="15745" y="591"/>
                          <a:pt x="15006" y="0"/>
                          <a:pt x="14174" y="0"/>
                        </a:cubicBezTo>
                        <a:lnTo>
                          <a:pt x="7424" y="0"/>
                        </a:lnTo>
                        <a:cubicBezTo>
                          <a:pt x="6593" y="0"/>
                          <a:pt x="5854" y="591"/>
                          <a:pt x="5543" y="1509"/>
                        </a:cubicBezTo>
                        <a:lnTo>
                          <a:pt x="4618" y="4254"/>
                        </a:lnTo>
                        <a:lnTo>
                          <a:pt x="1692" y="4832"/>
                        </a:lnTo>
                        <a:cubicBezTo>
                          <a:pt x="711" y="5025"/>
                          <a:pt x="0" y="6020"/>
                          <a:pt x="0" y="7200"/>
                        </a:cubicBezTo>
                        <a:lnTo>
                          <a:pt x="0" y="19199"/>
                        </a:lnTo>
                        <a:cubicBezTo>
                          <a:pt x="0" y="20523"/>
                          <a:pt x="908" y="21600"/>
                          <a:pt x="2024" y="21600"/>
                        </a:cubicBezTo>
                        <a:lnTo>
                          <a:pt x="19575" y="21600"/>
                        </a:lnTo>
                        <a:cubicBezTo>
                          <a:pt x="20691" y="21600"/>
                          <a:pt x="21600" y="20523"/>
                          <a:pt x="21600" y="19199"/>
                        </a:cubicBezTo>
                        <a:lnTo>
                          <a:pt x="21600" y="7200"/>
                        </a:lnTo>
                        <a:cubicBezTo>
                          <a:pt x="21600" y="6020"/>
                          <a:pt x="20888" y="5025"/>
                          <a:pt x="19907" y="483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dirty="0">
                      <a:solidFill>
                        <a:srgbClr val="424242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7" name="îṥ1ide"/>
              <p:cNvGrpSpPr/>
              <p:nvPr/>
            </p:nvGrpSpPr>
            <p:grpSpPr>
              <a:xfrm>
                <a:off x="4379040" y="4489581"/>
                <a:ext cx="1685823" cy="1414491"/>
                <a:chOff x="4379040" y="4489581"/>
                <a:chExt cx="1685823" cy="1414491"/>
              </a:xfrm>
            </p:grpSpPr>
            <p:sp>
              <p:nvSpPr>
                <p:cNvPr id="27" name="íSļîḑè"/>
                <p:cNvSpPr>
                  <a:spLocks/>
                </p:cNvSpPr>
                <p:nvPr/>
              </p:nvSpPr>
              <p:spPr bwMode="auto">
                <a:xfrm>
                  <a:off x="4379040" y="4489581"/>
                  <a:ext cx="1685823" cy="1414491"/>
                </a:xfrm>
                <a:custGeom>
                  <a:avLst/>
                  <a:gdLst>
                    <a:gd name="T0" fmla="*/ 601663 w 21600"/>
                    <a:gd name="T1" fmla="*/ 504825 h 21600"/>
                    <a:gd name="T2" fmla="*/ 601663 w 21600"/>
                    <a:gd name="T3" fmla="*/ 504825 h 21600"/>
                    <a:gd name="T4" fmla="*/ 601663 w 21600"/>
                    <a:gd name="T5" fmla="*/ 504825 h 21600"/>
                    <a:gd name="T6" fmla="*/ 601663 w 21600"/>
                    <a:gd name="T7" fmla="*/ 504825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21600" y="8153"/>
                      </a:moveTo>
                      <a:cubicBezTo>
                        <a:pt x="21248" y="21600"/>
                        <a:pt x="21248" y="21600"/>
                        <a:pt x="21248" y="21600"/>
                      </a:cubicBezTo>
                      <a:cubicBezTo>
                        <a:pt x="12664" y="21347"/>
                        <a:pt x="4714" y="16052"/>
                        <a:pt x="0" y="7479"/>
                      </a:cubicBezTo>
                      <a:cubicBezTo>
                        <a:pt x="9358" y="0"/>
                        <a:pt x="9358" y="0"/>
                        <a:pt x="9358" y="0"/>
                      </a:cubicBezTo>
                      <a:cubicBezTo>
                        <a:pt x="12030" y="4790"/>
                        <a:pt x="16464" y="7984"/>
                        <a:pt x="21600" y="815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dirty="0">
                    <a:solidFill>
                      <a:srgbClr val="424242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28" name="ïşḻíḍè"/>
                <p:cNvGrpSpPr/>
                <p:nvPr/>
              </p:nvGrpSpPr>
              <p:grpSpPr>
                <a:xfrm>
                  <a:off x="5115541" y="5049296"/>
                  <a:ext cx="465138" cy="435769"/>
                  <a:chOff x="5368132" y="3540125"/>
                  <a:chExt cx="465138" cy="435769"/>
                </a:xfrm>
                <a:solidFill>
                  <a:schemeClr val="bg1"/>
                </a:solidFill>
              </p:grpSpPr>
              <p:sp>
                <p:nvSpPr>
                  <p:cNvPr id="29" name="ïṥ1îḍè"/>
                  <p:cNvSpPr>
                    <a:spLocks/>
                  </p:cNvSpPr>
                  <p:nvPr/>
                </p:nvSpPr>
                <p:spPr bwMode="auto">
                  <a:xfrm>
                    <a:off x="5426869" y="3598069"/>
                    <a:ext cx="347663" cy="2325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699" y="20255"/>
                        </a:moveTo>
                        <a:lnTo>
                          <a:pt x="899" y="20255"/>
                        </a:lnTo>
                        <a:lnTo>
                          <a:pt x="899" y="1350"/>
                        </a:lnTo>
                        <a:lnTo>
                          <a:pt x="20699" y="1350"/>
                        </a:lnTo>
                        <a:cubicBezTo>
                          <a:pt x="20699" y="1350"/>
                          <a:pt x="20699" y="20255"/>
                          <a:pt x="20699" y="20255"/>
                        </a:cubicBezTo>
                        <a:close/>
                        <a:moveTo>
                          <a:pt x="20699" y="0"/>
                        </a:moveTo>
                        <a:lnTo>
                          <a:pt x="899" y="5"/>
                        </a:lnTo>
                        <a:cubicBezTo>
                          <a:pt x="402" y="5"/>
                          <a:pt x="0" y="603"/>
                          <a:pt x="0" y="1350"/>
                        </a:cubicBezTo>
                        <a:lnTo>
                          <a:pt x="0" y="20249"/>
                        </a:lnTo>
                        <a:cubicBezTo>
                          <a:pt x="0" y="20996"/>
                          <a:pt x="402" y="21599"/>
                          <a:pt x="899" y="21599"/>
                        </a:cubicBezTo>
                        <a:lnTo>
                          <a:pt x="20699" y="21599"/>
                        </a:lnTo>
                        <a:cubicBezTo>
                          <a:pt x="21197" y="21599"/>
                          <a:pt x="21600" y="20996"/>
                          <a:pt x="21600" y="20249"/>
                        </a:cubicBezTo>
                        <a:lnTo>
                          <a:pt x="21600" y="1350"/>
                        </a:lnTo>
                        <a:cubicBezTo>
                          <a:pt x="21600" y="603"/>
                          <a:pt x="21197" y="0"/>
                          <a:pt x="20699" y="0"/>
                        </a:cubicBezTo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dirty="0">
                      <a:solidFill>
                        <a:srgbClr val="424242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0" name="ïŝḻíḍê"/>
                  <p:cNvSpPr>
                    <a:spLocks/>
                  </p:cNvSpPr>
                  <p:nvPr/>
                </p:nvSpPr>
                <p:spPr bwMode="auto">
                  <a:xfrm>
                    <a:off x="5368132" y="3540125"/>
                    <a:ext cx="465138" cy="4357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20249" y="16562"/>
                        </a:moveTo>
                        <a:cubicBezTo>
                          <a:pt x="20249" y="16959"/>
                          <a:pt x="19946" y="17282"/>
                          <a:pt x="19575" y="17282"/>
                        </a:cubicBezTo>
                        <a:lnTo>
                          <a:pt x="13499" y="17282"/>
                        </a:lnTo>
                        <a:lnTo>
                          <a:pt x="8099" y="17282"/>
                        </a:lnTo>
                        <a:lnTo>
                          <a:pt x="2024" y="17282"/>
                        </a:lnTo>
                        <a:cubicBezTo>
                          <a:pt x="1651" y="17282"/>
                          <a:pt x="1349" y="16959"/>
                          <a:pt x="1349" y="16562"/>
                        </a:cubicBezTo>
                        <a:lnTo>
                          <a:pt x="1349" y="2160"/>
                        </a:lnTo>
                        <a:cubicBezTo>
                          <a:pt x="1349" y="1762"/>
                          <a:pt x="1651" y="1440"/>
                          <a:pt x="2024" y="1440"/>
                        </a:cubicBezTo>
                        <a:lnTo>
                          <a:pt x="19575" y="1440"/>
                        </a:lnTo>
                        <a:cubicBezTo>
                          <a:pt x="19946" y="1440"/>
                          <a:pt x="20249" y="1762"/>
                          <a:pt x="20249" y="2160"/>
                        </a:cubicBezTo>
                        <a:cubicBezTo>
                          <a:pt x="20249" y="2160"/>
                          <a:pt x="20249" y="16562"/>
                          <a:pt x="20249" y="16562"/>
                        </a:cubicBezTo>
                        <a:close/>
                        <a:moveTo>
                          <a:pt x="19575" y="0"/>
                        </a:moveTo>
                        <a:lnTo>
                          <a:pt x="2024" y="0"/>
                        </a:lnTo>
                        <a:cubicBezTo>
                          <a:pt x="905" y="0"/>
                          <a:pt x="0" y="966"/>
                          <a:pt x="0" y="2160"/>
                        </a:cubicBezTo>
                        <a:lnTo>
                          <a:pt x="0" y="16562"/>
                        </a:lnTo>
                        <a:cubicBezTo>
                          <a:pt x="0" y="17753"/>
                          <a:pt x="903" y="18718"/>
                          <a:pt x="2018" y="18721"/>
                        </a:cubicBezTo>
                        <a:lnTo>
                          <a:pt x="8774" y="18721"/>
                        </a:lnTo>
                        <a:lnTo>
                          <a:pt x="8774" y="19597"/>
                        </a:lnTo>
                        <a:lnTo>
                          <a:pt x="4561" y="20181"/>
                        </a:lnTo>
                        <a:cubicBezTo>
                          <a:pt x="4260" y="20262"/>
                          <a:pt x="4049" y="20549"/>
                          <a:pt x="4049" y="20879"/>
                        </a:cubicBezTo>
                        <a:cubicBezTo>
                          <a:pt x="4049" y="21277"/>
                          <a:pt x="4351" y="21599"/>
                          <a:pt x="4724" y="21599"/>
                        </a:cubicBezTo>
                        <a:lnTo>
                          <a:pt x="16874" y="21599"/>
                        </a:lnTo>
                        <a:cubicBezTo>
                          <a:pt x="17248" y="21599"/>
                          <a:pt x="17549" y="21277"/>
                          <a:pt x="17549" y="20879"/>
                        </a:cubicBezTo>
                        <a:cubicBezTo>
                          <a:pt x="17549" y="20549"/>
                          <a:pt x="17339" y="20262"/>
                          <a:pt x="17038" y="20181"/>
                        </a:cubicBezTo>
                        <a:lnTo>
                          <a:pt x="12824" y="19597"/>
                        </a:lnTo>
                        <a:lnTo>
                          <a:pt x="12824" y="18721"/>
                        </a:lnTo>
                        <a:lnTo>
                          <a:pt x="19581" y="18721"/>
                        </a:lnTo>
                        <a:cubicBezTo>
                          <a:pt x="20696" y="18718"/>
                          <a:pt x="21600" y="17753"/>
                          <a:pt x="21600" y="16562"/>
                        </a:cubicBezTo>
                        <a:lnTo>
                          <a:pt x="21600" y="2160"/>
                        </a:lnTo>
                        <a:cubicBezTo>
                          <a:pt x="21600" y="966"/>
                          <a:pt x="20692" y="0"/>
                          <a:pt x="19575" y="0"/>
                        </a:cubicBezTo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dirty="0">
                      <a:solidFill>
                        <a:srgbClr val="424242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8" name="ïşľïḑê"/>
              <p:cNvGrpSpPr/>
              <p:nvPr/>
            </p:nvGrpSpPr>
            <p:grpSpPr>
              <a:xfrm>
                <a:off x="7141300" y="2892719"/>
                <a:ext cx="1016386" cy="1899332"/>
                <a:chOff x="7141300" y="2892719"/>
                <a:chExt cx="1016386" cy="1899332"/>
              </a:xfrm>
            </p:grpSpPr>
            <p:sp>
              <p:nvSpPr>
                <p:cNvPr id="22" name="íŝḷîḑê"/>
                <p:cNvSpPr>
                  <a:spLocks/>
                </p:cNvSpPr>
                <p:nvPr/>
              </p:nvSpPr>
              <p:spPr bwMode="auto">
                <a:xfrm>
                  <a:off x="7141300" y="2892719"/>
                  <a:ext cx="1016386" cy="1899332"/>
                </a:xfrm>
                <a:custGeom>
                  <a:avLst/>
                  <a:gdLst>
                    <a:gd name="T0" fmla="*/ 362725 w 20053"/>
                    <a:gd name="T1" fmla="*/ 677863 h 21600"/>
                    <a:gd name="T2" fmla="*/ 362725 w 20053"/>
                    <a:gd name="T3" fmla="*/ 677863 h 21600"/>
                    <a:gd name="T4" fmla="*/ 362725 w 20053"/>
                    <a:gd name="T5" fmla="*/ 677863 h 21600"/>
                    <a:gd name="T6" fmla="*/ 362725 w 20053"/>
                    <a:gd name="T7" fmla="*/ 677863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0053" h="21600">
                      <a:moveTo>
                        <a:pt x="0" y="4620"/>
                      </a:moveTo>
                      <a:cubicBezTo>
                        <a:pt x="15412" y="0"/>
                        <a:pt x="15412" y="0"/>
                        <a:pt x="15412" y="0"/>
                      </a:cubicBezTo>
                      <a:cubicBezTo>
                        <a:pt x="21599" y="6741"/>
                        <a:pt x="21599" y="14858"/>
                        <a:pt x="15412" y="21599"/>
                      </a:cubicBezTo>
                      <a:cubicBezTo>
                        <a:pt x="0" y="16979"/>
                        <a:pt x="0" y="16979"/>
                        <a:pt x="0" y="16979"/>
                      </a:cubicBezTo>
                      <a:cubicBezTo>
                        <a:pt x="1737" y="15169"/>
                        <a:pt x="2605" y="13047"/>
                        <a:pt x="2605" y="10800"/>
                      </a:cubicBezTo>
                      <a:cubicBezTo>
                        <a:pt x="2605" y="8553"/>
                        <a:pt x="1737" y="6492"/>
                        <a:pt x="0" y="4620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dirty="0">
                    <a:solidFill>
                      <a:srgbClr val="424242"/>
                    </a:solidFill>
                    <a:cs typeface="+mn-ea"/>
                    <a:sym typeface="+mn-lt"/>
                  </a:endParaRPr>
                </a:p>
              </p:txBody>
            </p:sp>
            <p:grpSp>
              <p:nvGrpSpPr>
                <p:cNvPr id="23" name="î$lïḑe"/>
                <p:cNvGrpSpPr/>
                <p:nvPr/>
              </p:nvGrpSpPr>
              <p:grpSpPr>
                <a:xfrm>
                  <a:off x="7461470" y="3682140"/>
                  <a:ext cx="465138" cy="406400"/>
                  <a:chOff x="6357938" y="3535363"/>
                  <a:chExt cx="465138" cy="406400"/>
                </a:xfrm>
                <a:solidFill>
                  <a:schemeClr val="bg1"/>
                </a:solidFill>
              </p:grpSpPr>
              <p:sp>
                <p:nvSpPr>
                  <p:cNvPr id="24" name="i$1ïḓê"/>
                  <p:cNvSpPr>
                    <a:spLocks/>
                  </p:cNvSpPr>
                  <p:nvPr/>
                </p:nvSpPr>
                <p:spPr bwMode="auto">
                  <a:xfrm>
                    <a:off x="6357938" y="3535363"/>
                    <a:ext cx="465138" cy="334169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951" y="9367"/>
                        </a:moveTo>
                        <a:cubicBezTo>
                          <a:pt x="10901" y="9383"/>
                          <a:pt x="10851" y="9391"/>
                          <a:pt x="10800" y="9391"/>
                        </a:cubicBezTo>
                        <a:cubicBezTo>
                          <a:pt x="10748" y="9391"/>
                          <a:pt x="10698" y="9383"/>
                          <a:pt x="10648" y="9367"/>
                        </a:cubicBezTo>
                        <a:lnTo>
                          <a:pt x="1873" y="6550"/>
                        </a:lnTo>
                        <a:cubicBezTo>
                          <a:pt x="1566" y="6452"/>
                          <a:pt x="1349" y="6072"/>
                          <a:pt x="1349" y="5634"/>
                        </a:cubicBezTo>
                        <a:cubicBezTo>
                          <a:pt x="1349" y="5197"/>
                          <a:pt x="1566" y="4817"/>
                          <a:pt x="1873" y="4719"/>
                        </a:cubicBezTo>
                        <a:lnTo>
                          <a:pt x="10648" y="1902"/>
                        </a:lnTo>
                        <a:cubicBezTo>
                          <a:pt x="10698" y="1886"/>
                          <a:pt x="10748" y="1878"/>
                          <a:pt x="10800" y="1878"/>
                        </a:cubicBezTo>
                        <a:cubicBezTo>
                          <a:pt x="10851" y="1878"/>
                          <a:pt x="10901" y="1886"/>
                          <a:pt x="10951" y="1902"/>
                        </a:cubicBezTo>
                        <a:lnTo>
                          <a:pt x="19726" y="4719"/>
                        </a:lnTo>
                        <a:cubicBezTo>
                          <a:pt x="20033" y="4817"/>
                          <a:pt x="20249" y="5197"/>
                          <a:pt x="20249" y="5634"/>
                        </a:cubicBezTo>
                        <a:cubicBezTo>
                          <a:pt x="20249" y="6072"/>
                          <a:pt x="20033" y="6452"/>
                          <a:pt x="19726" y="6550"/>
                        </a:cubicBezTo>
                        <a:cubicBezTo>
                          <a:pt x="19726" y="6550"/>
                          <a:pt x="10951" y="9367"/>
                          <a:pt x="10951" y="9367"/>
                        </a:cubicBezTo>
                        <a:close/>
                        <a:moveTo>
                          <a:pt x="16874" y="16904"/>
                        </a:moveTo>
                        <a:cubicBezTo>
                          <a:pt x="16874" y="17942"/>
                          <a:pt x="14849" y="19721"/>
                          <a:pt x="10800" y="19721"/>
                        </a:cubicBezTo>
                        <a:cubicBezTo>
                          <a:pt x="6749" y="19721"/>
                          <a:pt x="4724" y="17942"/>
                          <a:pt x="4724" y="16904"/>
                        </a:cubicBezTo>
                        <a:lnTo>
                          <a:pt x="4724" y="9394"/>
                        </a:lnTo>
                        <a:lnTo>
                          <a:pt x="10353" y="11200"/>
                        </a:lnTo>
                        <a:cubicBezTo>
                          <a:pt x="10501" y="11246"/>
                          <a:pt x="10651" y="11269"/>
                          <a:pt x="10800" y="11269"/>
                        </a:cubicBezTo>
                        <a:cubicBezTo>
                          <a:pt x="10949" y="11269"/>
                          <a:pt x="11098" y="11246"/>
                          <a:pt x="11255" y="11198"/>
                        </a:cubicBezTo>
                        <a:lnTo>
                          <a:pt x="16874" y="9394"/>
                        </a:lnTo>
                        <a:cubicBezTo>
                          <a:pt x="16874" y="9394"/>
                          <a:pt x="16874" y="16904"/>
                          <a:pt x="16874" y="16904"/>
                        </a:cubicBezTo>
                        <a:close/>
                        <a:moveTo>
                          <a:pt x="21600" y="5634"/>
                        </a:moveTo>
                        <a:cubicBezTo>
                          <a:pt x="21600" y="4314"/>
                          <a:pt x="20954" y="3185"/>
                          <a:pt x="20030" y="2888"/>
                        </a:cubicBezTo>
                        <a:lnTo>
                          <a:pt x="11246" y="68"/>
                        </a:lnTo>
                        <a:cubicBezTo>
                          <a:pt x="11098" y="22"/>
                          <a:pt x="10949" y="0"/>
                          <a:pt x="10800" y="0"/>
                        </a:cubicBezTo>
                        <a:cubicBezTo>
                          <a:pt x="10651" y="0"/>
                          <a:pt x="10501" y="22"/>
                          <a:pt x="10344" y="71"/>
                        </a:cubicBezTo>
                        <a:lnTo>
                          <a:pt x="1570" y="2888"/>
                        </a:lnTo>
                        <a:cubicBezTo>
                          <a:pt x="645" y="3185"/>
                          <a:pt x="0" y="4314"/>
                          <a:pt x="0" y="5634"/>
                        </a:cubicBezTo>
                        <a:cubicBezTo>
                          <a:pt x="0" y="6955"/>
                          <a:pt x="645" y="8084"/>
                          <a:pt x="1569" y="8380"/>
                        </a:cubicBezTo>
                        <a:lnTo>
                          <a:pt x="3374" y="8960"/>
                        </a:lnTo>
                        <a:lnTo>
                          <a:pt x="3374" y="16904"/>
                        </a:lnTo>
                        <a:cubicBezTo>
                          <a:pt x="3374" y="19397"/>
                          <a:pt x="5425" y="21600"/>
                          <a:pt x="10800" y="21600"/>
                        </a:cubicBezTo>
                        <a:cubicBezTo>
                          <a:pt x="16174" y="21600"/>
                          <a:pt x="18224" y="19397"/>
                          <a:pt x="18224" y="16904"/>
                        </a:cubicBezTo>
                        <a:lnTo>
                          <a:pt x="18224" y="8960"/>
                        </a:lnTo>
                        <a:lnTo>
                          <a:pt x="20030" y="8380"/>
                        </a:lnTo>
                        <a:cubicBezTo>
                          <a:pt x="20954" y="8084"/>
                          <a:pt x="21600" y="6955"/>
                          <a:pt x="21600" y="5634"/>
                        </a:cubicBezTo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dirty="0">
                      <a:solidFill>
                        <a:srgbClr val="424242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5" name="iṧlïḋè"/>
                  <p:cNvSpPr>
                    <a:spLocks/>
                  </p:cNvSpPr>
                  <p:nvPr/>
                </p:nvSpPr>
                <p:spPr bwMode="auto">
                  <a:xfrm>
                    <a:off x="6779419" y="3680619"/>
                    <a:ext cx="28575" cy="159544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0" y="1963"/>
                        </a:moveTo>
                        <a:lnTo>
                          <a:pt x="0" y="19636"/>
                        </a:lnTo>
                        <a:cubicBezTo>
                          <a:pt x="0" y="20721"/>
                          <a:pt x="4841" y="21599"/>
                          <a:pt x="10800" y="21599"/>
                        </a:cubicBezTo>
                        <a:cubicBezTo>
                          <a:pt x="16758" y="21599"/>
                          <a:pt x="21600" y="20721"/>
                          <a:pt x="21600" y="19636"/>
                        </a:cubicBezTo>
                        <a:lnTo>
                          <a:pt x="21600" y="1963"/>
                        </a:lnTo>
                        <a:cubicBezTo>
                          <a:pt x="21600" y="878"/>
                          <a:pt x="16758" y="0"/>
                          <a:pt x="10800" y="0"/>
                        </a:cubicBezTo>
                        <a:cubicBezTo>
                          <a:pt x="4841" y="0"/>
                          <a:pt x="0" y="878"/>
                          <a:pt x="0" y="196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dirty="0">
                      <a:solidFill>
                        <a:srgbClr val="424242"/>
                      </a:solidFill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6" name="íślîďê"/>
                  <p:cNvSpPr>
                    <a:spLocks/>
                  </p:cNvSpPr>
                  <p:nvPr/>
                </p:nvSpPr>
                <p:spPr bwMode="auto">
                  <a:xfrm>
                    <a:off x="6764338" y="3854450"/>
                    <a:ext cx="58738" cy="87313"/>
                  </a:xfrm>
                  <a:custGeom>
                    <a:avLst/>
                    <a:gdLst>
                      <a:gd name="T0" fmla="*/ 10800 w 21600"/>
                      <a:gd name="T1" fmla="*/ 10800 h 21600"/>
                      <a:gd name="T2" fmla="*/ 10800 w 21600"/>
                      <a:gd name="T3" fmla="*/ 10800 h 21600"/>
                      <a:gd name="T4" fmla="*/ 10800 w 21600"/>
                      <a:gd name="T5" fmla="*/ 10800 h 21600"/>
                      <a:gd name="T6" fmla="*/ 10800 w 21600"/>
                      <a:gd name="T7" fmla="*/ 10800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21600" h="21600">
                        <a:moveTo>
                          <a:pt x="10800" y="0"/>
                        </a:moveTo>
                        <a:cubicBezTo>
                          <a:pt x="4838" y="0"/>
                          <a:pt x="0" y="10427"/>
                          <a:pt x="0" y="14400"/>
                        </a:cubicBezTo>
                        <a:cubicBezTo>
                          <a:pt x="0" y="18372"/>
                          <a:pt x="4838" y="21599"/>
                          <a:pt x="10800" y="21599"/>
                        </a:cubicBezTo>
                        <a:cubicBezTo>
                          <a:pt x="16761" y="21599"/>
                          <a:pt x="21600" y="18372"/>
                          <a:pt x="21600" y="14400"/>
                        </a:cubicBezTo>
                        <a:cubicBezTo>
                          <a:pt x="21600" y="10427"/>
                          <a:pt x="16761" y="0"/>
                          <a:pt x="1080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12700" cap="flat" cmpd="sng">
                        <a:solidFill>
                          <a:srgbClr val="000000"/>
                        </a:solidFill>
                        <a:prstDash val="solid"/>
                        <a:miter lim="0"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dirty="0">
                      <a:solidFill>
                        <a:srgbClr val="424242"/>
                      </a:solidFill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9" name="iṩlîḑé"/>
              <p:cNvGrpSpPr/>
              <p:nvPr/>
            </p:nvGrpSpPr>
            <p:grpSpPr>
              <a:xfrm>
                <a:off x="6169393" y="4456220"/>
                <a:ext cx="1688048" cy="1441179"/>
                <a:chOff x="6169393" y="4456220"/>
                <a:chExt cx="1688048" cy="1441179"/>
              </a:xfrm>
            </p:grpSpPr>
            <p:sp>
              <p:nvSpPr>
                <p:cNvPr id="20" name="ï$ľîdê"/>
                <p:cNvSpPr>
                  <a:spLocks/>
                </p:cNvSpPr>
                <p:nvPr/>
              </p:nvSpPr>
              <p:spPr bwMode="auto">
                <a:xfrm>
                  <a:off x="6169393" y="4456220"/>
                  <a:ext cx="1688048" cy="1441179"/>
                </a:xfrm>
                <a:custGeom>
                  <a:avLst/>
                  <a:gdLst>
                    <a:gd name="T0" fmla="*/ 602457 w 21600"/>
                    <a:gd name="T1" fmla="*/ 514350 h 21600"/>
                    <a:gd name="T2" fmla="*/ 602457 w 21600"/>
                    <a:gd name="T3" fmla="*/ 514350 h 21600"/>
                    <a:gd name="T4" fmla="*/ 602457 w 21600"/>
                    <a:gd name="T5" fmla="*/ 514350 h 21600"/>
                    <a:gd name="T6" fmla="*/ 602457 w 21600"/>
                    <a:gd name="T7" fmla="*/ 51435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11961" y="0"/>
                      </a:moveTo>
                      <a:cubicBezTo>
                        <a:pt x="21600" y="6924"/>
                        <a:pt x="21600" y="6924"/>
                        <a:pt x="21600" y="6924"/>
                      </a:cubicBezTo>
                      <a:cubicBezTo>
                        <a:pt x="17096" y="15499"/>
                        <a:pt x="9287" y="21023"/>
                        <a:pt x="703" y="21600"/>
                      </a:cubicBezTo>
                      <a:cubicBezTo>
                        <a:pt x="0" y="8492"/>
                        <a:pt x="0" y="8492"/>
                        <a:pt x="0" y="8492"/>
                      </a:cubicBezTo>
                      <a:cubicBezTo>
                        <a:pt x="5065" y="8079"/>
                        <a:pt x="9498" y="4782"/>
                        <a:pt x="11961" y="0"/>
                      </a:cubicBez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dirty="0">
                    <a:solidFill>
                      <a:srgbClr val="424242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iS1îḑè"/>
                <p:cNvSpPr>
                  <a:spLocks/>
                </p:cNvSpPr>
                <p:nvPr/>
              </p:nvSpPr>
              <p:spPr bwMode="auto">
                <a:xfrm>
                  <a:off x="6750244" y="4964219"/>
                  <a:ext cx="464344" cy="465138"/>
                </a:xfrm>
                <a:custGeom>
                  <a:avLst/>
                  <a:gdLst>
                    <a:gd name="T0" fmla="*/ 10510 w 21020"/>
                    <a:gd name="T1" fmla="*/ 10800 h 21600"/>
                    <a:gd name="T2" fmla="*/ 10510 w 21020"/>
                    <a:gd name="T3" fmla="*/ 10800 h 21600"/>
                    <a:gd name="T4" fmla="*/ 10510 w 21020"/>
                    <a:gd name="T5" fmla="*/ 10800 h 21600"/>
                    <a:gd name="T6" fmla="*/ 10510 w 2102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020" h="21600">
                      <a:moveTo>
                        <a:pt x="18846" y="7946"/>
                      </a:moveTo>
                      <a:lnTo>
                        <a:pt x="17740" y="9091"/>
                      </a:lnTo>
                      <a:cubicBezTo>
                        <a:pt x="17740" y="8939"/>
                        <a:pt x="17758" y="8792"/>
                        <a:pt x="17744" y="8636"/>
                      </a:cubicBezTo>
                      <a:cubicBezTo>
                        <a:pt x="17629" y="7331"/>
                        <a:pt x="17036" y="6068"/>
                        <a:pt x="16074" y="5080"/>
                      </a:cubicBezTo>
                      <a:cubicBezTo>
                        <a:pt x="15004" y="3980"/>
                        <a:pt x="13585" y="3348"/>
                        <a:pt x="12180" y="3345"/>
                      </a:cubicBezTo>
                      <a:lnTo>
                        <a:pt x="13268" y="2218"/>
                      </a:lnTo>
                      <a:cubicBezTo>
                        <a:pt x="13812" y="1659"/>
                        <a:pt x="14572" y="1350"/>
                        <a:pt x="15403" y="1350"/>
                      </a:cubicBezTo>
                      <a:cubicBezTo>
                        <a:pt x="16460" y="1350"/>
                        <a:pt x="17546" y="1840"/>
                        <a:pt x="18381" y="2696"/>
                      </a:cubicBezTo>
                      <a:cubicBezTo>
                        <a:pt x="19165" y="3500"/>
                        <a:pt x="19631" y="4499"/>
                        <a:pt x="19698" y="5510"/>
                      </a:cubicBezTo>
                      <a:cubicBezTo>
                        <a:pt x="19760" y="6453"/>
                        <a:pt x="19457" y="7317"/>
                        <a:pt x="18846" y="7946"/>
                      </a:cubicBezTo>
                      <a:moveTo>
                        <a:pt x="5828" y="19329"/>
                      </a:moveTo>
                      <a:cubicBezTo>
                        <a:pt x="5813" y="18424"/>
                        <a:pt x="5454" y="17481"/>
                        <a:pt x="4730" y="16739"/>
                      </a:cubicBezTo>
                      <a:cubicBezTo>
                        <a:pt x="4046" y="16034"/>
                        <a:pt x="3150" y="15628"/>
                        <a:pt x="2257" y="15592"/>
                      </a:cubicBezTo>
                      <a:lnTo>
                        <a:pt x="2911" y="13157"/>
                      </a:lnTo>
                      <a:cubicBezTo>
                        <a:pt x="2959" y="12995"/>
                        <a:pt x="3052" y="12835"/>
                        <a:pt x="3168" y="12695"/>
                      </a:cubicBezTo>
                      <a:cubicBezTo>
                        <a:pt x="4485" y="11726"/>
                        <a:pt x="6512" y="12012"/>
                        <a:pt x="7920" y="13460"/>
                      </a:cubicBezTo>
                      <a:cubicBezTo>
                        <a:pt x="9409" y="14990"/>
                        <a:pt x="9639" y="17230"/>
                        <a:pt x="8492" y="18568"/>
                      </a:cubicBezTo>
                      <a:cubicBezTo>
                        <a:pt x="8416" y="18609"/>
                        <a:pt x="8339" y="18648"/>
                        <a:pt x="8256" y="18675"/>
                      </a:cubicBezTo>
                      <a:cubicBezTo>
                        <a:pt x="8256" y="18675"/>
                        <a:pt x="5828" y="19329"/>
                        <a:pt x="5828" y="19329"/>
                      </a:cubicBezTo>
                      <a:close/>
                      <a:moveTo>
                        <a:pt x="2737" y="20164"/>
                      </a:moveTo>
                      <a:cubicBezTo>
                        <a:pt x="2665" y="20181"/>
                        <a:pt x="2443" y="20239"/>
                        <a:pt x="2291" y="20249"/>
                      </a:cubicBezTo>
                      <a:cubicBezTo>
                        <a:pt x="1751" y="20244"/>
                        <a:pt x="1313" y="19792"/>
                        <a:pt x="1313" y="19237"/>
                      </a:cubicBezTo>
                      <a:cubicBezTo>
                        <a:pt x="1321" y="19124"/>
                        <a:pt x="1365" y="18929"/>
                        <a:pt x="1380" y="18857"/>
                      </a:cubicBezTo>
                      <a:lnTo>
                        <a:pt x="2071" y="16283"/>
                      </a:lnTo>
                      <a:cubicBezTo>
                        <a:pt x="2822" y="16261"/>
                        <a:pt x="3630" y="16562"/>
                        <a:pt x="4265" y="17215"/>
                      </a:cubicBezTo>
                      <a:cubicBezTo>
                        <a:pt x="4911" y="17878"/>
                        <a:pt x="5214" y="18725"/>
                        <a:pt x="5181" y="19504"/>
                      </a:cubicBezTo>
                      <a:cubicBezTo>
                        <a:pt x="5181" y="19504"/>
                        <a:pt x="2737" y="20164"/>
                        <a:pt x="2737" y="20164"/>
                      </a:cubicBezTo>
                      <a:close/>
                      <a:moveTo>
                        <a:pt x="6888" y="11179"/>
                      </a:moveTo>
                      <a:cubicBezTo>
                        <a:pt x="6280" y="10927"/>
                        <a:pt x="5642" y="10783"/>
                        <a:pt x="5004" y="10774"/>
                      </a:cubicBezTo>
                      <a:lnTo>
                        <a:pt x="10063" y="5536"/>
                      </a:lnTo>
                      <a:cubicBezTo>
                        <a:pt x="10838" y="4759"/>
                        <a:pt x="11966" y="4536"/>
                        <a:pt x="13077" y="4819"/>
                      </a:cubicBezTo>
                      <a:cubicBezTo>
                        <a:pt x="13077" y="4819"/>
                        <a:pt x="6888" y="11179"/>
                        <a:pt x="6888" y="11179"/>
                      </a:cubicBezTo>
                      <a:close/>
                      <a:moveTo>
                        <a:pt x="9717" y="13672"/>
                      </a:moveTo>
                      <a:cubicBezTo>
                        <a:pt x="9473" y="13258"/>
                        <a:pt x="9194" y="12859"/>
                        <a:pt x="8848" y="12505"/>
                      </a:cubicBezTo>
                      <a:cubicBezTo>
                        <a:pt x="8447" y="12093"/>
                        <a:pt x="7986" y="11770"/>
                        <a:pt x="7507" y="11498"/>
                      </a:cubicBezTo>
                      <a:lnTo>
                        <a:pt x="13767" y="5064"/>
                      </a:lnTo>
                      <a:cubicBezTo>
                        <a:pt x="14259" y="5288"/>
                        <a:pt x="14729" y="5607"/>
                        <a:pt x="15145" y="6035"/>
                      </a:cubicBezTo>
                      <a:cubicBezTo>
                        <a:pt x="15500" y="6398"/>
                        <a:pt x="15775" y="6806"/>
                        <a:pt x="15987" y="7229"/>
                      </a:cubicBezTo>
                      <a:cubicBezTo>
                        <a:pt x="15987" y="7229"/>
                        <a:pt x="9717" y="13672"/>
                        <a:pt x="9717" y="13672"/>
                      </a:cubicBezTo>
                      <a:close/>
                      <a:moveTo>
                        <a:pt x="10519" y="16061"/>
                      </a:moveTo>
                      <a:cubicBezTo>
                        <a:pt x="10465" y="15452"/>
                        <a:pt x="10298" y="14854"/>
                        <a:pt x="10047" y="14288"/>
                      </a:cubicBezTo>
                      <a:lnTo>
                        <a:pt x="16257" y="7906"/>
                      </a:lnTo>
                      <a:cubicBezTo>
                        <a:pt x="16637" y="9140"/>
                        <a:pt x="16442" y="10429"/>
                        <a:pt x="15610" y="11284"/>
                      </a:cubicBezTo>
                      <a:cubicBezTo>
                        <a:pt x="15604" y="11290"/>
                        <a:pt x="15598" y="11293"/>
                        <a:pt x="15593" y="11298"/>
                      </a:cubicBezTo>
                      <a:lnTo>
                        <a:pt x="15602" y="11306"/>
                      </a:lnTo>
                      <a:lnTo>
                        <a:pt x="10525" y="16565"/>
                      </a:lnTo>
                      <a:cubicBezTo>
                        <a:pt x="10527" y="16397"/>
                        <a:pt x="10534" y="16232"/>
                        <a:pt x="10519" y="16061"/>
                      </a:cubicBezTo>
                      <a:moveTo>
                        <a:pt x="19308" y="1741"/>
                      </a:moveTo>
                      <a:cubicBezTo>
                        <a:pt x="18228" y="632"/>
                        <a:pt x="16805" y="0"/>
                        <a:pt x="15403" y="0"/>
                      </a:cubicBezTo>
                      <a:cubicBezTo>
                        <a:pt x="14220" y="0"/>
                        <a:pt x="13131" y="450"/>
                        <a:pt x="12335" y="1266"/>
                      </a:cubicBezTo>
                      <a:lnTo>
                        <a:pt x="9138" y="4577"/>
                      </a:lnTo>
                      <a:cubicBezTo>
                        <a:pt x="9129" y="4585"/>
                        <a:pt x="9118" y="4592"/>
                        <a:pt x="9108" y="4602"/>
                      </a:cubicBezTo>
                      <a:cubicBezTo>
                        <a:pt x="9103" y="4608"/>
                        <a:pt x="9100" y="4614"/>
                        <a:pt x="9095" y="4620"/>
                      </a:cubicBezTo>
                      <a:lnTo>
                        <a:pt x="9096" y="4621"/>
                      </a:lnTo>
                      <a:lnTo>
                        <a:pt x="2310" y="11647"/>
                      </a:lnTo>
                      <a:cubicBezTo>
                        <a:pt x="1998" y="11966"/>
                        <a:pt x="1771" y="12364"/>
                        <a:pt x="1645" y="12797"/>
                      </a:cubicBezTo>
                      <a:lnTo>
                        <a:pt x="102" y="18541"/>
                      </a:lnTo>
                      <a:cubicBezTo>
                        <a:pt x="100" y="18557"/>
                        <a:pt x="0" y="19008"/>
                        <a:pt x="0" y="19237"/>
                      </a:cubicBezTo>
                      <a:cubicBezTo>
                        <a:pt x="0" y="20541"/>
                        <a:pt x="1030" y="21599"/>
                        <a:pt x="2302" y="21599"/>
                      </a:cubicBezTo>
                      <a:cubicBezTo>
                        <a:pt x="2554" y="21599"/>
                        <a:pt x="3044" y="21475"/>
                        <a:pt x="3062" y="21473"/>
                      </a:cubicBezTo>
                      <a:lnTo>
                        <a:pt x="8630" y="19969"/>
                      </a:lnTo>
                      <a:cubicBezTo>
                        <a:pt x="9054" y="19839"/>
                        <a:pt x="9439" y="19604"/>
                        <a:pt x="9750" y="19283"/>
                      </a:cubicBezTo>
                      <a:lnTo>
                        <a:pt x="19776" y="8899"/>
                      </a:lnTo>
                      <a:cubicBezTo>
                        <a:pt x="21600" y="7023"/>
                        <a:pt x="21394" y="3881"/>
                        <a:pt x="19308" y="1741"/>
                      </a:cubicBezTo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12700" cap="flat" cmpd="sng">
                      <a:solidFill>
                        <a:srgbClr val="000000"/>
                      </a:solidFill>
                      <a:prstDash val="solid"/>
                      <a:miter lim="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dirty="0">
                    <a:solidFill>
                      <a:srgbClr val="424242"/>
                    </a:solidFill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57" name="组合 56"/>
          <p:cNvGrpSpPr/>
          <p:nvPr/>
        </p:nvGrpSpPr>
        <p:grpSpPr>
          <a:xfrm>
            <a:off x="1489380" y="1730755"/>
            <a:ext cx="2566578" cy="1313547"/>
            <a:chOff x="1589601" y="2349127"/>
            <a:chExt cx="2566578" cy="1313547"/>
          </a:xfrm>
        </p:grpSpPr>
        <p:sp>
          <p:nvSpPr>
            <p:cNvPr id="58" name="文本框 57"/>
            <p:cNvSpPr txBox="1"/>
            <p:nvPr/>
          </p:nvSpPr>
          <p:spPr>
            <a:xfrm>
              <a:off x="2037113" y="2349127"/>
              <a:ext cx="1671556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市场项目拓展</a:t>
              </a: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1589601" y="2635020"/>
              <a:ext cx="2566578" cy="1027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89380" y="3053216"/>
            <a:ext cx="2566578" cy="1313547"/>
            <a:chOff x="1589601" y="2349127"/>
            <a:chExt cx="2566578" cy="1313547"/>
          </a:xfrm>
        </p:grpSpPr>
        <p:sp>
          <p:nvSpPr>
            <p:cNvPr id="61" name="文本框 60"/>
            <p:cNvSpPr txBox="1"/>
            <p:nvPr/>
          </p:nvSpPr>
          <p:spPr>
            <a:xfrm>
              <a:off x="2037113" y="2349127"/>
              <a:ext cx="1671556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市场团队建设</a:t>
              </a:r>
            </a:p>
          </p:txBody>
        </p:sp>
        <p:sp>
          <p:nvSpPr>
            <p:cNvPr id="62" name="文本框 61"/>
            <p:cNvSpPr txBox="1"/>
            <p:nvPr/>
          </p:nvSpPr>
          <p:spPr>
            <a:xfrm>
              <a:off x="1589601" y="2635020"/>
              <a:ext cx="2566578" cy="1027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1489380" y="4375677"/>
            <a:ext cx="2566578" cy="1313547"/>
            <a:chOff x="1589601" y="2349127"/>
            <a:chExt cx="2566578" cy="1313547"/>
          </a:xfrm>
        </p:grpSpPr>
        <p:sp>
          <p:nvSpPr>
            <p:cNvPr id="64" name="文本框 63"/>
            <p:cNvSpPr txBox="1"/>
            <p:nvPr/>
          </p:nvSpPr>
          <p:spPr>
            <a:xfrm>
              <a:off x="2037113" y="2349127"/>
              <a:ext cx="1671556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年度目标指定</a:t>
              </a:r>
            </a:p>
          </p:txBody>
        </p:sp>
        <p:sp>
          <p:nvSpPr>
            <p:cNvPr id="65" name="文本框 64"/>
            <p:cNvSpPr txBox="1"/>
            <p:nvPr/>
          </p:nvSpPr>
          <p:spPr>
            <a:xfrm>
              <a:off x="1589601" y="2635020"/>
              <a:ext cx="2566578" cy="1027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8136042" y="1730755"/>
            <a:ext cx="2566578" cy="1313547"/>
            <a:chOff x="1589601" y="2349127"/>
            <a:chExt cx="2566578" cy="1313547"/>
          </a:xfrm>
        </p:grpSpPr>
        <p:sp>
          <p:nvSpPr>
            <p:cNvPr id="67" name="文本框 66"/>
            <p:cNvSpPr txBox="1"/>
            <p:nvPr/>
          </p:nvSpPr>
          <p:spPr>
            <a:xfrm>
              <a:off x="2037113" y="2349127"/>
              <a:ext cx="1671556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季度分工配置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589601" y="2635020"/>
              <a:ext cx="2566578" cy="1027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8136042" y="3053216"/>
            <a:ext cx="2566578" cy="1313547"/>
            <a:chOff x="1589601" y="2349127"/>
            <a:chExt cx="2566578" cy="1313547"/>
          </a:xfrm>
        </p:grpSpPr>
        <p:sp>
          <p:nvSpPr>
            <p:cNvPr id="70" name="文本框 69"/>
            <p:cNvSpPr txBox="1"/>
            <p:nvPr/>
          </p:nvSpPr>
          <p:spPr>
            <a:xfrm>
              <a:off x="2037113" y="2349127"/>
              <a:ext cx="1671556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团队协作培训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589601" y="2635020"/>
              <a:ext cx="2566578" cy="1027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136042" y="4375677"/>
            <a:ext cx="2566578" cy="1313547"/>
            <a:chOff x="1589601" y="2349127"/>
            <a:chExt cx="2566578" cy="1313547"/>
          </a:xfrm>
        </p:grpSpPr>
        <p:sp>
          <p:nvSpPr>
            <p:cNvPr id="73" name="文本框 72"/>
            <p:cNvSpPr txBox="1"/>
            <p:nvPr/>
          </p:nvSpPr>
          <p:spPr>
            <a:xfrm>
              <a:off x="2037113" y="2349127"/>
              <a:ext cx="1671556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业务渠道拓展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589601" y="2635020"/>
              <a:ext cx="2566578" cy="102765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cxnSp>
        <p:nvCxnSpPr>
          <p:cNvPr id="83" name="直接连接符 82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下一步工作计划</a:t>
            </a:r>
          </a:p>
        </p:txBody>
      </p:sp>
      <p:cxnSp>
        <p:nvCxnSpPr>
          <p:cNvPr id="85" name="直接连接符 84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50319919"/>
      </p:ext>
    </p:extLst>
  </p:cSld>
  <p:clrMapOvr>
    <a:masterClrMapping/>
  </p:clrMapOvr>
  <p:transition spd="slow">
    <p:push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0bbf6ee-5302-48d3-9896-179f06b8a4b6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2838453" y="1989138"/>
            <a:ext cx="6515094" cy="3209653"/>
            <a:chOff x="2865750" y="1913959"/>
            <a:chExt cx="6515094" cy="3209653"/>
          </a:xfrm>
        </p:grpSpPr>
        <p:sp>
          <p:nvSpPr>
            <p:cNvPr id="4" name="íŝḻíḑé"/>
            <p:cNvSpPr/>
            <p:nvPr/>
          </p:nvSpPr>
          <p:spPr>
            <a:xfrm>
              <a:off x="5018061" y="2324100"/>
              <a:ext cx="2230266" cy="2230266"/>
            </a:xfrm>
            <a:prstGeom prst="ellipse">
              <a:avLst/>
            </a:prstGeom>
            <a:blipFill dpi="0" rotWithShape="1"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>
                <a:lnSpc>
                  <a:spcPct val="130000"/>
                </a:lnSpc>
              </a:pPr>
              <a:endParaRPr sz="2400" dirty="0">
                <a:cs typeface="+mn-ea"/>
                <a:sym typeface="+mn-lt"/>
              </a:endParaRPr>
            </a:p>
          </p:txBody>
        </p:sp>
        <p:grpSp>
          <p:nvGrpSpPr>
            <p:cNvPr id="5" name="îsḻiḑe"/>
            <p:cNvGrpSpPr/>
            <p:nvPr/>
          </p:nvGrpSpPr>
          <p:grpSpPr>
            <a:xfrm>
              <a:off x="2865750" y="1915700"/>
              <a:ext cx="1861417" cy="3207912"/>
              <a:chOff x="2209111" y="1915700"/>
              <a:chExt cx="1861417" cy="3207912"/>
            </a:xfrm>
          </p:grpSpPr>
          <p:sp>
            <p:nvSpPr>
              <p:cNvPr id="42" name="îṧľiḍê"/>
              <p:cNvSpPr/>
              <p:nvPr/>
            </p:nvSpPr>
            <p:spPr>
              <a:xfrm>
                <a:off x="2209111" y="4214720"/>
                <a:ext cx="677537" cy="461024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70000" lnSpcReduction="20000"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sz="3600" dirty="0">
                    <a:solidFill>
                      <a:srgbClr val="404040"/>
                    </a:solidFill>
                    <a:effectLst/>
                    <a:cs typeface="+mn-ea"/>
                    <a:sym typeface="+mn-lt"/>
                  </a:rPr>
                  <a:t>45%</a:t>
                </a:r>
              </a:p>
            </p:txBody>
          </p:sp>
          <p:grpSp>
            <p:nvGrpSpPr>
              <p:cNvPr id="28" name="ísḻíde"/>
              <p:cNvGrpSpPr/>
              <p:nvPr/>
            </p:nvGrpSpPr>
            <p:grpSpPr>
              <a:xfrm>
                <a:off x="2209111" y="1915700"/>
                <a:ext cx="1861417" cy="1014984"/>
                <a:chOff x="2209111" y="1915700"/>
                <a:chExt cx="1861417" cy="1014984"/>
              </a:xfrm>
            </p:grpSpPr>
            <p:sp>
              <p:nvSpPr>
                <p:cNvPr id="39" name="í$1ïḋê"/>
                <p:cNvSpPr/>
                <p:nvPr/>
              </p:nvSpPr>
              <p:spPr>
                <a:xfrm>
                  <a:off x="2209111" y="204215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b" anchorCtr="0">
                  <a:normAutofit fontScale="70000" lnSpcReduction="20000"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3600" dirty="0">
                      <a:solidFill>
                        <a:srgbClr val="404040"/>
                      </a:solidFill>
                      <a:effectLst/>
                      <a:cs typeface="+mn-ea"/>
                      <a:sym typeface="+mn-lt"/>
                    </a:rPr>
                    <a:t>10%</a:t>
                  </a:r>
                </a:p>
              </p:txBody>
            </p:sp>
            <p:grpSp>
              <p:nvGrpSpPr>
                <p:cNvPr id="34" name="í$lîḓé"/>
                <p:cNvGrpSpPr/>
                <p:nvPr/>
              </p:nvGrpSpPr>
              <p:grpSpPr>
                <a:xfrm>
                  <a:off x="3055544" y="1915700"/>
                  <a:ext cx="1014984" cy="1014984"/>
                  <a:chOff x="3057286" y="1915700"/>
                  <a:chExt cx="1014984" cy="1014984"/>
                </a:xfrm>
              </p:grpSpPr>
              <p:sp>
                <p:nvSpPr>
                  <p:cNvPr id="35" name="ï$ļîḓé"/>
                  <p:cNvSpPr/>
                  <p:nvPr/>
                </p:nvSpPr>
                <p:spPr>
                  <a:xfrm>
                    <a:off x="3059027" y="1917441"/>
                    <a:ext cx="1013243" cy="1013243"/>
                  </a:xfrm>
                  <a:prstGeom prst="ellipse">
                    <a:avLst/>
                  </a:prstGeom>
                  <a:noFill/>
                  <a:ln w="101600">
                    <a:solidFill>
                      <a:schemeClr val="bg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sz="24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íśḷiḓè"/>
                  <p:cNvSpPr/>
                  <p:nvPr/>
                </p:nvSpPr>
                <p:spPr>
                  <a:xfrm>
                    <a:off x="3057286" y="1915700"/>
                    <a:ext cx="1014984" cy="1014984"/>
                  </a:xfrm>
                  <a:prstGeom prst="arc">
                    <a:avLst>
                      <a:gd name="adj1" fmla="val 16200000"/>
                      <a:gd name="adj2" fmla="val 18256256"/>
                    </a:avLst>
                  </a:prstGeom>
                  <a:ln w="101600">
                    <a:solidFill>
                      <a:srgbClr val="40404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sz="24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îš1iḋe"/>
                  <p:cNvSpPr/>
                  <p:nvPr/>
                </p:nvSpPr>
                <p:spPr>
                  <a:xfrm>
                    <a:off x="3333439" y="2181676"/>
                    <a:ext cx="459194" cy="479550"/>
                  </a:xfrm>
                  <a:custGeom>
                    <a:avLst/>
                    <a:gdLst>
                      <a:gd name="connsiteX0" fmla="*/ 293688 w 322263"/>
                      <a:gd name="connsiteY0" fmla="*/ 298450 h 336550"/>
                      <a:gd name="connsiteX1" fmla="*/ 293688 w 322263"/>
                      <a:gd name="connsiteY1" fmla="*/ 305019 h 336550"/>
                      <a:gd name="connsiteX2" fmla="*/ 261635 w 322263"/>
                      <a:gd name="connsiteY2" fmla="*/ 336550 h 336550"/>
                      <a:gd name="connsiteX3" fmla="*/ 241603 w 322263"/>
                      <a:gd name="connsiteY3" fmla="*/ 336550 h 336550"/>
                      <a:gd name="connsiteX4" fmla="*/ 209550 w 322263"/>
                      <a:gd name="connsiteY4" fmla="*/ 305019 h 336550"/>
                      <a:gd name="connsiteX5" fmla="*/ 209550 w 322263"/>
                      <a:gd name="connsiteY5" fmla="*/ 301078 h 336550"/>
                      <a:gd name="connsiteX6" fmla="*/ 277662 w 322263"/>
                      <a:gd name="connsiteY6" fmla="*/ 301078 h 336550"/>
                      <a:gd name="connsiteX7" fmla="*/ 293688 w 322263"/>
                      <a:gd name="connsiteY7" fmla="*/ 298450 h 336550"/>
                      <a:gd name="connsiteX8" fmla="*/ 28575 w 322263"/>
                      <a:gd name="connsiteY8" fmla="*/ 298450 h 336550"/>
                      <a:gd name="connsiteX9" fmla="*/ 44601 w 322263"/>
                      <a:gd name="connsiteY9" fmla="*/ 301078 h 336550"/>
                      <a:gd name="connsiteX10" fmla="*/ 112713 w 322263"/>
                      <a:gd name="connsiteY10" fmla="*/ 301078 h 336550"/>
                      <a:gd name="connsiteX11" fmla="*/ 112713 w 322263"/>
                      <a:gd name="connsiteY11" fmla="*/ 305019 h 336550"/>
                      <a:gd name="connsiteX12" fmla="*/ 80660 w 322263"/>
                      <a:gd name="connsiteY12" fmla="*/ 336550 h 336550"/>
                      <a:gd name="connsiteX13" fmla="*/ 60628 w 322263"/>
                      <a:gd name="connsiteY13" fmla="*/ 336550 h 336550"/>
                      <a:gd name="connsiteX14" fmla="*/ 28575 w 322263"/>
                      <a:gd name="connsiteY14" fmla="*/ 305019 h 336550"/>
                      <a:gd name="connsiteX15" fmla="*/ 28575 w 322263"/>
                      <a:gd name="connsiteY15" fmla="*/ 298450 h 336550"/>
                      <a:gd name="connsiteX16" fmla="*/ 233362 w 322263"/>
                      <a:gd name="connsiteY16" fmla="*/ 228600 h 336550"/>
                      <a:gd name="connsiteX17" fmla="*/ 273050 w 322263"/>
                      <a:gd name="connsiteY17" fmla="*/ 228600 h 336550"/>
                      <a:gd name="connsiteX18" fmla="*/ 273050 w 322263"/>
                      <a:gd name="connsiteY18" fmla="*/ 241300 h 336550"/>
                      <a:gd name="connsiteX19" fmla="*/ 233362 w 322263"/>
                      <a:gd name="connsiteY19" fmla="*/ 241300 h 336550"/>
                      <a:gd name="connsiteX20" fmla="*/ 49212 w 322263"/>
                      <a:gd name="connsiteY20" fmla="*/ 228600 h 336550"/>
                      <a:gd name="connsiteX21" fmla="*/ 88900 w 322263"/>
                      <a:gd name="connsiteY21" fmla="*/ 228600 h 336550"/>
                      <a:gd name="connsiteX22" fmla="*/ 88900 w 322263"/>
                      <a:gd name="connsiteY22" fmla="*/ 241300 h 336550"/>
                      <a:gd name="connsiteX23" fmla="*/ 49212 w 322263"/>
                      <a:gd name="connsiteY23" fmla="*/ 241300 h 336550"/>
                      <a:gd name="connsiteX24" fmla="*/ 228109 w 322263"/>
                      <a:gd name="connsiteY24" fmla="*/ 212725 h 336550"/>
                      <a:gd name="connsiteX25" fmla="*/ 217487 w 322263"/>
                      <a:gd name="connsiteY25" fmla="*/ 224912 h 336550"/>
                      <a:gd name="connsiteX26" fmla="*/ 217487 w 322263"/>
                      <a:gd name="connsiteY26" fmla="*/ 246577 h 336550"/>
                      <a:gd name="connsiteX27" fmla="*/ 228109 w 322263"/>
                      <a:gd name="connsiteY27" fmla="*/ 258763 h 336550"/>
                      <a:gd name="connsiteX28" fmla="*/ 278563 w 322263"/>
                      <a:gd name="connsiteY28" fmla="*/ 258763 h 336550"/>
                      <a:gd name="connsiteX29" fmla="*/ 290512 w 322263"/>
                      <a:gd name="connsiteY29" fmla="*/ 246577 h 336550"/>
                      <a:gd name="connsiteX30" fmla="*/ 290512 w 322263"/>
                      <a:gd name="connsiteY30" fmla="*/ 224912 h 336550"/>
                      <a:gd name="connsiteX31" fmla="*/ 278563 w 322263"/>
                      <a:gd name="connsiteY31" fmla="*/ 212725 h 336550"/>
                      <a:gd name="connsiteX32" fmla="*/ 228109 w 322263"/>
                      <a:gd name="connsiteY32" fmla="*/ 212725 h 336550"/>
                      <a:gd name="connsiteX33" fmla="*/ 43699 w 322263"/>
                      <a:gd name="connsiteY33" fmla="*/ 212725 h 336550"/>
                      <a:gd name="connsiteX34" fmla="*/ 31750 w 322263"/>
                      <a:gd name="connsiteY34" fmla="*/ 224912 h 336550"/>
                      <a:gd name="connsiteX35" fmla="*/ 31750 w 322263"/>
                      <a:gd name="connsiteY35" fmla="*/ 246577 h 336550"/>
                      <a:gd name="connsiteX36" fmla="*/ 43699 w 322263"/>
                      <a:gd name="connsiteY36" fmla="*/ 258763 h 336550"/>
                      <a:gd name="connsiteX37" fmla="*/ 94153 w 322263"/>
                      <a:gd name="connsiteY37" fmla="*/ 258763 h 336550"/>
                      <a:gd name="connsiteX38" fmla="*/ 104775 w 322263"/>
                      <a:gd name="connsiteY38" fmla="*/ 246577 h 336550"/>
                      <a:gd name="connsiteX39" fmla="*/ 104775 w 322263"/>
                      <a:gd name="connsiteY39" fmla="*/ 224912 h 336550"/>
                      <a:gd name="connsiteX40" fmla="*/ 94153 w 322263"/>
                      <a:gd name="connsiteY40" fmla="*/ 212725 h 336550"/>
                      <a:gd name="connsiteX41" fmla="*/ 43699 w 322263"/>
                      <a:gd name="connsiteY41" fmla="*/ 212725 h 336550"/>
                      <a:gd name="connsiteX42" fmla="*/ 44905 w 322263"/>
                      <a:gd name="connsiteY42" fmla="*/ 184150 h 336550"/>
                      <a:gd name="connsiteX43" fmla="*/ 277358 w 322263"/>
                      <a:gd name="connsiteY43" fmla="*/ 184150 h 336550"/>
                      <a:gd name="connsiteX44" fmla="*/ 322263 w 322263"/>
                      <a:gd name="connsiteY44" fmla="*/ 228893 h 336550"/>
                      <a:gd name="connsiteX45" fmla="*/ 322263 w 322263"/>
                      <a:gd name="connsiteY45" fmla="*/ 239421 h 336550"/>
                      <a:gd name="connsiteX46" fmla="*/ 277358 w 322263"/>
                      <a:gd name="connsiteY46" fmla="*/ 284163 h 336550"/>
                      <a:gd name="connsiteX47" fmla="*/ 44905 w 322263"/>
                      <a:gd name="connsiteY47" fmla="*/ 284163 h 336550"/>
                      <a:gd name="connsiteX48" fmla="*/ 0 w 322263"/>
                      <a:gd name="connsiteY48" fmla="*/ 239421 h 336550"/>
                      <a:gd name="connsiteX49" fmla="*/ 0 w 322263"/>
                      <a:gd name="connsiteY49" fmla="*/ 228893 h 336550"/>
                      <a:gd name="connsiteX50" fmla="*/ 44905 w 322263"/>
                      <a:gd name="connsiteY50" fmla="*/ 184150 h 336550"/>
                      <a:gd name="connsiteX51" fmla="*/ 100909 w 322263"/>
                      <a:gd name="connsiteY51" fmla="*/ 112712 h 336550"/>
                      <a:gd name="connsiteX52" fmla="*/ 221354 w 322263"/>
                      <a:gd name="connsiteY52" fmla="*/ 112712 h 336550"/>
                      <a:gd name="connsiteX53" fmla="*/ 242300 w 322263"/>
                      <a:gd name="connsiteY53" fmla="*/ 125563 h 336550"/>
                      <a:gd name="connsiteX54" fmla="*/ 259320 w 322263"/>
                      <a:gd name="connsiteY54" fmla="*/ 158977 h 336550"/>
                      <a:gd name="connsiteX55" fmla="*/ 254083 w 322263"/>
                      <a:gd name="connsiteY55" fmla="*/ 166687 h 336550"/>
                      <a:gd name="connsiteX56" fmla="*/ 68180 w 322263"/>
                      <a:gd name="connsiteY56" fmla="*/ 166687 h 336550"/>
                      <a:gd name="connsiteX57" fmla="*/ 62943 w 322263"/>
                      <a:gd name="connsiteY57" fmla="*/ 158977 h 336550"/>
                      <a:gd name="connsiteX58" fmla="*/ 79963 w 322263"/>
                      <a:gd name="connsiteY58" fmla="*/ 125563 h 336550"/>
                      <a:gd name="connsiteX59" fmla="*/ 100909 w 322263"/>
                      <a:gd name="connsiteY59" fmla="*/ 112712 h 336550"/>
                      <a:gd name="connsiteX60" fmla="*/ 209688 w 322263"/>
                      <a:gd name="connsiteY60" fmla="*/ 60325 h 336550"/>
                      <a:gd name="connsiteX61" fmla="*/ 222112 w 322263"/>
                      <a:gd name="connsiteY61" fmla="*/ 60325 h 336550"/>
                      <a:gd name="connsiteX62" fmla="*/ 231775 w 322263"/>
                      <a:gd name="connsiteY62" fmla="*/ 69850 h 336550"/>
                      <a:gd name="connsiteX63" fmla="*/ 222112 w 322263"/>
                      <a:gd name="connsiteY63" fmla="*/ 79375 h 336550"/>
                      <a:gd name="connsiteX64" fmla="*/ 209688 w 322263"/>
                      <a:gd name="connsiteY64" fmla="*/ 79375 h 336550"/>
                      <a:gd name="connsiteX65" fmla="*/ 200025 w 322263"/>
                      <a:gd name="connsiteY65" fmla="*/ 69850 h 336550"/>
                      <a:gd name="connsiteX66" fmla="*/ 209688 w 322263"/>
                      <a:gd name="connsiteY66" fmla="*/ 60325 h 336550"/>
                      <a:gd name="connsiteX67" fmla="*/ 101255 w 322263"/>
                      <a:gd name="connsiteY67" fmla="*/ 60325 h 336550"/>
                      <a:gd name="connsiteX68" fmla="*/ 113058 w 322263"/>
                      <a:gd name="connsiteY68" fmla="*/ 60325 h 336550"/>
                      <a:gd name="connsiteX69" fmla="*/ 122238 w 322263"/>
                      <a:gd name="connsiteY69" fmla="*/ 69850 h 336550"/>
                      <a:gd name="connsiteX70" fmla="*/ 113058 w 322263"/>
                      <a:gd name="connsiteY70" fmla="*/ 79375 h 336550"/>
                      <a:gd name="connsiteX71" fmla="*/ 101255 w 322263"/>
                      <a:gd name="connsiteY71" fmla="*/ 79375 h 336550"/>
                      <a:gd name="connsiteX72" fmla="*/ 92075 w 322263"/>
                      <a:gd name="connsiteY72" fmla="*/ 69850 h 336550"/>
                      <a:gd name="connsiteX73" fmla="*/ 101255 w 322263"/>
                      <a:gd name="connsiteY73" fmla="*/ 60325 h 336550"/>
                      <a:gd name="connsiteX74" fmla="*/ 161132 w 322263"/>
                      <a:gd name="connsiteY74" fmla="*/ 34925 h 336550"/>
                      <a:gd name="connsiteX75" fmla="*/ 195263 w 322263"/>
                      <a:gd name="connsiteY75" fmla="*/ 69920 h 336550"/>
                      <a:gd name="connsiteX76" fmla="*/ 195263 w 322263"/>
                      <a:gd name="connsiteY76" fmla="*/ 86071 h 336550"/>
                      <a:gd name="connsiteX77" fmla="*/ 184761 w 322263"/>
                      <a:gd name="connsiteY77" fmla="*/ 96838 h 336550"/>
                      <a:gd name="connsiteX78" fmla="*/ 137502 w 322263"/>
                      <a:gd name="connsiteY78" fmla="*/ 96838 h 336550"/>
                      <a:gd name="connsiteX79" fmla="*/ 127000 w 322263"/>
                      <a:gd name="connsiteY79" fmla="*/ 86071 h 336550"/>
                      <a:gd name="connsiteX80" fmla="*/ 127000 w 322263"/>
                      <a:gd name="connsiteY80" fmla="*/ 69920 h 336550"/>
                      <a:gd name="connsiteX81" fmla="*/ 161132 w 322263"/>
                      <a:gd name="connsiteY81" fmla="*/ 34925 h 336550"/>
                      <a:gd name="connsiteX82" fmla="*/ 196771 w 322263"/>
                      <a:gd name="connsiteY82" fmla="*/ 21272 h 336550"/>
                      <a:gd name="connsiteX83" fmla="*/ 210265 w 322263"/>
                      <a:gd name="connsiteY83" fmla="*/ 21272 h 336550"/>
                      <a:gd name="connsiteX84" fmla="*/ 210265 w 322263"/>
                      <a:gd name="connsiteY84" fmla="*/ 33972 h 336550"/>
                      <a:gd name="connsiteX85" fmla="*/ 204867 w 322263"/>
                      <a:gd name="connsiteY85" fmla="*/ 39052 h 336550"/>
                      <a:gd name="connsiteX86" fmla="*/ 196771 w 322263"/>
                      <a:gd name="connsiteY86" fmla="*/ 42862 h 336550"/>
                      <a:gd name="connsiteX87" fmla="*/ 190024 w 322263"/>
                      <a:gd name="connsiteY87" fmla="*/ 39052 h 336550"/>
                      <a:gd name="connsiteX88" fmla="*/ 190024 w 322263"/>
                      <a:gd name="connsiteY88" fmla="*/ 26352 h 336550"/>
                      <a:gd name="connsiteX89" fmla="*/ 196771 w 322263"/>
                      <a:gd name="connsiteY89" fmla="*/ 21272 h 336550"/>
                      <a:gd name="connsiteX90" fmla="*/ 111998 w 322263"/>
                      <a:gd name="connsiteY90" fmla="*/ 21272 h 336550"/>
                      <a:gd name="connsiteX91" fmla="*/ 125492 w 322263"/>
                      <a:gd name="connsiteY91" fmla="*/ 21272 h 336550"/>
                      <a:gd name="connsiteX92" fmla="*/ 132239 w 322263"/>
                      <a:gd name="connsiteY92" fmla="*/ 26352 h 336550"/>
                      <a:gd name="connsiteX93" fmla="*/ 132239 w 322263"/>
                      <a:gd name="connsiteY93" fmla="*/ 39052 h 336550"/>
                      <a:gd name="connsiteX94" fmla="*/ 125492 w 322263"/>
                      <a:gd name="connsiteY94" fmla="*/ 42862 h 336550"/>
                      <a:gd name="connsiteX95" fmla="*/ 117396 w 322263"/>
                      <a:gd name="connsiteY95" fmla="*/ 39052 h 336550"/>
                      <a:gd name="connsiteX96" fmla="*/ 111998 w 322263"/>
                      <a:gd name="connsiteY96" fmla="*/ 33972 h 336550"/>
                      <a:gd name="connsiteX97" fmla="*/ 111998 w 322263"/>
                      <a:gd name="connsiteY97" fmla="*/ 21272 h 336550"/>
                      <a:gd name="connsiteX98" fmla="*/ 161132 w 322263"/>
                      <a:gd name="connsiteY98" fmla="*/ 0 h 336550"/>
                      <a:gd name="connsiteX99" fmla="*/ 169863 w 322263"/>
                      <a:gd name="connsiteY99" fmla="*/ 9180 h 336550"/>
                      <a:gd name="connsiteX100" fmla="*/ 169863 w 322263"/>
                      <a:gd name="connsiteY100" fmla="*/ 20983 h 336550"/>
                      <a:gd name="connsiteX101" fmla="*/ 161132 w 322263"/>
                      <a:gd name="connsiteY101" fmla="*/ 30163 h 336550"/>
                      <a:gd name="connsiteX102" fmla="*/ 152400 w 322263"/>
                      <a:gd name="connsiteY102" fmla="*/ 20983 h 336550"/>
                      <a:gd name="connsiteX103" fmla="*/ 152400 w 322263"/>
                      <a:gd name="connsiteY103" fmla="*/ 9180 h 336550"/>
                      <a:gd name="connsiteX104" fmla="*/ 161132 w 322263"/>
                      <a:gd name="connsiteY104" fmla="*/ 0 h 336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  <a:cxn ang="0">
                        <a:pos x="connsiteX52" y="connsiteY52"/>
                      </a:cxn>
                      <a:cxn ang="0">
                        <a:pos x="connsiteX53" y="connsiteY53"/>
                      </a:cxn>
                      <a:cxn ang="0">
                        <a:pos x="connsiteX54" y="connsiteY54"/>
                      </a:cxn>
                      <a:cxn ang="0">
                        <a:pos x="connsiteX55" y="connsiteY55"/>
                      </a:cxn>
                      <a:cxn ang="0">
                        <a:pos x="connsiteX56" y="connsiteY56"/>
                      </a:cxn>
                      <a:cxn ang="0">
                        <a:pos x="connsiteX57" y="connsiteY57"/>
                      </a:cxn>
                      <a:cxn ang="0">
                        <a:pos x="connsiteX58" y="connsiteY58"/>
                      </a:cxn>
                      <a:cxn ang="0">
                        <a:pos x="connsiteX59" y="connsiteY59"/>
                      </a:cxn>
                      <a:cxn ang="0">
                        <a:pos x="connsiteX60" y="connsiteY60"/>
                      </a:cxn>
                      <a:cxn ang="0">
                        <a:pos x="connsiteX61" y="connsiteY61"/>
                      </a:cxn>
                      <a:cxn ang="0">
                        <a:pos x="connsiteX62" y="connsiteY62"/>
                      </a:cxn>
                      <a:cxn ang="0">
                        <a:pos x="connsiteX63" y="connsiteY63"/>
                      </a:cxn>
                      <a:cxn ang="0">
                        <a:pos x="connsiteX64" y="connsiteY64"/>
                      </a:cxn>
                      <a:cxn ang="0">
                        <a:pos x="connsiteX65" y="connsiteY65"/>
                      </a:cxn>
                      <a:cxn ang="0">
                        <a:pos x="connsiteX66" y="connsiteY66"/>
                      </a:cxn>
                      <a:cxn ang="0">
                        <a:pos x="connsiteX67" y="connsiteY67"/>
                      </a:cxn>
                      <a:cxn ang="0">
                        <a:pos x="connsiteX68" y="connsiteY68"/>
                      </a:cxn>
                      <a:cxn ang="0">
                        <a:pos x="connsiteX69" y="connsiteY69"/>
                      </a:cxn>
                      <a:cxn ang="0">
                        <a:pos x="connsiteX70" y="connsiteY70"/>
                      </a:cxn>
                      <a:cxn ang="0">
                        <a:pos x="connsiteX71" y="connsiteY71"/>
                      </a:cxn>
                      <a:cxn ang="0">
                        <a:pos x="connsiteX72" y="connsiteY72"/>
                      </a:cxn>
                      <a:cxn ang="0">
                        <a:pos x="connsiteX73" y="connsiteY73"/>
                      </a:cxn>
                      <a:cxn ang="0">
                        <a:pos x="connsiteX74" y="connsiteY74"/>
                      </a:cxn>
                      <a:cxn ang="0">
                        <a:pos x="connsiteX75" y="connsiteY75"/>
                      </a:cxn>
                      <a:cxn ang="0">
                        <a:pos x="connsiteX76" y="connsiteY76"/>
                      </a:cxn>
                      <a:cxn ang="0">
                        <a:pos x="connsiteX77" y="connsiteY77"/>
                      </a:cxn>
                      <a:cxn ang="0">
                        <a:pos x="connsiteX78" y="connsiteY78"/>
                      </a:cxn>
                      <a:cxn ang="0">
                        <a:pos x="connsiteX79" y="connsiteY79"/>
                      </a:cxn>
                      <a:cxn ang="0">
                        <a:pos x="connsiteX80" y="connsiteY80"/>
                      </a:cxn>
                      <a:cxn ang="0">
                        <a:pos x="connsiteX81" y="connsiteY81"/>
                      </a:cxn>
                      <a:cxn ang="0">
                        <a:pos x="connsiteX82" y="connsiteY82"/>
                      </a:cxn>
                      <a:cxn ang="0">
                        <a:pos x="connsiteX83" y="connsiteY83"/>
                      </a:cxn>
                      <a:cxn ang="0">
                        <a:pos x="connsiteX84" y="connsiteY84"/>
                      </a:cxn>
                      <a:cxn ang="0">
                        <a:pos x="connsiteX85" y="connsiteY85"/>
                      </a:cxn>
                      <a:cxn ang="0">
                        <a:pos x="connsiteX86" y="connsiteY86"/>
                      </a:cxn>
                      <a:cxn ang="0">
                        <a:pos x="connsiteX87" y="connsiteY87"/>
                      </a:cxn>
                      <a:cxn ang="0">
                        <a:pos x="connsiteX88" y="connsiteY88"/>
                      </a:cxn>
                      <a:cxn ang="0">
                        <a:pos x="connsiteX89" y="connsiteY89"/>
                      </a:cxn>
                      <a:cxn ang="0">
                        <a:pos x="connsiteX90" y="connsiteY90"/>
                      </a:cxn>
                      <a:cxn ang="0">
                        <a:pos x="connsiteX91" y="connsiteY91"/>
                      </a:cxn>
                      <a:cxn ang="0">
                        <a:pos x="connsiteX92" y="connsiteY92"/>
                      </a:cxn>
                      <a:cxn ang="0">
                        <a:pos x="connsiteX93" y="connsiteY93"/>
                      </a:cxn>
                      <a:cxn ang="0">
                        <a:pos x="connsiteX94" y="connsiteY94"/>
                      </a:cxn>
                      <a:cxn ang="0">
                        <a:pos x="connsiteX95" y="connsiteY95"/>
                      </a:cxn>
                      <a:cxn ang="0">
                        <a:pos x="connsiteX96" y="connsiteY96"/>
                      </a:cxn>
                      <a:cxn ang="0">
                        <a:pos x="connsiteX97" y="connsiteY97"/>
                      </a:cxn>
                      <a:cxn ang="0">
                        <a:pos x="connsiteX98" y="connsiteY98"/>
                      </a:cxn>
                      <a:cxn ang="0">
                        <a:pos x="connsiteX99" y="connsiteY99"/>
                      </a:cxn>
                      <a:cxn ang="0">
                        <a:pos x="connsiteX100" y="connsiteY100"/>
                      </a:cxn>
                      <a:cxn ang="0">
                        <a:pos x="connsiteX101" y="connsiteY101"/>
                      </a:cxn>
                      <a:cxn ang="0">
                        <a:pos x="connsiteX102" y="connsiteY102"/>
                      </a:cxn>
                      <a:cxn ang="0">
                        <a:pos x="connsiteX103" y="connsiteY103"/>
                      </a:cxn>
                      <a:cxn ang="0">
                        <a:pos x="connsiteX104" y="connsiteY104"/>
                      </a:cxn>
                    </a:cxnLst>
                    <a:rect l="l" t="t" r="r" b="b"/>
                    <a:pathLst>
                      <a:path w="322263" h="336550">
                        <a:moveTo>
                          <a:pt x="293688" y="298450"/>
                        </a:moveTo>
                        <a:cubicBezTo>
                          <a:pt x="293688" y="298450"/>
                          <a:pt x="293688" y="298450"/>
                          <a:pt x="293688" y="305019"/>
                        </a:cubicBezTo>
                        <a:cubicBezTo>
                          <a:pt x="293688" y="322099"/>
                          <a:pt x="280333" y="336550"/>
                          <a:pt x="261635" y="336550"/>
                        </a:cubicBezTo>
                        <a:cubicBezTo>
                          <a:pt x="261635" y="336550"/>
                          <a:pt x="261635" y="336550"/>
                          <a:pt x="241603" y="336550"/>
                        </a:cubicBezTo>
                        <a:cubicBezTo>
                          <a:pt x="224241" y="336550"/>
                          <a:pt x="209550" y="322099"/>
                          <a:pt x="209550" y="305019"/>
                        </a:cubicBezTo>
                        <a:cubicBezTo>
                          <a:pt x="209550" y="305019"/>
                          <a:pt x="209550" y="305019"/>
                          <a:pt x="209550" y="301078"/>
                        </a:cubicBezTo>
                        <a:lnTo>
                          <a:pt x="277662" y="301078"/>
                        </a:lnTo>
                        <a:cubicBezTo>
                          <a:pt x="283004" y="301078"/>
                          <a:pt x="289681" y="299764"/>
                          <a:pt x="293688" y="298450"/>
                        </a:cubicBezTo>
                        <a:close/>
                        <a:moveTo>
                          <a:pt x="28575" y="298450"/>
                        </a:moveTo>
                        <a:cubicBezTo>
                          <a:pt x="32582" y="299764"/>
                          <a:pt x="39259" y="301078"/>
                          <a:pt x="44601" y="301078"/>
                        </a:cubicBezTo>
                        <a:cubicBezTo>
                          <a:pt x="44601" y="301078"/>
                          <a:pt x="44601" y="301078"/>
                          <a:pt x="112713" y="301078"/>
                        </a:cubicBezTo>
                        <a:cubicBezTo>
                          <a:pt x="112713" y="301078"/>
                          <a:pt x="112713" y="301078"/>
                          <a:pt x="112713" y="305019"/>
                        </a:cubicBezTo>
                        <a:cubicBezTo>
                          <a:pt x="112713" y="322099"/>
                          <a:pt x="98022" y="336550"/>
                          <a:pt x="80660" y="336550"/>
                        </a:cubicBezTo>
                        <a:cubicBezTo>
                          <a:pt x="80660" y="336550"/>
                          <a:pt x="80660" y="336550"/>
                          <a:pt x="60628" y="336550"/>
                        </a:cubicBezTo>
                        <a:cubicBezTo>
                          <a:pt x="41930" y="336550"/>
                          <a:pt x="28575" y="322099"/>
                          <a:pt x="28575" y="305019"/>
                        </a:cubicBezTo>
                        <a:cubicBezTo>
                          <a:pt x="28575" y="305019"/>
                          <a:pt x="28575" y="305019"/>
                          <a:pt x="28575" y="298450"/>
                        </a:cubicBezTo>
                        <a:close/>
                        <a:moveTo>
                          <a:pt x="233362" y="228600"/>
                        </a:moveTo>
                        <a:lnTo>
                          <a:pt x="273050" y="228600"/>
                        </a:lnTo>
                        <a:lnTo>
                          <a:pt x="273050" y="241300"/>
                        </a:lnTo>
                        <a:lnTo>
                          <a:pt x="233362" y="241300"/>
                        </a:lnTo>
                        <a:close/>
                        <a:moveTo>
                          <a:pt x="49212" y="228600"/>
                        </a:moveTo>
                        <a:lnTo>
                          <a:pt x="88900" y="228600"/>
                        </a:lnTo>
                        <a:lnTo>
                          <a:pt x="88900" y="241300"/>
                        </a:lnTo>
                        <a:lnTo>
                          <a:pt x="49212" y="241300"/>
                        </a:lnTo>
                        <a:close/>
                        <a:moveTo>
                          <a:pt x="228109" y="212725"/>
                        </a:moveTo>
                        <a:cubicBezTo>
                          <a:pt x="222798" y="212725"/>
                          <a:pt x="217487" y="218141"/>
                          <a:pt x="217487" y="224912"/>
                        </a:cubicBezTo>
                        <a:cubicBezTo>
                          <a:pt x="217487" y="224912"/>
                          <a:pt x="217487" y="224912"/>
                          <a:pt x="217487" y="246577"/>
                        </a:cubicBezTo>
                        <a:cubicBezTo>
                          <a:pt x="217487" y="253347"/>
                          <a:pt x="222798" y="258763"/>
                          <a:pt x="228109" y="258763"/>
                        </a:cubicBezTo>
                        <a:cubicBezTo>
                          <a:pt x="228109" y="258763"/>
                          <a:pt x="228109" y="258763"/>
                          <a:pt x="278563" y="258763"/>
                        </a:cubicBezTo>
                        <a:cubicBezTo>
                          <a:pt x="285201" y="258763"/>
                          <a:pt x="290512" y="253347"/>
                          <a:pt x="290512" y="246577"/>
                        </a:cubicBezTo>
                        <a:lnTo>
                          <a:pt x="290512" y="224912"/>
                        </a:lnTo>
                        <a:cubicBezTo>
                          <a:pt x="290512" y="218141"/>
                          <a:pt x="285201" y="212725"/>
                          <a:pt x="278563" y="212725"/>
                        </a:cubicBezTo>
                        <a:cubicBezTo>
                          <a:pt x="278563" y="212725"/>
                          <a:pt x="278563" y="212725"/>
                          <a:pt x="228109" y="212725"/>
                        </a:cubicBezTo>
                        <a:close/>
                        <a:moveTo>
                          <a:pt x="43699" y="212725"/>
                        </a:moveTo>
                        <a:cubicBezTo>
                          <a:pt x="37061" y="212725"/>
                          <a:pt x="31750" y="218141"/>
                          <a:pt x="31750" y="224912"/>
                        </a:cubicBezTo>
                        <a:cubicBezTo>
                          <a:pt x="31750" y="224912"/>
                          <a:pt x="31750" y="224912"/>
                          <a:pt x="31750" y="246577"/>
                        </a:cubicBezTo>
                        <a:cubicBezTo>
                          <a:pt x="31750" y="253347"/>
                          <a:pt x="37061" y="258763"/>
                          <a:pt x="43699" y="258763"/>
                        </a:cubicBezTo>
                        <a:cubicBezTo>
                          <a:pt x="43699" y="258763"/>
                          <a:pt x="43699" y="258763"/>
                          <a:pt x="94153" y="258763"/>
                        </a:cubicBezTo>
                        <a:cubicBezTo>
                          <a:pt x="99464" y="258763"/>
                          <a:pt x="104775" y="253347"/>
                          <a:pt x="104775" y="246577"/>
                        </a:cubicBezTo>
                        <a:lnTo>
                          <a:pt x="104775" y="224912"/>
                        </a:lnTo>
                        <a:cubicBezTo>
                          <a:pt x="104775" y="218141"/>
                          <a:pt x="99464" y="212725"/>
                          <a:pt x="94153" y="212725"/>
                        </a:cubicBezTo>
                        <a:cubicBezTo>
                          <a:pt x="94153" y="212725"/>
                          <a:pt x="94153" y="212725"/>
                          <a:pt x="43699" y="212725"/>
                        </a:cubicBezTo>
                        <a:close/>
                        <a:moveTo>
                          <a:pt x="44905" y="184150"/>
                        </a:moveTo>
                        <a:cubicBezTo>
                          <a:pt x="44905" y="184150"/>
                          <a:pt x="44905" y="184150"/>
                          <a:pt x="277358" y="184150"/>
                        </a:cubicBezTo>
                        <a:cubicBezTo>
                          <a:pt x="302452" y="184150"/>
                          <a:pt x="322263" y="203890"/>
                          <a:pt x="322263" y="228893"/>
                        </a:cubicBezTo>
                        <a:cubicBezTo>
                          <a:pt x="322263" y="228893"/>
                          <a:pt x="322263" y="228893"/>
                          <a:pt x="322263" y="239421"/>
                        </a:cubicBezTo>
                        <a:cubicBezTo>
                          <a:pt x="322263" y="264424"/>
                          <a:pt x="302452" y="284163"/>
                          <a:pt x="277358" y="284163"/>
                        </a:cubicBezTo>
                        <a:cubicBezTo>
                          <a:pt x="277358" y="284163"/>
                          <a:pt x="277358" y="284163"/>
                          <a:pt x="44905" y="284163"/>
                        </a:cubicBezTo>
                        <a:cubicBezTo>
                          <a:pt x="19811" y="284163"/>
                          <a:pt x="0" y="264424"/>
                          <a:pt x="0" y="239421"/>
                        </a:cubicBezTo>
                        <a:cubicBezTo>
                          <a:pt x="0" y="239421"/>
                          <a:pt x="0" y="239421"/>
                          <a:pt x="0" y="228893"/>
                        </a:cubicBezTo>
                        <a:cubicBezTo>
                          <a:pt x="0" y="203890"/>
                          <a:pt x="19811" y="184150"/>
                          <a:pt x="44905" y="184150"/>
                        </a:cubicBezTo>
                        <a:close/>
                        <a:moveTo>
                          <a:pt x="100909" y="112712"/>
                        </a:moveTo>
                        <a:cubicBezTo>
                          <a:pt x="100909" y="112712"/>
                          <a:pt x="100909" y="112712"/>
                          <a:pt x="221354" y="112712"/>
                        </a:cubicBezTo>
                        <a:cubicBezTo>
                          <a:pt x="229209" y="112712"/>
                          <a:pt x="239682" y="119138"/>
                          <a:pt x="242300" y="125563"/>
                        </a:cubicBezTo>
                        <a:lnTo>
                          <a:pt x="259320" y="158977"/>
                        </a:lnTo>
                        <a:cubicBezTo>
                          <a:pt x="261938" y="162832"/>
                          <a:pt x="259320" y="166687"/>
                          <a:pt x="254083" y="166687"/>
                        </a:cubicBezTo>
                        <a:cubicBezTo>
                          <a:pt x="254083" y="166687"/>
                          <a:pt x="254083" y="166687"/>
                          <a:pt x="68180" y="166687"/>
                        </a:cubicBezTo>
                        <a:cubicBezTo>
                          <a:pt x="62943" y="166687"/>
                          <a:pt x="60325" y="162832"/>
                          <a:pt x="62943" y="158977"/>
                        </a:cubicBezTo>
                        <a:cubicBezTo>
                          <a:pt x="62943" y="158977"/>
                          <a:pt x="62943" y="158977"/>
                          <a:pt x="79963" y="125563"/>
                        </a:cubicBezTo>
                        <a:cubicBezTo>
                          <a:pt x="82581" y="119138"/>
                          <a:pt x="93054" y="112712"/>
                          <a:pt x="100909" y="112712"/>
                        </a:cubicBezTo>
                        <a:close/>
                        <a:moveTo>
                          <a:pt x="209688" y="60325"/>
                        </a:moveTo>
                        <a:cubicBezTo>
                          <a:pt x="209688" y="60325"/>
                          <a:pt x="209688" y="60325"/>
                          <a:pt x="222112" y="60325"/>
                        </a:cubicBezTo>
                        <a:cubicBezTo>
                          <a:pt x="227634" y="60325"/>
                          <a:pt x="231775" y="64407"/>
                          <a:pt x="231775" y="69850"/>
                        </a:cubicBezTo>
                        <a:cubicBezTo>
                          <a:pt x="231775" y="75293"/>
                          <a:pt x="227634" y="79375"/>
                          <a:pt x="222112" y="79375"/>
                        </a:cubicBezTo>
                        <a:cubicBezTo>
                          <a:pt x="222112" y="79375"/>
                          <a:pt x="222112" y="79375"/>
                          <a:pt x="209688" y="79375"/>
                        </a:cubicBezTo>
                        <a:cubicBezTo>
                          <a:pt x="204166" y="79375"/>
                          <a:pt x="200025" y="75293"/>
                          <a:pt x="200025" y="69850"/>
                        </a:cubicBezTo>
                        <a:cubicBezTo>
                          <a:pt x="200025" y="64407"/>
                          <a:pt x="204166" y="60325"/>
                          <a:pt x="209688" y="60325"/>
                        </a:cubicBezTo>
                        <a:close/>
                        <a:moveTo>
                          <a:pt x="101255" y="60325"/>
                        </a:moveTo>
                        <a:cubicBezTo>
                          <a:pt x="101255" y="60325"/>
                          <a:pt x="101255" y="60325"/>
                          <a:pt x="113058" y="60325"/>
                        </a:cubicBezTo>
                        <a:cubicBezTo>
                          <a:pt x="118304" y="60325"/>
                          <a:pt x="122238" y="64407"/>
                          <a:pt x="122238" y="69850"/>
                        </a:cubicBezTo>
                        <a:cubicBezTo>
                          <a:pt x="122238" y="75293"/>
                          <a:pt x="118304" y="79375"/>
                          <a:pt x="113058" y="79375"/>
                        </a:cubicBezTo>
                        <a:cubicBezTo>
                          <a:pt x="113058" y="79375"/>
                          <a:pt x="113058" y="79375"/>
                          <a:pt x="101255" y="79375"/>
                        </a:cubicBezTo>
                        <a:cubicBezTo>
                          <a:pt x="96009" y="79375"/>
                          <a:pt x="92075" y="75293"/>
                          <a:pt x="92075" y="69850"/>
                        </a:cubicBezTo>
                        <a:cubicBezTo>
                          <a:pt x="92075" y="64407"/>
                          <a:pt x="96009" y="60325"/>
                          <a:pt x="101255" y="60325"/>
                        </a:cubicBezTo>
                        <a:close/>
                        <a:moveTo>
                          <a:pt x="161132" y="34925"/>
                        </a:moveTo>
                        <a:cubicBezTo>
                          <a:pt x="179510" y="34925"/>
                          <a:pt x="195263" y="49731"/>
                          <a:pt x="195263" y="69920"/>
                        </a:cubicBezTo>
                        <a:lnTo>
                          <a:pt x="195263" y="86071"/>
                        </a:lnTo>
                        <a:cubicBezTo>
                          <a:pt x="195263" y="91455"/>
                          <a:pt x="190012" y="96838"/>
                          <a:pt x="184761" y="96838"/>
                        </a:cubicBezTo>
                        <a:cubicBezTo>
                          <a:pt x="184761" y="96838"/>
                          <a:pt x="184761" y="96838"/>
                          <a:pt x="137502" y="96838"/>
                        </a:cubicBezTo>
                        <a:cubicBezTo>
                          <a:pt x="132251" y="96838"/>
                          <a:pt x="127000" y="91455"/>
                          <a:pt x="127000" y="86071"/>
                        </a:cubicBezTo>
                        <a:cubicBezTo>
                          <a:pt x="127000" y="86071"/>
                          <a:pt x="127000" y="86071"/>
                          <a:pt x="127000" y="69920"/>
                        </a:cubicBezTo>
                        <a:cubicBezTo>
                          <a:pt x="127000" y="49731"/>
                          <a:pt x="142753" y="34925"/>
                          <a:pt x="161132" y="34925"/>
                        </a:cubicBezTo>
                        <a:close/>
                        <a:moveTo>
                          <a:pt x="196771" y="21272"/>
                        </a:moveTo>
                        <a:cubicBezTo>
                          <a:pt x="200819" y="17462"/>
                          <a:pt x="206217" y="17462"/>
                          <a:pt x="210265" y="21272"/>
                        </a:cubicBezTo>
                        <a:cubicBezTo>
                          <a:pt x="214313" y="25082"/>
                          <a:pt x="214313" y="30162"/>
                          <a:pt x="210265" y="33972"/>
                        </a:cubicBezTo>
                        <a:cubicBezTo>
                          <a:pt x="210265" y="33972"/>
                          <a:pt x="210265" y="33972"/>
                          <a:pt x="204867" y="39052"/>
                        </a:cubicBezTo>
                        <a:cubicBezTo>
                          <a:pt x="202168" y="41592"/>
                          <a:pt x="199470" y="42862"/>
                          <a:pt x="196771" y="42862"/>
                        </a:cubicBezTo>
                        <a:cubicBezTo>
                          <a:pt x="195421" y="42862"/>
                          <a:pt x="192723" y="41592"/>
                          <a:pt x="190024" y="39052"/>
                        </a:cubicBezTo>
                        <a:cubicBezTo>
                          <a:pt x="187325" y="36512"/>
                          <a:pt x="187325" y="30162"/>
                          <a:pt x="190024" y="26352"/>
                        </a:cubicBezTo>
                        <a:cubicBezTo>
                          <a:pt x="190024" y="26352"/>
                          <a:pt x="190024" y="26352"/>
                          <a:pt x="196771" y="21272"/>
                        </a:cubicBezTo>
                        <a:close/>
                        <a:moveTo>
                          <a:pt x="111998" y="21272"/>
                        </a:moveTo>
                        <a:cubicBezTo>
                          <a:pt x="116046" y="17462"/>
                          <a:pt x="121444" y="17462"/>
                          <a:pt x="125492" y="21272"/>
                        </a:cubicBezTo>
                        <a:cubicBezTo>
                          <a:pt x="125492" y="21272"/>
                          <a:pt x="125492" y="21272"/>
                          <a:pt x="132239" y="26352"/>
                        </a:cubicBezTo>
                        <a:cubicBezTo>
                          <a:pt x="134938" y="30162"/>
                          <a:pt x="134938" y="36512"/>
                          <a:pt x="132239" y="39052"/>
                        </a:cubicBezTo>
                        <a:cubicBezTo>
                          <a:pt x="129540" y="41592"/>
                          <a:pt x="126842" y="42862"/>
                          <a:pt x="125492" y="42862"/>
                        </a:cubicBezTo>
                        <a:cubicBezTo>
                          <a:pt x="122793" y="42862"/>
                          <a:pt x="120095" y="41592"/>
                          <a:pt x="117396" y="39052"/>
                        </a:cubicBezTo>
                        <a:lnTo>
                          <a:pt x="111998" y="33972"/>
                        </a:lnTo>
                        <a:cubicBezTo>
                          <a:pt x="107950" y="30162"/>
                          <a:pt x="107950" y="25082"/>
                          <a:pt x="111998" y="21272"/>
                        </a:cubicBezTo>
                        <a:close/>
                        <a:moveTo>
                          <a:pt x="161132" y="0"/>
                        </a:moveTo>
                        <a:cubicBezTo>
                          <a:pt x="166121" y="0"/>
                          <a:pt x="169863" y="3934"/>
                          <a:pt x="169863" y="9180"/>
                        </a:cubicBezTo>
                        <a:cubicBezTo>
                          <a:pt x="169863" y="9180"/>
                          <a:pt x="169863" y="9180"/>
                          <a:pt x="169863" y="20983"/>
                        </a:cubicBezTo>
                        <a:cubicBezTo>
                          <a:pt x="169863" y="26228"/>
                          <a:pt x="166121" y="30163"/>
                          <a:pt x="161132" y="30163"/>
                        </a:cubicBezTo>
                        <a:cubicBezTo>
                          <a:pt x="156142" y="30163"/>
                          <a:pt x="152400" y="26228"/>
                          <a:pt x="152400" y="20983"/>
                        </a:cubicBezTo>
                        <a:cubicBezTo>
                          <a:pt x="152400" y="20983"/>
                          <a:pt x="152400" y="20983"/>
                          <a:pt x="152400" y="9180"/>
                        </a:cubicBezTo>
                        <a:cubicBezTo>
                          <a:pt x="152400" y="3934"/>
                          <a:pt x="156142" y="0"/>
                          <a:pt x="161132" y="0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sz="2400" dirty="0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29" name="isḷíďè"/>
              <p:cNvGrpSpPr/>
              <p:nvPr/>
            </p:nvGrpSpPr>
            <p:grpSpPr>
              <a:xfrm>
                <a:off x="3055544" y="4108628"/>
                <a:ext cx="1014984" cy="1014984"/>
                <a:chOff x="3055544" y="4108628"/>
                <a:chExt cx="1014984" cy="1014984"/>
              </a:xfrm>
            </p:grpSpPr>
            <p:sp>
              <p:nvSpPr>
                <p:cNvPr id="30" name="iŝļíďe"/>
                <p:cNvSpPr/>
                <p:nvPr/>
              </p:nvSpPr>
              <p:spPr>
                <a:xfrm>
                  <a:off x="3057285" y="4110369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/>
                  </a:solidFill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íšļíḍe"/>
                <p:cNvSpPr/>
                <p:nvPr/>
              </p:nvSpPr>
              <p:spPr>
                <a:xfrm>
                  <a:off x="3055544" y="4108628"/>
                  <a:ext cx="1014984" cy="1014984"/>
                </a:xfrm>
                <a:prstGeom prst="arc">
                  <a:avLst>
                    <a:gd name="adj1" fmla="val 16200000"/>
                    <a:gd name="adj2" fmla="val 2942198"/>
                  </a:avLst>
                </a:prstGeom>
                <a:ln w="101600">
                  <a:solidFill>
                    <a:srgbClr val="404040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sz="2400" dirty="0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îSḻïḑè"/>
                <p:cNvSpPr/>
                <p:nvPr/>
              </p:nvSpPr>
              <p:spPr>
                <a:xfrm>
                  <a:off x="3323259" y="4367517"/>
                  <a:ext cx="479554" cy="409760"/>
                </a:xfrm>
                <a:custGeom>
                  <a:avLst/>
                  <a:gdLst>
                    <a:gd name="connsiteX0" fmla="*/ 137328 w 338137"/>
                    <a:gd name="connsiteY0" fmla="*/ 214312 h 288925"/>
                    <a:gd name="connsiteX1" fmla="*/ 133350 w 338137"/>
                    <a:gd name="connsiteY1" fmla="*/ 218394 h 288925"/>
                    <a:gd name="connsiteX2" fmla="*/ 137328 w 338137"/>
                    <a:gd name="connsiteY2" fmla="*/ 223837 h 288925"/>
                    <a:gd name="connsiteX3" fmla="*/ 250023 w 338137"/>
                    <a:gd name="connsiteY3" fmla="*/ 223837 h 288925"/>
                    <a:gd name="connsiteX4" fmla="*/ 254000 w 338137"/>
                    <a:gd name="connsiteY4" fmla="*/ 218394 h 288925"/>
                    <a:gd name="connsiteX5" fmla="*/ 250023 w 338137"/>
                    <a:gd name="connsiteY5" fmla="*/ 214312 h 288925"/>
                    <a:gd name="connsiteX6" fmla="*/ 137328 w 338137"/>
                    <a:gd name="connsiteY6" fmla="*/ 214312 h 288925"/>
                    <a:gd name="connsiteX7" fmla="*/ 137328 w 338137"/>
                    <a:gd name="connsiteY7" fmla="*/ 196850 h 288925"/>
                    <a:gd name="connsiteX8" fmla="*/ 133350 w 338137"/>
                    <a:gd name="connsiteY8" fmla="*/ 200932 h 288925"/>
                    <a:gd name="connsiteX9" fmla="*/ 137328 w 338137"/>
                    <a:gd name="connsiteY9" fmla="*/ 206375 h 288925"/>
                    <a:gd name="connsiteX10" fmla="*/ 250023 w 338137"/>
                    <a:gd name="connsiteY10" fmla="*/ 206375 h 288925"/>
                    <a:gd name="connsiteX11" fmla="*/ 254000 w 338137"/>
                    <a:gd name="connsiteY11" fmla="*/ 200932 h 288925"/>
                    <a:gd name="connsiteX12" fmla="*/ 250023 w 338137"/>
                    <a:gd name="connsiteY12" fmla="*/ 196850 h 288925"/>
                    <a:gd name="connsiteX13" fmla="*/ 137328 w 338137"/>
                    <a:gd name="connsiteY13" fmla="*/ 196850 h 288925"/>
                    <a:gd name="connsiteX14" fmla="*/ 288925 w 338137"/>
                    <a:gd name="connsiteY14" fmla="*/ 187325 h 288925"/>
                    <a:gd name="connsiteX15" fmla="*/ 269875 w 338137"/>
                    <a:gd name="connsiteY15" fmla="*/ 206375 h 288925"/>
                    <a:gd name="connsiteX16" fmla="*/ 288925 w 338137"/>
                    <a:gd name="connsiteY16" fmla="*/ 225425 h 288925"/>
                    <a:gd name="connsiteX17" fmla="*/ 307975 w 338137"/>
                    <a:gd name="connsiteY17" fmla="*/ 206375 h 288925"/>
                    <a:gd name="connsiteX18" fmla="*/ 288925 w 338137"/>
                    <a:gd name="connsiteY18" fmla="*/ 187325 h 288925"/>
                    <a:gd name="connsiteX19" fmla="*/ 98425 w 338137"/>
                    <a:gd name="connsiteY19" fmla="*/ 187325 h 288925"/>
                    <a:gd name="connsiteX20" fmla="*/ 79375 w 338137"/>
                    <a:gd name="connsiteY20" fmla="*/ 206375 h 288925"/>
                    <a:gd name="connsiteX21" fmla="*/ 98425 w 338137"/>
                    <a:gd name="connsiteY21" fmla="*/ 225425 h 288925"/>
                    <a:gd name="connsiteX22" fmla="*/ 117475 w 338137"/>
                    <a:gd name="connsiteY22" fmla="*/ 206375 h 288925"/>
                    <a:gd name="connsiteX23" fmla="*/ 98425 w 338137"/>
                    <a:gd name="connsiteY23" fmla="*/ 187325 h 288925"/>
                    <a:gd name="connsiteX24" fmla="*/ 254922 w 338137"/>
                    <a:gd name="connsiteY24" fmla="*/ 127000 h 288925"/>
                    <a:gd name="connsiteX25" fmla="*/ 234950 w 338137"/>
                    <a:gd name="connsiteY25" fmla="*/ 147638 h 288925"/>
                    <a:gd name="connsiteX26" fmla="*/ 276225 w 338137"/>
                    <a:gd name="connsiteY26" fmla="*/ 147638 h 288925"/>
                    <a:gd name="connsiteX27" fmla="*/ 254922 w 338137"/>
                    <a:gd name="connsiteY27" fmla="*/ 127000 h 288925"/>
                    <a:gd name="connsiteX28" fmla="*/ 130590 w 338137"/>
                    <a:gd name="connsiteY28" fmla="*/ 100012 h 288925"/>
                    <a:gd name="connsiteX29" fmla="*/ 92075 w 338137"/>
                    <a:gd name="connsiteY29" fmla="*/ 147895 h 288925"/>
                    <a:gd name="connsiteX30" fmla="*/ 105356 w 338137"/>
                    <a:gd name="connsiteY30" fmla="*/ 147895 h 288925"/>
                    <a:gd name="connsiteX31" fmla="*/ 226214 w 338137"/>
                    <a:gd name="connsiteY31" fmla="*/ 147895 h 288925"/>
                    <a:gd name="connsiteX32" fmla="*/ 255432 w 338137"/>
                    <a:gd name="connsiteY32" fmla="*/ 117303 h 288925"/>
                    <a:gd name="connsiteX33" fmla="*/ 285979 w 338137"/>
                    <a:gd name="connsiteY33" fmla="*/ 147895 h 288925"/>
                    <a:gd name="connsiteX34" fmla="*/ 295275 w 338137"/>
                    <a:gd name="connsiteY34" fmla="*/ 149225 h 288925"/>
                    <a:gd name="connsiteX35" fmla="*/ 255432 w 338137"/>
                    <a:gd name="connsiteY35" fmla="*/ 100012 h 288925"/>
                    <a:gd name="connsiteX36" fmla="*/ 130590 w 338137"/>
                    <a:gd name="connsiteY36" fmla="*/ 100012 h 288925"/>
                    <a:gd name="connsiteX37" fmla="*/ 131008 w 338137"/>
                    <a:gd name="connsiteY37" fmla="*/ 85725 h 288925"/>
                    <a:gd name="connsiteX38" fmla="*/ 255022 w 338137"/>
                    <a:gd name="connsiteY38" fmla="*/ 85725 h 288925"/>
                    <a:gd name="connsiteX39" fmla="*/ 309113 w 338137"/>
                    <a:gd name="connsiteY39" fmla="*/ 153019 h 288925"/>
                    <a:gd name="connsiteX40" fmla="*/ 338137 w 338137"/>
                    <a:gd name="connsiteY40" fmla="*/ 207117 h 288925"/>
                    <a:gd name="connsiteX41" fmla="*/ 320986 w 338137"/>
                    <a:gd name="connsiteY41" fmla="*/ 251980 h 288925"/>
                    <a:gd name="connsiteX42" fmla="*/ 320986 w 338137"/>
                    <a:gd name="connsiteY42" fmla="*/ 288925 h 288925"/>
                    <a:gd name="connsiteX43" fmla="*/ 274811 w 338137"/>
                    <a:gd name="connsiteY43" fmla="*/ 288925 h 288925"/>
                    <a:gd name="connsiteX44" fmla="*/ 274811 w 338137"/>
                    <a:gd name="connsiteY44" fmla="*/ 266494 h 288925"/>
                    <a:gd name="connsiteX45" fmla="*/ 112538 w 338137"/>
                    <a:gd name="connsiteY45" fmla="*/ 266494 h 288925"/>
                    <a:gd name="connsiteX46" fmla="*/ 112538 w 338137"/>
                    <a:gd name="connsiteY46" fmla="*/ 288925 h 288925"/>
                    <a:gd name="connsiteX47" fmla="*/ 66363 w 338137"/>
                    <a:gd name="connsiteY47" fmla="*/ 288925 h 288925"/>
                    <a:gd name="connsiteX48" fmla="*/ 66363 w 338137"/>
                    <a:gd name="connsiteY48" fmla="*/ 251980 h 288925"/>
                    <a:gd name="connsiteX49" fmla="*/ 49212 w 338137"/>
                    <a:gd name="connsiteY49" fmla="*/ 207117 h 288925"/>
                    <a:gd name="connsiteX50" fmla="*/ 78237 w 338137"/>
                    <a:gd name="connsiteY50" fmla="*/ 153019 h 288925"/>
                    <a:gd name="connsiteX51" fmla="*/ 131008 w 338137"/>
                    <a:gd name="connsiteY51" fmla="*/ 85725 h 288925"/>
                    <a:gd name="connsiteX52" fmla="*/ 65088 w 338137"/>
                    <a:gd name="connsiteY52" fmla="*/ 0 h 288925"/>
                    <a:gd name="connsiteX53" fmla="*/ 69073 w 338137"/>
                    <a:gd name="connsiteY53" fmla="*/ 5220 h 288925"/>
                    <a:gd name="connsiteX54" fmla="*/ 69073 w 338137"/>
                    <a:gd name="connsiteY54" fmla="*/ 13050 h 288925"/>
                    <a:gd name="connsiteX55" fmla="*/ 130175 w 338137"/>
                    <a:gd name="connsiteY55" fmla="*/ 67859 h 288925"/>
                    <a:gd name="connsiteX56" fmla="*/ 69073 w 338137"/>
                    <a:gd name="connsiteY56" fmla="*/ 67859 h 288925"/>
                    <a:gd name="connsiteX57" fmla="*/ 69073 w 338137"/>
                    <a:gd name="connsiteY57" fmla="*/ 130499 h 288925"/>
                    <a:gd name="connsiteX58" fmla="*/ 62431 w 338137"/>
                    <a:gd name="connsiteY58" fmla="*/ 147463 h 288925"/>
                    <a:gd name="connsiteX59" fmla="*/ 45163 w 338137"/>
                    <a:gd name="connsiteY59" fmla="*/ 153988 h 288925"/>
                    <a:gd name="connsiteX60" fmla="*/ 43835 w 338137"/>
                    <a:gd name="connsiteY60" fmla="*/ 153988 h 288925"/>
                    <a:gd name="connsiteX61" fmla="*/ 18597 w 338137"/>
                    <a:gd name="connsiteY61" fmla="*/ 130499 h 288925"/>
                    <a:gd name="connsiteX62" fmla="*/ 23910 w 338137"/>
                    <a:gd name="connsiteY62" fmla="*/ 125279 h 288925"/>
                    <a:gd name="connsiteX63" fmla="*/ 27895 w 338137"/>
                    <a:gd name="connsiteY63" fmla="*/ 130499 h 288925"/>
                    <a:gd name="connsiteX64" fmla="*/ 43835 w 338137"/>
                    <a:gd name="connsiteY64" fmla="*/ 144853 h 288925"/>
                    <a:gd name="connsiteX65" fmla="*/ 45163 w 338137"/>
                    <a:gd name="connsiteY65" fmla="*/ 144853 h 288925"/>
                    <a:gd name="connsiteX66" fmla="*/ 55790 w 338137"/>
                    <a:gd name="connsiteY66" fmla="*/ 140938 h 288925"/>
                    <a:gd name="connsiteX67" fmla="*/ 59774 w 338137"/>
                    <a:gd name="connsiteY67" fmla="*/ 130499 h 288925"/>
                    <a:gd name="connsiteX68" fmla="*/ 59774 w 338137"/>
                    <a:gd name="connsiteY68" fmla="*/ 67859 h 288925"/>
                    <a:gd name="connsiteX69" fmla="*/ 0 w 338137"/>
                    <a:gd name="connsiteY69" fmla="*/ 67859 h 288925"/>
                    <a:gd name="connsiteX70" fmla="*/ 59774 w 338137"/>
                    <a:gd name="connsiteY70" fmla="*/ 13050 h 288925"/>
                    <a:gd name="connsiteX71" fmla="*/ 59774 w 338137"/>
                    <a:gd name="connsiteY71" fmla="*/ 5220 h 288925"/>
                    <a:gd name="connsiteX72" fmla="*/ 65088 w 338137"/>
                    <a:gd name="connsiteY72" fmla="*/ 0 h 2889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</a:cxnLst>
                  <a:rect l="l" t="t" r="r" b="b"/>
                  <a:pathLst>
                    <a:path w="338137" h="288925">
                      <a:moveTo>
                        <a:pt x="137328" y="214312"/>
                      </a:moveTo>
                      <a:cubicBezTo>
                        <a:pt x="134676" y="214312"/>
                        <a:pt x="133350" y="215673"/>
                        <a:pt x="133350" y="218394"/>
                      </a:cubicBezTo>
                      <a:cubicBezTo>
                        <a:pt x="133350" y="221116"/>
                        <a:pt x="134676" y="223837"/>
                        <a:pt x="137328" y="223837"/>
                      </a:cubicBezTo>
                      <a:cubicBezTo>
                        <a:pt x="137328" y="223837"/>
                        <a:pt x="137328" y="223837"/>
                        <a:pt x="250023" y="223837"/>
                      </a:cubicBezTo>
                      <a:cubicBezTo>
                        <a:pt x="252674" y="223837"/>
                        <a:pt x="254000" y="221116"/>
                        <a:pt x="254000" y="218394"/>
                      </a:cubicBezTo>
                      <a:cubicBezTo>
                        <a:pt x="254000" y="215673"/>
                        <a:pt x="252674" y="214312"/>
                        <a:pt x="250023" y="214312"/>
                      </a:cubicBezTo>
                      <a:cubicBezTo>
                        <a:pt x="250023" y="214312"/>
                        <a:pt x="250023" y="214312"/>
                        <a:pt x="137328" y="214312"/>
                      </a:cubicBezTo>
                      <a:close/>
                      <a:moveTo>
                        <a:pt x="137328" y="196850"/>
                      </a:moveTo>
                      <a:cubicBezTo>
                        <a:pt x="134676" y="196850"/>
                        <a:pt x="133350" y="198211"/>
                        <a:pt x="133350" y="200932"/>
                      </a:cubicBezTo>
                      <a:cubicBezTo>
                        <a:pt x="133350" y="203654"/>
                        <a:pt x="134676" y="206375"/>
                        <a:pt x="137328" y="206375"/>
                      </a:cubicBezTo>
                      <a:cubicBezTo>
                        <a:pt x="137328" y="206375"/>
                        <a:pt x="137328" y="206375"/>
                        <a:pt x="250023" y="206375"/>
                      </a:cubicBezTo>
                      <a:cubicBezTo>
                        <a:pt x="252674" y="206375"/>
                        <a:pt x="254000" y="203654"/>
                        <a:pt x="254000" y="200932"/>
                      </a:cubicBezTo>
                      <a:cubicBezTo>
                        <a:pt x="254000" y="198211"/>
                        <a:pt x="252674" y="196850"/>
                        <a:pt x="250023" y="196850"/>
                      </a:cubicBezTo>
                      <a:cubicBezTo>
                        <a:pt x="250023" y="196850"/>
                        <a:pt x="250023" y="196850"/>
                        <a:pt x="137328" y="196850"/>
                      </a:cubicBezTo>
                      <a:close/>
                      <a:moveTo>
                        <a:pt x="288925" y="187325"/>
                      </a:moveTo>
                      <a:cubicBezTo>
                        <a:pt x="278404" y="187325"/>
                        <a:pt x="269875" y="195854"/>
                        <a:pt x="269875" y="206375"/>
                      </a:cubicBezTo>
                      <a:cubicBezTo>
                        <a:pt x="269875" y="216896"/>
                        <a:pt x="278404" y="225425"/>
                        <a:pt x="288925" y="225425"/>
                      </a:cubicBezTo>
                      <a:cubicBezTo>
                        <a:pt x="299446" y="225425"/>
                        <a:pt x="307975" y="216896"/>
                        <a:pt x="307975" y="206375"/>
                      </a:cubicBezTo>
                      <a:cubicBezTo>
                        <a:pt x="307975" y="195854"/>
                        <a:pt x="299446" y="187325"/>
                        <a:pt x="288925" y="187325"/>
                      </a:cubicBezTo>
                      <a:close/>
                      <a:moveTo>
                        <a:pt x="98425" y="187325"/>
                      </a:moveTo>
                      <a:cubicBezTo>
                        <a:pt x="87904" y="187325"/>
                        <a:pt x="79375" y="195854"/>
                        <a:pt x="79375" y="206375"/>
                      </a:cubicBezTo>
                      <a:cubicBezTo>
                        <a:pt x="79375" y="216896"/>
                        <a:pt x="87904" y="225425"/>
                        <a:pt x="98425" y="225425"/>
                      </a:cubicBezTo>
                      <a:cubicBezTo>
                        <a:pt x="108946" y="225425"/>
                        <a:pt x="117475" y="216896"/>
                        <a:pt x="117475" y="206375"/>
                      </a:cubicBezTo>
                      <a:cubicBezTo>
                        <a:pt x="117475" y="195854"/>
                        <a:pt x="108946" y="187325"/>
                        <a:pt x="98425" y="187325"/>
                      </a:cubicBezTo>
                      <a:close/>
                      <a:moveTo>
                        <a:pt x="254922" y="127000"/>
                      </a:moveTo>
                      <a:cubicBezTo>
                        <a:pt x="244270" y="127000"/>
                        <a:pt x="234950" y="136029"/>
                        <a:pt x="234950" y="147638"/>
                      </a:cubicBezTo>
                      <a:cubicBezTo>
                        <a:pt x="234950" y="147638"/>
                        <a:pt x="234950" y="147638"/>
                        <a:pt x="276225" y="147638"/>
                      </a:cubicBezTo>
                      <a:cubicBezTo>
                        <a:pt x="276225" y="136029"/>
                        <a:pt x="266905" y="127000"/>
                        <a:pt x="254922" y="127000"/>
                      </a:cubicBezTo>
                      <a:close/>
                      <a:moveTo>
                        <a:pt x="130590" y="100012"/>
                      </a:moveTo>
                      <a:cubicBezTo>
                        <a:pt x="113325" y="100012"/>
                        <a:pt x="98716" y="119963"/>
                        <a:pt x="92075" y="147895"/>
                      </a:cubicBezTo>
                      <a:cubicBezTo>
                        <a:pt x="96060" y="147895"/>
                        <a:pt x="101372" y="147895"/>
                        <a:pt x="105356" y="147895"/>
                      </a:cubicBezTo>
                      <a:cubicBezTo>
                        <a:pt x="105356" y="147895"/>
                        <a:pt x="105356" y="147895"/>
                        <a:pt x="226214" y="147895"/>
                      </a:cubicBezTo>
                      <a:cubicBezTo>
                        <a:pt x="226214" y="130604"/>
                        <a:pt x="239495" y="117303"/>
                        <a:pt x="255432" y="117303"/>
                      </a:cubicBezTo>
                      <a:cubicBezTo>
                        <a:pt x="272697" y="117303"/>
                        <a:pt x="285979" y="130604"/>
                        <a:pt x="285979" y="147895"/>
                      </a:cubicBezTo>
                      <a:cubicBezTo>
                        <a:pt x="288635" y="147895"/>
                        <a:pt x="292619" y="147895"/>
                        <a:pt x="295275" y="149225"/>
                      </a:cubicBezTo>
                      <a:cubicBezTo>
                        <a:pt x="288635" y="119963"/>
                        <a:pt x="274026" y="100012"/>
                        <a:pt x="255432" y="100012"/>
                      </a:cubicBezTo>
                      <a:cubicBezTo>
                        <a:pt x="255432" y="100012"/>
                        <a:pt x="255432" y="100012"/>
                        <a:pt x="130590" y="100012"/>
                      </a:cubicBezTo>
                      <a:close/>
                      <a:moveTo>
                        <a:pt x="131008" y="85725"/>
                      </a:moveTo>
                      <a:cubicBezTo>
                        <a:pt x="131008" y="85725"/>
                        <a:pt x="131008" y="85725"/>
                        <a:pt x="255022" y="85725"/>
                      </a:cubicBezTo>
                      <a:cubicBezTo>
                        <a:pt x="282727" y="85725"/>
                        <a:pt x="303836" y="114754"/>
                        <a:pt x="309113" y="153019"/>
                      </a:cubicBezTo>
                      <a:cubicBezTo>
                        <a:pt x="327583" y="163575"/>
                        <a:pt x="338137" y="183367"/>
                        <a:pt x="338137" y="207117"/>
                      </a:cubicBezTo>
                      <a:cubicBezTo>
                        <a:pt x="338137" y="224271"/>
                        <a:pt x="332860" y="240104"/>
                        <a:pt x="320986" y="251980"/>
                      </a:cubicBezTo>
                      <a:cubicBezTo>
                        <a:pt x="320986" y="251980"/>
                        <a:pt x="320986" y="251980"/>
                        <a:pt x="320986" y="288925"/>
                      </a:cubicBezTo>
                      <a:cubicBezTo>
                        <a:pt x="320986" y="288925"/>
                        <a:pt x="320986" y="288925"/>
                        <a:pt x="274811" y="288925"/>
                      </a:cubicBezTo>
                      <a:cubicBezTo>
                        <a:pt x="274811" y="288925"/>
                        <a:pt x="274811" y="288925"/>
                        <a:pt x="274811" y="266494"/>
                      </a:cubicBezTo>
                      <a:cubicBezTo>
                        <a:pt x="274811" y="266494"/>
                        <a:pt x="274811" y="266494"/>
                        <a:pt x="112538" y="266494"/>
                      </a:cubicBezTo>
                      <a:cubicBezTo>
                        <a:pt x="112538" y="266494"/>
                        <a:pt x="112538" y="266494"/>
                        <a:pt x="112538" y="288925"/>
                      </a:cubicBezTo>
                      <a:cubicBezTo>
                        <a:pt x="112538" y="288925"/>
                        <a:pt x="112538" y="288925"/>
                        <a:pt x="66363" y="288925"/>
                      </a:cubicBezTo>
                      <a:cubicBezTo>
                        <a:pt x="66363" y="288925"/>
                        <a:pt x="66363" y="288925"/>
                        <a:pt x="66363" y="251980"/>
                      </a:cubicBezTo>
                      <a:cubicBezTo>
                        <a:pt x="54489" y="240104"/>
                        <a:pt x="49212" y="224271"/>
                        <a:pt x="49212" y="207117"/>
                      </a:cubicBezTo>
                      <a:cubicBezTo>
                        <a:pt x="49212" y="183367"/>
                        <a:pt x="58447" y="163575"/>
                        <a:pt x="78237" y="153019"/>
                      </a:cubicBezTo>
                      <a:cubicBezTo>
                        <a:pt x="83514" y="114754"/>
                        <a:pt x="104623" y="85725"/>
                        <a:pt x="131008" y="85725"/>
                      </a:cubicBezTo>
                      <a:close/>
                      <a:moveTo>
                        <a:pt x="65088" y="0"/>
                      </a:moveTo>
                      <a:cubicBezTo>
                        <a:pt x="66416" y="0"/>
                        <a:pt x="69073" y="2610"/>
                        <a:pt x="69073" y="5220"/>
                      </a:cubicBezTo>
                      <a:cubicBezTo>
                        <a:pt x="69073" y="5220"/>
                        <a:pt x="69073" y="5220"/>
                        <a:pt x="69073" y="13050"/>
                      </a:cubicBezTo>
                      <a:cubicBezTo>
                        <a:pt x="99624" y="14355"/>
                        <a:pt x="124862" y="37845"/>
                        <a:pt x="130175" y="67859"/>
                      </a:cubicBezTo>
                      <a:lnTo>
                        <a:pt x="69073" y="67859"/>
                      </a:lnTo>
                      <a:cubicBezTo>
                        <a:pt x="69073" y="67859"/>
                        <a:pt x="69073" y="67859"/>
                        <a:pt x="69073" y="130499"/>
                      </a:cubicBezTo>
                      <a:cubicBezTo>
                        <a:pt x="69073" y="135718"/>
                        <a:pt x="66416" y="142243"/>
                        <a:pt x="62431" y="147463"/>
                      </a:cubicBezTo>
                      <a:cubicBezTo>
                        <a:pt x="57118" y="151378"/>
                        <a:pt x="51805" y="153988"/>
                        <a:pt x="45163" y="153988"/>
                      </a:cubicBezTo>
                      <a:cubicBezTo>
                        <a:pt x="45163" y="153988"/>
                        <a:pt x="45163" y="153988"/>
                        <a:pt x="43835" y="153988"/>
                      </a:cubicBezTo>
                      <a:cubicBezTo>
                        <a:pt x="30552" y="153988"/>
                        <a:pt x="18597" y="143548"/>
                        <a:pt x="18597" y="130499"/>
                      </a:cubicBezTo>
                      <a:cubicBezTo>
                        <a:pt x="18597" y="127889"/>
                        <a:pt x="21253" y="125279"/>
                        <a:pt x="23910" y="125279"/>
                      </a:cubicBezTo>
                      <a:cubicBezTo>
                        <a:pt x="26567" y="125279"/>
                        <a:pt x="27895" y="127889"/>
                        <a:pt x="27895" y="130499"/>
                      </a:cubicBezTo>
                      <a:cubicBezTo>
                        <a:pt x="27895" y="138328"/>
                        <a:pt x="35865" y="144853"/>
                        <a:pt x="43835" y="144853"/>
                      </a:cubicBezTo>
                      <a:cubicBezTo>
                        <a:pt x="43835" y="144853"/>
                        <a:pt x="43835" y="144853"/>
                        <a:pt x="45163" y="144853"/>
                      </a:cubicBezTo>
                      <a:cubicBezTo>
                        <a:pt x="49148" y="144853"/>
                        <a:pt x="53133" y="143548"/>
                        <a:pt x="55790" y="140938"/>
                      </a:cubicBezTo>
                      <a:cubicBezTo>
                        <a:pt x="58446" y="138328"/>
                        <a:pt x="59774" y="134413"/>
                        <a:pt x="59774" y="130499"/>
                      </a:cubicBezTo>
                      <a:cubicBezTo>
                        <a:pt x="59774" y="130499"/>
                        <a:pt x="59774" y="130499"/>
                        <a:pt x="59774" y="67859"/>
                      </a:cubicBezTo>
                      <a:cubicBezTo>
                        <a:pt x="59774" y="67859"/>
                        <a:pt x="59774" y="67859"/>
                        <a:pt x="0" y="67859"/>
                      </a:cubicBezTo>
                      <a:cubicBezTo>
                        <a:pt x="3985" y="37845"/>
                        <a:pt x="29223" y="14355"/>
                        <a:pt x="59774" y="13050"/>
                      </a:cubicBezTo>
                      <a:cubicBezTo>
                        <a:pt x="59774" y="13050"/>
                        <a:pt x="59774" y="13050"/>
                        <a:pt x="59774" y="5220"/>
                      </a:cubicBezTo>
                      <a:cubicBezTo>
                        <a:pt x="59774" y="2610"/>
                        <a:pt x="62431" y="0"/>
                        <a:pt x="65088" y="0"/>
                      </a:cubicBezTo>
                      <a:close/>
                    </a:path>
                  </a:pathLst>
                </a:custGeom>
                <a:solidFill>
                  <a:srgbClr val="404040"/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lnSpc>
                      <a:spcPct val="130000"/>
                    </a:lnSpc>
                  </a:pPr>
                  <a:endParaRPr sz="24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6" name="íšḷíḑê"/>
            <p:cNvGrpSpPr/>
            <p:nvPr/>
          </p:nvGrpSpPr>
          <p:grpSpPr>
            <a:xfrm>
              <a:off x="7464833" y="1913959"/>
              <a:ext cx="1916011" cy="3209653"/>
              <a:chOff x="7710155" y="1913959"/>
              <a:chExt cx="1916011" cy="3209653"/>
            </a:xfrm>
          </p:grpSpPr>
          <p:grpSp>
            <p:nvGrpSpPr>
              <p:cNvPr id="9" name="iṩľíḍè"/>
              <p:cNvGrpSpPr/>
              <p:nvPr/>
            </p:nvGrpSpPr>
            <p:grpSpPr>
              <a:xfrm>
                <a:off x="7710155" y="1913959"/>
                <a:ext cx="1916011" cy="1014984"/>
                <a:chOff x="8119730" y="1913959"/>
                <a:chExt cx="1916011" cy="1014984"/>
              </a:xfrm>
            </p:grpSpPr>
            <p:sp>
              <p:nvSpPr>
                <p:cNvPr id="25" name="ïṡľïdè"/>
                <p:cNvSpPr/>
                <p:nvPr/>
              </p:nvSpPr>
              <p:spPr>
                <a:xfrm>
                  <a:off x="9358204" y="204215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3600" dirty="0">
                      <a:solidFill>
                        <a:srgbClr val="404040"/>
                      </a:solidFill>
                      <a:cs typeface="+mn-ea"/>
                      <a:sym typeface="+mn-lt"/>
                    </a:rPr>
                    <a:t>25%</a:t>
                  </a:r>
                </a:p>
              </p:txBody>
            </p:sp>
            <p:grpSp>
              <p:nvGrpSpPr>
                <p:cNvPr id="20" name="iśliḓè"/>
                <p:cNvGrpSpPr/>
                <p:nvPr/>
              </p:nvGrpSpPr>
              <p:grpSpPr>
                <a:xfrm>
                  <a:off x="8119730" y="1913959"/>
                  <a:ext cx="1014984" cy="1014984"/>
                  <a:chOff x="8119730" y="1913959"/>
                  <a:chExt cx="1014984" cy="1014984"/>
                </a:xfrm>
              </p:grpSpPr>
              <p:sp>
                <p:nvSpPr>
                  <p:cNvPr id="21" name="ïṡľíḋê"/>
                  <p:cNvSpPr/>
                  <p:nvPr/>
                </p:nvSpPr>
                <p:spPr>
                  <a:xfrm>
                    <a:off x="8121471" y="1915700"/>
                    <a:ext cx="1013243" cy="1013243"/>
                  </a:xfrm>
                  <a:prstGeom prst="ellipse">
                    <a:avLst/>
                  </a:prstGeom>
                  <a:noFill/>
                  <a:ln w="101600">
                    <a:solidFill>
                      <a:schemeClr val="bg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sz="24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2" name="išḻîḍê"/>
                  <p:cNvSpPr/>
                  <p:nvPr/>
                </p:nvSpPr>
                <p:spPr>
                  <a:xfrm>
                    <a:off x="8119730" y="1913959"/>
                    <a:ext cx="1014984" cy="1014984"/>
                  </a:xfrm>
                  <a:prstGeom prst="arc">
                    <a:avLst>
                      <a:gd name="adj1" fmla="val 16200000"/>
                      <a:gd name="adj2" fmla="val 22079"/>
                    </a:avLst>
                  </a:prstGeom>
                  <a:ln w="101600">
                    <a:solidFill>
                      <a:srgbClr val="40404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sz="24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23" name="íšlîďê"/>
                  <p:cNvSpPr/>
                  <p:nvPr/>
                </p:nvSpPr>
                <p:spPr>
                  <a:xfrm>
                    <a:off x="8417873" y="2181676"/>
                    <a:ext cx="479554" cy="475502"/>
                  </a:xfrm>
                  <a:custGeom>
                    <a:avLst/>
                    <a:gdLst>
                      <a:gd name="connsiteX0" fmla="*/ 192254 w 338138"/>
                      <a:gd name="connsiteY0" fmla="*/ 135421 h 335282"/>
                      <a:gd name="connsiteX1" fmla="*/ 152810 w 338138"/>
                      <a:gd name="connsiteY1" fmla="*/ 151158 h 335282"/>
                      <a:gd name="connsiteX2" fmla="*/ 152810 w 338138"/>
                      <a:gd name="connsiteY2" fmla="*/ 229842 h 335282"/>
                      <a:gd name="connsiteX3" fmla="*/ 232697 w 338138"/>
                      <a:gd name="connsiteY3" fmla="*/ 229842 h 335282"/>
                      <a:gd name="connsiteX4" fmla="*/ 232697 w 338138"/>
                      <a:gd name="connsiteY4" fmla="*/ 151158 h 335282"/>
                      <a:gd name="connsiteX5" fmla="*/ 192254 w 338138"/>
                      <a:gd name="connsiteY5" fmla="*/ 135421 h 335282"/>
                      <a:gd name="connsiteX6" fmla="*/ 238125 w 338138"/>
                      <a:gd name="connsiteY6" fmla="*/ 69850 h 335282"/>
                      <a:gd name="connsiteX7" fmla="*/ 225425 w 338138"/>
                      <a:gd name="connsiteY7" fmla="*/ 80963 h 335282"/>
                      <a:gd name="connsiteX8" fmla="*/ 238125 w 338138"/>
                      <a:gd name="connsiteY8" fmla="*/ 92076 h 335282"/>
                      <a:gd name="connsiteX9" fmla="*/ 250825 w 338138"/>
                      <a:gd name="connsiteY9" fmla="*/ 80963 h 335282"/>
                      <a:gd name="connsiteX10" fmla="*/ 238125 w 338138"/>
                      <a:gd name="connsiteY10" fmla="*/ 69850 h 335282"/>
                      <a:gd name="connsiteX11" fmla="*/ 214313 w 338138"/>
                      <a:gd name="connsiteY11" fmla="*/ 57150 h 335282"/>
                      <a:gd name="connsiteX12" fmla="*/ 263526 w 338138"/>
                      <a:gd name="connsiteY12" fmla="*/ 57150 h 335282"/>
                      <a:gd name="connsiteX13" fmla="*/ 263526 w 338138"/>
                      <a:gd name="connsiteY13" fmla="*/ 106363 h 335282"/>
                      <a:gd name="connsiteX14" fmla="*/ 214313 w 338138"/>
                      <a:gd name="connsiteY14" fmla="*/ 106363 h 335282"/>
                      <a:gd name="connsiteX15" fmla="*/ 49213 w 338138"/>
                      <a:gd name="connsiteY15" fmla="*/ 57150 h 335282"/>
                      <a:gd name="connsiteX16" fmla="*/ 195263 w 338138"/>
                      <a:gd name="connsiteY16" fmla="*/ 57150 h 335282"/>
                      <a:gd name="connsiteX17" fmla="*/ 195263 w 338138"/>
                      <a:gd name="connsiteY17" fmla="*/ 106363 h 335282"/>
                      <a:gd name="connsiteX18" fmla="*/ 49213 w 338138"/>
                      <a:gd name="connsiteY18" fmla="*/ 106363 h 335282"/>
                      <a:gd name="connsiteX19" fmla="*/ 22225 w 338138"/>
                      <a:gd name="connsiteY19" fmla="*/ 28575 h 335282"/>
                      <a:gd name="connsiteX20" fmla="*/ 22225 w 338138"/>
                      <a:gd name="connsiteY20" fmla="*/ 269875 h 335282"/>
                      <a:gd name="connsiteX21" fmla="*/ 241853 w 338138"/>
                      <a:gd name="connsiteY21" fmla="*/ 269875 h 335282"/>
                      <a:gd name="connsiteX22" fmla="*/ 247114 w 338138"/>
                      <a:gd name="connsiteY22" fmla="*/ 259384 h 335282"/>
                      <a:gd name="connsiteX23" fmla="*/ 233962 w 338138"/>
                      <a:gd name="connsiteY23" fmla="*/ 248892 h 335282"/>
                      <a:gd name="connsiteX24" fmla="*/ 155054 w 338138"/>
                      <a:gd name="connsiteY24" fmla="*/ 251515 h 335282"/>
                      <a:gd name="connsiteX25" fmla="*/ 49843 w 338138"/>
                      <a:gd name="connsiteY25" fmla="*/ 251515 h 335282"/>
                      <a:gd name="connsiteX26" fmla="*/ 49843 w 338138"/>
                      <a:gd name="connsiteY26" fmla="*/ 231844 h 335282"/>
                      <a:gd name="connsiteX27" fmla="*/ 135327 w 338138"/>
                      <a:gd name="connsiteY27" fmla="*/ 231844 h 335282"/>
                      <a:gd name="connsiteX28" fmla="*/ 122175 w 338138"/>
                      <a:gd name="connsiteY28" fmla="*/ 201682 h 335282"/>
                      <a:gd name="connsiteX29" fmla="*/ 49843 w 338138"/>
                      <a:gd name="connsiteY29" fmla="*/ 201682 h 335282"/>
                      <a:gd name="connsiteX30" fmla="*/ 49843 w 338138"/>
                      <a:gd name="connsiteY30" fmla="*/ 183322 h 335282"/>
                      <a:gd name="connsiteX31" fmla="*/ 120860 w 338138"/>
                      <a:gd name="connsiteY31" fmla="*/ 183322 h 335282"/>
                      <a:gd name="connsiteX32" fmla="*/ 131381 w 338138"/>
                      <a:gd name="connsiteY32" fmla="*/ 153159 h 335282"/>
                      <a:gd name="connsiteX33" fmla="*/ 49843 w 338138"/>
                      <a:gd name="connsiteY33" fmla="*/ 153159 h 335282"/>
                      <a:gd name="connsiteX34" fmla="*/ 49843 w 338138"/>
                      <a:gd name="connsiteY34" fmla="*/ 134800 h 335282"/>
                      <a:gd name="connsiteX35" fmla="*/ 147163 w 338138"/>
                      <a:gd name="connsiteY35" fmla="*/ 134800 h 335282"/>
                      <a:gd name="connsiteX36" fmla="*/ 243168 w 338138"/>
                      <a:gd name="connsiteY36" fmla="*/ 138734 h 335282"/>
                      <a:gd name="connsiteX37" fmla="*/ 251059 w 338138"/>
                      <a:gd name="connsiteY37" fmla="*/ 231844 h 335282"/>
                      <a:gd name="connsiteX38" fmla="*/ 264210 w 338138"/>
                      <a:gd name="connsiteY38" fmla="*/ 243647 h 335282"/>
                      <a:gd name="connsiteX39" fmla="*/ 272101 w 338138"/>
                      <a:gd name="connsiteY39" fmla="*/ 238401 h 335282"/>
                      <a:gd name="connsiteX40" fmla="*/ 290513 w 338138"/>
                      <a:gd name="connsiteY40" fmla="*/ 256761 h 335282"/>
                      <a:gd name="connsiteX41" fmla="*/ 290513 w 338138"/>
                      <a:gd name="connsiteY41" fmla="*/ 28575 h 335282"/>
                      <a:gd name="connsiteX42" fmla="*/ 22225 w 338138"/>
                      <a:gd name="connsiteY42" fmla="*/ 28575 h 335282"/>
                      <a:gd name="connsiteX43" fmla="*/ 0 w 338138"/>
                      <a:gd name="connsiteY43" fmla="*/ 0 h 335282"/>
                      <a:gd name="connsiteX44" fmla="*/ 311721 w 338138"/>
                      <a:gd name="connsiteY44" fmla="*/ 0 h 335282"/>
                      <a:gd name="connsiteX45" fmla="*/ 311721 w 338138"/>
                      <a:gd name="connsiteY45" fmla="*/ 278479 h 335282"/>
                      <a:gd name="connsiteX46" fmla="*/ 338138 w 338138"/>
                      <a:gd name="connsiteY46" fmla="*/ 304875 h 335282"/>
                      <a:gd name="connsiteX47" fmla="*/ 330213 w 338138"/>
                      <a:gd name="connsiteY47" fmla="*/ 325992 h 335282"/>
                      <a:gd name="connsiteX48" fmla="*/ 307759 w 338138"/>
                      <a:gd name="connsiteY48" fmla="*/ 335230 h 335282"/>
                      <a:gd name="connsiteX49" fmla="*/ 262850 w 338138"/>
                      <a:gd name="connsiteY49" fmla="*/ 291677 h 335282"/>
                      <a:gd name="connsiteX50" fmla="*/ 0 w 338138"/>
                      <a:gd name="connsiteY50" fmla="*/ 291677 h 335282"/>
                      <a:gd name="connsiteX51" fmla="*/ 0 w 338138"/>
                      <a:gd name="connsiteY51" fmla="*/ 0 h 335282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338138" h="335282">
                        <a:moveTo>
                          <a:pt x="192254" y="135421"/>
                        </a:moveTo>
                        <a:cubicBezTo>
                          <a:pt x="177774" y="135421"/>
                          <a:pt x="163461" y="140666"/>
                          <a:pt x="152810" y="151158"/>
                        </a:cubicBezTo>
                        <a:cubicBezTo>
                          <a:pt x="130175" y="173452"/>
                          <a:pt x="130175" y="207548"/>
                          <a:pt x="152810" y="229842"/>
                        </a:cubicBezTo>
                        <a:cubicBezTo>
                          <a:pt x="174113" y="250825"/>
                          <a:pt x="210062" y="250825"/>
                          <a:pt x="232697" y="229842"/>
                        </a:cubicBezTo>
                        <a:cubicBezTo>
                          <a:pt x="254000" y="207548"/>
                          <a:pt x="254000" y="173452"/>
                          <a:pt x="232697" y="151158"/>
                        </a:cubicBezTo>
                        <a:cubicBezTo>
                          <a:pt x="221379" y="140666"/>
                          <a:pt x="206733" y="135421"/>
                          <a:pt x="192254" y="135421"/>
                        </a:cubicBezTo>
                        <a:close/>
                        <a:moveTo>
                          <a:pt x="238125" y="69850"/>
                        </a:moveTo>
                        <a:cubicBezTo>
                          <a:pt x="231111" y="69850"/>
                          <a:pt x="225425" y="74825"/>
                          <a:pt x="225425" y="80963"/>
                        </a:cubicBezTo>
                        <a:cubicBezTo>
                          <a:pt x="225425" y="87101"/>
                          <a:pt x="231111" y="92076"/>
                          <a:pt x="238125" y="92076"/>
                        </a:cubicBezTo>
                        <a:cubicBezTo>
                          <a:pt x="245139" y="92076"/>
                          <a:pt x="250825" y="87101"/>
                          <a:pt x="250825" y="80963"/>
                        </a:cubicBezTo>
                        <a:cubicBezTo>
                          <a:pt x="250825" y="74825"/>
                          <a:pt x="245139" y="69850"/>
                          <a:pt x="238125" y="69850"/>
                        </a:cubicBezTo>
                        <a:close/>
                        <a:moveTo>
                          <a:pt x="214313" y="57150"/>
                        </a:moveTo>
                        <a:lnTo>
                          <a:pt x="263526" y="57150"/>
                        </a:lnTo>
                        <a:lnTo>
                          <a:pt x="263526" y="106363"/>
                        </a:lnTo>
                        <a:lnTo>
                          <a:pt x="214313" y="106363"/>
                        </a:lnTo>
                        <a:close/>
                        <a:moveTo>
                          <a:pt x="49213" y="57150"/>
                        </a:moveTo>
                        <a:lnTo>
                          <a:pt x="195263" y="57150"/>
                        </a:lnTo>
                        <a:lnTo>
                          <a:pt x="195263" y="106363"/>
                        </a:lnTo>
                        <a:lnTo>
                          <a:pt x="49213" y="106363"/>
                        </a:lnTo>
                        <a:close/>
                        <a:moveTo>
                          <a:pt x="22225" y="28575"/>
                        </a:moveTo>
                        <a:cubicBezTo>
                          <a:pt x="22225" y="28575"/>
                          <a:pt x="22225" y="28575"/>
                          <a:pt x="22225" y="269875"/>
                        </a:cubicBezTo>
                        <a:lnTo>
                          <a:pt x="241853" y="269875"/>
                        </a:lnTo>
                        <a:cubicBezTo>
                          <a:pt x="241853" y="269875"/>
                          <a:pt x="241853" y="269875"/>
                          <a:pt x="247114" y="259384"/>
                        </a:cubicBezTo>
                        <a:cubicBezTo>
                          <a:pt x="247114" y="259384"/>
                          <a:pt x="247114" y="259384"/>
                          <a:pt x="233962" y="248892"/>
                        </a:cubicBezTo>
                        <a:cubicBezTo>
                          <a:pt x="210289" y="264629"/>
                          <a:pt x="178726" y="265941"/>
                          <a:pt x="155054" y="251515"/>
                        </a:cubicBezTo>
                        <a:cubicBezTo>
                          <a:pt x="155054" y="251515"/>
                          <a:pt x="155054" y="251515"/>
                          <a:pt x="49843" y="251515"/>
                        </a:cubicBezTo>
                        <a:cubicBezTo>
                          <a:pt x="49843" y="251515"/>
                          <a:pt x="49843" y="251515"/>
                          <a:pt x="49843" y="231844"/>
                        </a:cubicBezTo>
                        <a:cubicBezTo>
                          <a:pt x="49843" y="231844"/>
                          <a:pt x="49843" y="231844"/>
                          <a:pt x="135327" y="231844"/>
                        </a:cubicBezTo>
                        <a:cubicBezTo>
                          <a:pt x="128751" y="222664"/>
                          <a:pt x="123490" y="213484"/>
                          <a:pt x="122175" y="201682"/>
                        </a:cubicBezTo>
                        <a:cubicBezTo>
                          <a:pt x="122175" y="201682"/>
                          <a:pt x="122175" y="201682"/>
                          <a:pt x="49843" y="201682"/>
                        </a:cubicBezTo>
                        <a:cubicBezTo>
                          <a:pt x="49843" y="201682"/>
                          <a:pt x="49843" y="201682"/>
                          <a:pt x="49843" y="183322"/>
                        </a:cubicBezTo>
                        <a:cubicBezTo>
                          <a:pt x="49843" y="183322"/>
                          <a:pt x="49843" y="183322"/>
                          <a:pt x="120860" y="183322"/>
                        </a:cubicBezTo>
                        <a:cubicBezTo>
                          <a:pt x="122175" y="172831"/>
                          <a:pt x="124806" y="162339"/>
                          <a:pt x="131381" y="153159"/>
                        </a:cubicBezTo>
                        <a:cubicBezTo>
                          <a:pt x="131381" y="153159"/>
                          <a:pt x="131381" y="153159"/>
                          <a:pt x="49843" y="153159"/>
                        </a:cubicBezTo>
                        <a:cubicBezTo>
                          <a:pt x="49843" y="153159"/>
                          <a:pt x="49843" y="153159"/>
                          <a:pt x="49843" y="134800"/>
                        </a:cubicBezTo>
                        <a:cubicBezTo>
                          <a:pt x="49843" y="134800"/>
                          <a:pt x="49843" y="134800"/>
                          <a:pt x="147163" y="134800"/>
                        </a:cubicBezTo>
                        <a:cubicBezTo>
                          <a:pt x="174781" y="111194"/>
                          <a:pt x="216865" y="112506"/>
                          <a:pt x="243168" y="138734"/>
                        </a:cubicBezTo>
                        <a:cubicBezTo>
                          <a:pt x="269471" y="164962"/>
                          <a:pt x="270786" y="202993"/>
                          <a:pt x="251059" y="231844"/>
                        </a:cubicBezTo>
                        <a:cubicBezTo>
                          <a:pt x="251059" y="231844"/>
                          <a:pt x="251059" y="231844"/>
                          <a:pt x="264210" y="243647"/>
                        </a:cubicBezTo>
                        <a:cubicBezTo>
                          <a:pt x="264210" y="243647"/>
                          <a:pt x="264210" y="243647"/>
                          <a:pt x="272101" y="238401"/>
                        </a:cubicBezTo>
                        <a:cubicBezTo>
                          <a:pt x="272101" y="238401"/>
                          <a:pt x="272101" y="238401"/>
                          <a:pt x="290513" y="256761"/>
                        </a:cubicBezTo>
                        <a:cubicBezTo>
                          <a:pt x="290513" y="256761"/>
                          <a:pt x="290513" y="256761"/>
                          <a:pt x="290513" y="28575"/>
                        </a:cubicBezTo>
                        <a:cubicBezTo>
                          <a:pt x="290513" y="28575"/>
                          <a:pt x="290513" y="28575"/>
                          <a:pt x="22225" y="28575"/>
                        </a:cubicBezTo>
                        <a:close/>
                        <a:moveTo>
                          <a:pt x="0" y="0"/>
                        </a:moveTo>
                        <a:cubicBezTo>
                          <a:pt x="0" y="0"/>
                          <a:pt x="0" y="0"/>
                          <a:pt x="311721" y="0"/>
                        </a:cubicBezTo>
                        <a:cubicBezTo>
                          <a:pt x="311721" y="0"/>
                          <a:pt x="311721" y="0"/>
                          <a:pt x="311721" y="278479"/>
                        </a:cubicBezTo>
                        <a:cubicBezTo>
                          <a:pt x="311721" y="278479"/>
                          <a:pt x="311721" y="278479"/>
                          <a:pt x="338138" y="304875"/>
                        </a:cubicBezTo>
                        <a:cubicBezTo>
                          <a:pt x="338138" y="304875"/>
                          <a:pt x="338138" y="316753"/>
                          <a:pt x="330213" y="325992"/>
                        </a:cubicBezTo>
                        <a:cubicBezTo>
                          <a:pt x="320967" y="336550"/>
                          <a:pt x="307759" y="335230"/>
                          <a:pt x="307759" y="335230"/>
                        </a:cubicBezTo>
                        <a:cubicBezTo>
                          <a:pt x="307759" y="335230"/>
                          <a:pt x="307759" y="335230"/>
                          <a:pt x="262850" y="291677"/>
                        </a:cubicBezTo>
                        <a:cubicBezTo>
                          <a:pt x="262850" y="291677"/>
                          <a:pt x="262850" y="291677"/>
                          <a:pt x="0" y="291677"/>
                        </a:cubicBezTo>
                        <a:cubicBezTo>
                          <a:pt x="0" y="291677"/>
                          <a:pt x="0" y="291677"/>
                          <a:pt x="0" y="0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sz="2400" dirty="0">
                      <a:cs typeface="+mn-ea"/>
                      <a:sym typeface="+mn-lt"/>
                    </a:endParaRPr>
                  </a:p>
                </p:txBody>
              </p:sp>
            </p:grpSp>
          </p:grpSp>
          <p:grpSp>
            <p:nvGrpSpPr>
              <p:cNvPr id="10" name="ïšḻïḓé"/>
              <p:cNvGrpSpPr/>
              <p:nvPr/>
            </p:nvGrpSpPr>
            <p:grpSpPr>
              <a:xfrm>
                <a:off x="7710155" y="4108628"/>
                <a:ext cx="1916011" cy="1014984"/>
                <a:chOff x="8119730" y="4108628"/>
                <a:chExt cx="1916011" cy="1014984"/>
              </a:xfrm>
            </p:grpSpPr>
            <p:sp>
              <p:nvSpPr>
                <p:cNvPr id="17" name="ïṥḷiḑe"/>
                <p:cNvSpPr/>
                <p:nvPr/>
              </p:nvSpPr>
              <p:spPr>
                <a:xfrm>
                  <a:off x="9358204" y="422664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pPr>
                    <a:lnSpc>
                      <a:spcPct val="150000"/>
                    </a:lnSpc>
                  </a:pPr>
                  <a:r>
                    <a:rPr lang="en-US" sz="3600" dirty="0">
                      <a:solidFill>
                        <a:srgbClr val="404040"/>
                      </a:solidFill>
                      <a:effectLst/>
                      <a:cs typeface="+mn-ea"/>
                      <a:sym typeface="+mn-lt"/>
                    </a:rPr>
                    <a:t>70%</a:t>
                  </a:r>
                </a:p>
              </p:txBody>
            </p:sp>
            <p:grpSp>
              <p:nvGrpSpPr>
                <p:cNvPr id="12" name="ísľîḋè"/>
                <p:cNvGrpSpPr/>
                <p:nvPr/>
              </p:nvGrpSpPr>
              <p:grpSpPr>
                <a:xfrm>
                  <a:off x="8119730" y="4108628"/>
                  <a:ext cx="1014984" cy="1014984"/>
                  <a:chOff x="8119730" y="4108628"/>
                  <a:chExt cx="1014984" cy="1014984"/>
                </a:xfrm>
              </p:grpSpPr>
              <p:sp>
                <p:nvSpPr>
                  <p:cNvPr id="13" name="išlïḑè"/>
                  <p:cNvSpPr/>
                  <p:nvPr/>
                </p:nvSpPr>
                <p:spPr>
                  <a:xfrm>
                    <a:off x="8121471" y="4110369"/>
                    <a:ext cx="1013243" cy="1013243"/>
                  </a:xfrm>
                  <a:prstGeom prst="ellipse">
                    <a:avLst/>
                  </a:prstGeom>
                  <a:noFill/>
                  <a:ln w="101600">
                    <a:solidFill>
                      <a:schemeClr val="bg1"/>
                    </a:solidFill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sz="24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4" name="i$1îḑe"/>
                  <p:cNvSpPr/>
                  <p:nvPr/>
                </p:nvSpPr>
                <p:spPr>
                  <a:xfrm>
                    <a:off x="8119730" y="4108628"/>
                    <a:ext cx="1014984" cy="1014984"/>
                  </a:xfrm>
                  <a:prstGeom prst="arc">
                    <a:avLst>
                      <a:gd name="adj1" fmla="val 16200000"/>
                      <a:gd name="adj2" fmla="val 8711261"/>
                    </a:avLst>
                  </a:prstGeom>
                  <a:ln w="101600">
                    <a:solidFill>
                      <a:srgbClr val="404040"/>
                    </a:solidFill>
                  </a:ln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sz="2400" dirty="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15" name="iśľiḍé"/>
                  <p:cNvSpPr/>
                  <p:nvPr/>
                </p:nvSpPr>
                <p:spPr>
                  <a:xfrm>
                    <a:off x="8456437" y="4373878"/>
                    <a:ext cx="341570" cy="479552"/>
                  </a:xfrm>
                  <a:custGeom>
                    <a:avLst/>
                    <a:gdLst>
                      <a:gd name="connsiteX0" fmla="*/ 65297 w 239713"/>
                      <a:gd name="connsiteY0" fmla="*/ 242888 h 336550"/>
                      <a:gd name="connsiteX1" fmla="*/ 176003 w 239713"/>
                      <a:gd name="connsiteY1" fmla="*/ 242888 h 336550"/>
                      <a:gd name="connsiteX2" fmla="*/ 190500 w 239713"/>
                      <a:gd name="connsiteY2" fmla="*/ 257856 h 336550"/>
                      <a:gd name="connsiteX3" fmla="*/ 176003 w 239713"/>
                      <a:gd name="connsiteY3" fmla="*/ 271463 h 336550"/>
                      <a:gd name="connsiteX4" fmla="*/ 65297 w 239713"/>
                      <a:gd name="connsiteY4" fmla="*/ 271463 h 336550"/>
                      <a:gd name="connsiteX5" fmla="*/ 50800 w 239713"/>
                      <a:gd name="connsiteY5" fmla="*/ 257856 h 336550"/>
                      <a:gd name="connsiteX6" fmla="*/ 65297 w 239713"/>
                      <a:gd name="connsiteY6" fmla="*/ 242888 h 336550"/>
                      <a:gd name="connsiteX7" fmla="*/ 65297 w 239713"/>
                      <a:gd name="connsiteY7" fmla="*/ 173038 h 336550"/>
                      <a:gd name="connsiteX8" fmla="*/ 176003 w 239713"/>
                      <a:gd name="connsiteY8" fmla="*/ 173038 h 336550"/>
                      <a:gd name="connsiteX9" fmla="*/ 190500 w 239713"/>
                      <a:gd name="connsiteY9" fmla="*/ 187326 h 336550"/>
                      <a:gd name="connsiteX10" fmla="*/ 176003 w 239713"/>
                      <a:gd name="connsiteY10" fmla="*/ 201613 h 336550"/>
                      <a:gd name="connsiteX11" fmla="*/ 65297 w 239713"/>
                      <a:gd name="connsiteY11" fmla="*/ 201613 h 336550"/>
                      <a:gd name="connsiteX12" fmla="*/ 50800 w 239713"/>
                      <a:gd name="connsiteY12" fmla="*/ 187326 h 336550"/>
                      <a:gd name="connsiteX13" fmla="*/ 65297 w 239713"/>
                      <a:gd name="connsiteY13" fmla="*/ 173038 h 336550"/>
                      <a:gd name="connsiteX14" fmla="*/ 65297 w 239713"/>
                      <a:gd name="connsiteY14" fmla="*/ 101600 h 336550"/>
                      <a:gd name="connsiteX15" fmla="*/ 176003 w 239713"/>
                      <a:gd name="connsiteY15" fmla="*/ 101600 h 336550"/>
                      <a:gd name="connsiteX16" fmla="*/ 190500 w 239713"/>
                      <a:gd name="connsiteY16" fmla="*/ 115888 h 336550"/>
                      <a:gd name="connsiteX17" fmla="*/ 176003 w 239713"/>
                      <a:gd name="connsiteY17" fmla="*/ 130175 h 336550"/>
                      <a:gd name="connsiteX18" fmla="*/ 65297 w 239713"/>
                      <a:gd name="connsiteY18" fmla="*/ 130175 h 336550"/>
                      <a:gd name="connsiteX19" fmla="*/ 50800 w 239713"/>
                      <a:gd name="connsiteY19" fmla="*/ 115888 h 336550"/>
                      <a:gd name="connsiteX20" fmla="*/ 65297 w 239713"/>
                      <a:gd name="connsiteY20" fmla="*/ 101600 h 336550"/>
                      <a:gd name="connsiteX21" fmla="*/ 31221 w 239713"/>
                      <a:gd name="connsiteY21" fmla="*/ 66675 h 336550"/>
                      <a:gd name="connsiteX22" fmla="*/ 28575 w 239713"/>
                      <a:gd name="connsiteY22" fmla="*/ 70614 h 336550"/>
                      <a:gd name="connsiteX23" fmla="*/ 28575 w 239713"/>
                      <a:gd name="connsiteY23" fmla="*/ 306937 h 336550"/>
                      <a:gd name="connsiteX24" fmla="*/ 31221 w 239713"/>
                      <a:gd name="connsiteY24" fmla="*/ 309563 h 336550"/>
                      <a:gd name="connsiteX25" fmla="*/ 208492 w 239713"/>
                      <a:gd name="connsiteY25" fmla="*/ 309563 h 336550"/>
                      <a:gd name="connsiteX26" fmla="*/ 211138 w 239713"/>
                      <a:gd name="connsiteY26" fmla="*/ 306937 h 336550"/>
                      <a:gd name="connsiteX27" fmla="*/ 211138 w 239713"/>
                      <a:gd name="connsiteY27" fmla="*/ 70614 h 336550"/>
                      <a:gd name="connsiteX28" fmla="*/ 208492 w 239713"/>
                      <a:gd name="connsiteY28" fmla="*/ 66675 h 336550"/>
                      <a:gd name="connsiteX29" fmla="*/ 31221 w 239713"/>
                      <a:gd name="connsiteY29" fmla="*/ 66675 h 336550"/>
                      <a:gd name="connsiteX30" fmla="*/ 105753 w 239713"/>
                      <a:gd name="connsiteY30" fmla="*/ 28575 h 336550"/>
                      <a:gd name="connsiteX31" fmla="*/ 103188 w 239713"/>
                      <a:gd name="connsiteY31" fmla="*/ 31221 h 336550"/>
                      <a:gd name="connsiteX32" fmla="*/ 103188 w 239713"/>
                      <a:gd name="connsiteY32" fmla="*/ 36513 h 336550"/>
                      <a:gd name="connsiteX33" fmla="*/ 136526 w 239713"/>
                      <a:gd name="connsiteY33" fmla="*/ 36513 h 336550"/>
                      <a:gd name="connsiteX34" fmla="*/ 136526 w 239713"/>
                      <a:gd name="connsiteY34" fmla="*/ 31221 h 336550"/>
                      <a:gd name="connsiteX35" fmla="*/ 133962 w 239713"/>
                      <a:gd name="connsiteY35" fmla="*/ 28575 h 336550"/>
                      <a:gd name="connsiteX36" fmla="*/ 105753 w 239713"/>
                      <a:gd name="connsiteY36" fmla="*/ 28575 h 336550"/>
                      <a:gd name="connsiteX37" fmla="*/ 105368 w 239713"/>
                      <a:gd name="connsiteY37" fmla="*/ 0 h 336550"/>
                      <a:gd name="connsiteX38" fmla="*/ 134345 w 239713"/>
                      <a:gd name="connsiteY38" fmla="*/ 0 h 336550"/>
                      <a:gd name="connsiteX39" fmla="*/ 165955 w 239713"/>
                      <a:gd name="connsiteY39" fmla="*/ 31552 h 336550"/>
                      <a:gd name="connsiteX40" fmla="*/ 165955 w 239713"/>
                      <a:gd name="connsiteY40" fmla="*/ 36810 h 336550"/>
                      <a:gd name="connsiteX41" fmla="*/ 208103 w 239713"/>
                      <a:gd name="connsiteY41" fmla="*/ 36810 h 336550"/>
                      <a:gd name="connsiteX42" fmla="*/ 239713 w 239713"/>
                      <a:gd name="connsiteY42" fmla="*/ 68362 h 336550"/>
                      <a:gd name="connsiteX43" fmla="*/ 239713 w 239713"/>
                      <a:gd name="connsiteY43" fmla="*/ 304998 h 336550"/>
                      <a:gd name="connsiteX44" fmla="*/ 206786 w 239713"/>
                      <a:gd name="connsiteY44" fmla="*/ 336550 h 336550"/>
                      <a:gd name="connsiteX45" fmla="*/ 31610 w 239713"/>
                      <a:gd name="connsiteY45" fmla="*/ 336550 h 336550"/>
                      <a:gd name="connsiteX46" fmla="*/ 0 w 239713"/>
                      <a:gd name="connsiteY46" fmla="*/ 304998 h 336550"/>
                      <a:gd name="connsiteX47" fmla="*/ 0 w 239713"/>
                      <a:gd name="connsiteY47" fmla="*/ 68362 h 336550"/>
                      <a:gd name="connsiteX48" fmla="*/ 31610 w 239713"/>
                      <a:gd name="connsiteY48" fmla="*/ 36810 h 336550"/>
                      <a:gd name="connsiteX49" fmla="*/ 73758 w 239713"/>
                      <a:gd name="connsiteY49" fmla="*/ 36810 h 336550"/>
                      <a:gd name="connsiteX50" fmla="*/ 73758 w 239713"/>
                      <a:gd name="connsiteY50" fmla="*/ 31552 h 336550"/>
                      <a:gd name="connsiteX51" fmla="*/ 105368 w 239713"/>
                      <a:gd name="connsiteY51" fmla="*/ 0 h 33655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  <a:cxn ang="0">
                        <a:pos x="connsiteX5" y="connsiteY5"/>
                      </a:cxn>
                      <a:cxn ang="0">
                        <a:pos x="connsiteX6" y="connsiteY6"/>
                      </a:cxn>
                      <a:cxn ang="0">
                        <a:pos x="connsiteX7" y="connsiteY7"/>
                      </a:cxn>
                      <a:cxn ang="0">
                        <a:pos x="connsiteX8" y="connsiteY8"/>
                      </a:cxn>
                      <a:cxn ang="0">
                        <a:pos x="connsiteX9" y="connsiteY9"/>
                      </a:cxn>
                      <a:cxn ang="0">
                        <a:pos x="connsiteX10" y="connsiteY10"/>
                      </a:cxn>
                      <a:cxn ang="0">
                        <a:pos x="connsiteX11" y="connsiteY11"/>
                      </a:cxn>
                      <a:cxn ang="0">
                        <a:pos x="connsiteX12" y="connsiteY12"/>
                      </a:cxn>
                      <a:cxn ang="0">
                        <a:pos x="connsiteX13" y="connsiteY13"/>
                      </a:cxn>
                      <a:cxn ang="0">
                        <a:pos x="connsiteX14" y="connsiteY14"/>
                      </a:cxn>
                      <a:cxn ang="0">
                        <a:pos x="connsiteX15" y="connsiteY15"/>
                      </a:cxn>
                      <a:cxn ang="0">
                        <a:pos x="connsiteX16" y="connsiteY16"/>
                      </a:cxn>
                      <a:cxn ang="0">
                        <a:pos x="connsiteX17" y="connsiteY17"/>
                      </a:cxn>
                      <a:cxn ang="0">
                        <a:pos x="connsiteX18" y="connsiteY18"/>
                      </a:cxn>
                      <a:cxn ang="0">
                        <a:pos x="connsiteX19" y="connsiteY19"/>
                      </a:cxn>
                      <a:cxn ang="0">
                        <a:pos x="connsiteX20" y="connsiteY20"/>
                      </a:cxn>
                      <a:cxn ang="0">
                        <a:pos x="connsiteX21" y="connsiteY21"/>
                      </a:cxn>
                      <a:cxn ang="0">
                        <a:pos x="connsiteX22" y="connsiteY22"/>
                      </a:cxn>
                      <a:cxn ang="0">
                        <a:pos x="connsiteX23" y="connsiteY23"/>
                      </a:cxn>
                      <a:cxn ang="0">
                        <a:pos x="connsiteX24" y="connsiteY24"/>
                      </a:cxn>
                      <a:cxn ang="0">
                        <a:pos x="connsiteX25" y="connsiteY25"/>
                      </a:cxn>
                      <a:cxn ang="0">
                        <a:pos x="connsiteX26" y="connsiteY26"/>
                      </a:cxn>
                      <a:cxn ang="0">
                        <a:pos x="connsiteX27" y="connsiteY27"/>
                      </a:cxn>
                      <a:cxn ang="0">
                        <a:pos x="connsiteX28" y="connsiteY28"/>
                      </a:cxn>
                      <a:cxn ang="0">
                        <a:pos x="connsiteX29" y="connsiteY29"/>
                      </a:cxn>
                      <a:cxn ang="0">
                        <a:pos x="connsiteX30" y="connsiteY30"/>
                      </a:cxn>
                      <a:cxn ang="0">
                        <a:pos x="connsiteX31" y="connsiteY31"/>
                      </a:cxn>
                      <a:cxn ang="0">
                        <a:pos x="connsiteX32" y="connsiteY32"/>
                      </a:cxn>
                      <a:cxn ang="0">
                        <a:pos x="connsiteX33" y="connsiteY33"/>
                      </a:cxn>
                      <a:cxn ang="0">
                        <a:pos x="connsiteX34" y="connsiteY34"/>
                      </a:cxn>
                      <a:cxn ang="0">
                        <a:pos x="connsiteX35" y="connsiteY35"/>
                      </a:cxn>
                      <a:cxn ang="0">
                        <a:pos x="connsiteX36" y="connsiteY36"/>
                      </a:cxn>
                      <a:cxn ang="0">
                        <a:pos x="connsiteX37" y="connsiteY37"/>
                      </a:cxn>
                      <a:cxn ang="0">
                        <a:pos x="connsiteX38" y="connsiteY38"/>
                      </a:cxn>
                      <a:cxn ang="0">
                        <a:pos x="connsiteX39" y="connsiteY39"/>
                      </a:cxn>
                      <a:cxn ang="0">
                        <a:pos x="connsiteX40" y="connsiteY40"/>
                      </a:cxn>
                      <a:cxn ang="0">
                        <a:pos x="connsiteX41" y="connsiteY41"/>
                      </a:cxn>
                      <a:cxn ang="0">
                        <a:pos x="connsiteX42" y="connsiteY42"/>
                      </a:cxn>
                      <a:cxn ang="0">
                        <a:pos x="connsiteX43" y="connsiteY43"/>
                      </a:cxn>
                      <a:cxn ang="0">
                        <a:pos x="connsiteX44" y="connsiteY44"/>
                      </a:cxn>
                      <a:cxn ang="0">
                        <a:pos x="connsiteX45" y="connsiteY45"/>
                      </a:cxn>
                      <a:cxn ang="0">
                        <a:pos x="connsiteX46" y="connsiteY46"/>
                      </a:cxn>
                      <a:cxn ang="0">
                        <a:pos x="connsiteX47" y="connsiteY47"/>
                      </a:cxn>
                      <a:cxn ang="0">
                        <a:pos x="connsiteX48" y="connsiteY48"/>
                      </a:cxn>
                      <a:cxn ang="0">
                        <a:pos x="connsiteX49" y="connsiteY49"/>
                      </a:cxn>
                      <a:cxn ang="0">
                        <a:pos x="connsiteX50" y="connsiteY50"/>
                      </a:cxn>
                      <a:cxn ang="0">
                        <a:pos x="connsiteX51" y="connsiteY51"/>
                      </a:cxn>
                    </a:cxnLst>
                    <a:rect l="l" t="t" r="r" b="b"/>
                    <a:pathLst>
                      <a:path w="239713" h="336550">
                        <a:moveTo>
                          <a:pt x="65297" y="242888"/>
                        </a:moveTo>
                        <a:cubicBezTo>
                          <a:pt x="65297" y="242888"/>
                          <a:pt x="65297" y="242888"/>
                          <a:pt x="176003" y="242888"/>
                        </a:cubicBezTo>
                        <a:cubicBezTo>
                          <a:pt x="183911" y="242888"/>
                          <a:pt x="190500" y="249692"/>
                          <a:pt x="190500" y="257856"/>
                        </a:cubicBezTo>
                        <a:cubicBezTo>
                          <a:pt x="190500" y="266020"/>
                          <a:pt x="183911" y="271463"/>
                          <a:pt x="176003" y="271463"/>
                        </a:cubicBezTo>
                        <a:cubicBezTo>
                          <a:pt x="176003" y="271463"/>
                          <a:pt x="176003" y="271463"/>
                          <a:pt x="65297" y="271463"/>
                        </a:cubicBezTo>
                        <a:cubicBezTo>
                          <a:pt x="57390" y="271463"/>
                          <a:pt x="50800" y="266020"/>
                          <a:pt x="50800" y="257856"/>
                        </a:cubicBezTo>
                        <a:cubicBezTo>
                          <a:pt x="50800" y="249692"/>
                          <a:pt x="57390" y="242888"/>
                          <a:pt x="65297" y="242888"/>
                        </a:cubicBezTo>
                        <a:close/>
                        <a:moveTo>
                          <a:pt x="65297" y="173038"/>
                        </a:moveTo>
                        <a:cubicBezTo>
                          <a:pt x="65297" y="173038"/>
                          <a:pt x="65297" y="173038"/>
                          <a:pt x="176003" y="173038"/>
                        </a:cubicBezTo>
                        <a:cubicBezTo>
                          <a:pt x="183911" y="173038"/>
                          <a:pt x="190500" y="179532"/>
                          <a:pt x="190500" y="187326"/>
                        </a:cubicBezTo>
                        <a:cubicBezTo>
                          <a:pt x="190500" y="195119"/>
                          <a:pt x="183911" y="201613"/>
                          <a:pt x="176003" y="201613"/>
                        </a:cubicBezTo>
                        <a:cubicBezTo>
                          <a:pt x="176003" y="201613"/>
                          <a:pt x="176003" y="201613"/>
                          <a:pt x="65297" y="201613"/>
                        </a:cubicBezTo>
                        <a:cubicBezTo>
                          <a:pt x="57390" y="201613"/>
                          <a:pt x="50800" y="195119"/>
                          <a:pt x="50800" y="187326"/>
                        </a:cubicBezTo>
                        <a:cubicBezTo>
                          <a:pt x="50800" y="179532"/>
                          <a:pt x="57390" y="173038"/>
                          <a:pt x="65297" y="173038"/>
                        </a:cubicBezTo>
                        <a:close/>
                        <a:moveTo>
                          <a:pt x="65297" y="101600"/>
                        </a:moveTo>
                        <a:cubicBezTo>
                          <a:pt x="65297" y="101600"/>
                          <a:pt x="65297" y="101600"/>
                          <a:pt x="176003" y="101600"/>
                        </a:cubicBezTo>
                        <a:cubicBezTo>
                          <a:pt x="183911" y="101600"/>
                          <a:pt x="190500" y="108094"/>
                          <a:pt x="190500" y="115888"/>
                        </a:cubicBezTo>
                        <a:cubicBezTo>
                          <a:pt x="190500" y="123681"/>
                          <a:pt x="183911" y="130175"/>
                          <a:pt x="176003" y="130175"/>
                        </a:cubicBezTo>
                        <a:cubicBezTo>
                          <a:pt x="176003" y="130175"/>
                          <a:pt x="176003" y="130175"/>
                          <a:pt x="65297" y="130175"/>
                        </a:cubicBezTo>
                        <a:cubicBezTo>
                          <a:pt x="57390" y="130175"/>
                          <a:pt x="50800" y="123681"/>
                          <a:pt x="50800" y="115888"/>
                        </a:cubicBezTo>
                        <a:cubicBezTo>
                          <a:pt x="50800" y="108094"/>
                          <a:pt x="57390" y="101600"/>
                          <a:pt x="65297" y="101600"/>
                        </a:cubicBezTo>
                        <a:close/>
                        <a:moveTo>
                          <a:pt x="31221" y="66675"/>
                        </a:moveTo>
                        <a:cubicBezTo>
                          <a:pt x="29898" y="66675"/>
                          <a:pt x="28575" y="67988"/>
                          <a:pt x="28575" y="70614"/>
                        </a:cubicBezTo>
                        <a:cubicBezTo>
                          <a:pt x="28575" y="70614"/>
                          <a:pt x="28575" y="70614"/>
                          <a:pt x="28575" y="306937"/>
                        </a:cubicBezTo>
                        <a:cubicBezTo>
                          <a:pt x="28575" y="308250"/>
                          <a:pt x="29898" y="309563"/>
                          <a:pt x="31221" y="309563"/>
                        </a:cubicBezTo>
                        <a:cubicBezTo>
                          <a:pt x="31221" y="309563"/>
                          <a:pt x="31221" y="309563"/>
                          <a:pt x="208492" y="309563"/>
                        </a:cubicBezTo>
                        <a:cubicBezTo>
                          <a:pt x="209815" y="309563"/>
                          <a:pt x="211138" y="308250"/>
                          <a:pt x="211138" y="306937"/>
                        </a:cubicBezTo>
                        <a:lnTo>
                          <a:pt x="211138" y="70614"/>
                        </a:lnTo>
                        <a:cubicBezTo>
                          <a:pt x="211138" y="67988"/>
                          <a:pt x="209815" y="66675"/>
                          <a:pt x="208492" y="66675"/>
                        </a:cubicBezTo>
                        <a:cubicBezTo>
                          <a:pt x="208492" y="66675"/>
                          <a:pt x="208492" y="66675"/>
                          <a:pt x="31221" y="66675"/>
                        </a:cubicBezTo>
                        <a:close/>
                        <a:moveTo>
                          <a:pt x="105753" y="28575"/>
                        </a:moveTo>
                        <a:cubicBezTo>
                          <a:pt x="104470" y="28575"/>
                          <a:pt x="103188" y="29898"/>
                          <a:pt x="103188" y="31221"/>
                        </a:cubicBezTo>
                        <a:cubicBezTo>
                          <a:pt x="103188" y="31221"/>
                          <a:pt x="103188" y="31221"/>
                          <a:pt x="103188" y="36513"/>
                        </a:cubicBezTo>
                        <a:cubicBezTo>
                          <a:pt x="103188" y="36513"/>
                          <a:pt x="103188" y="36513"/>
                          <a:pt x="136526" y="36513"/>
                        </a:cubicBezTo>
                        <a:cubicBezTo>
                          <a:pt x="136526" y="36513"/>
                          <a:pt x="136526" y="36513"/>
                          <a:pt x="136526" y="31221"/>
                        </a:cubicBezTo>
                        <a:cubicBezTo>
                          <a:pt x="136526" y="29898"/>
                          <a:pt x="135244" y="28575"/>
                          <a:pt x="133962" y="28575"/>
                        </a:cubicBezTo>
                        <a:cubicBezTo>
                          <a:pt x="133962" y="28575"/>
                          <a:pt x="133962" y="28575"/>
                          <a:pt x="105753" y="28575"/>
                        </a:cubicBezTo>
                        <a:close/>
                        <a:moveTo>
                          <a:pt x="105368" y="0"/>
                        </a:moveTo>
                        <a:cubicBezTo>
                          <a:pt x="105368" y="0"/>
                          <a:pt x="105368" y="0"/>
                          <a:pt x="134345" y="0"/>
                        </a:cubicBezTo>
                        <a:cubicBezTo>
                          <a:pt x="151467" y="0"/>
                          <a:pt x="165955" y="14461"/>
                          <a:pt x="165955" y="31552"/>
                        </a:cubicBezTo>
                        <a:cubicBezTo>
                          <a:pt x="165955" y="31552"/>
                          <a:pt x="165955" y="31552"/>
                          <a:pt x="165955" y="36810"/>
                        </a:cubicBezTo>
                        <a:cubicBezTo>
                          <a:pt x="165955" y="36810"/>
                          <a:pt x="165955" y="36810"/>
                          <a:pt x="208103" y="36810"/>
                        </a:cubicBezTo>
                        <a:cubicBezTo>
                          <a:pt x="225225" y="36810"/>
                          <a:pt x="239713" y="51271"/>
                          <a:pt x="239713" y="68362"/>
                        </a:cubicBezTo>
                        <a:cubicBezTo>
                          <a:pt x="239713" y="68362"/>
                          <a:pt x="239713" y="68362"/>
                          <a:pt x="239713" y="304998"/>
                        </a:cubicBezTo>
                        <a:cubicBezTo>
                          <a:pt x="238396" y="322089"/>
                          <a:pt x="223908" y="336550"/>
                          <a:pt x="206786" y="336550"/>
                        </a:cubicBezTo>
                        <a:cubicBezTo>
                          <a:pt x="206786" y="336550"/>
                          <a:pt x="206786" y="336550"/>
                          <a:pt x="31610" y="336550"/>
                        </a:cubicBezTo>
                        <a:cubicBezTo>
                          <a:pt x="14488" y="336550"/>
                          <a:pt x="0" y="322089"/>
                          <a:pt x="0" y="304998"/>
                        </a:cubicBezTo>
                        <a:cubicBezTo>
                          <a:pt x="0" y="304998"/>
                          <a:pt x="0" y="304998"/>
                          <a:pt x="0" y="68362"/>
                        </a:cubicBezTo>
                        <a:cubicBezTo>
                          <a:pt x="0" y="51271"/>
                          <a:pt x="14488" y="36810"/>
                          <a:pt x="31610" y="36810"/>
                        </a:cubicBezTo>
                        <a:cubicBezTo>
                          <a:pt x="31610" y="36810"/>
                          <a:pt x="31610" y="36810"/>
                          <a:pt x="73758" y="36810"/>
                        </a:cubicBezTo>
                        <a:cubicBezTo>
                          <a:pt x="73758" y="36810"/>
                          <a:pt x="73758" y="36810"/>
                          <a:pt x="73758" y="31552"/>
                        </a:cubicBezTo>
                        <a:cubicBezTo>
                          <a:pt x="73758" y="14461"/>
                          <a:pt x="88246" y="0"/>
                          <a:pt x="105368" y="0"/>
                        </a:cubicBezTo>
                        <a:close/>
                      </a:path>
                    </a:pathLst>
                  </a:custGeom>
                  <a:solidFill>
                    <a:srgbClr val="404040"/>
                  </a:solidFill>
                  <a:ln>
                    <a:noFill/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>
                      <a:lnSpc>
                        <a:spcPct val="130000"/>
                      </a:lnSpc>
                    </a:pPr>
                    <a:endParaRPr sz="2400" dirty="0">
                      <a:cs typeface="+mn-ea"/>
                      <a:sym typeface="+mn-lt"/>
                    </a:endParaRPr>
                  </a:p>
                </p:txBody>
              </p:sp>
            </p:grpSp>
          </p:grpSp>
        </p:grpSp>
      </p:grpSp>
      <p:grpSp>
        <p:nvGrpSpPr>
          <p:cNvPr id="44" name="组合 43"/>
          <p:cNvGrpSpPr/>
          <p:nvPr/>
        </p:nvGrpSpPr>
        <p:grpSpPr>
          <a:xfrm>
            <a:off x="8595789" y="2169797"/>
            <a:ext cx="2891540" cy="1126142"/>
            <a:chOff x="783961" y="2349127"/>
            <a:chExt cx="2891540" cy="1126142"/>
          </a:xfrm>
        </p:grpSpPr>
        <p:sp>
          <p:nvSpPr>
            <p:cNvPr id="45" name="文本框 44"/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上海分部营销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83961" y="2687681"/>
              <a:ext cx="2784999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595789" y="4371753"/>
            <a:ext cx="2891540" cy="1126142"/>
            <a:chOff x="783961" y="2349127"/>
            <a:chExt cx="2891540" cy="1126142"/>
          </a:xfrm>
        </p:grpSpPr>
        <p:sp>
          <p:nvSpPr>
            <p:cNvPr id="48" name="文本框 47"/>
            <p:cNvSpPr txBox="1"/>
            <p:nvPr/>
          </p:nvSpPr>
          <p:spPr>
            <a:xfrm>
              <a:off x="1541720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深圳项目实施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783961" y="2687681"/>
              <a:ext cx="2784999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11819" y="4371753"/>
            <a:ext cx="2823996" cy="1126142"/>
            <a:chOff x="851505" y="2349127"/>
            <a:chExt cx="2823996" cy="1126142"/>
          </a:xfrm>
        </p:grpSpPr>
        <p:sp>
          <p:nvSpPr>
            <p:cNvPr id="51" name="文本框 50"/>
            <p:cNvSpPr txBox="1"/>
            <p:nvPr/>
          </p:nvSpPr>
          <p:spPr>
            <a:xfrm>
              <a:off x="851505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北京运营项目</a:t>
              </a: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890502" y="2687681"/>
              <a:ext cx="2784999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711819" y="2169797"/>
            <a:ext cx="2823996" cy="1126142"/>
            <a:chOff x="851505" y="2349127"/>
            <a:chExt cx="2823996" cy="1126142"/>
          </a:xfrm>
        </p:grpSpPr>
        <p:sp>
          <p:nvSpPr>
            <p:cNvPr id="54" name="文本框 53"/>
            <p:cNvSpPr txBox="1"/>
            <p:nvPr/>
          </p:nvSpPr>
          <p:spPr>
            <a:xfrm>
              <a:off x="851505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b="1" dirty="0">
                  <a:solidFill>
                    <a:srgbClr val="424242"/>
                  </a:solidFill>
                  <a:cs typeface="+mn-ea"/>
                  <a:sym typeface="+mn-lt"/>
                </a:rPr>
                <a:t>天津智能项目</a:t>
              </a:r>
            </a:p>
          </p:txBody>
        </p:sp>
        <p:sp>
          <p:nvSpPr>
            <p:cNvPr id="55" name="文本框 54"/>
            <p:cNvSpPr txBox="1"/>
            <p:nvPr/>
          </p:nvSpPr>
          <p:spPr>
            <a:xfrm>
              <a:off x="890502" y="2687681"/>
              <a:ext cx="2784999" cy="787588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cxnSp>
        <p:nvCxnSpPr>
          <p:cNvPr id="64" name="直接连接符 63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计划完成比率</a:t>
            </a:r>
            <a:endParaRPr lang="en-US" sz="2400" b="1" spc="300" dirty="0">
              <a:latin typeface="+mn-lt"/>
              <a:cs typeface="+mn-ea"/>
              <a:sym typeface="+mn-lt"/>
            </a:endParaRPr>
          </a:p>
        </p:txBody>
      </p:sp>
      <p:cxnSp>
        <p:nvCxnSpPr>
          <p:cNvPr id="66" name="直接连接符 65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13852811"/>
      </p:ext>
    </p:extLst>
  </p:cSld>
  <p:clrMapOvr>
    <a:masterClrMapping/>
  </p:clrMapOvr>
  <p:transition spd="slow">
    <p:push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808246" y="2424859"/>
            <a:ext cx="3110706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000" b="1" spc="600" dirty="0">
                <a:solidFill>
                  <a:srgbClr val="191919"/>
                </a:solidFill>
                <a:cs typeface="+mn-ea"/>
                <a:sym typeface="+mn-lt"/>
              </a:rPr>
              <a:t>工作总结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808246" y="3612592"/>
            <a:ext cx="467106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920353" y="3313263"/>
            <a:ext cx="2998599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006820" y="1229537"/>
            <a:ext cx="3800348" cy="4408404"/>
            <a:chOff x="1006820" y="1229537"/>
            <a:chExt cx="3800348" cy="440840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588" t="20893" r="62629" b="13562"/>
            <a:stretch/>
          </p:blipFill>
          <p:spPr>
            <a:xfrm>
              <a:off x="1006820" y="1229537"/>
              <a:ext cx="3800348" cy="4408404"/>
            </a:xfrm>
            <a:prstGeom prst="rect">
              <a:avLst/>
            </a:prstGeom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989575" y="2139630"/>
              <a:ext cx="2270454" cy="2650211"/>
            </a:xfrm>
            <a:prstGeom prst="rect">
              <a:avLst/>
            </a:prstGeom>
            <a:solidFill>
              <a:srgbClr val="E5E8ED"/>
            </a:solidFill>
            <a:ln>
              <a:noFill/>
            </a:ln>
            <a:effectLst>
              <a:innerShdw blurRad="304800" dist="76200" dir="13500000">
                <a:prstClr val="black">
                  <a:alpha val="6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00216" y="2532580"/>
              <a:ext cx="1210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7200" b="1" dirty="0">
                  <a:solidFill>
                    <a:srgbClr val="191919"/>
                  </a:solidFill>
                  <a:cs typeface="+mn-ea"/>
                  <a:sym typeface="+mn-lt"/>
                </a:rPr>
                <a:t>01</a:t>
              </a:r>
              <a:endParaRPr lang="zh-CN" altLang="en-US" sz="7200" b="1" dirty="0">
                <a:solidFill>
                  <a:srgbClr val="191919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60141" y="3732319"/>
              <a:ext cx="12907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3200" b="1" spc="600" dirty="0">
                  <a:solidFill>
                    <a:srgbClr val="191919"/>
                  </a:solidFill>
                  <a:cs typeface="+mn-ea"/>
                  <a:sym typeface="+mn-lt"/>
                </a:rPr>
                <a:t>Part</a:t>
              </a:r>
              <a:endParaRPr lang="zh-CN" altLang="en-US" sz="3200" b="1" spc="600" dirty="0">
                <a:solidFill>
                  <a:srgbClr val="191919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2172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1435099" y="1530956"/>
            <a:ext cx="4094844" cy="4004732"/>
            <a:chOff x="1435099" y="1966384"/>
            <a:chExt cx="4094844" cy="4004732"/>
          </a:xfrm>
        </p:grpSpPr>
        <p:sp>
          <p:nvSpPr>
            <p:cNvPr id="4" name="任意多边形: 形状 3"/>
            <p:cNvSpPr/>
            <p:nvPr/>
          </p:nvSpPr>
          <p:spPr>
            <a:xfrm>
              <a:off x="2970665" y="1966384"/>
              <a:ext cx="1023710" cy="1001183"/>
            </a:xfrm>
            <a:custGeom>
              <a:avLst/>
              <a:gdLst>
                <a:gd name="connsiteX0" fmla="*/ 0 w 1501774"/>
                <a:gd name="connsiteY0" fmla="*/ 1001183 h 1001183"/>
                <a:gd name="connsiteX1" fmla="*/ 750887 w 1501774"/>
                <a:gd name="connsiteY1" fmla="*/ 0 h 1001183"/>
                <a:gd name="connsiteX2" fmla="*/ 750887 w 1501774"/>
                <a:gd name="connsiteY2" fmla="*/ 0 h 1001183"/>
                <a:gd name="connsiteX3" fmla="*/ 1501774 w 1501774"/>
                <a:gd name="connsiteY3" fmla="*/ 1001183 h 1001183"/>
                <a:gd name="connsiteX4" fmla="*/ 0 w 1501774"/>
                <a:gd name="connsiteY4" fmla="*/ 1001183 h 10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01774" h="1001183">
                  <a:moveTo>
                    <a:pt x="0" y="1001183"/>
                  </a:moveTo>
                  <a:lnTo>
                    <a:pt x="750887" y="0"/>
                  </a:lnTo>
                  <a:lnTo>
                    <a:pt x="750887" y="0"/>
                  </a:lnTo>
                  <a:lnTo>
                    <a:pt x="1501774" y="1001183"/>
                  </a:lnTo>
                  <a:lnTo>
                    <a:pt x="0" y="100118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2458809" y="2967567"/>
              <a:ext cx="2047422" cy="1001183"/>
            </a:xfrm>
            <a:custGeom>
              <a:avLst/>
              <a:gdLst>
                <a:gd name="connsiteX0" fmla="*/ 0 w 3003549"/>
                <a:gd name="connsiteY0" fmla="*/ 1001183 h 1001183"/>
                <a:gd name="connsiteX1" fmla="*/ 750887 w 3003549"/>
                <a:gd name="connsiteY1" fmla="*/ 0 h 1001183"/>
                <a:gd name="connsiteX2" fmla="*/ 2252662 w 3003549"/>
                <a:gd name="connsiteY2" fmla="*/ 0 h 1001183"/>
                <a:gd name="connsiteX3" fmla="*/ 3003549 w 3003549"/>
                <a:gd name="connsiteY3" fmla="*/ 1001183 h 1001183"/>
                <a:gd name="connsiteX4" fmla="*/ 0 w 3003549"/>
                <a:gd name="connsiteY4" fmla="*/ 1001183 h 10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03549" h="1001183">
                  <a:moveTo>
                    <a:pt x="0" y="1001183"/>
                  </a:moveTo>
                  <a:lnTo>
                    <a:pt x="750887" y="0"/>
                  </a:lnTo>
                  <a:lnTo>
                    <a:pt x="2252662" y="0"/>
                  </a:lnTo>
                  <a:lnTo>
                    <a:pt x="3003549" y="1001183"/>
                  </a:lnTo>
                  <a:lnTo>
                    <a:pt x="0" y="100118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1946954" y="3968750"/>
              <a:ext cx="3071133" cy="1001183"/>
            </a:xfrm>
            <a:custGeom>
              <a:avLst/>
              <a:gdLst>
                <a:gd name="connsiteX0" fmla="*/ 0 w 4505324"/>
                <a:gd name="connsiteY0" fmla="*/ 1001183 h 1001183"/>
                <a:gd name="connsiteX1" fmla="*/ 750887 w 4505324"/>
                <a:gd name="connsiteY1" fmla="*/ 0 h 1001183"/>
                <a:gd name="connsiteX2" fmla="*/ 3754437 w 4505324"/>
                <a:gd name="connsiteY2" fmla="*/ 0 h 1001183"/>
                <a:gd name="connsiteX3" fmla="*/ 4505324 w 4505324"/>
                <a:gd name="connsiteY3" fmla="*/ 1001183 h 1001183"/>
                <a:gd name="connsiteX4" fmla="*/ 0 w 4505324"/>
                <a:gd name="connsiteY4" fmla="*/ 1001183 h 10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05324" h="1001183">
                  <a:moveTo>
                    <a:pt x="0" y="1001183"/>
                  </a:moveTo>
                  <a:lnTo>
                    <a:pt x="750887" y="0"/>
                  </a:lnTo>
                  <a:lnTo>
                    <a:pt x="3754437" y="0"/>
                  </a:lnTo>
                  <a:lnTo>
                    <a:pt x="4505324" y="1001183"/>
                  </a:lnTo>
                  <a:lnTo>
                    <a:pt x="0" y="1001183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1435099" y="4969933"/>
              <a:ext cx="4094844" cy="1001183"/>
            </a:xfrm>
            <a:custGeom>
              <a:avLst/>
              <a:gdLst>
                <a:gd name="connsiteX0" fmla="*/ 0 w 6007099"/>
                <a:gd name="connsiteY0" fmla="*/ 1001183 h 1001183"/>
                <a:gd name="connsiteX1" fmla="*/ 750887 w 6007099"/>
                <a:gd name="connsiteY1" fmla="*/ 0 h 1001183"/>
                <a:gd name="connsiteX2" fmla="*/ 5256212 w 6007099"/>
                <a:gd name="connsiteY2" fmla="*/ 0 h 1001183"/>
                <a:gd name="connsiteX3" fmla="*/ 6007099 w 6007099"/>
                <a:gd name="connsiteY3" fmla="*/ 1001183 h 1001183"/>
                <a:gd name="connsiteX4" fmla="*/ 0 w 6007099"/>
                <a:gd name="connsiteY4" fmla="*/ 1001183 h 10011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007099" h="1001183">
                  <a:moveTo>
                    <a:pt x="0" y="1001183"/>
                  </a:moveTo>
                  <a:lnTo>
                    <a:pt x="750887" y="0"/>
                  </a:lnTo>
                  <a:lnTo>
                    <a:pt x="5256212" y="0"/>
                  </a:lnTo>
                  <a:lnTo>
                    <a:pt x="6007099" y="1001183"/>
                  </a:lnTo>
                  <a:lnTo>
                    <a:pt x="0" y="100118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994375" y="1672435"/>
            <a:ext cx="6895195" cy="806215"/>
            <a:chOff x="3994375" y="2107863"/>
            <a:chExt cx="6895195" cy="806215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3994375" y="2496457"/>
              <a:ext cx="2812825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7" name="组合 16"/>
            <p:cNvGrpSpPr/>
            <p:nvPr/>
          </p:nvGrpSpPr>
          <p:grpSpPr>
            <a:xfrm>
              <a:off x="6959890" y="2107863"/>
              <a:ext cx="3929680" cy="806215"/>
              <a:chOff x="5394700" y="1317507"/>
              <a:chExt cx="3929680" cy="806215"/>
            </a:xfrm>
          </p:grpSpPr>
          <p:sp>
            <p:nvSpPr>
              <p:cNvPr id="18" name="TextBox 19"/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dirty="0">
                    <a:latin typeface="+mn-lt"/>
                    <a:cs typeface="+mn-ea"/>
                    <a:sym typeface="+mn-lt"/>
                  </a:rPr>
                  <a:t>项目完成份额</a:t>
                </a:r>
                <a:endParaRPr lang="en-US" sz="2000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19" name="文本框 18"/>
              <p:cNvSpPr txBox="1"/>
              <p:nvPr/>
            </p:nvSpPr>
            <p:spPr>
              <a:xfrm>
                <a:off x="5394701" y="1662057"/>
                <a:ext cx="39296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506231" y="2648640"/>
            <a:ext cx="6383339" cy="806215"/>
            <a:chOff x="4506231" y="3084068"/>
            <a:chExt cx="6383339" cy="806215"/>
          </a:xfrm>
        </p:grpSpPr>
        <p:cxnSp>
          <p:nvCxnSpPr>
            <p:cNvPr id="10" name="直接连接符 9"/>
            <p:cNvCxnSpPr>
              <a:cxnSpLocks/>
            </p:cNvCxnSpPr>
            <p:nvPr/>
          </p:nvCxnSpPr>
          <p:spPr>
            <a:xfrm>
              <a:off x="4506231" y="3488266"/>
              <a:ext cx="2300969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组合 19"/>
            <p:cNvGrpSpPr/>
            <p:nvPr/>
          </p:nvGrpSpPr>
          <p:grpSpPr>
            <a:xfrm>
              <a:off x="6959890" y="3084068"/>
              <a:ext cx="3929680" cy="806215"/>
              <a:chOff x="5394700" y="1317507"/>
              <a:chExt cx="3929680" cy="806215"/>
            </a:xfrm>
          </p:grpSpPr>
          <p:sp>
            <p:nvSpPr>
              <p:cNvPr id="21" name="TextBox 19"/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dirty="0">
                    <a:latin typeface="+mn-lt"/>
                    <a:cs typeface="+mn-ea"/>
                    <a:sym typeface="+mn-lt"/>
                  </a:rPr>
                  <a:t>销售代表营销</a:t>
                </a:r>
                <a:endParaRPr lang="en-US" sz="2000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2" name="文本框 21"/>
              <p:cNvSpPr txBox="1"/>
              <p:nvPr/>
            </p:nvSpPr>
            <p:spPr>
              <a:xfrm>
                <a:off x="5394701" y="1662057"/>
                <a:ext cx="39296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</p:grpSp>
      </p:grpSp>
      <p:grpSp>
        <p:nvGrpSpPr>
          <p:cNvPr id="34" name="组合 33"/>
          <p:cNvGrpSpPr/>
          <p:nvPr/>
        </p:nvGrpSpPr>
        <p:grpSpPr>
          <a:xfrm>
            <a:off x="5018087" y="3641539"/>
            <a:ext cx="5871483" cy="806215"/>
            <a:chOff x="5018087" y="4076967"/>
            <a:chExt cx="5871483" cy="806215"/>
          </a:xfrm>
        </p:grpSpPr>
        <p:cxnSp>
          <p:nvCxnSpPr>
            <p:cNvPr id="11" name="直接连接符 10"/>
            <p:cNvCxnSpPr>
              <a:cxnSpLocks/>
            </p:cNvCxnSpPr>
            <p:nvPr/>
          </p:nvCxnSpPr>
          <p:spPr>
            <a:xfrm>
              <a:off x="5018087" y="4480075"/>
              <a:ext cx="1789113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/>
            <p:cNvGrpSpPr/>
            <p:nvPr/>
          </p:nvGrpSpPr>
          <p:grpSpPr>
            <a:xfrm>
              <a:off x="6959890" y="4076967"/>
              <a:ext cx="3929680" cy="806215"/>
              <a:chOff x="5394700" y="1317507"/>
              <a:chExt cx="3929680" cy="806215"/>
            </a:xfrm>
          </p:grpSpPr>
          <p:sp>
            <p:nvSpPr>
              <p:cNvPr id="24" name="TextBox 19"/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dirty="0">
                    <a:latin typeface="+mn-lt"/>
                    <a:cs typeface="+mn-ea"/>
                    <a:sym typeface="+mn-lt"/>
                  </a:rPr>
                  <a:t>市场业务拓展</a:t>
                </a:r>
                <a:endParaRPr lang="en-US" sz="2000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5" name="文本框 24"/>
              <p:cNvSpPr txBox="1"/>
              <p:nvPr/>
            </p:nvSpPr>
            <p:spPr>
              <a:xfrm>
                <a:off x="5394701" y="1662057"/>
                <a:ext cx="39296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5529943" y="4631988"/>
            <a:ext cx="5359627" cy="806215"/>
            <a:chOff x="5529943" y="5067416"/>
            <a:chExt cx="5359627" cy="806215"/>
          </a:xfrm>
        </p:grpSpPr>
        <p:cxnSp>
          <p:nvCxnSpPr>
            <p:cNvPr id="12" name="直接连接符 11"/>
            <p:cNvCxnSpPr>
              <a:cxnSpLocks/>
            </p:cNvCxnSpPr>
            <p:nvPr/>
          </p:nvCxnSpPr>
          <p:spPr>
            <a:xfrm>
              <a:off x="5529943" y="5471885"/>
              <a:ext cx="1277257" cy="0"/>
            </a:xfrm>
            <a:prstGeom prst="line">
              <a:avLst/>
            </a:prstGeom>
            <a:ln>
              <a:solidFill>
                <a:schemeClr val="bg1">
                  <a:lumMod val="75000"/>
                </a:schemeClr>
              </a:solidFill>
              <a:prstDash val="sysDash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/>
            <p:cNvGrpSpPr/>
            <p:nvPr/>
          </p:nvGrpSpPr>
          <p:grpSpPr>
            <a:xfrm>
              <a:off x="6959890" y="5067416"/>
              <a:ext cx="3929680" cy="806215"/>
              <a:chOff x="5394700" y="1317507"/>
              <a:chExt cx="3929680" cy="806215"/>
            </a:xfrm>
          </p:grpSpPr>
          <p:sp>
            <p:nvSpPr>
              <p:cNvPr id="27" name="TextBox 19"/>
              <p:cNvSpPr txBox="1"/>
              <p:nvPr/>
            </p:nvSpPr>
            <p:spPr>
              <a:xfrm>
                <a:off x="5394700" y="1317507"/>
                <a:ext cx="24444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>
                <a:defPPr>
                  <a:defRPr lang="zh-CN"/>
                </a:defPPr>
                <a:lvl1pPr>
                  <a:defRPr sz="12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EngraversGothic BT" panose="020B0507020203020204" pitchFamily="34" charset="0"/>
                  </a:defRPr>
                </a:lvl1pPr>
              </a:lstStyle>
              <a:p>
                <a:r>
                  <a:rPr lang="zh-CN" altLang="en-US" sz="2000" dirty="0">
                    <a:latin typeface="+mn-lt"/>
                    <a:cs typeface="+mn-ea"/>
                    <a:sym typeface="+mn-lt"/>
                  </a:rPr>
                  <a:t>销售团队总额</a:t>
                </a:r>
                <a:endParaRPr lang="en-US" sz="2000" dirty="0">
                  <a:latin typeface="+mn-lt"/>
                  <a:cs typeface="+mn-ea"/>
                  <a:sym typeface="+mn-lt"/>
                </a:endParaRPr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5394701" y="1662057"/>
                <a:ext cx="392967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  <a:scene3d>
                  <a:camera prst="orthographicFront"/>
                  <a:lightRig rig="threePt" dir="t"/>
                </a:scene3d>
                <a:sp3d contourW="12700"/>
              </a:bodyPr>
              <a:lstStyle/>
              <a:p>
                <a:r>
                  <a:rPr lang="en-US" altLang="zh-CN" sz="1200" dirty="0">
                    <a:solidFill>
                      <a:schemeClr val="bg1">
                        <a:lumMod val="50000"/>
                      </a:schemeClr>
                    </a:solidFill>
                    <a:cs typeface="+mn-ea"/>
                    <a:sym typeface="+mn-lt"/>
                  </a:rPr>
                  <a:t>Your content to play here, or through paste in this box, and select only the text. Your content to play here</a:t>
                </a:r>
              </a:p>
            </p:txBody>
          </p:sp>
        </p:grpSp>
      </p:grpSp>
      <p:cxnSp>
        <p:nvCxnSpPr>
          <p:cNvPr id="36" name="直接连接符 35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效果评估</a:t>
            </a:r>
            <a:endParaRPr lang="en-US" sz="2400" b="1" spc="300" dirty="0">
              <a:latin typeface="+mn-lt"/>
              <a:cs typeface="+mn-ea"/>
              <a:sym typeface="+mn-lt"/>
            </a:endParaRPr>
          </a:p>
        </p:txBody>
      </p:sp>
      <p:cxnSp>
        <p:nvCxnSpPr>
          <p:cNvPr id="38" name="直接连接符 37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632725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233714" y="1672772"/>
            <a:ext cx="2834143" cy="1756228"/>
            <a:chOff x="1233714" y="2075543"/>
            <a:chExt cx="2834143" cy="1756228"/>
          </a:xfrm>
        </p:grpSpPr>
        <p:sp>
          <p:nvSpPr>
            <p:cNvPr id="5" name="矩形 4"/>
            <p:cNvSpPr/>
            <p:nvPr/>
          </p:nvSpPr>
          <p:spPr>
            <a:xfrm>
              <a:off x="1233714" y="2075543"/>
              <a:ext cx="2834143" cy="17562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1421672" y="2261164"/>
              <a:ext cx="435428" cy="435428"/>
              <a:chOff x="8533674" y="5262836"/>
              <a:chExt cx="435428" cy="435428"/>
            </a:xfrm>
          </p:grpSpPr>
          <p:sp>
            <p:nvSpPr>
              <p:cNvPr id="37" name="矩形: 圆角 36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椭圆 3"/>
              <p:cNvSpPr/>
              <p:nvPr/>
            </p:nvSpPr>
            <p:spPr>
              <a:xfrm>
                <a:off x="8637634" y="5362849"/>
                <a:ext cx="227507" cy="235402"/>
              </a:xfrm>
              <a:custGeom>
                <a:avLst/>
                <a:gdLst>
                  <a:gd name="connsiteX0" fmla="*/ 94055 w 317452"/>
                  <a:gd name="connsiteY0" fmla="*/ 135965 h 328468"/>
                  <a:gd name="connsiteX1" fmla="*/ 94407 w 317452"/>
                  <a:gd name="connsiteY1" fmla="*/ 136055 h 328468"/>
                  <a:gd name="connsiteX2" fmla="*/ 104825 w 317452"/>
                  <a:gd name="connsiteY2" fmla="*/ 158537 h 328468"/>
                  <a:gd name="connsiteX3" fmla="*/ 106109 w 317452"/>
                  <a:gd name="connsiteY3" fmla="*/ 161308 h 328468"/>
                  <a:gd name="connsiteX4" fmla="*/ 98162 w 317452"/>
                  <a:gd name="connsiteY4" fmla="*/ 160053 h 328468"/>
                  <a:gd name="connsiteX5" fmla="*/ 96849 w 317452"/>
                  <a:gd name="connsiteY5" fmla="*/ 160053 h 328468"/>
                  <a:gd name="connsiteX6" fmla="*/ 92911 w 317452"/>
                  <a:gd name="connsiteY6" fmla="*/ 137630 h 328468"/>
                  <a:gd name="connsiteX7" fmla="*/ 93506 w 317452"/>
                  <a:gd name="connsiteY7" fmla="*/ 136765 h 328468"/>
                  <a:gd name="connsiteX8" fmla="*/ 39496 w 317452"/>
                  <a:gd name="connsiteY8" fmla="*/ 115887 h 328468"/>
                  <a:gd name="connsiteX9" fmla="*/ 51437 w 317452"/>
                  <a:gd name="connsiteY9" fmla="*/ 165488 h 328468"/>
                  <a:gd name="connsiteX10" fmla="*/ 48784 w 317452"/>
                  <a:gd name="connsiteY10" fmla="*/ 166793 h 328468"/>
                  <a:gd name="connsiteX11" fmla="*/ 47457 w 317452"/>
                  <a:gd name="connsiteY11" fmla="*/ 170709 h 328468"/>
                  <a:gd name="connsiteX12" fmla="*/ 48784 w 317452"/>
                  <a:gd name="connsiteY12" fmla="*/ 173319 h 328468"/>
                  <a:gd name="connsiteX13" fmla="*/ 52764 w 317452"/>
                  <a:gd name="connsiteY13" fmla="*/ 175930 h 328468"/>
                  <a:gd name="connsiteX14" fmla="*/ 55418 w 317452"/>
                  <a:gd name="connsiteY14" fmla="*/ 174625 h 328468"/>
                  <a:gd name="connsiteX15" fmla="*/ 87263 w 317452"/>
                  <a:gd name="connsiteY15" fmla="*/ 216393 h 328468"/>
                  <a:gd name="connsiteX16" fmla="*/ 55418 w 317452"/>
                  <a:gd name="connsiteY16" fmla="*/ 230752 h 328468"/>
                  <a:gd name="connsiteX17" fmla="*/ 38169 w 317452"/>
                  <a:gd name="connsiteY17" fmla="*/ 224225 h 328468"/>
                  <a:gd name="connsiteX18" fmla="*/ 1017 w 317452"/>
                  <a:gd name="connsiteY18" fmla="*/ 147214 h 328468"/>
                  <a:gd name="connsiteX19" fmla="*/ 7651 w 317452"/>
                  <a:gd name="connsiteY19" fmla="*/ 128940 h 328468"/>
                  <a:gd name="connsiteX20" fmla="*/ 39496 w 317452"/>
                  <a:gd name="connsiteY20" fmla="*/ 115887 h 328468"/>
                  <a:gd name="connsiteX21" fmla="*/ 63900 w 317452"/>
                  <a:gd name="connsiteY21" fmla="*/ 106627 h 328468"/>
                  <a:gd name="connsiteX22" fmla="*/ 71807 w 317452"/>
                  <a:gd name="connsiteY22" fmla="*/ 114982 h 328468"/>
                  <a:gd name="connsiteX23" fmla="*/ 81033 w 317452"/>
                  <a:gd name="connsiteY23" fmla="*/ 133331 h 328468"/>
                  <a:gd name="connsiteX24" fmla="*/ 87623 w 317452"/>
                  <a:gd name="connsiteY24" fmla="*/ 130710 h 328468"/>
                  <a:gd name="connsiteX25" fmla="*/ 95803 w 317452"/>
                  <a:gd name="connsiteY25" fmla="*/ 133422 h 328468"/>
                  <a:gd name="connsiteX26" fmla="*/ 94055 w 317452"/>
                  <a:gd name="connsiteY26" fmla="*/ 135965 h 328468"/>
                  <a:gd name="connsiteX27" fmla="*/ 89115 w 317452"/>
                  <a:gd name="connsiteY27" fmla="*/ 134702 h 328468"/>
                  <a:gd name="connsiteX28" fmla="*/ 83823 w 317452"/>
                  <a:gd name="connsiteY28" fmla="*/ 137407 h 328468"/>
                  <a:gd name="connsiteX29" fmla="*/ 82500 w 317452"/>
                  <a:gd name="connsiteY29" fmla="*/ 137407 h 328468"/>
                  <a:gd name="connsiteX30" fmla="*/ 97053 w 317452"/>
                  <a:gd name="connsiteY30" fmla="*/ 169863 h 328468"/>
                  <a:gd name="connsiteX31" fmla="*/ 98375 w 317452"/>
                  <a:gd name="connsiteY31" fmla="*/ 169863 h 328468"/>
                  <a:gd name="connsiteX32" fmla="*/ 103667 w 317452"/>
                  <a:gd name="connsiteY32" fmla="*/ 167158 h 328468"/>
                  <a:gd name="connsiteX33" fmla="*/ 106313 w 317452"/>
                  <a:gd name="connsiteY33" fmla="*/ 161749 h 328468"/>
                  <a:gd name="connsiteX34" fmla="*/ 106109 w 317452"/>
                  <a:gd name="connsiteY34" fmla="*/ 161308 h 328468"/>
                  <a:gd name="connsiteX35" fmla="*/ 109648 w 317452"/>
                  <a:gd name="connsiteY35" fmla="*/ 161866 h 328468"/>
                  <a:gd name="connsiteX36" fmla="*/ 110272 w 317452"/>
                  <a:gd name="connsiteY36" fmla="*/ 161402 h 328468"/>
                  <a:gd name="connsiteX37" fmla="*/ 110522 w 317452"/>
                  <a:gd name="connsiteY37" fmla="*/ 164622 h 328468"/>
                  <a:gd name="connsiteX38" fmla="*/ 106074 w 317452"/>
                  <a:gd name="connsiteY38" fmla="*/ 170028 h 328468"/>
                  <a:gd name="connsiteX39" fmla="*/ 99484 w 317452"/>
                  <a:gd name="connsiteY39" fmla="*/ 172650 h 328468"/>
                  <a:gd name="connsiteX40" fmla="*/ 107391 w 317452"/>
                  <a:gd name="connsiteY40" fmla="*/ 192309 h 328468"/>
                  <a:gd name="connsiteX41" fmla="*/ 100802 w 317452"/>
                  <a:gd name="connsiteY41" fmla="*/ 211968 h 328468"/>
                  <a:gd name="connsiteX42" fmla="*/ 91576 w 317452"/>
                  <a:gd name="connsiteY42" fmla="*/ 215900 h 328468"/>
                  <a:gd name="connsiteX43" fmla="*/ 59946 w 317452"/>
                  <a:gd name="connsiteY43" fmla="*/ 172650 h 328468"/>
                  <a:gd name="connsiteX44" fmla="*/ 62582 w 317452"/>
                  <a:gd name="connsiteY44" fmla="*/ 171339 h 328468"/>
                  <a:gd name="connsiteX45" fmla="*/ 63900 w 317452"/>
                  <a:gd name="connsiteY45" fmla="*/ 166097 h 328468"/>
                  <a:gd name="connsiteX46" fmla="*/ 62582 w 317452"/>
                  <a:gd name="connsiteY46" fmla="*/ 163475 h 328468"/>
                  <a:gd name="connsiteX47" fmla="*/ 58628 w 317452"/>
                  <a:gd name="connsiteY47" fmla="*/ 162165 h 328468"/>
                  <a:gd name="connsiteX48" fmla="*/ 54674 w 317452"/>
                  <a:gd name="connsiteY48" fmla="*/ 163475 h 328468"/>
                  <a:gd name="connsiteX49" fmla="*/ 42813 w 317452"/>
                  <a:gd name="connsiteY49" fmla="*/ 111051 h 328468"/>
                  <a:gd name="connsiteX50" fmla="*/ 52038 w 317452"/>
                  <a:gd name="connsiteY50" fmla="*/ 107119 h 328468"/>
                  <a:gd name="connsiteX51" fmla="*/ 63900 w 317452"/>
                  <a:gd name="connsiteY51" fmla="*/ 106627 h 328468"/>
                  <a:gd name="connsiteX52" fmla="*/ 221560 w 317452"/>
                  <a:gd name="connsiteY52" fmla="*/ 67725 h 328468"/>
                  <a:gd name="connsiteX53" fmla="*/ 239938 w 317452"/>
                  <a:gd name="connsiteY53" fmla="*/ 67725 h 328468"/>
                  <a:gd name="connsiteX54" fmla="*/ 249127 w 317452"/>
                  <a:gd name="connsiteY54" fmla="*/ 90147 h 328468"/>
                  <a:gd name="connsiteX55" fmla="*/ 249127 w 317452"/>
                  <a:gd name="connsiteY55" fmla="*/ 99380 h 328468"/>
                  <a:gd name="connsiteX56" fmla="*/ 259629 w 317452"/>
                  <a:gd name="connsiteY56" fmla="*/ 162691 h 328468"/>
                  <a:gd name="connsiteX57" fmla="*/ 300324 w 317452"/>
                  <a:gd name="connsiteY57" fmla="*/ 193027 h 328468"/>
                  <a:gd name="connsiteX58" fmla="*/ 304262 w 317452"/>
                  <a:gd name="connsiteY58" fmla="*/ 215450 h 328468"/>
                  <a:gd name="connsiteX59" fmla="*/ 283258 w 317452"/>
                  <a:gd name="connsiteY59" fmla="*/ 219407 h 328468"/>
                  <a:gd name="connsiteX60" fmla="*/ 281946 w 317452"/>
                  <a:gd name="connsiteY60" fmla="*/ 218088 h 328468"/>
                  <a:gd name="connsiteX61" fmla="*/ 236000 w 317452"/>
                  <a:gd name="connsiteY61" fmla="*/ 185113 h 328468"/>
                  <a:gd name="connsiteX62" fmla="*/ 229436 w 317452"/>
                  <a:gd name="connsiteY62" fmla="*/ 174562 h 328468"/>
                  <a:gd name="connsiteX63" fmla="*/ 224185 w 317452"/>
                  <a:gd name="connsiteY63" fmla="*/ 145544 h 328468"/>
                  <a:gd name="connsiteX64" fmla="*/ 196617 w 317452"/>
                  <a:gd name="connsiteY64" fmla="*/ 194346 h 328468"/>
                  <a:gd name="connsiteX65" fmla="*/ 229436 w 317452"/>
                  <a:gd name="connsiteY65" fmla="*/ 243148 h 328468"/>
                  <a:gd name="connsiteX66" fmla="*/ 230749 w 317452"/>
                  <a:gd name="connsiteY66" fmla="*/ 265571 h 328468"/>
                  <a:gd name="connsiteX67" fmla="*/ 195305 w 317452"/>
                  <a:gd name="connsiteY67" fmla="*/ 318329 h 328468"/>
                  <a:gd name="connsiteX68" fmla="*/ 169050 w 317452"/>
                  <a:gd name="connsiteY68" fmla="*/ 323605 h 328468"/>
                  <a:gd name="connsiteX69" fmla="*/ 167737 w 317452"/>
                  <a:gd name="connsiteY69" fmla="*/ 323605 h 328468"/>
                  <a:gd name="connsiteX70" fmla="*/ 162486 w 317452"/>
                  <a:gd name="connsiteY70" fmla="*/ 297226 h 328468"/>
                  <a:gd name="connsiteX71" fmla="*/ 191366 w 317452"/>
                  <a:gd name="connsiteY71" fmla="*/ 255019 h 328468"/>
                  <a:gd name="connsiteX72" fmla="*/ 167737 w 317452"/>
                  <a:gd name="connsiteY72" fmla="*/ 220726 h 328468"/>
                  <a:gd name="connsiteX73" fmla="*/ 70594 w 317452"/>
                  <a:gd name="connsiteY73" fmla="*/ 322286 h 328468"/>
                  <a:gd name="connsiteX74" fmla="*/ 46965 w 317452"/>
                  <a:gd name="connsiteY74" fmla="*/ 326243 h 328468"/>
                  <a:gd name="connsiteX75" fmla="*/ 44339 w 317452"/>
                  <a:gd name="connsiteY75" fmla="*/ 322286 h 328468"/>
                  <a:gd name="connsiteX76" fmla="*/ 43027 w 317452"/>
                  <a:gd name="connsiteY76" fmla="*/ 295907 h 328468"/>
                  <a:gd name="connsiteX77" fmla="*/ 144108 w 317452"/>
                  <a:gd name="connsiteY77" fmla="*/ 189070 h 328468"/>
                  <a:gd name="connsiteX78" fmla="*/ 148046 w 317452"/>
                  <a:gd name="connsiteY78" fmla="*/ 177200 h 328468"/>
                  <a:gd name="connsiteX79" fmla="*/ 190054 w 317452"/>
                  <a:gd name="connsiteY79" fmla="*/ 103337 h 328468"/>
                  <a:gd name="connsiteX80" fmla="*/ 151984 w 317452"/>
                  <a:gd name="connsiteY80" fmla="*/ 107294 h 328468"/>
                  <a:gd name="connsiteX81" fmla="*/ 119166 w 317452"/>
                  <a:gd name="connsiteY81" fmla="*/ 154777 h 328468"/>
                  <a:gd name="connsiteX82" fmla="*/ 110272 w 317452"/>
                  <a:gd name="connsiteY82" fmla="*/ 161402 h 328468"/>
                  <a:gd name="connsiteX83" fmla="*/ 110027 w 317452"/>
                  <a:gd name="connsiteY83" fmla="*/ 158233 h 328468"/>
                  <a:gd name="connsiteX84" fmla="*/ 99484 w 317452"/>
                  <a:gd name="connsiteY84" fmla="*/ 134642 h 328468"/>
                  <a:gd name="connsiteX85" fmla="*/ 95803 w 317452"/>
                  <a:gd name="connsiteY85" fmla="*/ 133422 h 328468"/>
                  <a:gd name="connsiteX86" fmla="*/ 97670 w 317452"/>
                  <a:gd name="connsiteY86" fmla="*/ 130706 h 328468"/>
                  <a:gd name="connsiteX87" fmla="*/ 130980 w 317452"/>
                  <a:gd name="connsiteY87" fmla="*/ 82234 h 328468"/>
                  <a:gd name="connsiteX88" fmla="*/ 141482 w 317452"/>
                  <a:gd name="connsiteY88" fmla="*/ 75639 h 328468"/>
                  <a:gd name="connsiteX89" fmla="*/ 221560 w 317452"/>
                  <a:gd name="connsiteY89" fmla="*/ 67725 h 328468"/>
                  <a:gd name="connsiteX90" fmla="*/ 276970 w 317452"/>
                  <a:gd name="connsiteY90" fmla="*/ 0 h 328468"/>
                  <a:gd name="connsiteX91" fmla="*/ 317452 w 317452"/>
                  <a:gd name="connsiteY91" fmla="*/ 39688 h 328468"/>
                  <a:gd name="connsiteX92" fmla="*/ 276970 w 317452"/>
                  <a:gd name="connsiteY92" fmla="*/ 79376 h 328468"/>
                  <a:gd name="connsiteX93" fmla="*/ 236488 w 317452"/>
                  <a:gd name="connsiteY93" fmla="*/ 39688 h 328468"/>
                  <a:gd name="connsiteX94" fmla="*/ 276970 w 317452"/>
                  <a:gd name="connsiteY94" fmla="*/ 0 h 3284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</a:cxnLst>
                <a:rect l="l" t="t" r="r" b="b"/>
                <a:pathLst>
                  <a:path w="317452" h="328468">
                    <a:moveTo>
                      <a:pt x="94055" y="135965"/>
                    </a:moveTo>
                    <a:lnTo>
                      <a:pt x="94407" y="136055"/>
                    </a:lnTo>
                    <a:cubicBezTo>
                      <a:pt x="100360" y="148902"/>
                      <a:pt x="103337" y="155325"/>
                      <a:pt x="104825" y="158537"/>
                    </a:cubicBezTo>
                    <a:lnTo>
                      <a:pt x="106109" y="161308"/>
                    </a:lnTo>
                    <a:lnTo>
                      <a:pt x="98162" y="160053"/>
                    </a:lnTo>
                    <a:cubicBezTo>
                      <a:pt x="98162" y="160053"/>
                      <a:pt x="96849" y="160053"/>
                      <a:pt x="96849" y="160053"/>
                    </a:cubicBezTo>
                    <a:cubicBezTo>
                      <a:pt x="90285" y="154777"/>
                      <a:pt x="87660" y="144225"/>
                      <a:pt x="92911" y="137630"/>
                    </a:cubicBezTo>
                    <a:cubicBezTo>
                      <a:pt x="92911" y="137630"/>
                      <a:pt x="92911" y="137630"/>
                      <a:pt x="93506" y="136765"/>
                    </a:cubicBezTo>
                    <a:close/>
                    <a:moveTo>
                      <a:pt x="39496" y="115887"/>
                    </a:moveTo>
                    <a:cubicBezTo>
                      <a:pt x="39496" y="115887"/>
                      <a:pt x="39496" y="115887"/>
                      <a:pt x="51437" y="165488"/>
                    </a:cubicBezTo>
                    <a:cubicBezTo>
                      <a:pt x="51437" y="165488"/>
                      <a:pt x="51437" y="165488"/>
                      <a:pt x="48784" y="166793"/>
                    </a:cubicBezTo>
                    <a:cubicBezTo>
                      <a:pt x="47457" y="166793"/>
                      <a:pt x="47457" y="169403"/>
                      <a:pt x="47457" y="170709"/>
                    </a:cubicBezTo>
                    <a:cubicBezTo>
                      <a:pt x="47457" y="170709"/>
                      <a:pt x="47457" y="170709"/>
                      <a:pt x="48784" y="173319"/>
                    </a:cubicBezTo>
                    <a:cubicBezTo>
                      <a:pt x="50111" y="175930"/>
                      <a:pt x="51437" y="175930"/>
                      <a:pt x="52764" y="175930"/>
                    </a:cubicBezTo>
                    <a:lnTo>
                      <a:pt x="55418" y="174625"/>
                    </a:lnTo>
                    <a:cubicBezTo>
                      <a:pt x="55418" y="174625"/>
                      <a:pt x="55418" y="174625"/>
                      <a:pt x="87263" y="216393"/>
                    </a:cubicBezTo>
                    <a:cubicBezTo>
                      <a:pt x="87263" y="216393"/>
                      <a:pt x="87263" y="216393"/>
                      <a:pt x="55418" y="230752"/>
                    </a:cubicBezTo>
                    <a:cubicBezTo>
                      <a:pt x="48784" y="233362"/>
                      <a:pt x="40823" y="230752"/>
                      <a:pt x="38169" y="224225"/>
                    </a:cubicBezTo>
                    <a:cubicBezTo>
                      <a:pt x="38169" y="224225"/>
                      <a:pt x="38169" y="224225"/>
                      <a:pt x="1017" y="147214"/>
                    </a:cubicBezTo>
                    <a:cubicBezTo>
                      <a:pt x="-1637" y="140687"/>
                      <a:pt x="1017" y="132856"/>
                      <a:pt x="7651" y="128940"/>
                    </a:cubicBezTo>
                    <a:cubicBezTo>
                      <a:pt x="7651" y="128940"/>
                      <a:pt x="7651" y="128940"/>
                      <a:pt x="39496" y="115887"/>
                    </a:cubicBezTo>
                    <a:close/>
                    <a:moveTo>
                      <a:pt x="63900" y="106627"/>
                    </a:moveTo>
                    <a:cubicBezTo>
                      <a:pt x="67524" y="108102"/>
                      <a:pt x="70489" y="111051"/>
                      <a:pt x="71807" y="114982"/>
                    </a:cubicBezTo>
                    <a:cubicBezTo>
                      <a:pt x="71807" y="114982"/>
                      <a:pt x="71807" y="114982"/>
                      <a:pt x="81033" y="133331"/>
                    </a:cubicBezTo>
                    <a:cubicBezTo>
                      <a:pt x="81033" y="133331"/>
                      <a:pt x="81033" y="133331"/>
                      <a:pt x="87623" y="130710"/>
                    </a:cubicBezTo>
                    <a:lnTo>
                      <a:pt x="95803" y="133422"/>
                    </a:lnTo>
                    <a:lnTo>
                      <a:pt x="94055" y="135965"/>
                    </a:lnTo>
                    <a:lnTo>
                      <a:pt x="89115" y="134702"/>
                    </a:lnTo>
                    <a:cubicBezTo>
                      <a:pt x="89115" y="134702"/>
                      <a:pt x="89115" y="134702"/>
                      <a:pt x="83823" y="137407"/>
                    </a:cubicBezTo>
                    <a:cubicBezTo>
                      <a:pt x="83823" y="137407"/>
                      <a:pt x="82500" y="137407"/>
                      <a:pt x="82500" y="137407"/>
                    </a:cubicBezTo>
                    <a:cubicBezTo>
                      <a:pt x="82500" y="137407"/>
                      <a:pt x="82500" y="137407"/>
                      <a:pt x="97053" y="169863"/>
                    </a:cubicBezTo>
                    <a:cubicBezTo>
                      <a:pt x="97053" y="169863"/>
                      <a:pt x="97053" y="169863"/>
                      <a:pt x="98375" y="169863"/>
                    </a:cubicBezTo>
                    <a:lnTo>
                      <a:pt x="103667" y="167158"/>
                    </a:lnTo>
                    <a:cubicBezTo>
                      <a:pt x="106313" y="165806"/>
                      <a:pt x="106313" y="163101"/>
                      <a:pt x="106313" y="161749"/>
                    </a:cubicBezTo>
                    <a:lnTo>
                      <a:pt x="106109" y="161308"/>
                    </a:lnTo>
                    <a:lnTo>
                      <a:pt x="109648" y="161866"/>
                    </a:lnTo>
                    <a:lnTo>
                      <a:pt x="110272" y="161402"/>
                    </a:lnTo>
                    <a:lnTo>
                      <a:pt x="110522" y="164622"/>
                    </a:lnTo>
                    <a:cubicBezTo>
                      <a:pt x="109698" y="166752"/>
                      <a:pt x="108051" y="168718"/>
                      <a:pt x="106074" y="170028"/>
                    </a:cubicBezTo>
                    <a:cubicBezTo>
                      <a:pt x="106074" y="170028"/>
                      <a:pt x="106074" y="170028"/>
                      <a:pt x="99484" y="172650"/>
                    </a:cubicBezTo>
                    <a:cubicBezTo>
                      <a:pt x="99484" y="172650"/>
                      <a:pt x="99484" y="172650"/>
                      <a:pt x="107391" y="192309"/>
                    </a:cubicBezTo>
                    <a:cubicBezTo>
                      <a:pt x="111345" y="198862"/>
                      <a:pt x="107391" y="208036"/>
                      <a:pt x="100802" y="211968"/>
                    </a:cubicBezTo>
                    <a:cubicBezTo>
                      <a:pt x="100802" y="211968"/>
                      <a:pt x="100802" y="211968"/>
                      <a:pt x="91576" y="215900"/>
                    </a:cubicBezTo>
                    <a:cubicBezTo>
                      <a:pt x="91576" y="215900"/>
                      <a:pt x="91576" y="215900"/>
                      <a:pt x="59946" y="172650"/>
                    </a:cubicBezTo>
                    <a:cubicBezTo>
                      <a:pt x="59946" y="172650"/>
                      <a:pt x="59946" y="172650"/>
                      <a:pt x="62582" y="171339"/>
                    </a:cubicBezTo>
                    <a:cubicBezTo>
                      <a:pt x="65218" y="170028"/>
                      <a:pt x="65218" y="167407"/>
                      <a:pt x="63900" y="166097"/>
                    </a:cubicBezTo>
                    <a:cubicBezTo>
                      <a:pt x="63900" y="166097"/>
                      <a:pt x="63900" y="166097"/>
                      <a:pt x="62582" y="163475"/>
                    </a:cubicBezTo>
                    <a:cubicBezTo>
                      <a:pt x="62582" y="162165"/>
                      <a:pt x="59946" y="160854"/>
                      <a:pt x="58628" y="162165"/>
                    </a:cubicBezTo>
                    <a:cubicBezTo>
                      <a:pt x="58628" y="162165"/>
                      <a:pt x="58628" y="162165"/>
                      <a:pt x="54674" y="163475"/>
                    </a:cubicBezTo>
                    <a:cubicBezTo>
                      <a:pt x="54674" y="163475"/>
                      <a:pt x="54674" y="163475"/>
                      <a:pt x="42813" y="111051"/>
                    </a:cubicBezTo>
                    <a:cubicBezTo>
                      <a:pt x="42813" y="111051"/>
                      <a:pt x="42813" y="111051"/>
                      <a:pt x="52038" y="107119"/>
                    </a:cubicBezTo>
                    <a:cubicBezTo>
                      <a:pt x="55992" y="105153"/>
                      <a:pt x="60275" y="105153"/>
                      <a:pt x="63900" y="106627"/>
                    </a:cubicBezTo>
                    <a:close/>
                    <a:moveTo>
                      <a:pt x="221560" y="67725"/>
                    </a:moveTo>
                    <a:cubicBezTo>
                      <a:pt x="226810" y="65087"/>
                      <a:pt x="234687" y="65087"/>
                      <a:pt x="239938" y="67725"/>
                    </a:cubicBezTo>
                    <a:cubicBezTo>
                      <a:pt x="247814" y="73001"/>
                      <a:pt x="250440" y="80915"/>
                      <a:pt x="249127" y="90147"/>
                    </a:cubicBezTo>
                    <a:cubicBezTo>
                      <a:pt x="249127" y="92785"/>
                      <a:pt x="249127" y="96742"/>
                      <a:pt x="249127" y="99380"/>
                    </a:cubicBezTo>
                    <a:cubicBezTo>
                      <a:pt x="249127" y="99380"/>
                      <a:pt x="249127" y="99380"/>
                      <a:pt x="259629" y="162691"/>
                    </a:cubicBezTo>
                    <a:cubicBezTo>
                      <a:pt x="259629" y="162691"/>
                      <a:pt x="259629" y="162691"/>
                      <a:pt x="300324" y="193027"/>
                    </a:cubicBezTo>
                    <a:cubicBezTo>
                      <a:pt x="308200" y="198303"/>
                      <a:pt x="309513" y="207536"/>
                      <a:pt x="304262" y="215450"/>
                    </a:cubicBezTo>
                    <a:cubicBezTo>
                      <a:pt x="299011" y="222045"/>
                      <a:pt x="289822" y="223363"/>
                      <a:pt x="283258" y="219407"/>
                    </a:cubicBezTo>
                    <a:cubicBezTo>
                      <a:pt x="283258" y="219407"/>
                      <a:pt x="281946" y="219407"/>
                      <a:pt x="281946" y="218088"/>
                    </a:cubicBezTo>
                    <a:cubicBezTo>
                      <a:pt x="281946" y="218088"/>
                      <a:pt x="281946" y="218088"/>
                      <a:pt x="236000" y="185113"/>
                    </a:cubicBezTo>
                    <a:cubicBezTo>
                      <a:pt x="232061" y="182475"/>
                      <a:pt x="230749" y="178518"/>
                      <a:pt x="229436" y="174562"/>
                    </a:cubicBezTo>
                    <a:cubicBezTo>
                      <a:pt x="229436" y="174562"/>
                      <a:pt x="229436" y="174562"/>
                      <a:pt x="224185" y="145544"/>
                    </a:cubicBezTo>
                    <a:cubicBezTo>
                      <a:pt x="224185" y="145544"/>
                      <a:pt x="224185" y="145544"/>
                      <a:pt x="196617" y="194346"/>
                    </a:cubicBezTo>
                    <a:cubicBezTo>
                      <a:pt x="196617" y="194346"/>
                      <a:pt x="196617" y="194346"/>
                      <a:pt x="229436" y="243148"/>
                    </a:cubicBezTo>
                    <a:cubicBezTo>
                      <a:pt x="234687" y="249743"/>
                      <a:pt x="234687" y="258976"/>
                      <a:pt x="230749" y="265571"/>
                    </a:cubicBezTo>
                    <a:cubicBezTo>
                      <a:pt x="230749" y="265571"/>
                      <a:pt x="230749" y="265571"/>
                      <a:pt x="195305" y="318329"/>
                    </a:cubicBezTo>
                    <a:cubicBezTo>
                      <a:pt x="188741" y="326243"/>
                      <a:pt x="178239" y="328881"/>
                      <a:pt x="169050" y="323605"/>
                    </a:cubicBezTo>
                    <a:cubicBezTo>
                      <a:pt x="169050" y="323605"/>
                      <a:pt x="169050" y="323605"/>
                      <a:pt x="167737" y="323605"/>
                    </a:cubicBezTo>
                    <a:cubicBezTo>
                      <a:pt x="159861" y="318329"/>
                      <a:pt x="157235" y="305140"/>
                      <a:pt x="162486" y="297226"/>
                    </a:cubicBezTo>
                    <a:cubicBezTo>
                      <a:pt x="162486" y="297226"/>
                      <a:pt x="162486" y="297226"/>
                      <a:pt x="191366" y="255019"/>
                    </a:cubicBezTo>
                    <a:cubicBezTo>
                      <a:pt x="191366" y="255019"/>
                      <a:pt x="191366" y="255019"/>
                      <a:pt x="167737" y="220726"/>
                    </a:cubicBezTo>
                    <a:cubicBezTo>
                      <a:pt x="167737" y="220726"/>
                      <a:pt x="167737" y="220726"/>
                      <a:pt x="70594" y="322286"/>
                    </a:cubicBezTo>
                    <a:cubicBezTo>
                      <a:pt x="65343" y="328881"/>
                      <a:pt x="54841" y="330200"/>
                      <a:pt x="46965" y="326243"/>
                    </a:cubicBezTo>
                    <a:cubicBezTo>
                      <a:pt x="45652" y="324924"/>
                      <a:pt x="44339" y="323605"/>
                      <a:pt x="44339" y="322286"/>
                    </a:cubicBezTo>
                    <a:cubicBezTo>
                      <a:pt x="36463" y="315691"/>
                      <a:pt x="36463" y="303821"/>
                      <a:pt x="43027" y="295907"/>
                    </a:cubicBezTo>
                    <a:cubicBezTo>
                      <a:pt x="43027" y="295907"/>
                      <a:pt x="43027" y="295907"/>
                      <a:pt x="144108" y="189070"/>
                    </a:cubicBezTo>
                    <a:cubicBezTo>
                      <a:pt x="144108" y="185113"/>
                      <a:pt x="145421" y="181156"/>
                      <a:pt x="148046" y="177200"/>
                    </a:cubicBezTo>
                    <a:cubicBezTo>
                      <a:pt x="148046" y="177200"/>
                      <a:pt x="148046" y="177200"/>
                      <a:pt x="190054" y="103337"/>
                    </a:cubicBezTo>
                    <a:cubicBezTo>
                      <a:pt x="190054" y="103337"/>
                      <a:pt x="190054" y="103337"/>
                      <a:pt x="151984" y="107294"/>
                    </a:cubicBezTo>
                    <a:cubicBezTo>
                      <a:pt x="151984" y="107294"/>
                      <a:pt x="151984" y="107294"/>
                      <a:pt x="119166" y="154777"/>
                    </a:cubicBezTo>
                    <a:lnTo>
                      <a:pt x="110272" y="161402"/>
                    </a:lnTo>
                    <a:lnTo>
                      <a:pt x="110027" y="158233"/>
                    </a:lnTo>
                    <a:cubicBezTo>
                      <a:pt x="99484" y="134642"/>
                      <a:pt x="99484" y="134642"/>
                      <a:pt x="99484" y="134642"/>
                    </a:cubicBezTo>
                    <a:lnTo>
                      <a:pt x="95803" y="133422"/>
                    </a:lnTo>
                    <a:lnTo>
                      <a:pt x="97670" y="130706"/>
                    </a:lnTo>
                    <a:cubicBezTo>
                      <a:pt x="102428" y="123781"/>
                      <a:pt x="111946" y="109932"/>
                      <a:pt x="130980" y="82234"/>
                    </a:cubicBezTo>
                    <a:cubicBezTo>
                      <a:pt x="133606" y="78277"/>
                      <a:pt x="137544" y="75639"/>
                      <a:pt x="141482" y="75639"/>
                    </a:cubicBezTo>
                    <a:cubicBezTo>
                      <a:pt x="141482" y="75639"/>
                      <a:pt x="141482" y="75639"/>
                      <a:pt x="221560" y="67725"/>
                    </a:cubicBezTo>
                    <a:close/>
                    <a:moveTo>
                      <a:pt x="276970" y="0"/>
                    </a:moveTo>
                    <a:cubicBezTo>
                      <a:pt x="299328" y="0"/>
                      <a:pt x="317452" y="17769"/>
                      <a:pt x="317452" y="39688"/>
                    </a:cubicBezTo>
                    <a:cubicBezTo>
                      <a:pt x="317452" y="61607"/>
                      <a:pt x="299328" y="79376"/>
                      <a:pt x="276970" y="79376"/>
                    </a:cubicBezTo>
                    <a:cubicBezTo>
                      <a:pt x="254612" y="79376"/>
                      <a:pt x="236488" y="61607"/>
                      <a:pt x="236488" y="39688"/>
                    </a:cubicBezTo>
                    <a:cubicBezTo>
                      <a:pt x="236488" y="17769"/>
                      <a:pt x="254612" y="0"/>
                      <a:pt x="2769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1421673" y="2882213"/>
              <a:ext cx="25262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33714" y="3719286"/>
            <a:ext cx="2834143" cy="1756228"/>
            <a:chOff x="1233714" y="4122057"/>
            <a:chExt cx="2834143" cy="1756228"/>
          </a:xfrm>
        </p:grpSpPr>
        <p:sp>
          <p:nvSpPr>
            <p:cNvPr id="14" name="矩形 13"/>
            <p:cNvSpPr/>
            <p:nvPr/>
          </p:nvSpPr>
          <p:spPr>
            <a:xfrm>
              <a:off x="1233714" y="4122057"/>
              <a:ext cx="2834143" cy="17562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1421672" y="4307678"/>
              <a:ext cx="435428" cy="435428"/>
              <a:chOff x="8533674" y="5262836"/>
              <a:chExt cx="435428" cy="435428"/>
            </a:xfrm>
          </p:grpSpPr>
          <p:sp>
            <p:nvSpPr>
              <p:cNvPr id="40" name="矩形: 圆角 39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1" name="椭圆 16"/>
              <p:cNvSpPr/>
              <p:nvPr/>
            </p:nvSpPr>
            <p:spPr>
              <a:xfrm>
                <a:off x="8633687" y="5370367"/>
                <a:ext cx="235402" cy="220365"/>
              </a:xfrm>
              <a:custGeom>
                <a:avLst/>
                <a:gdLst>
                  <a:gd name="connsiteX0" fmla="*/ 241311 w 331352"/>
                  <a:gd name="connsiteY0" fmla="*/ 265737 h 310187"/>
                  <a:gd name="connsiteX1" fmla="*/ 227023 w 331352"/>
                  <a:gd name="connsiteY1" fmla="*/ 280025 h 310187"/>
                  <a:gd name="connsiteX2" fmla="*/ 241311 w 331352"/>
                  <a:gd name="connsiteY2" fmla="*/ 294313 h 310187"/>
                  <a:gd name="connsiteX3" fmla="*/ 255599 w 331352"/>
                  <a:gd name="connsiteY3" fmla="*/ 280025 h 310187"/>
                  <a:gd name="connsiteX4" fmla="*/ 241311 w 331352"/>
                  <a:gd name="connsiteY4" fmla="*/ 265737 h 310187"/>
                  <a:gd name="connsiteX5" fmla="*/ 125424 w 331352"/>
                  <a:gd name="connsiteY5" fmla="*/ 265737 h 310187"/>
                  <a:gd name="connsiteX6" fmla="*/ 111136 w 331352"/>
                  <a:gd name="connsiteY6" fmla="*/ 280025 h 310187"/>
                  <a:gd name="connsiteX7" fmla="*/ 125424 w 331352"/>
                  <a:gd name="connsiteY7" fmla="*/ 294313 h 310187"/>
                  <a:gd name="connsiteX8" fmla="*/ 139712 w 331352"/>
                  <a:gd name="connsiteY8" fmla="*/ 280025 h 310187"/>
                  <a:gd name="connsiteX9" fmla="*/ 125424 w 331352"/>
                  <a:gd name="connsiteY9" fmla="*/ 265737 h 310187"/>
                  <a:gd name="connsiteX10" fmla="*/ 242898 w 331352"/>
                  <a:gd name="connsiteY10" fmla="*/ 168899 h 310187"/>
                  <a:gd name="connsiteX11" fmla="*/ 242898 w 331352"/>
                  <a:gd name="connsiteY11" fmla="*/ 192712 h 310187"/>
                  <a:gd name="connsiteX12" fmla="*/ 268298 w 331352"/>
                  <a:gd name="connsiteY12" fmla="*/ 192712 h 310187"/>
                  <a:gd name="connsiteX13" fmla="*/ 276236 w 331352"/>
                  <a:gd name="connsiteY13" fmla="*/ 168899 h 310187"/>
                  <a:gd name="connsiteX14" fmla="*/ 173048 w 331352"/>
                  <a:gd name="connsiteY14" fmla="*/ 168899 h 310187"/>
                  <a:gd name="connsiteX15" fmla="*/ 173048 w 331352"/>
                  <a:gd name="connsiteY15" fmla="*/ 192712 h 310187"/>
                  <a:gd name="connsiteX16" fmla="*/ 222261 w 331352"/>
                  <a:gd name="connsiteY16" fmla="*/ 192712 h 310187"/>
                  <a:gd name="connsiteX17" fmla="*/ 222261 w 331352"/>
                  <a:gd name="connsiteY17" fmla="*/ 168899 h 310187"/>
                  <a:gd name="connsiteX18" fmla="*/ 120661 w 331352"/>
                  <a:gd name="connsiteY18" fmla="*/ 168899 h 310187"/>
                  <a:gd name="connsiteX19" fmla="*/ 128598 w 331352"/>
                  <a:gd name="connsiteY19" fmla="*/ 192712 h 310187"/>
                  <a:gd name="connsiteX20" fmla="*/ 152411 w 331352"/>
                  <a:gd name="connsiteY20" fmla="*/ 192712 h 310187"/>
                  <a:gd name="connsiteX21" fmla="*/ 152411 w 331352"/>
                  <a:gd name="connsiteY21" fmla="*/ 168899 h 310187"/>
                  <a:gd name="connsiteX22" fmla="*/ 242898 w 331352"/>
                  <a:gd name="connsiteY22" fmla="*/ 119687 h 310187"/>
                  <a:gd name="connsiteX23" fmla="*/ 242898 w 331352"/>
                  <a:gd name="connsiteY23" fmla="*/ 148262 h 310187"/>
                  <a:gd name="connsiteX24" fmla="*/ 282586 w 331352"/>
                  <a:gd name="connsiteY24" fmla="*/ 148262 h 310187"/>
                  <a:gd name="connsiteX25" fmla="*/ 290523 w 331352"/>
                  <a:gd name="connsiteY25" fmla="*/ 119687 h 310187"/>
                  <a:gd name="connsiteX26" fmla="*/ 173048 w 331352"/>
                  <a:gd name="connsiteY26" fmla="*/ 119687 h 310187"/>
                  <a:gd name="connsiteX27" fmla="*/ 173048 w 331352"/>
                  <a:gd name="connsiteY27" fmla="*/ 148262 h 310187"/>
                  <a:gd name="connsiteX28" fmla="*/ 222261 w 331352"/>
                  <a:gd name="connsiteY28" fmla="*/ 148262 h 310187"/>
                  <a:gd name="connsiteX29" fmla="*/ 222261 w 331352"/>
                  <a:gd name="connsiteY29" fmla="*/ 119687 h 310187"/>
                  <a:gd name="connsiteX30" fmla="*/ 103198 w 331352"/>
                  <a:gd name="connsiteY30" fmla="*/ 119687 h 310187"/>
                  <a:gd name="connsiteX31" fmla="*/ 112723 w 331352"/>
                  <a:gd name="connsiteY31" fmla="*/ 148262 h 310187"/>
                  <a:gd name="connsiteX32" fmla="*/ 152411 w 331352"/>
                  <a:gd name="connsiteY32" fmla="*/ 148262 h 310187"/>
                  <a:gd name="connsiteX33" fmla="*/ 152411 w 331352"/>
                  <a:gd name="connsiteY33" fmla="*/ 119687 h 310187"/>
                  <a:gd name="connsiteX34" fmla="*/ 242898 w 331352"/>
                  <a:gd name="connsiteY34" fmla="*/ 75237 h 310187"/>
                  <a:gd name="connsiteX35" fmla="*/ 242898 w 331352"/>
                  <a:gd name="connsiteY35" fmla="*/ 99050 h 310187"/>
                  <a:gd name="connsiteX36" fmla="*/ 296873 w 331352"/>
                  <a:gd name="connsiteY36" fmla="*/ 99050 h 310187"/>
                  <a:gd name="connsiteX37" fmla="*/ 304811 w 331352"/>
                  <a:gd name="connsiteY37" fmla="*/ 75237 h 310187"/>
                  <a:gd name="connsiteX38" fmla="*/ 173048 w 331352"/>
                  <a:gd name="connsiteY38" fmla="*/ 75237 h 310187"/>
                  <a:gd name="connsiteX39" fmla="*/ 173048 w 331352"/>
                  <a:gd name="connsiteY39" fmla="*/ 99050 h 310187"/>
                  <a:gd name="connsiteX40" fmla="*/ 222261 w 331352"/>
                  <a:gd name="connsiteY40" fmla="*/ 99050 h 310187"/>
                  <a:gd name="connsiteX41" fmla="*/ 222261 w 331352"/>
                  <a:gd name="connsiteY41" fmla="*/ 75237 h 310187"/>
                  <a:gd name="connsiteX42" fmla="*/ 87323 w 331352"/>
                  <a:gd name="connsiteY42" fmla="*/ 75237 h 310187"/>
                  <a:gd name="connsiteX43" fmla="*/ 95261 w 331352"/>
                  <a:gd name="connsiteY43" fmla="*/ 99050 h 310187"/>
                  <a:gd name="connsiteX44" fmla="*/ 152411 w 331352"/>
                  <a:gd name="connsiteY44" fmla="*/ 99050 h 310187"/>
                  <a:gd name="connsiteX45" fmla="*/ 152411 w 331352"/>
                  <a:gd name="connsiteY45" fmla="*/ 75237 h 310187"/>
                  <a:gd name="connsiteX46" fmla="*/ 13989 w 331352"/>
                  <a:gd name="connsiteY46" fmla="*/ 328 h 310187"/>
                  <a:gd name="connsiteX47" fmla="*/ 64579 w 331352"/>
                  <a:gd name="connsiteY47" fmla="*/ 19694 h 310187"/>
                  <a:gd name="connsiteX48" fmla="*/ 69768 w 331352"/>
                  <a:gd name="connsiteY48" fmla="*/ 26149 h 310187"/>
                  <a:gd name="connsiteX49" fmla="*/ 80145 w 331352"/>
                  <a:gd name="connsiteY49" fmla="*/ 54553 h 310187"/>
                  <a:gd name="connsiteX50" fmla="*/ 81442 w 331352"/>
                  <a:gd name="connsiteY50" fmla="*/ 54553 h 310187"/>
                  <a:gd name="connsiteX51" fmla="*/ 321421 w 331352"/>
                  <a:gd name="connsiteY51" fmla="*/ 54553 h 310187"/>
                  <a:gd name="connsiteX52" fmla="*/ 329204 w 331352"/>
                  <a:gd name="connsiteY52" fmla="*/ 58426 h 310187"/>
                  <a:gd name="connsiteX53" fmla="*/ 330501 w 331352"/>
                  <a:gd name="connsiteY53" fmla="*/ 68755 h 310187"/>
                  <a:gd name="connsiteX54" fmla="*/ 286397 w 331352"/>
                  <a:gd name="connsiteY54" fmla="*/ 205610 h 310187"/>
                  <a:gd name="connsiteX55" fmla="*/ 276019 w 331352"/>
                  <a:gd name="connsiteY55" fmla="*/ 213356 h 310187"/>
                  <a:gd name="connsiteX56" fmla="*/ 120358 w 331352"/>
                  <a:gd name="connsiteY56" fmla="*/ 213356 h 310187"/>
                  <a:gd name="connsiteX57" fmla="*/ 116466 w 331352"/>
                  <a:gd name="connsiteY57" fmla="*/ 212065 h 310187"/>
                  <a:gd name="connsiteX58" fmla="*/ 106089 w 331352"/>
                  <a:gd name="connsiteY58" fmla="*/ 240469 h 310187"/>
                  <a:gd name="connsiteX59" fmla="*/ 276019 w 331352"/>
                  <a:gd name="connsiteY59" fmla="*/ 240469 h 310187"/>
                  <a:gd name="connsiteX60" fmla="*/ 285100 w 331352"/>
                  <a:gd name="connsiteY60" fmla="*/ 248215 h 310187"/>
                  <a:gd name="connsiteX61" fmla="*/ 276019 w 331352"/>
                  <a:gd name="connsiteY61" fmla="*/ 257253 h 310187"/>
                  <a:gd name="connsiteX62" fmla="*/ 266939 w 331352"/>
                  <a:gd name="connsiteY62" fmla="*/ 257253 h 310187"/>
                  <a:gd name="connsiteX63" fmla="*/ 274722 w 331352"/>
                  <a:gd name="connsiteY63" fmla="*/ 279201 h 310187"/>
                  <a:gd name="connsiteX64" fmla="*/ 242293 w 331352"/>
                  <a:gd name="connsiteY64" fmla="*/ 310187 h 310187"/>
                  <a:gd name="connsiteX65" fmla="*/ 211160 w 331352"/>
                  <a:gd name="connsiteY65" fmla="*/ 279201 h 310187"/>
                  <a:gd name="connsiteX66" fmla="*/ 218943 w 331352"/>
                  <a:gd name="connsiteY66" fmla="*/ 257253 h 310187"/>
                  <a:gd name="connsiteX67" fmla="*/ 148896 w 331352"/>
                  <a:gd name="connsiteY67" fmla="*/ 257253 h 310187"/>
                  <a:gd name="connsiteX68" fmla="*/ 157976 w 331352"/>
                  <a:gd name="connsiteY68" fmla="*/ 279201 h 310187"/>
                  <a:gd name="connsiteX69" fmla="*/ 125547 w 331352"/>
                  <a:gd name="connsiteY69" fmla="*/ 310187 h 310187"/>
                  <a:gd name="connsiteX70" fmla="*/ 93117 w 331352"/>
                  <a:gd name="connsiteY70" fmla="*/ 279201 h 310187"/>
                  <a:gd name="connsiteX71" fmla="*/ 102197 w 331352"/>
                  <a:gd name="connsiteY71" fmla="*/ 257253 h 310187"/>
                  <a:gd name="connsiteX72" fmla="*/ 93117 w 331352"/>
                  <a:gd name="connsiteY72" fmla="*/ 257253 h 310187"/>
                  <a:gd name="connsiteX73" fmla="*/ 86631 w 331352"/>
                  <a:gd name="connsiteY73" fmla="*/ 253380 h 310187"/>
                  <a:gd name="connsiteX74" fmla="*/ 85334 w 331352"/>
                  <a:gd name="connsiteY74" fmla="*/ 245633 h 310187"/>
                  <a:gd name="connsiteX75" fmla="*/ 100900 w 331352"/>
                  <a:gd name="connsiteY75" fmla="*/ 201737 h 310187"/>
                  <a:gd name="connsiteX76" fmla="*/ 107386 w 331352"/>
                  <a:gd name="connsiteY76" fmla="*/ 196572 h 310187"/>
                  <a:gd name="connsiteX77" fmla="*/ 51607 w 331352"/>
                  <a:gd name="connsiteY77" fmla="*/ 37769 h 310187"/>
                  <a:gd name="connsiteX78" fmla="*/ 6206 w 331352"/>
                  <a:gd name="connsiteY78" fmla="*/ 19694 h 310187"/>
                  <a:gd name="connsiteX79" fmla="*/ 1017 w 331352"/>
                  <a:gd name="connsiteY79" fmla="*/ 6783 h 310187"/>
                  <a:gd name="connsiteX80" fmla="*/ 13989 w 331352"/>
                  <a:gd name="connsiteY80" fmla="*/ 328 h 3101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331352" h="310187">
                    <a:moveTo>
                      <a:pt x="241311" y="265737"/>
                    </a:moveTo>
                    <a:cubicBezTo>
                      <a:pt x="233420" y="265737"/>
                      <a:pt x="227023" y="272134"/>
                      <a:pt x="227023" y="280025"/>
                    </a:cubicBezTo>
                    <a:cubicBezTo>
                      <a:pt x="227023" y="287916"/>
                      <a:pt x="233420" y="294313"/>
                      <a:pt x="241311" y="294313"/>
                    </a:cubicBezTo>
                    <a:cubicBezTo>
                      <a:pt x="249202" y="294313"/>
                      <a:pt x="255599" y="287916"/>
                      <a:pt x="255599" y="280025"/>
                    </a:cubicBezTo>
                    <a:cubicBezTo>
                      <a:pt x="255599" y="272134"/>
                      <a:pt x="249202" y="265737"/>
                      <a:pt x="241311" y="265737"/>
                    </a:cubicBezTo>
                    <a:close/>
                    <a:moveTo>
                      <a:pt x="125424" y="265737"/>
                    </a:moveTo>
                    <a:cubicBezTo>
                      <a:pt x="117533" y="265737"/>
                      <a:pt x="111136" y="272134"/>
                      <a:pt x="111136" y="280025"/>
                    </a:cubicBezTo>
                    <a:cubicBezTo>
                      <a:pt x="111136" y="287916"/>
                      <a:pt x="117533" y="294313"/>
                      <a:pt x="125424" y="294313"/>
                    </a:cubicBezTo>
                    <a:cubicBezTo>
                      <a:pt x="133315" y="294313"/>
                      <a:pt x="139712" y="287916"/>
                      <a:pt x="139712" y="280025"/>
                    </a:cubicBezTo>
                    <a:cubicBezTo>
                      <a:pt x="139712" y="272134"/>
                      <a:pt x="133315" y="265737"/>
                      <a:pt x="125424" y="265737"/>
                    </a:cubicBezTo>
                    <a:close/>
                    <a:moveTo>
                      <a:pt x="242898" y="168899"/>
                    </a:moveTo>
                    <a:lnTo>
                      <a:pt x="242898" y="192712"/>
                    </a:lnTo>
                    <a:lnTo>
                      <a:pt x="268298" y="192712"/>
                    </a:lnTo>
                    <a:lnTo>
                      <a:pt x="276236" y="168899"/>
                    </a:lnTo>
                    <a:close/>
                    <a:moveTo>
                      <a:pt x="173048" y="168899"/>
                    </a:moveTo>
                    <a:lnTo>
                      <a:pt x="173048" y="192712"/>
                    </a:lnTo>
                    <a:lnTo>
                      <a:pt x="222261" y="192712"/>
                    </a:lnTo>
                    <a:lnTo>
                      <a:pt x="222261" y="168899"/>
                    </a:lnTo>
                    <a:close/>
                    <a:moveTo>
                      <a:pt x="120661" y="168899"/>
                    </a:moveTo>
                    <a:lnTo>
                      <a:pt x="128598" y="192712"/>
                    </a:lnTo>
                    <a:lnTo>
                      <a:pt x="152411" y="192712"/>
                    </a:lnTo>
                    <a:lnTo>
                      <a:pt x="152411" y="168899"/>
                    </a:lnTo>
                    <a:close/>
                    <a:moveTo>
                      <a:pt x="242898" y="119687"/>
                    </a:moveTo>
                    <a:lnTo>
                      <a:pt x="242898" y="148262"/>
                    </a:lnTo>
                    <a:lnTo>
                      <a:pt x="282586" y="148262"/>
                    </a:lnTo>
                    <a:lnTo>
                      <a:pt x="290523" y="119687"/>
                    </a:lnTo>
                    <a:close/>
                    <a:moveTo>
                      <a:pt x="173048" y="119687"/>
                    </a:moveTo>
                    <a:lnTo>
                      <a:pt x="173048" y="148262"/>
                    </a:lnTo>
                    <a:lnTo>
                      <a:pt x="222261" y="148262"/>
                    </a:lnTo>
                    <a:lnTo>
                      <a:pt x="222261" y="119687"/>
                    </a:lnTo>
                    <a:close/>
                    <a:moveTo>
                      <a:pt x="103198" y="119687"/>
                    </a:moveTo>
                    <a:lnTo>
                      <a:pt x="112723" y="148262"/>
                    </a:lnTo>
                    <a:lnTo>
                      <a:pt x="152411" y="148262"/>
                    </a:lnTo>
                    <a:lnTo>
                      <a:pt x="152411" y="119687"/>
                    </a:lnTo>
                    <a:close/>
                    <a:moveTo>
                      <a:pt x="242898" y="75237"/>
                    </a:moveTo>
                    <a:lnTo>
                      <a:pt x="242898" y="99050"/>
                    </a:lnTo>
                    <a:lnTo>
                      <a:pt x="296873" y="99050"/>
                    </a:lnTo>
                    <a:lnTo>
                      <a:pt x="304811" y="75237"/>
                    </a:lnTo>
                    <a:close/>
                    <a:moveTo>
                      <a:pt x="173048" y="75237"/>
                    </a:moveTo>
                    <a:lnTo>
                      <a:pt x="173048" y="99050"/>
                    </a:lnTo>
                    <a:lnTo>
                      <a:pt x="222261" y="99050"/>
                    </a:lnTo>
                    <a:lnTo>
                      <a:pt x="222261" y="75237"/>
                    </a:lnTo>
                    <a:close/>
                    <a:moveTo>
                      <a:pt x="87323" y="75237"/>
                    </a:moveTo>
                    <a:lnTo>
                      <a:pt x="95261" y="99050"/>
                    </a:lnTo>
                    <a:lnTo>
                      <a:pt x="152411" y="99050"/>
                    </a:lnTo>
                    <a:lnTo>
                      <a:pt x="152411" y="75237"/>
                    </a:lnTo>
                    <a:close/>
                    <a:moveTo>
                      <a:pt x="13989" y="328"/>
                    </a:moveTo>
                    <a:cubicBezTo>
                      <a:pt x="13989" y="328"/>
                      <a:pt x="13989" y="328"/>
                      <a:pt x="64579" y="19694"/>
                    </a:cubicBezTo>
                    <a:cubicBezTo>
                      <a:pt x="67173" y="20985"/>
                      <a:pt x="68471" y="23567"/>
                      <a:pt x="69768" y="26149"/>
                    </a:cubicBezTo>
                    <a:cubicBezTo>
                      <a:pt x="69768" y="26149"/>
                      <a:pt x="69768" y="26149"/>
                      <a:pt x="80145" y="54553"/>
                    </a:cubicBezTo>
                    <a:cubicBezTo>
                      <a:pt x="80145" y="54553"/>
                      <a:pt x="81442" y="54553"/>
                      <a:pt x="81442" y="54553"/>
                    </a:cubicBezTo>
                    <a:cubicBezTo>
                      <a:pt x="81442" y="54553"/>
                      <a:pt x="81442" y="54553"/>
                      <a:pt x="321421" y="54553"/>
                    </a:cubicBezTo>
                    <a:cubicBezTo>
                      <a:pt x="324015" y="54553"/>
                      <a:pt x="327907" y="55844"/>
                      <a:pt x="329204" y="58426"/>
                    </a:cubicBezTo>
                    <a:cubicBezTo>
                      <a:pt x="331798" y="62300"/>
                      <a:pt x="331798" y="64882"/>
                      <a:pt x="330501" y="68755"/>
                    </a:cubicBezTo>
                    <a:cubicBezTo>
                      <a:pt x="330501" y="68755"/>
                      <a:pt x="330501" y="68755"/>
                      <a:pt x="286397" y="205610"/>
                    </a:cubicBezTo>
                    <a:cubicBezTo>
                      <a:pt x="285100" y="210774"/>
                      <a:pt x="281208" y="213356"/>
                      <a:pt x="276019" y="213356"/>
                    </a:cubicBezTo>
                    <a:cubicBezTo>
                      <a:pt x="276019" y="213356"/>
                      <a:pt x="276019" y="213356"/>
                      <a:pt x="120358" y="213356"/>
                    </a:cubicBezTo>
                    <a:cubicBezTo>
                      <a:pt x="119061" y="213356"/>
                      <a:pt x="117763" y="213356"/>
                      <a:pt x="116466" y="212065"/>
                    </a:cubicBezTo>
                    <a:cubicBezTo>
                      <a:pt x="116466" y="212065"/>
                      <a:pt x="116466" y="212065"/>
                      <a:pt x="106089" y="240469"/>
                    </a:cubicBezTo>
                    <a:cubicBezTo>
                      <a:pt x="106089" y="240469"/>
                      <a:pt x="106089" y="240469"/>
                      <a:pt x="276019" y="240469"/>
                    </a:cubicBezTo>
                    <a:cubicBezTo>
                      <a:pt x="281208" y="240469"/>
                      <a:pt x="285100" y="244342"/>
                      <a:pt x="285100" y="248215"/>
                    </a:cubicBezTo>
                    <a:cubicBezTo>
                      <a:pt x="285100" y="253380"/>
                      <a:pt x="281208" y="257253"/>
                      <a:pt x="276019" y="257253"/>
                    </a:cubicBezTo>
                    <a:cubicBezTo>
                      <a:pt x="276019" y="257253"/>
                      <a:pt x="276019" y="257253"/>
                      <a:pt x="266939" y="257253"/>
                    </a:cubicBezTo>
                    <a:cubicBezTo>
                      <a:pt x="272128" y="263708"/>
                      <a:pt x="274722" y="270164"/>
                      <a:pt x="274722" y="279201"/>
                    </a:cubicBezTo>
                    <a:cubicBezTo>
                      <a:pt x="274722" y="295985"/>
                      <a:pt x="260453" y="310187"/>
                      <a:pt x="242293" y="310187"/>
                    </a:cubicBezTo>
                    <a:cubicBezTo>
                      <a:pt x="225429" y="310187"/>
                      <a:pt x="211160" y="295985"/>
                      <a:pt x="211160" y="279201"/>
                    </a:cubicBezTo>
                    <a:cubicBezTo>
                      <a:pt x="211160" y="270164"/>
                      <a:pt x="213755" y="263708"/>
                      <a:pt x="218943" y="257253"/>
                    </a:cubicBezTo>
                    <a:cubicBezTo>
                      <a:pt x="218943" y="257253"/>
                      <a:pt x="218943" y="257253"/>
                      <a:pt x="148896" y="257253"/>
                    </a:cubicBezTo>
                    <a:cubicBezTo>
                      <a:pt x="154084" y="263708"/>
                      <a:pt x="157976" y="270164"/>
                      <a:pt x="157976" y="279201"/>
                    </a:cubicBezTo>
                    <a:cubicBezTo>
                      <a:pt x="157976" y="295985"/>
                      <a:pt x="143707" y="310187"/>
                      <a:pt x="125547" y="310187"/>
                    </a:cubicBezTo>
                    <a:cubicBezTo>
                      <a:pt x="108683" y="310187"/>
                      <a:pt x="93117" y="295985"/>
                      <a:pt x="93117" y="279201"/>
                    </a:cubicBezTo>
                    <a:cubicBezTo>
                      <a:pt x="93117" y="270164"/>
                      <a:pt x="97009" y="263708"/>
                      <a:pt x="102197" y="257253"/>
                    </a:cubicBezTo>
                    <a:cubicBezTo>
                      <a:pt x="102197" y="257253"/>
                      <a:pt x="102197" y="257253"/>
                      <a:pt x="93117" y="257253"/>
                    </a:cubicBezTo>
                    <a:cubicBezTo>
                      <a:pt x="90523" y="257253"/>
                      <a:pt x="87928" y="255962"/>
                      <a:pt x="86631" y="253380"/>
                    </a:cubicBezTo>
                    <a:cubicBezTo>
                      <a:pt x="85334" y="252089"/>
                      <a:pt x="84037" y="248215"/>
                      <a:pt x="85334" y="245633"/>
                    </a:cubicBezTo>
                    <a:cubicBezTo>
                      <a:pt x="85334" y="245633"/>
                      <a:pt x="85334" y="245633"/>
                      <a:pt x="100900" y="201737"/>
                    </a:cubicBezTo>
                    <a:cubicBezTo>
                      <a:pt x="102197" y="199154"/>
                      <a:pt x="104792" y="196572"/>
                      <a:pt x="107386" y="196572"/>
                    </a:cubicBezTo>
                    <a:cubicBezTo>
                      <a:pt x="107386" y="196572"/>
                      <a:pt x="107386" y="196572"/>
                      <a:pt x="51607" y="37769"/>
                    </a:cubicBezTo>
                    <a:cubicBezTo>
                      <a:pt x="51607" y="37769"/>
                      <a:pt x="51607" y="37769"/>
                      <a:pt x="6206" y="19694"/>
                    </a:cubicBezTo>
                    <a:cubicBezTo>
                      <a:pt x="1017" y="18403"/>
                      <a:pt x="-1577" y="11948"/>
                      <a:pt x="1017" y="6783"/>
                    </a:cubicBezTo>
                    <a:cubicBezTo>
                      <a:pt x="2315" y="1619"/>
                      <a:pt x="8800" y="-963"/>
                      <a:pt x="13989" y="32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9" name="文本框 28"/>
            <p:cNvSpPr txBox="1"/>
            <p:nvPr/>
          </p:nvSpPr>
          <p:spPr>
            <a:xfrm>
              <a:off x="1421673" y="4922597"/>
              <a:ext cx="25262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4695370" y="1672772"/>
            <a:ext cx="2834143" cy="1756228"/>
            <a:chOff x="4695370" y="2075543"/>
            <a:chExt cx="2834143" cy="1756228"/>
          </a:xfrm>
        </p:grpSpPr>
        <p:sp>
          <p:nvSpPr>
            <p:cNvPr id="6" name="矩形 5"/>
            <p:cNvSpPr/>
            <p:nvPr/>
          </p:nvSpPr>
          <p:spPr>
            <a:xfrm>
              <a:off x="4695370" y="2075543"/>
              <a:ext cx="2834143" cy="17562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876074" y="2261164"/>
              <a:ext cx="435428" cy="435428"/>
              <a:chOff x="8533674" y="5262836"/>
              <a:chExt cx="435428" cy="435428"/>
            </a:xfrm>
          </p:grpSpPr>
          <p:sp>
            <p:nvSpPr>
              <p:cNvPr id="43" name="矩形: 圆角 42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椭圆 9"/>
              <p:cNvSpPr/>
              <p:nvPr/>
            </p:nvSpPr>
            <p:spPr>
              <a:xfrm>
                <a:off x="8633687" y="5362849"/>
                <a:ext cx="235402" cy="235401"/>
              </a:xfrm>
              <a:custGeom>
                <a:avLst/>
                <a:gdLst>
                  <a:gd name="connsiteX0" fmla="*/ 199497 w 331788"/>
                  <a:gd name="connsiteY0" fmla="*/ 265112 h 331787"/>
                  <a:gd name="connsiteX1" fmla="*/ 209798 w 331788"/>
                  <a:gd name="connsiteY1" fmla="*/ 279217 h 331787"/>
                  <a:gd name="connsiteX2" fmla="*/ 238126 w 331788"/>
                  <a:gd name="connsiteY2" fmla="*/ 315118 h 331787"/>
                  <a:gd name="connsiteX3" fmla="*/ 166018 w 331788"/>
                  <a:gd name="connsiteY3" fmla="*/ 331787 h 331787"/>
                  <a:gd name="connsiteX4" fmla="*/ 122238 w 331788"/>
                  <a:gd name="connsiteY4" fmla="*/ 325376 h 331787"/>
                  <a:gd name="connsiteX5" fmla="*/ 199497 w 331788"/>
                  <a:gd name="connsiteY5" fmla="*/ 265112 h 331787"/>
                  <a:gd name="connsiteX6" fmla="*/ 190500 w 331788"/>
                  <a:gd name="connsiteY6" fmla="*/ 228600 h 331787"/>
                  <a:gd name="connsiteX7" fmla="*/ 201490 w 331788"/>
                  <a:gd name="connsiteY7" fmla="*/ 228600 h 331787"/>
                  <a:gd name="connsiteX8" fmla="*/ 206375 w 331788"/>
                  <a:gd name="connsiteY8" fmla="*/ 236394 h 331787"/>
                  <a:gd name="connsiteX9" fmla="*/ 200269 w 331788"/>
                  <a:gd name="connsiteY9" fmla="*/ 242888 h 331787"/>
                  <a:gd name="connsiteX10" fmla="*/ 190500 w 331788"/>
                  <a:gd name="connsiteY10" fmla="*/ 228600 h 331787"/>
                  <a:gd name="connsiteX11" fmla="*/ 146452 w 331788"/>
                  <a:gd name="connsiteY11" fmla="*/ 228600 h 331787"/>
                  <a:gd name="connsiteX12" fmla="*/ 164590 w 331788"/>
                  <a:gd name="connsiteY12" fmla="*/ 229897 h 331787"/>
                  <a:gd name="connsiteX13" fmla="*/ 165885 w 331788"/>
                  <a:gd name="connsiteY13" fmla="*/ 229897 h 331787"/>
                  <a:gd name="connsiteX14" fmla="*/ 173659 w 331788"/>
                  <a:gd name="connsiteY14" fmla="*/ 229897 h 331787"/>
                  <a:gd name="connsiteX15" fmla="*/ 190501 w 331788"/>
                  <a:gd name="connsiteY15" fmla="*/ 253240 h 331787"/>
                  <a:gd name="connsiteX16" fmla="*/ 103699 w 331788"/>
                  <a:gd name="connsiteY16" fmla="*/ 320675 h 331787"/>
                  <a:gd name="connsiteX17" fmla="*/ 77788 w 331788"/>
                  <a:gd name="connsiteY17" fmla="*/ 306410 h 331787"/>
                  <a:gd name="connsiteX18" fmla="*/ 112768 w 331788"/>
                  <a:gd name="connsiteY18" fmla="*/ 244162 h 331787"/>
                  <a:gd name="connsiteX19" fmla="*/ 121837 w 331788"/>
                  <a:gd name="connsiteY19" fmla="*/ 245459 h 331787"/>
                  <a:gd name="connsiteX20" fmla="*/ 146452 w 331788"/>
                  <a:gd name="connsiteY20" fmla="*/ 228600 h 331787"/>
                  <a:gd name="connsiteX21" fmla="*/ 323851 w 331788"/>
                  <a:gd name="connsiteY21" fmla="*/ 217487 h 331787"/>
                  <a:gd name="connsiteX22" fmla="*/ 249631 w 331788"/>
                  <a:gd name="connsiteY22" fmla="*/ 307975 h 331787"/>
                  <a:gd name="connsiteX23" fmla="*/ 207963 w 331788"/>
                  <a:gd name="connsiteY23" fmla="*/ 253682 h 331787"/>
                  <a:gd name="connsiteX24" fmla="*/ 218380 w 331788"/>
                  <a:gd name="connsiteY24" fmla="*/ 243341 h 331787"/>
                  <a:gd name="connsiteX25" fmla="*/ 227495 w 331788"/>
                  <a:gd name="connsiteY25" fmla="*/ 244634 h 331787"/>
                  <a:gd name="connsiteX26" fmla="*/ 253537 w 331788"/>
                  <a:gd name="connsiteY26" fmla="*/ 225243 h 331787"/>
                  <a:gd name="connsiteX27" fmla="*/ 323851 w 331788"/>
                  <a:gd name="connsiteY27" fmla="*/ 217487 h 331787"/>
                  <a:gd name="connsiteX28" fmla="*/ 3175 w 331788"/>
                  <a:gd name="connsiteY28" fmla="*/ 196850 h 331787"/>
                  <a:gd name="connsiteX29" fmla="*/ 93642 w 331788"/>
                  <a:gd name="connsiteY29" fmla="*/ 222902 h 331787"/>
                  <a:gd name="connsiteX30" fmla="*/ 100013 w 331788"/>
                  <a:gd name="connsiteY30" fmla="*/ 235927 h 331787"/>
                  <a:gd name="connsiteX31" fmla="*/ 65610 w 331788"/>
                  <a:gd name="connsiteY31" fmla="*/ 298450 h 331787"/>
                  <a:gd name="connsiteX32" fmla="*/ 3175 w 331788"/>
                  <a:gd name="connsiteY32" fmla="*/ 196850 h 331787"/>
                  <a:gd name="connsiteX33" fmla="*/ 146517 w 331788"/>
                  <a:gd name="connsiteY33" fmla="*/ 192087 h 331787"/>
                  <a:gd name="connsiteX34" fmla="*/ 163513 w 331788"/>
                  <a:gd name="connsiteY34" fmla="*/ 215900 h 331787"/>
                  <a:gd name="connsiteX35" fmla="*/ 147825 w 331788"/>
                  <a:gd name="connsiteY35" fmla="*/ 214577 h 331787"/>
                  <a:gd name="connsiteX36" fmla="*/ 141288 w 331788"/>
                  <a:gd name="connsiteY36" fmla="*/ 200025 h 331787"/>
                  <a:gd name="connsiteX37" fmla="*/ 146517 w 331788"/>
                  <a:gd name="connsiteY37" fmla="*/ 192087 h 331787"/>
                  <a:gd name="connsiteX38" fmla="*/ 277877 w 331788"/>
                  <a:gd name="connsiteY38" fmla="*/ 160337 h 331787"/>
                  <a:gd name="connsiteX39" fmla="*/ 314326 w 331788"/>
                  <a:gd name="connsiteY39" fmla="*/ 204624 h 331787"/>
                  <a:gd name="connsiteX40" fmla="*/ 253143 w 331788"/>
                  <a:gd name="connsiteY40" fmla="*/ 211137 h 331787"/>
                  <a:gd name="connsiteX41" fmla="*/ 249238 w 331788"/>
                  <a:gd name="connsiteY41" fmla="*/ 203322 h 331787"/>
                  <a:gd name="connsiteX42" fmla="*/ 277877 w 331788"/>
                  <a:gd name="connsiteY42" fmla="*/ 160337 h 331787"/>
                  <a:gd name="connsiteX43" fmla="*/ 290513 w 331788"/>
                  <a:gd name="connsiteY43" fmla="*/ 153987 h 331787"/>
                  <a:gd name="connsiteX44" fmla="*/ 331788 w 331788"/>
                  <a:gd name="connsiteY44" fmla="*/ 167061 h 331787"/>
                  <a:gd name="connsiteX45" fmla="*/ 329125 w 331788"/>
                  <a:gd name="connsiteY45" fmla="*/ 198437 h 331787"/>
                  <a:gd name="connsiteX46" fmla="*/ 290513 w 331788"/>
                  <a:gd name="connsiteY46" fmla="*/ 153987 h 331787"/>
                  <a:gd name="connsiteX47" fmla="*/ 113341 w 331788"/>
                  <a:gd name="connsiteY47" fmla="*/ 139700 h 331787"/>
                  <a:gd name="connsiteX48" fmla="*/ 130085 w 331788"/>
                  <a:gd name="connsiteY48" fmla="*/ 169324 h 331787"/>
                  <a:gd name="connsiteX49" fmla="*/ 136525 w 331788"/>
                  <a:gd name="connsiteY49" fmla="*/ 178340 h 331787"/>
                  <a:gd name="connsiteX50" fmla="*/ 128797 w 331788"/>
                  <a:gd name="connsiteY50" fmla="*/ 191219 h 331787"/>
                  <a:gd name="connsiteX51" fmla="*/ 121069 w 331788"/>
                  <a:gd name="connsiteY51" fmla="*/ 189932 h 331787"/>
                  <a:gd name="connsiteX52" fmla="*/ 95310 w 331788"/>
                  <a:gd name="connsiteY52" fmla="*/ 207963 h 331787"/>
                  <a:gd name="connsiteX53" fmla="*/ 1288 w 331788"/>
                  <a:gd name="connsiteY53" fmla="*/ 179628 h 331787"/>
                  <a:gd name="connsiteX54" fmla="*/ 0 w 331788"/>
                  <a:gd name="connsiteY54" fmla="*/ 165460 h 331787"/>
                  <a:gd name="connsiteX55" fmla="*/ 1288 w 331788"/>
                  <a:gd name="connsiteY55" fmla="*/ 151292 h 331787"/>
                  <a:gd name="connsiteX56" fmla="*/ 113341 w 331788"/>
                  <a:gd name="connsiteY56" fmla="*/ 139700 h 331787"/>
                  <a:gd name="connsiteX57" fmla="*/ 186315 w 331788"/>
                  <a:gd name="connsiteY57" fmla="*/ 138112 h 331787"/>
                  <a:gd name="connsiteX58" fmla="*/ 268288 w 331788"/>
                  <a:gd name="connsiteY58" fmla="*/ 149780 h 331787"/>
                  <a:gd name="connsiteX59" fmla="*/ 238829 w 331788"/>
                  <a:gd name="connsiteY59" fmla="*/ 193860 h 331787"/>
                  <a:gd name="connsiteX60" fmla="*/ 227301 w 331788"/>
                  <a:gd name="connsiteY60" fmla="*/ 191267 h 331787"/>
                  <a:gd name="connsiteX61" fmla="*/ 200404 w 331788"/>
                  <a:gd name="connsiteY61" fmla="*/ 214604 h 331787"/>
                  <a:gd name="connsiteX62" fmla="*/ 179911 w 331788"/>
                  <a:gd name="connsiteY62" fmla="*/ 215900 h 331787"/>
                  <a:gd name="connsiteX63" fmla="*/ 155575 w 331788"/>
                  <a:gd name="connsiteY63" fmla="*/ 179599 h 331787"/>
                  <a:gd name="connsiteX64" fmla="*/ 173507 w 331788"/>
                  <a:gd name="connsiteY64" fmla="*/ 154966 h 331787"/>
                  <a:gd name="connsiteX65" fmla="*/ 186315 w 331788"/>
                  <a:gd name="connsiteY65" fmla="*/ 138112 h 331787"/>
                  <a:gd name="connsiteX66" fmla="*/ 168276 w 331788"/>
                  <a:gd name="connsiteY66" fmla="*/ 138112 h 331787"/>
                  <a:gd name="connsiteX67" fmla="*/ 161661 w 331788"/>
                  <a:gd name="connsiteY67" fmla="*/ 145566 h 331787"/>
                  <a:gd name="connsiteX68" fmla="*/ 145786 w 331788"/>
                  <a:gd name="connsiteY68" fmla="*/ 166687 h 331787"/>
                  <a:gd name="connsiteX69" fmla="*/ 141817 w 331788"/>
                  <a:gd name="connsiteY69" fmla="*/ 161718 h 331787"/>
                  <a:gd name="connsiteX70" fmla="*/ 128588 w 331788"/>
                  <a:gd name="connsiteY70" fmla="*/ 139354 h 331787"/>
                  <a:gd name="connsiteX71" fmla="*/ 168276 w 331788"/>
                  <a:gd name="connsiteY71" fmla="*/ 138112 h 331787"/>
                  <a:gd name="connsiteX72" fmla="*/ 220028 w 331788"/>
                  <a:gd name="connsiteY72" fmla="*/ 103187 h 331787"/>
                  <a:gd name="connsiteX73" fmla="*/ 232728 w 331788"/>
                  <a:gd name="connsiteY73" fmla="*/ 105784 h 331787"/>
                  <a:gd name="connsiteX74" fmla="*/ 237808 w 331788"/>
                  <a:gd name="connsiteY74" fmla="*/ 105784 h 331787"/>
                  <a:gd name="connsiteX75" fmla="*/ 246698 w 331788"/>
                  <a:gd name="connsiteY75" fmla="*/ 118773 h 331787"/>
                  <a:gd name="connsiteX76" fmla="*/ 255588 w 331788"/>
                  <a:gd name="connsiteY76" fmla="*/ 131762 h 331787"/>
                  <a:gd name="connsiteX77" fmla="*/ 198438 w 331788"/>
                  <a:gd name="connsiteY77" fmla="*/ 125267 h 331787"/>
                  <a:gd name="connsiteX78" fmla="*/ 220028 w 331788"/>
                  <a:gd name="connsiteY78" fmla="*/ 103187 h 331787"/>
                  <a:gd name="connsiteX79" fmla="*/ 317236 w 331788"/>
                  <a:gd name="connsiteY79" fmla="*/ 98425 h 331787"/>
                  <a:gd name="connsiteX80" fmla="*/ 331788 w 331788"/>
                  <a:gd name="connsiteY80" fmla="*/ 152400 h 331787"/>
                  <a:gd name="connsiteX81" fmla="*/ 292100 w 331788"/>
                  <a:gd name="connsiteY81" fmla="*/ 140552 h 331787"/>
                  <a:gd name="connsiteX82" fmla="*/ 317236 w 331788"/>
                  <a:gd name="connsiteY82" fmla="*/ 98425 h 331787"/>
                  <a:gd name="connsiteX83" fmla="*/ 286068 w 331788"/>
                  <a:gd name="connsiteY83" fmla="*/ 52387 h 331787"/>
                  <a:gd name="connsiteX84" fmla="*/ 309563 w 331788"/>
                  <a:gd name="connsiteY84" fmla="*/ 84748 h 331787"/>
                  <a:gd name="connsiteX85" fmla="*/ 278236 w 331788"/>
                  <a:gd name="connsiteY85" fmla="*/ 136525 h 331787"/>
                  <a:gd name="connsiteX86" fmla="*/ 276931 w 331788"/>
                  <a:gd name="connsiteY86" fmla="*/ 136525 h 331787"/>
                  <a:gd name="connsiteX87" fmla="*/ 258657 w 331788"/>
                  <a:gd name="connsiteY87" fmla="*/ 110636 h 331787"/>
                  <a:gd name="connsiteX88" fmla="*/ 250825 w 331788"/>
                  <a:gd name="connsiteY88" fmla="*/ 98986 h 331787"/>
                  <a:gd name="connsiteX89" fmla="*/ 259962 w 331788"/>
                  <a:gd name="connsiteY89" fmla="*/ 78275 h 331787"/>
                  <a:gd name="connsiteX90" fmla="*/ 258657 w 331788"/>
                  <a:gd name="connsiteY90" fmla="*/ 70509 h 331787"/>
                  <a:gd name="connsiteX91" fmla="*/ 286068 w 331788"/>
                  <a:gd name="connsiteY91" fmla="*/ 52387 h 331787"/>
                  <a:gd name="connsiteX92" fmla="*/ 73025 w 331788"/>
                  <a:gd name="connsiteY92" fmla="*/ 28575 h 331787"/>
                  <a:gd name="connsiteX93" fmla="*/ 107950 w 331788"/>
                  <a:gd name="connsiteY93" fmla="*/ 126377 h 331787"/>
                  <a:gd name="connsiteX94" fmla="*/ 3175 w 331788"/>
                  <a:gd name="connsiteY94" fmla="*/ 138113 h 331787"/>
                  <a:gd name="connsiteX95" fmla="*/ 73025 w 331788"/>
                  <a:gd name="connsiteY95" fmla="*/ 28575 h 331787"/>
                  <a:gd name="connsiteX96" fmla="*/ 203200 w 331788"/>
                  <a:gd name="connsiteY96" fmla="*/ 4762 h 331787"/>
                  <a:gd name="connsiteX97" fmla="*/ 274638 w 331788"/>
                  <a:gd name="connsiteY97" fmla="*/ 41817 h 331787"/>
                  <a:gd name="connsiteX98" fmla="*/ 251258 w 331788"/>
                  <a:gd name="connsiteY98" fmla="*/ 57150 h 331787"/>
                  <a:gd name="connsiteX99" fmla="*/ 233074 w 331788"/>
                  <a:gd name="connsiteY99" fmla="*/ 50761 h 331787"/>
                  <a:gd name="connsiteX100" fmla="*/ 225281 w 331788"/>
                  <a:gd name="connsiteY100" fmla="*/ 52039 h 331787"/>
                  <a:gd name="connsiteX101" fmla="*/ 203200 w 331788"/>
                  <a:gd name="connsiteY101" fmla="*/ 4762 h 331787"/>
                  <a:gd name="connsiteX102" fmla="*/ 165260 w 331788"/>
                  <a:gd name="connsiteY102" fmla="*/ 0 h 331787"/>
                  <a:gd name="connsiteX103" fmla="*/ 185786 w 331788"/>
                  <a:gd name="connsiteY103" fmla="*/ 1290 h 331787"/>
                  <a:gd name="connsiteX104" fmla="*/ 212725 w 331788"/>
                  <a:gd name="connsiteY104" fmla="*/ 59333 h 331787"/>
                  <a:gd name="connsiteX105" fmla="*/ 205028 w 331788"/>
                  <a:gd name="connsiteY105" fmla="*/ 77390 h 331787"/>
                  <a:gd name="connsiteX106" fmla="*/ 208876 w 331788"/>
                  <a:gd name="connsiteY106" fmla="*/ 91579 h 331787"/>
                  <a:gd name="connsiteX107" fmla="*/ 179371 w 331788"/>
                  <a:gd name="connsiteY107" fmla="*/ 122535 h 331787"/>
                  <a:gd name="connsiteX108" fmla="*/ 176806 w 331788"/>
                  <a:gd name="connsiteY108" fmla="*/ 122535 h 331787"/>
                  <a:gd name="connsiteX109" fmla="*/ 122927 w 331788"/>
                  <a:gd name="connsiteY109" fmla="*/ 123825 h 331787"/>
                  <a:gd name="connsiteX110" fmla="*/ 85725 w 331788"/>
                  <a:gd name="connsiteY110" fmla="*/ 20637 h 331787"/>
                  <a:gd name="connsiteX111" fmla="*/ 165260 w 331788"/>
                  <a:gd name="connsiteY111" fmla="*/ 0 h 3317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31788" h="331787">
                    <a:moveTo>
                      <a:pt x="199497" y="265112"/>
                    </a:moveTo>
                    <a:cubicBezTo>
                      <a:pt x="203360" y="270241"/>
                      <a:pt x="205935" y="274088"/>
                      <a:pt x="209798" y="279217"/>
                    </a:cubicBezTo>
                    <a:cubicBezTo>
                      <a:pt x="222674" y="295885"/>
                      <a:pt x="231688" y="307425"/>
                      <a:pt x="238126" y="315118"/>
                    </a:cubicBezTo>
                    <a:cubicBezTo>
                      <a:pt x="216236" y="325376"/>
                      <a:pt x="191771" y="331787"/>
                      <a:pt x="166018" y="331787"/>
                    </a:cubicBezTo>
                    <a:cubicBezTo>
                      <a:pt x="150566" y="331787"/>
                      <a:pt x="136402" y="329223"/>
                      <a:pt x="122238" y="325376"/>
                    </a:cubicBezTo>
                    <a:cubicBezTo>
                      <a:pt x="141553" y="312554"/>
                      <a:pt x="169881" y="293321"/>
                      <a:pt x="199497" y="265112"/>
                    </a:cubicBezTo>
                    <a:close/>
                    <a:moveTo>
                      <a:pt x="190500" y="228600"/>
                    </a:moveTo>
                    <a:cubicBezTo>
                      <a:pt x="194163" y="228600"/>
                      <a:pt x="197827" y="228600"/>
                      <a:pt x="201490" y="228600"/>
                    </a:cubicBezTo>
                    <a:cubicBezTo>
                      <a:pt x="202712" y="231198"/>
                      <a:pt x="203933" y="233796"/>
                      <a:pt x="206375" y="236394"/>
                    </a:cubicBezTo>
                    <a:cubicBezTo>
                      <a:pt x="203933" y="237693"/>
                      <a:pt x="201490" y="240290"/>
                      <a:pt x="200269" y="242888"/>
                    </a:cubicBezTo>
                    <a:cubicBezTo>
                      <a:pt x="196606" y="237693"/>
                      <a:pt x="194163" y="233796"/>
                      <a:pt x="190500" y="228600"/>
                    </a:cubicBezTo>
                    <a:close/>
                    <a:moveTo>
                      <a:pt x="146452" y="228600"/>
                    </a:moveTo>
                    <a:cubicBezTo>
                      <a:pt x="152930" y="228600"/>
                      <a:pt x="159408" y="229897"/>
                      <a:pt x="164590" y="229897"/>
                    </a:cubicBezTo>
                    <a:cubicBezTo>
                      <a:pt x="164590" y="229897"/>
                      <a:pt x="164590" y="229897"/>
                      <a:pt x="165885" y="229897"/>
                    </a:cubicBezTo>
                    <a:cubicBezTo>
                      <a:pt x="168477" y="229897"/>
                      <a:pt x="171068" y="229897"/>
                      <a:pt x="173659" y="229897"/>
                    </a:cubicBezTo>
                    <a:cubicBezTo>
                      <a:pt x="178841" y="237678"/>
                      <a:pt x="185319" y="245459"/>
                      <a:pt x="190501" y="253240"/>
                    </a:cubicBezTo>
                    <a:cubicBezTo>
                      <a:pt x="156817" y="286958"/>
                      <a:pt x="123132" y="309004"/>
                      <a:pt x="103699" y="320675"/>
                    </a:cubicBezTo>
                    <a:cubicBezTo>
                      <a:pt x="94630" y="316785"/>
                      <a:pt x="85561" y="311597"/>
                      <a:pt x="77788" y="306410"/>
                    </a:cubicBezTo>
                    <a:cubicBezTo>
                      <a:pt x="84266" y="293442"/>
                      <a:pt x="97221" y="271396"/>
                      <a:pt x="112768" y="244162"/>
                    </a:cubicBezTo>
                    <a:cubicBezTo>
                      <a:pt x="115359" y="245459"/>
                      <a:pt x="117950" y="245459"/>
                      <a:pt x="121837" y="245459"/>
                    </a:cubicBezTo>
                    <a:cubicBezTo>
                      <a:pt x="132201" y="245459"/>
                      <a:pt x="142566" y="238975"/>
                      <a:pt x="146452" y="228600"/>
                    </a:cubicBezTo>
                    <a:close/>
                    <a:moveTo>
                      <a:pt x="323851" y="217487"/>
                    </a:moveTo>
                    <a:cubicBezTo>
                      <a:pt x="310830" y="256268"/>
                      <a:pt x="284788" y="287292"/>
                      <a:pt x="249631" y="307975"/>
                    </a:cubicBezTo>
                    <a:cubicBezTo>
                      <a:pt x="240516" y="295048"/>
                      <a:pt x="224890" y="275658"/>
                      <a:pt x="207963" y="253682"/>
                    </a:cubicBezTo>
                    <a:cubicBezTo>
                      <a:pt x="211869" y="249804"/>
                      <a:pt x="214474" y="247219"/>
                      <a:pt x="218380" y="243341"/>
                    </a:cubicBezTo>
                    <a:cubicBezTo>
                      <a:pt x="220984" y="244634"/>
                      <a:pt x="223588" y="244634"/>
                      <a:pt x="227495" y="244634"/>
                    </a:cubicBezTo>
                    <a:cubicBezTo>
                      <a:pt x="239214" y="244634"/>
                      <a:pt x="250933" y="236878"/>
                      <a:pt x="253537" y="225243"/>
                    </a:cubicBezTo>
                    <a:cubicBezTo>
                      <a:pt x="280881" y="222658"/>
                      <a:pt x="304319" y="220073"/>
                      <a:pt x="323851" y="217487"/>
                    </a:cubicBezTo>
                    <a:close/>
                    <a:moveTo>
                      <a:pt x="3175" y="196850"/>
                    </a:moveTo>
                    <a:cubicBezTo>
                      <a:pt x="23562" y="204666"/>
                      <a:pt x="55417" y="215086"/>
                      <a:pt x="93642" y="222902"/>
                    </a:cubicBezTo>
                    <a:cubicBezTo>
                      <a:pt x="94916" y="228112"/>
                      <a:pt x="96190" y="232019"/>
                      <a:pt x="100013" y="235927"/>
                    </a:cubicBezTo>
                    <a:cubicBezTo>
                      <a:pt x="84723" y="261978"/>
                      <a:pt x="71981" y="284122"/>
                      <a:pt x="65610" y="298450"/>
                    </a:cubicBezTo>
                    <a:cubicBezTo>
                      <a:pt x="33755" y="273702"/>
                      <a:pt x="10820" y="237230"/>
                      <a:pt x="3175" y="196850"/>
                    </a:cubicBezTo>
                    <a:close/>
                    <a:moveTo>
                      <a:pt x="146517" y="192087"/>
                    </a:moveTo>
                    <a:cubicBezTo>
                      <a:pt x="151747" y="200025"/>
                      <a:pt x="156976" y="207963"/>
                      <a:pt x="163513" y="215900"/>
                    </a:cubicBezTo>
                    <a:cubicBezTo>
                      <a:pt x="158284" y="215900"/>
                      <a:pt x="153054" y="214577"/>
                      <a:pt x="147825" y="214577"/>
                    </a:cubicBezTo>
                    <a:cubicBezTo>
                      <a:pt x="147825" y="209286"/>
                      <a:pt x="145210" y="203994"/>
                      <a:pt x="141288" y="200025"/>
                    </a:cubicBezTo>
                    <a:cubicBezTo>
                      <a:pt x="142595" y="197379"/>
                      <a:pt x="145210" y="194733"/>
                      <a:pt x="146517" y="192087"/>
                    </a:cubicBezTo>
                    <a:close/>
                    <a:moveTo>
                      <a:pt x="277877" y="160337"/>
                    </a:moveTo>
                    <a:cubicBezTo>
                      <a:pt x="290894" y="175968"/>
                      <a:pt x="302610" y="190296"/>
                      <a:pt x="314326" y="204624"/>
                    </a:cubicBezTo>
                    <a:cubicBezTo>
                      <a:pt x="297403" y="205927"/>
                      <a:pt x="276575" y="208532"/>
                      <a:pt x="253143" y="211137"/>
                    </a:cubicBezTo>
                    <a:cubicBezTo>
                      <a:pt x="251842" y="207230"/>
                      <a:pt x="251842" y="204624"/>
                      <a:pt x="249238" y="203322"/>
                    </a:cubicBezTo>
                    <a:cubicBezTo>
                      <a:pt x="259652" y="188994"/>
                      <a:pt x="270066" y="174665"/>
                      <a:pt x="277877" y="160337"/>
                    </a:cubicBezTo>
                    <a:close/>
                    <a:moveTo>
                      <a:pt x="290513" y="153987"/>
                    </a:moveTo>
                    <a:cubicBezTo>
                      <a:pt x="306490" y="159216"/>
                      <a:pt x="321136" y="163139"/>
                      <a:pt x="331788" y="167061"/>
                    </a:cubicBezTo>
                    <a:cubicBezTo>
                      <a:pt x="331788" y="178827"/>
                      <a:pt x="330457" y="187978"/>
                      <a:pt x="329125" y="198437"/>
                    </a:cubicBezTo>
                    <a:cubicBezTo>
                      <a:pt x="317142" y="185364"/>
                      <a:pt x="303828" y="170983"/>
                      <a:pt x="290513" y="153987"/>
                    </a:cubicBezTo>
                    <a:close/>
                    <a:moveTo>
                      <a:pt x="113341" y="139700"/>
                    </a:moveTo>
                    <a:cubicBezTo>
                      <a:pt x="118493" y="150004"/>
                      <a:pt x="124933" y="160307"/>
                      <a:pt x="130085" y="169324"/>
                    </a:cubicBezTo>
                    <a:cubicBezTo>
                      <a:pt x="132661" y="171900"/>
                      <a:pt x="135237" y="175764"/>
                      <a:pt x="136525" y="178340"/>
                    </a:cubicBezTo>
                    <a:cubicBezTo>
                      <a:pt x="133949" y="183492"/>
                      <a:pt x="131373" y="187356"/>
                      <a:pt x="128797" y="191219"/>
                    </a:cubicBezTo>
                    <a:cubicBezTo>
                      <a:pt x="126221" y="189932"/>
                      <a:pt x="123645" y="189932"/>
                      <a:pt x="121069" y="189932"/>
                    </a:cubicBezTo>
                    <a:cubicBezTo>
                      <a:pt x="109478" y="189932"/>
                      <a:pt x="99174" y="197659"/>
                      <a:pt x="95310" y="207963"/>
                    </a:cubicBezTo>
                    <a:cubicBezTo>
                      <a:pt x="52807" y="200235"/>
                      <a:pt x="19320" y="187356"/>
                      <a:pt x="1288" y="179628"/>
                    </a:cubicBezTo>
                    <a:cubicBezTo>
                      <a:pt x="0" y="174476"/>
                      <a:pt x="0" y="170612"/>
                      <a:pt x="0" y="165460"/>
                    </a:cubicBezTo>
                    <a:cubicBezTo>
                      <a:pt x="0" y="160307"/>
                      <a:pt x="0" y="156444"/>
                      <a:pt x="1288" y="151292"/>
                    </a:cubicBezTo>
                    <a:cubicBezTo>
                      <a:pt x="23183" y="147428"/>
                      <a:pt x="64399" y="142276"/>
                      <a:pt x="113341" y="139700"/>
                    </a:cubicBezTo>
                    <a:close/>
                    <a:moveTo>
                      <a:pt x="186315" y="138112"/>
                    </a:moveTo>
                    <a:cubicBezTo>
                      <a:pt x="215774" y="139408"/>
                      <a:pt x="243952" y="143298"/>
                      <a:pt x="268288" y="149780"/>
                    </a:cubicBezTo>
                    <a:cubicBezTo>
                      <a:pt x="259322" y="164042"/>
                      <a:pt x="249076" y="179599"/>
                      <a:pt x="238829" y="193860"/>
                    </a:cubicBezTo>
                    <a:cubicBezTo>
                      <a:pt x="234986" y="192564"/>
                      <a:pt x="231144" y="191267"/>
                      <a:pt x="227301" y="191267"/>
                    </a:cubicBezTo>
                    <a:cubicBezTo>
                      <a:pt x="213212" y="191267"/>
                      <a:pt x="201685" y="201639"/>
                      <a:pt x="200404" y="214604"/>
                    </a:cubicBezTo>
                    <a:cubicBezTo>
                      <a:pt x="194000" y="214604"/>
                      <a:pt x="186315" y="214604"/>
                      <a:pt x="179911" y="215900"/>
                    </a:cubicBezTo>
                    <a:cubicBezTo>
                      <a:pt x="170945" y="202936"/>
                      <a:pt x="163260" y="191267"/>
                      <a:pt x="155575" y="179599"/>
                    </a:cubicBezTo>
                    <a:cubicBezTo>
                      <a:pt x="160698" y="171820"/>
                      <a:pt x="167102" y="162745"/>
                      <a:pt x="173507" y="154966"/>
                    </a:cubicBezTo>
                    <a:cubicBezTo>
                      <a:pt x="177349" y="148483"/>
                      <a:pt x="182472" y="143298"/>
                      <a:pt x="186315" y="138112"/>
                    </a:cubicBezTo>
                    <a:close/>
                    <a:moveTo>
                      <a:pt x="168276" y="138112"/>
                    </a:moveTo>
                    <a:cubicBezTo>
                      <a:pt x="165630" y="140597"/>
                      <a:pt x="164307" y="143081"/>
                      <a:pt x="161661" y="145566"/>
                    </a:cubicBezTo>
                    <a:cubicBezTo>
                      <a:pt x="156370" y="153020"/>
                      <a:pt x="151078" y="159232"/>
                      <a:pt x="145786" y="166687"/>
                    </a:cubicBezTo>
                    <a:cubicBezTo>
                      <a:pt x="144463" y="165445"/>
                      <a:pt x="143140" y="162960"/>
                      <a:pt x="141817" y="161718"/>
                    </a:cubicBezTo>
                    <a:cubicBezTo>
                      <a:pt x="137849" y="154263"/>
                      <a:pt x="132557" y="146808"/>
                      <a:pt x="128588" y="139354"/>
                    </a:cubicBezTo>
                    <a:cubicBezTo>
                      <a:pt x="141817" y="139354"/>
                      <a:pt x="155047" y="138112"/>
                      <a:pt x="168276" y="138112"/>
                    </a:cubicBezTo>
                    <a:close/>
                    <a:moveTo>
                      <a:pt x="220028" y="103187"/>
                    </a:moveTo>
                    <a:cubicBezTo>
                      <a:pt x="223838" y="104486"/>
                      <a:pt x="227648" y="105784"/>
                      <a:pt x="232728" y="105784"/>
                    </a:cubicBezTo>
                    <a:cubicBezTo>
                      <a:pt x="233998" y="105784"/>
                      <a:pt x="236538" y="105784"/>
                      <a:pt x="237808" y="105784"/>
                    </a:cubicBezTo>
                    <a:cubicBezTo>
                      <a:pt x="241618" y="109681"/>
                      <a:pt x="244158" y="114877"/>
                      <a:pt x="246698" y="118773"/>
                    </a:cubicBezTo>
                    <a:cubicBezTo>
                      <a:pt x="249238" y="122670"/>
                      <a:pt x="253048" y="127865"/>
                      <a:pt x="255588" y="131762"/>
                    </a:cubicBezTo>
                    <a:cubicBezTo>
                      <a:pt x="237808" y="129164"/>
                      <a:pt x="218758" y="126566"/>
                      <a:pt x="198438" y="125267"/>
                    </a:cubicBezTo>
                    <a:cubicBezTo>
                      <a:pt x="206058" y="117474"/>
                      <a:pt x="213678" y="109681"/>
                      <a:pt x="220028" y="103187"/>
                    </a:cubicBezTo>
                    <a:close/>
                    <a:moveTo>
                      <a:pt x="317236" y="98425"/>
                    </a:moveTo>
                    <a:cubicBezTo>
                      <a:pt x="325173" y="115539"/>
                      <a:pt x="329142" y="133969"/>
                      <a:pt x="331788" y="152400"/>
                    </a:cubicBezTo>
                    <a:cubicBezTo>
                      <a:pt x="319882" y="148450"/>
                      <a:pt x="306652" y="144501"/>
                      <a:pt x="292100" y="140552"/>
                    </a:cubicBezTo>
                    <a:cubicBezTo>
                      <a:pt x="301361" y="124754"/>
                      <a:pt x="310621" y="111589"/>
                      <a:pt x="317236" y="98425"/>
                    </a:cubicBezTo>
                    <a:close/>
                    <a:moveTo>
                      <a:pt x="286068" y="52387"/>
                    </a:moveTo>
                    <a:cubicBezTo>
                      <a:pt x="295205" y="61448"/>
                      <a:pt x="303037" y="71803"/>
                      <a:pt x="309563" y="84748"/>
                    </a:cubicBezTo>
                    <a:cubicBezTo>
                      <a:pt x="301731" y="98986"/>
                      <a:pt x="289984" y="117108"/>
                      <a:pt x="278236" y="136525"/>
                    </a:cubicBezTo>
                    <a:cubicBezTo>
                      <a:pt x="278236" y="136525"/>
                      <a:pt x="276931" y="136525"/>
                      <a:pt x="276931" y="136525"/>
                    </a:cubicBezTo>
                    <a:cubicBezTo>
                      <a:pt x="270404" y="127464"/>
                      <a:pt x="265183" y="119697"/>
                      <a:pt x="258657" y="110636"/>
                    </a:cubicBezTo>
                    <a:cubicBezTo>
                      <a:pt x="256046" y="106753"/>
                      <a:pt x="253436" y="102870"/>
                      <a:pt x="250825" y="98986"/>
                    </a:cubicBezTo>
                    <a:cubicBezTo>
                      <a:pt x="256046" y="93809"/>
                      <a:pt x="259962" y="86042"/>
                      <a:pt x="259962" y="78275"/>
                    </a:cubicBezTo>
                    <a:cubicBezTo>
                      <a:pt x="259962" y="75687"/>
                      <a:pt x="259962" y="73098"/>
                      <a:pt x="258657" y="70509"/>
                    </a:cubicBezTo>
                    <a:cubicBezTo>
                      <a:pt x="269099" y="62742"/>
                      <a:pt x="278236" y="57564"/>
                      <a:pt x="286068" y="52387"/>
                    </a:cubicBezTo>
                    <a:close/>
                    <a:moveTo>
                      <a:pt x="73025" y="28575"/>
                    </a:moveTo>
                    <a:cubicBezTo>
                      <a:pt x="79493" y="54655"/>
                      <a:pt x="92428" y="92472"/>
                      <a:pt x="107950" y="126377"/>
                    </a:cubicBezTo>
                    <a:cubicBezTo>
                      <a:pt x="63970" y="128985"/>
                      <a:pt x="25165" y="134201"/>
                      <a:pt x="3175" y="138113"/>
                    </a:cubicBezTo>
                    <a:cubicBezTo>
                      <a:pt x="10936" y="92472"/>
                      <a:pt x="36806" y="53351"/>
                      <a:pt x="73025" y="28575"/>
                    </a:cubicBezTo>
                    <a:close/>
                    <a:moveTo>
                      <a:pt x="203200" y="4762"/>
                    </a:moveTo>
                    <a:cubicBezTo>
                      <a:pt x="230476" y="11151"/>
                      <a:pt x="255155" y="23928"/>
                      <a:pt x="274638" y="41817"/>
                    </a:cubicBezTo>
                    <a:cubicBezTo>
                      <a:pt x="268144" y="45650"/>
                      <a:pt x="260350" y="52039"/>
                      <a:pt x="251258" y="57150"/>
                    </a:cubicBezTo>
                    <a:cubicBezTo>
                      <a:pt x="246063" y="53316"/>
                      <a:pt x="239568" y="50761"/>
                      <a:pt x="233074" y="50761"/>
                    </a:cubicBezTo>
                    <a:cubicBezTo>
                      <a:pt x="230476" y="50761"/>
                      <a:pt x="227879" y="50761"/>
                      <a:pt x="225281" y="52039"/>
                    </a:cubicBezTo>
                    <a:cubicBezTo>
                      <a:pt x="216189" y="34150"/>
                      <a:pt x="208395" y="17539"/>
                      <a:pt x="203200" y="4762"/>
                    </a:cubicBezTo>
                    <a:close/>
                    <a:moveTo>
                      <a:pt x="165260" y="0"/>
                    </a:moveTo>
                    <a:cubicBezTo>
                      <a:pt x="172957" y="0"/>
                      <a:pt x="179371" y="0"/>
                      <a:pt x="185786" y="1290"/>
                    </a:cubicBezTo>
                    <a:cubicBezTo>
                      <a:pt x="192200" y="15478"/>
                      <a:pt x="199897" y="36115"/>
                      <a:pt x="212725" y="59333"/>
                    </a:cubicBezTo>
                    <a:cubicBezTo>
                      <a:pt x="207594" y="63202"/>
                      <a:pt x="205028" y="69651"/>
                      <a:pt x="205028" y="77390"/>
                    </a:cubicBezTo>
                    <a:cubicBezTo>
                      <a:pt x="205028" y="82550"/>
                      <a:pt x="206311" y="87709"/>
                      <a:pt x="208876" y="91579"/>
                    </a:cubicBezTo>
                    <a:cubicBezTo>
                      <a:pt x="198614" y="100608"/>
                      <a:pt x="188351" y="110926"/>
                      <a:pt x="179371" y="122535"/>
                    </a:cubicBezTo>
                    <a:cubicBezTo>
                      <a:pt x="178089" y="122535"/>
                      <a:pt x="178089" y="122535"/>
                      <a:pt x="176806" y="122535"/>
                    </a:cubicBezTo>
                    <a:cubicBezTo>
                      <a:pt x="158846" y="122535"/>
                      <a:pt x="139604" y="123825"/>
                      <a:pt x="122927" y="123825"/>
                    </a:cubicBezTo>
                    <a:cubicBezTo>
                      <a:pt x="104967" y="87709"/>
                      <a:pt x="92139" y="45144"/>
                      <a:pt x="85725" y="20637"/>
                    </a:cubicBezTo>
                    <a:cubicBezTo>
                      <a:pt x="108816" y="7739"/>
                      <a:pt x="135755" y="0"/>
                      <a:pt x="16526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0" name="文本框 29"/>
            <p:cNvSpPr txBox="1"/>
            <p:nvPr/>
          </p:nvSpPr>
          <p:spPr>
            <a:xfrm>
              <a:off x="4871127" y="2882213"/>
              <a:ext cx="25262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4695370" y="3719286"/>
            <a:ext cx="2834143" cy="1756228"/>
            <a:chOff x="4695370" y="4122057"/>
            <a:chExt cx="2834143" cy="1756228"/>
          </a:xfrm>
        </p:grpSpPr>
        <p:sp>
          <p:nvSpPr>
            <p:cNvPr id="18" name="矩形 17"/>
            <p:cNvSpPr/>
            <p:nvPr/>
          </p:nvSpPr>
          <p:spPr>
            <a:xfrm>
              <a:off x="4695370" y="4122057"/>
              <a:ext cx="2834143" cy="17562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4876074" y="4307678"/>
              <a:ext cx="435428" cy="435428"/>
              <a:chOff x="8533674" y="5262836"/>
              <a:chExt cx="435428" cy="435428"/>
            </a:xfrm>
          </p:grpSpPr>
          <p:sp>
            <p:nvSpPr>
              <p:cNvPr id="46" name="矩形: 圆角 45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椭圆 21"/>
              <p:cNvSpPr/>
              <p:nvPr/>
            </p:nvSpPr>
            <p:spPr>
              <a:xfrm>
                <a:off x="8644739" y="5362849"/>
                <a:ext cx="213298" cy="235402"/>
              </a:xfrm>
              <a:custGeom>
                <a:avLst/>
                <a:gdLst>
                  <a:gd name="connsiteX0" fmla="*/ 89804 w 306388"/>
                  <a:gd name="connsiteY0" fmla="*/ 211138 h 338138"/>
                  <a:gd name="connsiteX1" fmla="*/ 125461 w 306388"/>
                  <a:gd name="connsiteY1" fmla="*/ 283898 h 338138"/>
                  <a:gd name="connsiteX2" fmla="*/ 142629 w 306388"/>
                  <a:gd name="connsiteY2" fmla="*/ 234951 h 338138"/>
                  <a:gd name="connsiteX3" fmla="*/ 153194 w 306388"/>
                  <a:gd name="connsiteY3" fmla="*/ 236273 h 338138"/>
                  <a:gd name="connsiteX4" fmla="*/ 163759 w 306388"/>
                  <a:gd name="connsiteY4" fmla="*/ 234951 h 338138"/>
                  <a:gd name="connsiteX5" fmla="*/ 180928 w 306388"/>
                  <a:gd name="connsiteY5" fmla="*/ 281253 h 338138"/>
                  <a:gd name="connsiteX6" fmla="*/ 213944 w 306388"/>
                  <a:gd name="connsiteY6" fmla="*/ 211138 h 338138"/>
                  <a:gd name="connsiteX7" fmla="*/ 265448 w 306388"/>
                  <a:gd name="connsiteY7" fmla="*/ 234951 h 338138"/>
                  <a:gd name="connsiteX8" fmla="*/ 306388 w 306388"/>
                  <a:gd name="connsiteY8" fmla="*/ 293159 h 338138"/>
                  <a:gd name="connsiteX9" fmla="*/ 306388 w 306388"/>
                  <a:gd name="connsiteY9" fmla="*/ 338138 h 338138"/>
                  <a:gd name="connsiteX10" fmla="*/ 0 w 306388"/>
                  <a:gd name="connsiteY10" fmla="*/ 338138 h 338138"/>
                  <a:gd name="connsiteX11" fmla="*/ 0 w 306388"/>
                  <a:gd name="connsiteY11" fmla="*/ 293159 h 338138"/>
                  <a:gd name="connsiteX12" fmla="*/ 40940 w 306388"/>
                  <a:gd name="connsiteY12" fmla="*/ 234951 h 338138"/>
                  <a:gd name="connsiteX13" fmla="*/ 89804 w 306388"/>
                  <a:gd name="connsiteY13" fmla="*/ 211138 h 338138"/>
                  <a:gd name="connsiteX14" fmla="*/ 153194 w 306388"/>
                  <a:gd name="connsiteY14" fmla="*/ 11113 h 338138"/>
                  <a:gd name="connsiteX15" fmla="*/ 63500 w 306388"/>
                  <a:gd name="connsiteY15" fmla="*/ 86287 h 338138"/>
                  <a:gd name="connsiteX16" fmla="*/ 64819 w 306388"/>
                  <a:gd name="connsiteY16" fmla="*/ 87606 h 338138"/>
                  <a:gd name="connsiteX17" fmla="*/ 67457 w 306388"/>
                  <a:gd name="connsiteY17" fmla="*/ 88925 h 338138"/>
                  <a:gd name="connsiteX18" fmla="*/ 74052 w 306388"/>
                  <a:gd name="connsiteY18" fmla="*/ 96838 h 338138"/>
                  <a:gd name="connsiteX19" fmla="*/ 153194 w 306388"/>
                  <a:gd name="connsiteY19" fmla="*/ 30896 h 338138"/>
                  <a:gd name="connsiteX20" fmla="*/ 231017 w 306388"/>
                  <a:gd name="connsiteY20" fmla="*/ 96838 h 338138"/>
                  <a:gd name="connsiteX21" fmla="*/ 242888 w 306388"/>
                  <a:gd name="connsiteY21" fmla="*/ 87606 h 338138"/>
                  <a:gd name="connsiteX22" fmla="*/ 153194 w 306388"/>
                  <a:gd name="connsiteY22" fmla="*/ 11113 h 338138"/>
                  <a:gd name="connsiteX23" fmla="*/ 153987 w 306388"/>
                  <a:gd name="connsiteY23" fmla="*/ 0 h 338138"/>
                  <a:gd name="connsiteX24" fmla="*/ 254038 w 306388"/>
                  <a:gd name="connsiteY24" fmla="*/ 89535 h 338138"/>
                  <a:gd name="connsiteX25" fmla="*/ 261937 w 306388"/>
                  <a:gd name="connsiteY25" fmla="*/ 102702 h 338138"/>
                  <a:gd name="connsiteX26" fmla="*/ 261937 w 306388"/>
                  <a:gd name="connsiteY26" fmla="*/ 135620 h 338138"/>
                  <a:gd name="connsiteX27" fmla="*/ 246140 w 306388"/>
                  <a:gd name="connsiteY27" fmla="*/ 150103 h 338138"/>
                  <a:gd name="connsiteX28" fmla="*/ 230342 w 306388"/>
                  <a:gd name="connsiteY28" fmla="*/ 135620 h 338138"/>
                  <a:gd name="connsiteX29" fmla="*/ 230342 w 306388"/>
                  <a:gd name="connsiteY29" fmla="*/ 127719 h 338138"/>
                  <a:gd name="connsiteX30" fmla="*/ 153987 w 306388"/>
                  <a:gd name="connsiteY30" fmla="*/ 210671 h 338138"/>
                  <a:gd name="connsiteX31" fmla="*/ 77632 w 306388"/>
                  <a:gd name="connsiteY31" fmla="*/ 127719 h 338138"/>
                  <a:gd name="connsiteX32" fmla="*/ 77632 w 306388"/>
                  <a:gd name="connsiteY32" fmla="*/ 135620 h 338138"/>
                  <a:gd name="connsiteX33" fmla="*/ 65784 w 306388"/>
                  <a:gd name="connsiteY33" fmla="*/ 150103 h 338138"/>
                  <a:gd name="connsiteX34" fmla="*/ 105278 w 306388"/>
                  <a:gd name="connsiteY34" fmla="*/ 201454 h 338138"/>
                  <a:gd name="connsiteX35" fmla="*/ 117126 w 306388"/>
                  <a:gd name="connsiteY35" fmla="*/ 202771 h 338138"/>
                  <a:gd name="connsiteX36" fmla="*/ 125025 w 306388"/>
                  <a:gd name="connsiteY36" fmla="*/ 218571 h 338138"/>
                  <a:gd name="connsiteX37" fmla="*/ 107911 w 306388"/>
                  <a:gd name="connsiteY37" fmla="*/ 219888 h 338138"/>
                  <a:gd name="connsiteX38" fmla="*/ 100012 w 306388"/>
                  <a:gd name="connsiteY38" fmla="*/ 209354 h 338138"/>
                  <a:gd name="connsiteX39" fmla="*/ 56568 w 306388"/>
                  <a:gd name="connsiteY39" fmla="*/ 150103 h 338138"/>
                  <a:gd name="connsiteX40" fmla="*/ 46037 w 306388"/>
                  <a:gd name="connsiteY40" fmla="*/ 135620 h 338138"/>
                  <a:gd name="connsiteX41" fmla="*/ 46037 w 306388"/>
                  <a:gd name="connsiteY41" fmla="*/ 102702 h 338138"/>
                  <a:gd name="connsiteX42" fmla="*/ 53936 w 306388"/>
                  <a:gd name="connsiteY42" fmla="*/ 89535 h 338138"/>
                  <a:gd name="connsiteX43" fmla="*/ 153987 w 306388"/>
                  <a:gd name="connsiteY43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</a:cxnLst>
                <a:rect l="l" t="t" r="r" b="b"/>
                <a:pathLst>
                  <a:path w="306388" h="338138">
                    <a:moveTo>
                      <a:pt x="89804" y="211138"/>
                    </a:moveTo>
                    <a:cubicBezTo>
                      <a:pt x="125461" y="283898"/>
                      <a:pt x="125461" y="283898"/>
                      <a:pt x="125461" y="283898"/>
                    </a:cubicBezTo>
                    <a:cubicBezTo>
                      <a:pt x="142629" y="234951"/>
                      <a:pt x="142629" y="234951"/>
                      <a:pt x="142629" y="234951"/>
                    </a:cubicBezTo>
                    <a:cubicBezTo>
                      <a:pt x="146591" y="236273"/>
                      <a:pt x="149232" y="236273"/>
                      <a:pt x="153194" y="236273"/>
                    </a:cubicBezTo>
                    <a:cubicBezTo>
                      <a:pt x="157156" y="236273"/>
                      <a:pt x="159797" y="236273"/>
                      <a:pt x="163759" y="234951"/>
                    </a:cubicBezTo>
                    <a:cubicBezTo>
                      <a:pt x="180928" y="281253"/>
                      <a:pt x="180928" y="281253"/>
                      <a:pt x="180928" y="281253"/>
                    </a:cubicBezTo>
                    <a:cubicBezTo>
                      <a:pt x="213944" y="211138"/>
                      <a:pt x="213944" y="211138"/>
                      <a:pt x="213944" y="211138"/>
                    </a:cubicBezTo>
                    <a:cubicBezTo>
                      <a:pt x="265448" y="234951"/>
                      <a:pt x="265448" y="234951"/>
                      <a:pt x="265448" y="234951"/>
                    </a:cubicBezTo>
                    <a:cubicBezTo>
                      <a:pt x="287899" y="245534"/>
                      <a:pt x="306388" y="271992"/>
                      <a:pt x="306388" y="293159"/>
                    </a:cubicBezTo>
                    <a:cubicBezTo>
                      <a:pt x="306388" y="338138"/>
                      <a:pt x="306388" y="338138"/>
                      <a:pt x="306388" y="338138"/>
                    </a:cubicBezTo>
                    <a:cubicBezTo>
                      <a:pt x="0" y="338138"/>
                      <a:pt x="0" y="338138"/>
                      <a:pt x="0" y="338138"/>
                    </a:cubicBezTo>
                    <a:cubicBezTo>
                      <a:pt x="0" y="293159"/>
                      <a:pt x="0" y="293159"/>
                      <a:pt x="0" y="293159"/>
                    </a:cubicBezTo>
                    <a:cubicBezTo>
                      <a:pt x="0" y="271992"/>
                      <a:pt x="18489" y="245534"/>
                      <a:pt x="40940" y="234951"/>
                    </a:cubicBezTo>
                    <a:cubicBezTo>
                      <a:pt x="89804" y="211138"/>
                      <a:pt x="89804" y="211138"/>
                      <a:pt x="89804" y="211138"/>
                    </a:cubicBezTo>
                    <a:close/>
                    <a:moveTo>
                      <a:pt x="153194" y="11113"/>
                    </a:moveTo>
                    <a:cubicBezTo>
                      <a:pt x="108347" y="11113"/>
                      <a:pt x="70095" y="44084"/>
                      <a:pt x="63500" y="86287"/>
                    </a:cubicBezTo>
                    <a:cubicBezTo>
                      <a:pt x="63500" y="86287"/>
                      <a:pt x="63500" y="86287"/>
                      <a:pt x="64819" y="87606"/>
                    </a:cubicBezTo>
                    <a:cubicBezTo>
                      <a:pt x="66138" y="87606"/>
                      <a:pt x="66138" y="87606"/>
                      <a:pt x="67457" y="88925"/>
                    </a:cubicBezTo>
                    <a:cubicBezTo>
                      <a:pt x="70095" y="90244"/>
                      <a:pt x="72733" y="92881"/>
                      <a:pt x="74052" y="96838"/>
                    </a:cubicBezTo>
                    <a:cubicBezTo>
                      <a:pt x="79329" y="53316"/>
                      <a:pt x="112304" y="30896"/>
                      <a:pt x="153194" y="30896"/>
                    </a:cubicBezTo>
                    <a:cubicBezTo>
                      <a:pt x="194084" y="30896"/>
                      <a:pt x="227060" y="53316"/>
                      <a:pt x="231017" y="96838"/>
                    </a:cubicBezTo>
                    <a:cubicBezTo>
                      <a:pt x="233655" y="91563"/>
                      <a:pt x="238931" y="88925"/>
                      <a:pt x="242888" y="87606"/>
                    </a:cubicBezTo>
                    <a:cubicBezTo>
                      <a:pt x="236293" y="44084"/>
                      <a:pt x="199360" y="11113"/>
                      <a:pt x="153194" y="11113"/>
                    </a:cubicBezTo>
                    <a:close/>
                    <a:moveTo>
                      <a:pt x="153987" y="0"/>
                    </a:moveTo>
                    <a:cubicBezTo>
                      <a:pt x="205329" y="0"/>
                      <a:pt x="248773" y="39501"/>
                      <a:pt x="254038" y="89535"/>
                    </a:cubicBezTo>
                    <a:cubicBezTo>
                      <a:pt x="259304" y="92169"/>
                      <a:pt x="261937" y="97435"/>
                      <a:pt x="261937" y="102702"/>
                    </a:cubicBezTo>
                    <a:cubicBezTo>
                      <a:pt x="261937" y="135620"/>
                      <a:pt x="261937" y="135620"/>
                      <a:pt x="261937" y="135620"/>
                    </a:cubicBezTo>
                    <a:cubicBezTo>
                      <a:pt x="261937" y="143520"/>
                      <a:pt x="255355" y="150103"/>
                      <a:pt x="246140" y="150103"/>
                    </a:cubicBezTo>
                    <a:cubicBezTo>
                      <a:pt x="236924" y="150103"/>
                      <a:pt x="230342" y="143520"/>
                      <a:pt x="230342" y="135620"/>
                    </a:cubicBezTo>
                    <a:cubicBezTo>
                      <a:pt x="230342" y="127719"/>
                      <a:pt x="230342" y="127719"/>
                      <a:pt x="230342" y="127719"/>
                    </a:cubicBezTo>
                    <a:cubicBezTo>
                      <a:pt x="222443" y="171170"/>
                      <a:pt x="190848" y="210671"/>
                      <a:pt x="153987" y="210671"/>
                    </a:cubicBezTo>
                    <a:cubicBezTo>
                      <a:pt x="117126" y="210671"/>
                      <a:pt x="85531" y="171170"/>
                      <a:pt x="77632" y="127719"/>
                    </a:cubicBezTo>
                    <a:cubicBezTo>
                      <a:pt x="77632" y="135620"/>
                      <a:pt x="77632" y="135620"/>
                      <a:pt x="77632" y="135620"/>
                    </a:cubicBezTo>
                    <a:cubicBezTo>
                      <a:pt x="77632" y="142203"/>
                      <a:pt x="72367" y="147470"/>
                      <a:pt x="65784" y="150103"/>
                    </a:cubicBezTo>
                    <a:cubicBezTo>
                      <a:pt x="72367" y="171170"/>
                      <a:pt x="86848" y="189604"/>
                      <a:pt x="105278" y="201454"/>
                    </a:cubicBezTo>
                    <a:cubicBezTo>
                      <a:pt x="109227" y="200138"/>
                      <a:pt x="113177" y="200138"/>
                      <a:pt x="117126" y="202771"/>
                    </a:cubicBezTo>
                    <a:cubicBezTo>
                      <a:pt x="125025" y="206721"/>
                      <a:pt x="127658" y="213304"/>
                      <a:pt x="125025" y="218571"/>
                    </a:cubicBezTo>
                    <a:cubicBezTo>
                      <a:pt x="122392" y="222521"/>
                      <a:pt x="114493" y="223838"/>
                      <a:pt x="107911" y="219888"/>
                    </a:cubicBezTo>
                    <a:cubicBezTo>
                      <a:pt x="102645" y="217255"/>
                      <a:pt x="100012" y="213304"/>
                      <a:pt x="100012" y="209354"/>
                    </a:cubicBezTo>
                    <a:cubicBezTo>
                      <a:pt x="77632" y="194871"/>
                      <a:pt x="61834" y="173804"/>
                      <a:pt x="56568" y="150103"/>
                    </a:cubicBezTo>
                    <a:cubicBezTo>
                      <a:pt x="49986" y="147470"/>
                      <a:pt x="46037" y="142203"/>
                      <a:pt x="46037" y="135620"/>
                    </a:cubicBezTo>
                    <a:cubicBezTo>
                      <a:pt x="46037" y="102702"/>
                      <a:pt x="46037" y="102702"/>
                      <a:pt x="46037" y="102702"/>
                    </a:cubicBezTo>
                    <a:cubicBezTo>
                      <a:pt x="46037" y="97435"/>
                      <a:pt x="48670" y="92169"/>
                      <a:pt x="53936" y="89535"/>
                    </a:cubicBezTo>
                    <a:cubicBezTo>
                      <a:pt x="59201" y="39501"/>
                      <a:pt x="102645" y="0"/>
                      <a:pt x="15398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4871127" y="4922597"/>
              <a:ext cx="25262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8157027" y="1672772"/>
            <a:ext cx="2834143" cy="1756228"/>
            <a:chOff x="8157027" y="2075543"/>
            <a:chExt cx="2834143" cy="1756228"/>
          </a:xfrm>
        </p:grpSpPr>
        <p:sp>
          <p:nvSpPr>
            <p:cNvPr id="7" name="矩形 6"/>
            <p:cNvSpPr/>
            <p:nvPr/>
          </p:nvSpPr>
          <p:spPr>
            <a:xfrm>
              <a:off x="8157027" y="2075543"/>
              <a:ext cx="2834143" cy="17562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>
              <a:off x="8344988" y="2261164"/>
              <a:ext cx="435428" cy="435428"/>
              <a:chOff x="8533674" y="5262836"/>
              <a:chExt cx="435428" cy="435428"/>
            </a:xfrm>
          </p:grpSpPr>
          <p:sp>
            <p:nvSpPr>
              <p:cNvPr id="49" name="矩形: 圆角 48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椭圆 12"/>
              <p:cNvSpPr/>
              <p:nvPr/>
            </p:nvSpPr>
            <p:spPr>
              <a:xfrm>
                <a:off x="8652834" y="5362849"/>
                <a:ext cx="197107" cy="235402"/>
              </a:xfrm>
              <a:custGeom>
                <a:avLst/>
                <a:gdLst>
                  <a:gd name="connsiteX0" fmla="*/ 132196 w 277813"/>
                  <a:gd name="connsiteY0" fmla="*/ 133350 h 331788"/>
                  <a:gd name="connsiteX1" fmla="*/ 132196 w 277813"/>
                  <a:gd name="connsiteY1" fmla="*/ 152673 h 331788"/>
                  <a:gd name="connsiteX2" fmla="*/ 99724 w 277813"/>
                  <a:gd name="connsiteY2" fmla="*/ 186167 h 331788"/>
                  <a:gd name="connsiteX3" fmla="*/ 134793 w 277813"/>
                  <a:gd name="connsiteY3" fmla="*/ 220949 h 331788"/>
                  <a:gd name="connsiteX4" fmla="*/ 154276 w 277813"/>
                  <a:gd name="connsiteY4" fmla="*/ 237696 h 331788"/>
                  <a:gd name="connsiteX5" fmla="*/ 136092 w 277813"/>
                  <a:gd name="connsiteY5" fmla="*/ 249290 h 331788"/>
                  <a:gd name="connsiteX6" fmla="*/ 104920 w 277813"/>
                  <a:gd name="connsiteY6" fmla="*/ 241561 h 331788"/>
                  <a:gd name="connsiteX7" fmla="*/ 98425 w 277813"/>
                  <a:gd name="connsiteY7" fmla="*/ 263460 h 331788"/>
                  <a:gd name="connsiteX8" fmla="*/ 130897 w 277813"/>
                  <a:gd name="connsiteY8" fmla="*/ 272478 h 331788"/>
                  <a:gd name="connsiteX9" fmla="*/ 130897 w 277813"/>
                  <a:gd name="connsiteY9" fmla="*/ 290513 h 331788"/>
                  <a:gd name="connsiteX10" fmla="*/ 150380 w 277813"/>
                  <a:gd name="connsiteY10" fmla="*/ 290513 h 331788"/>
                  <a:gd name="connsiteX11" fmla="*/ 150380 w 277813"/>
                  <a:gd name="connsiteY11" fmla="*/ 271190 h 331788"/>
                  <a:gd name="connsiteX12" fmla="*/ 184150 w 277813"/>
                  <a:gd name="connsiteY12" fmla="*/ 235120 h 331788"/>
                  <a:gd name="connsiteX13" fmla="*/ 152978 w 277813"/>
                  <a:gd name="connsiteY13" fmla="*/ 199049 h 331788"/>
                  <a:gd name="connsiteX14" fmla="*/ 129598 w 277813"/>
                  <a:gd name="connsiteY14" fmla="*/ 182303 h 331788"/>
                  <a:gd name="connsiteX15" fmla="*/ 146483 w 277813"/>
                  <a:gd name="connsiteY15" fmla="*/ 171997 h 331788"/>
                  <a:gd name="connsiteX16" fmla="*/ 173759 w 277813"/>
                  <a:gd name="connsiteY16" fmla="*/ 178438 h 331788"/>
                  <a:gd name="connsiteX17" fmla="*/ 178955 w 277813"/>
                  <a:gd name="connsiteY17" fmla="*/ 156538 h 331788"/>
                  <a:gd name="connsiteX18" fmla="*/ 151679 w 277813"/>
                  <a:gd name="connsiteY18" fmla="*/ 151385 h 331788"/>
                  <a:gd name="connsiteX19" fmla="*/ 151679 w 277813"/>
                  <a:gd name="connsiteY19" fmla="*/ 133350 h 331788"/>
                  <a:gd name="connsiteX20" fmla="*/ 132196 w 277813"/>
                  <a:gd name="connsiteY20" fmla="*/ 133350 h 331788"/>
                  <a:gd name="connsiteX21" fmla="*/ 136310 w 277813"/>
                  <a:gd name="connsiteY21" fmla="*/ 0 h 331788"/>
                  <a:gd name="connsiteX22" fmla="*/ 167467 w 277813"/>
                  <a:gd name="connsiteY22" fmla="*/ 3888 h 331788"/>
                  <a:gd name="connsiteX23" fmla="*/ 158380 w 277813"/>
                  <a:gd name="connsiteY23" fmla="*/ 25921 h 331788"/>
                  <a:gd name="connsiteX24" fmla="*/ 184343 w 277813"/>
                  <a:gd name="connsiteY24" fmla="*/ 6480 h 331788"/>
                  <a:gd name="connsiteX25" fmla="*/ 214202 w 277813"/>
                  <a:gd name="connsiteY25" fmla="*/ 9072 h 331788"/>
                  <a:gd name="connsiteX26" fmla="*/ 188238 w 277813"/>
                  <a:gd name="connsiteY26" fmla="*/ 62210 h 331788"/>
                  <a:gd name="connsiteX27" fmla="*/ 215500 w 277813"/>
                  <a:gd name="connsiteY27" fmla="*/ 62210 h 331788"/>
                  <a:gd name="connsiteX28" fmla="*/ 215500 w 277813"/>
                  <a:gd name="connsiteY28" fmla="*/ 81651 h 331788"/>
                  <a:gd name="connsiteX29" fmla="*/ 183045 w 277813"/>
                  <a:gd name="connsiteY29" fmla="*/ 81651 h 331788"/>
                  <a:gd name="connsiteX30" fmla="*/ 277813 w 277813"/>
                  <a:gd name="connsiteY30" fmla="*/ 243657 h 331788"/>
                  <a:gd name="connsiteX31" fmla="*/ 138907 w 277813"/>
                  <a:gd name="connsiteY31" fmla="*/ 331788 h 331788"/>
                  <a:gd name="connsiteX32" fmla="*/ 0 w 277813"/>
                  <a:gd name="connsiteY32" fmla="*/ 243657 h 331788"/>
                  <a:gd name="connsiteX33" fmla="*/ 94768 w 277813"/>
                  <a:gd name="connsiteY33" fmla="*/ 81651 h 331788"/>
                  <a:gd name="connsiteX34" fmla="*/ 68804 w 277813"/>
                  <a:gd name="connsiteY34" fmla="*/ 81651 h 331788"/>
                  <a:gd name="connsiteX35" fmla="*/ 68804 w 277813"/>
                  <a:gd name="connsiteY35" fmla="*/ 60914 h 331788"/>
                  <a:gd name="connsiteX36" fmla="*/ 96066 w 277813"/>
                  <a:gd name="connsiteY36" fmla="*/ 62210 h 331788"/>
                  <a:gd name="connsiteX37" fmla="*/ 66208 w 277813"/>
                  <a:gd name="connsiteY37" fmla="*/ 5184 h 331788"/>
                  <a:gd name="connsiteX38" fmla="*/ 110347 w 277813"/>
                  <a:gd name="connsiteY38" fmla="*/ 6480 h 331788"/>
                  <a:gd name="connsiteX39" fmla="*/ 127223 w 277813"/>
                  <a:gd name="connsiteY39" fmla="*/ 28513 h 331788"/>
                  <a:gd name="connsiteX40" fmla="*/ 136310 w 277813"/>
                  <a:gd name="connsiteY40" fmla="*/ 0 h 331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</a:cxnLst>
                <a:rect l="l" t="t" r="r" b="b"/>
                <a:pathLst>
                  <a:path w="277813" h="331788">
                    <a:moveTo>
                      <a:pt x="132196" y="133350"/>
                    </a:moveTo>
                    <a:cubicBezTo>
                      <a:pt x="132196" y="133350"/>
                      <a:pt x="132196" y="133350"/>
                      <a:pt x="132196" y="152673"/>
                    </a:cubicBezTo>
                    <a:cubicBezTo>
                      <a:pt x="111414" y="156538"/>
                      <a:pt x="99724" y="169420"/>
                      <a:pt x="99724" y="186167"/>
                    </a:cubicBezTo>
                    <a:cubicBezTo>
                      <a:pt x="99724" y="204202"/>
                      <a:pt x="114012" y="214508"/>
                      <a:pt x="134793" y="220949"/>
                    </a:cubicBezTo>
                    <a:cubicBezTo>
                      <a:pt x="149081" y="226102"/>
                      <a:pt x="154276" y="231255"/>
                      <a:pt x="154276" y="237696"/>
                    </a:cubicBezTo>
                    <a:cubicBezTo>
                      <a:pt x="154276" y="245425"/>
                      <a:pt x="147782" y="249290"/>
                      <a:pt x="136092" y="249290"/>
                    </a:cubicBezTo>
                    <a:cubicBezTo>
                      <a:pt x="124403" y="249290"/>
                      <a:pt x="112713" y="245425"/>
                      <a:pt x="104920" y="241561"/>
                    </a:cubicBezTo>
                    <a:cubicBezTo>
                      <a:pt x="104920" y="241561"/>
                      <a:pt x="104920" y="241561"/>
                      <a:pt x="98425" y="263460"/>
                    </a:cubicBezTo>
                    <a:cubicBezTo>
                      <a:pt x="106218" y="267325"/>
                      <a:pt x="117908" y="271190"/>
                      <a:pt x="130897" y="272478"/>
                    </a:cubicBezTo>
                    <a:cubicBezTo>
                      <a:pt x="130897" y="272478"/>
                      <a:pt x="130897" y="272478"/>
                      <a:pt x="130897" y="290513"/>
                    </a:cubicBezTo>
                    <a:cubicBezTo>
                      <a:pt x="130897" y="290513"/>
                      <a:pt x="130897" y="290513"/>
                      <a:pt x="150380" y="290513"/>
                    </a:cubicBezTo>
                    <a:cubicBezTo>
                      <a:pt x="150380" y="290513"/>
                      <a:pt x="150380" y="290513"/>
                      <a:pt x="150380" y="271190"/>
                    </a:cubicBezTo>
                    <a:cubicBezTo>
                      <a:pt x="172460" y="267325"/>
                      <a:pt x="184150" y="251866"/>
                      <a:pt x="184150" y="235120"/>
                    </a:cubicBezTo>
                    <a:cubicBezTo>
                      <a:pt x="184150" y="218373"/>
                      <a:pt x="175058" y="208067"/>
                      <a:pt x="152978" y="199049"/>
                    </a:cubicBezTo>
                    <a:cubicBezTo>
                      <a:pt x="136092" y="193897"/>
                      <a:pt x="129598" y="188744"/>
                      <a:pt x="129598" y="182303"/>
                    </a:cubicBezTo>
                    <a:cubicBezTo>
                      <a:pt x="129598" y="177150"/>
                      <a:pt x="133495" y="171997"/>
                      <a:pt x="146483" y="171997"/>
                    </a:cubicBezTo>
                    <a:cubicBezTo>
                      <a:pt x="159472" y="171997"/>
                      <a:pt x="168564" y="177150"/>
                      <a:pt x="173759" y="178438"/>
                    </a:cubicBezTo>
                    <a:cubicBezTo>
                      <a:pt x="173759" y="178438"/>
                      <a:pt x="173759" y="178438"/>
                      <a:pt x="178955" y="156538"/>
                    </a:cubicBezTo>
                    <a:cubicBezTo>
                      <a:pt x="172460" y="153962"/>
                      <a:pt x="164667" y="151385"/>
                      <a:pt x="151679" y="151385"/>
                    </a:cubicBezTo>
                    <a:cubicBezTo>
                      <a:pt x="151679" y="151385"/>
                      <a:pt x="151679" y="151385"/>
                      <a:pt x="151679" y="133350"/>
                    </a:cubicBezTo>
                    <a:cubicBezTo>
                      <a:pt x="151679" y="133350"/>
                      <a:pt x="151679" y="133350"/>
                      <a:pt x="132196" y="133350"/>
                    </a:cubicBezTo>
                    <a:close/>
                    <a:moveTo>
                      <a:pt x="136310" y="0"/>
                    </a:moveTo>
                    <a:cubicBezTo>
                      <a:pt x="136310" y="0"/>
                      <a:pt x="136310" y="0"/>
                      <a:pt x="167467" y="3888"/>
                    </a:cubicBezTo>
                    <a:cubicBezTo>
                      <a:pt x="167467" y="3888"/>
                      <a:pt x="167467" y="3888"/>
                      <a:pt x="158380" y="25921"/>
                    </a:cubicBezTo>
                    <a:cubicBezTo>
                      <a:pt x="158380" y="25921"/>
                      <a:pt x="158380" y="25921"/>
                      <a:pt x="184343" y="6480"/>
                    </a:cubicBezTo>
                    <a:cubicBezTo>
                      <a:pt x="184343" y="6480"/>
                      <a:pt x="184343" y="6480"/>
                      <a:pt x="214202" y="9072"/>
                    </a:cubicBezTo>
                    <a:cubicBezTo>
                      <a:pt x="214202" y="9072"/>
                      <a:pt x="214202" y="9072"/>
                      <a:pt x="188238" y="62210"/>
                    </a:cubicBezTo>
                    <a:cubicBezTo>
                      <a:pt x="188238" y="62210"/>
                      <a:pt x="188238" y="62210"/>
                      <a:pt x="215500" y="62210"/>
                    </a:cubicBezTo>
                    <a:cubicBezTo>
                      <a:pt x="215500" y="62210"/>
                      <a:pt x="215500" y="62210"/>
                      <a:pt x="215500" y="81651"/>
                    </a:cubicBezTo>
                    <a:cubicBezTo>
                      <a:pt x="215500" y="81651"/>
                      <a:pt x="215500" y="81651"/>
                      <a:pt x="183045" y="81651"/>
                    </a:cubicBezTo>
                    <a:cubicBezTo>
                      <a:pt x="237569" y="114052"/>
                      <a:pt x="277813" y="198295"/>
                      <a:pt x="277813" y="243657"/>
                    </a:cubicBezTo>
                    <a:cubicBezTo>
                      <a:pt x="277813" y="299387"/>
                      <a:pt x="215500" y="331788"/>
                      <a:pt x="138907" y="331788"/>
                    </a:cubicBezTo>
                    <a:cubicBezTo>
                      <a:pt x="62313" y="331788"/>
                      <a:pt x="0" y="299387"/>
                      <a:pt x="0" y="243657"/>
                    </a:cubicBezTo>
                    <a:cubicBezTo>
                      <a:pt x="0" y="198295"/>
                      <a:pt x="40244" y="114052"/>
                      <a:pt x="94768" y="81651"/>
                    </a:cubicBezTo>
                    <a:cubicBezTo>
                      <a:pt x="94768" y="81651"/>
                      <a:pt x="94768" y="81651"/>
                      <a:pt x="68804" y="81651"/>
                    </a:cubicBezTo>
                    <a:cubicBezTo>
                      <a:pt x="68804" y="81651"/>
                      <a:pt x="68804" y="81651"/>
                      <a:pt x="68804" y="60914"/>
                    </a:cubicBezTo>
                    <a:cubicBezTo>
                      <a:pt x="68804" y="60914"/>
                      <a:pt x="68804" y="60914"/>
                      <a:pt x="96066" y="62210"/>
                    </a:cubicBezTo>
                    <a:cubicBezTo>
                      <a:pt x="96066" y="62210"/>
                      <a:pt x="96066" y="62210"/>
                      <a:pt x="66208" y="5184"/>
                    </a:cubicBezTo>
                    <a:cubicBezTo>
                      <a:pt x="66208" y="5184"/>
                      <a:pt x="66208" y="5184"/>
                      <a:pt x="110347" y="6480"/>
                    </a:cubicBezTo>
                    <a:cubicBezTo>
                      <a:pt x="110347" y="6480"/>
                      <a:pt x="110347" y="6480"/>
                      <a:pt x="127223" y="28513"/>
                    </a:cubicBezTo>
                    <a:cubicBezTo>
                      <a:pt x="127223" y="28513"/>
                      <a:pt x="127223" y="28513"/>
                      <a:pt x="13631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2" name="文本框 31"/>
            <p:cNvSpPr txBox="1"/>
            <p:nvPr/>
          </p:nvSpPr>
          <p:spPr>
            <a:xfrm>
              <a:off x="8344988" y="2882213"/>
              <a:ext cx="25262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157027" y="3719286"/>
            <a:ext cx="2834143" cy="1756228"/>
            <a:chOff x="8157027" y="4122057"/>
            <a:chExt cx="2834143" cy="1756228"/>
          </a:xfrm>
        </p:grpSpPr>
        <p:sp>
          <p:nvSpPr>
            <p:cNvPr id="19" name="矩形 18"/>
            <p:cNvSpPr/>
            <p:nvPr/>
          </p:nvSpPr>
          <p:spPr>
            <a:xfrm>
              <a:off x="8157027" y="4122057"/>
              <a:ext cx="2834143" cy="175622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8344988" y="4307678"/>
              <a:ext cx="435428" cy="435428"/>
              <a:chOff x="8533674" y="5262836"/>
              <a:chExt cx="435428" cy="435428"/>
            </a:xfrm>
          </p:grpSpPr>
          <p:sp>
            <p:nvSpPr>
              <p:cNvPr id="52" name="矩形: 圆角 51"/>
              <p:cNvSpPr/>
              <p:nvPr/>
            </p:nvSpPr>
            <p:spPr>
              <a:xfrm>
                <a:off x="8533674" y="5262836"/>
                <a:ext cx="435428" cy="435428"/>
              </a:xfrm>
              <a:prstGeom prst="round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椭圆 24"/>
              <p:cNvSpPr/>
              <p:nvPr/>
            </p:nvSpPr>
            <p:spPr>
              <a:xfrm>
                <a:off x="8633687" y="5366497"/>
                <a:ext cx="235402" cy="228105"/>
              </a:xfrm>
              <a:custGeom>
                <a:avLst/>
                <a:gdLst>
                  <a:gd name="connsiteX0" fmla="*/ 58918 w 323554"/>
                  <a:gd name="connsiteY0" fmla="*/ 189699 h 313525"/>
                  <a:gd name="connsiteX1" fmla="*/ 101421 w 323554"/>
                  <a:gd name="connsiteY1" fmla="*/ 189699 h 313525"/>
                  <a:gd name="connsiteX2" fmla="*/ 103997 w 323554"/>
                  <a:gd name="connsiteY2" fmla="*/ 189699 h 313525"/>
                  <a:gd name="connsiteX3" fmla="*/ 114301 w 323554"/>
                  <a:gd name="connsiteY3" fmla="*/ 201731 h 313525"/>
                  <a:gd name="connsiteX4" fmla="*/ 113013 w 323554"/>
                  <a:gd name="connsiteY4" fmla="*/ 205741 h 313525"/>
                  <a:gd name="connsiteX5" fmla="*/ 101421 w 323554"/>
                  <a:gd name="connsiteY5" fmla="*/ 215099 h 313525"/>
                  <a:gd name="connsiteX6" fmla="*/ 58918 w 323554"/>
                  <a:gd name="connsiteY6" fmla="*/ 215099 h 313525"/>
                  <a:gd name="connsiteX7" fmla="*/ 46038 w 323554"/>
                  <a:gd name="connsiteY7" fmla="*/ 201731 h 313525"/>
                  <a:gd name="connsiteX8" fmla="*/ 58918 w 323554"/>
                  <a:gd name="connsiteY8" fmla="*/ 189699 h 313525"/>
                  <a:gd name="connsiteX9" fmla="*/ 149225 w 323554"/>
                  <a:gd name="connsiteY9" fmla="*/ 165887 h 313525"/>
                  <a:gd name="connsiteX10" fmla="*/ 142875 w 323554"/>
                  <a:gd name="connsiteY10" fmla="*/ 186525 h 313525"/>
                  <a:gd name="connsiteX11" fmla="*/ 153988 w 323554"/>
                  <a:gd name="connsiteY11" fmla="*/ 196050 h 313525"/>
                  <a:gd name="connsiteX12" fmla="*/ 173038 w 323554"/>
                  <a:gd name="connsiteY12" fmla="*/ 188112 h 313525"/>
                  <a:gd name="connsiteX13" fmla="*/ 145188 w 323554"/>
                  <a:gd name="connsiteY13" fmla="*/ 151599 h 313525"/>
                  <a:gd name="connsiteX14" fmla="*/ 187326 w 323554"/>
                  <a:gd name="connsiteY14" fmla="*/ 190104 h 313525"/>
                  <a:gd name="connsiteX15" fmla="*/ 138803 w 323554"/>
                  <a:gd name="connsiteY15" fmla="*/ 210640 h 313525"/>
                  <a:gd name="connsiteX16" fmla="*/ 131142 w 323554"/>
                  <a:gd name="connsiteY16" fmla="*/ 210640 h 313525"/>
                  <a:gd name="connsiteX17" fmla="*/ 129865 w 323554"/>
                  <a:gd name="connsiteY17" fmla="*/ 202939 h 313525"/>
                  <a:gd name="connsiteX18" fmla="*/ 145188 w 323554"/>
                  <a:gd name="connsiteY18" fmla="*/ 151599 h 313525"/>
                  <a:gd name="connsiteX19" fmla="*/ 58982 w 323554"/>
                  <a:gd name="connsiteY19" fmla="*/ 146837 h 313525"/>
                  <a:gd name="connsiteX20" fmla="*/ 130176 w 323554"/>
                  <a:gd name="connsiteY20" fmla="*/ 146837 h 313525"/>
                  <a:gd name="connsiteX21" fmla="*/ 130176 w 323554"/>
                  <a:gd name="connsiteY21" fmla="*/ 148186 h 313525"/>
                  <a:gd name="connsiteX22" fmla="*/ 122409 w 323554"/>
                  <a:gd name="connsiteY22" fmla="*/ 173825 h 313525"/>
                  <a:gd name="connsiteX23" fmla="*/ 58982 w 323554"/>
                  <a:gd name="connsiteY23" fmla="*/ 173825 h 313525"/>
                  <a:gd name="connsiteX24" fmla="*/ 46038 w 323554"/>
                  <a:gd name="connsiteY24" fmla="*/ 160331 h 313525"/>
                  <a:gd name="connsiteX25" fmla="*/ 58982 w 323554"/>
                  <a:gd name="connsiteY25" fmla="*/ 146837 h 313525"/>
                  <a:gd name="connsiteX26" fmla="*/ 59011 w 323554"/>
                  <a:gd name="connsiteY26" fmla="*/ 105562 h 313525"/>
                  <a:gd name="connsiteX27" fmla="*/ 166688 w 323554"/>
                  <a:gd name="connsiteY27" fmla="*/ 105562 h 313525"/>
                  <a:gd name="connsiteX28" fmla="*/ 144634 w 323554"/>
                  <a:gd name="connsiteY28" fmla="*/ 130962 h 313525"/>
                  <a:gd name="connsiteX29" fmla="*/ 59011 w 323554"/>
                  <a:gd name="connsiteY29" fmla="*/ 130962 h 313525"/>
                  <a:gd name="connsiteX30" fmla="*/ 46038 w 323554"/>
                  <a:gd name="connsiteY30" fmla="*/ 118930 h 313525"/>
                  <a:gd name="connsiteX31" fmla="*/ 59011 w 323554"/>
                  <a:gd name="connsiteY31" fmla="*/ 105562 h 313525"/>
                  <a:gd name="connsiteX32" fmla="*/ 226883 w 323554"/>
                  <a:gd name="connsiteY32" fmla="*/ 81749 h 313525"/>
                  <a:gd name="connsiteX33" fmla="*/ 224292 w 323554"/>
                  <a:gd name="connsiteY33" fmla="*/ 83037 h 313525"/>
                  <a:gd name="connsiteX34" fmla="*/ 171159 w 323554"/>
                  <a:gd name="connsiteY34" fmla="*/ 140996 h 313525"/>
                  <a:gd name="connsiteX35" fmla="*/ 172455 w 323554"/>
                  <a:gd name="connsiteY35" fmla="*/ 146148 h 313525"/>
                  <a:gd name="connsiteX36" fmla="*/ 175047 w 323554"/>
                  <a:gd name="connsiteY36" fmla="*/ 148724 h 313525"/>
                  <a:gd name="connsiteX37" fmla="*/ 177639 w 323554"/>
                  <a:gd name="connsiteY37" fmla="*/ 150012 h 313525"/>
                  <a:gd name="connsiteX38" fmla="*/ 180230 w 323554"/>
                  <a:gd name="connsiteY38" fmla="*/ 148724 h 313525"/>
                  <a:gd name="connsiteX39" fmla="*/ 232067 w 323554"/>
                  <a:gd name="connsiteY39" fmla="*/ 90765 h 313525"/>
                  <a:gd name="connsiteX40" fmla="*/ 232067 w 323554"/>
                  <a:gd name="connsiteY40" fmla="*/ 85613 h 313525"/>
                  <a:gd name="connsiteX41" fmla="*/ 229475 w 323554"/>
                  <a:gd name="connsiteY41" fmla="*/ 83037 h 313525"/>
                  <a:gd name="connsiteX42" fmla="*/ 226883 w 323554"/>
                  <a:gd name="connsiteY42" fmla="*/ 81749 h 313525"/>
                  <a:gd name="connsiteX43" fmla="*/ 247254 w 323554"/>
                  <a:gd name="connsiteY43" fmla="*/ 62303 h 313525"/>
                  <a:gd name="connsiteX44" fmla="*/ 242491 w 323554"/>
                  <a:gd name="connsiteY44" fmla="*/ 63493 h 313525"/>
                  <a:gd name="connsiteX45" fmla="*/ 237729 w 323554"/>
                  <a:gd name="connsiteY45" fmla="*/ 68256 h 313525"/>
                  <a:gd name="connsiteX46" fmla="*/ 236538 w 323554"/>
                  <a:gd name="connsiteY46" fmla="*/ 70637 h 313525"/>
                  <a:gd name="connsiteX47" fmla="*/ 237729 w 323554"/>
                  <a:gd name="connsiteY47" fmla="*/ 73019 h 313525"/>
                  <a:gd name="connsiteX48" fmla="*/ 240110 w 323554"/>
                  <a:gd name="connsiteY48" fmla="*/ 74209 h 313525"/>
                  <a:gd name="connsiteX49" fmla="*/ 242491 w 323554"/>
                  <a:gd name="connsiteY49" fmla="*/ 75400 h 313525"/>
                  <a:gd name="connsiteX50" fmla="*/ 244873 w 323554"/>
                  <a:gd name="connsiteY50" fmla="*/ 75400 h 313525"/>
                  <a:gd name="connsiteX51" fmla="*/ 244873 w 323554"/>
                  <a:gd name="connsiteY51" fmla="*/ 74209 h 313525"/>
                  <a:gd name="connsiteX52" fmla="*/ 249635 w 323554"/>
                  <a:gd name="connsiteY52" fmla="*/ 69447 h 313525"/>
                  <a:gd name="connsiteX53" fmla="*/ 249635 w 323554"/>
                  <a:gd name="connsiteY53" fmla="*/ 64684 h 313525"/>
                  <a:gd name="connsiteX54" fmla="*/ 247254 w 323554"/>
                  <a:gd name="connsiteY54" fmla="*/ 62303 h 313525"/>
                  <a:gd name="connsiteX55" fmla="*/ 24647 w 323554"/>
                  <a:gd name="connsiteY55" fmla="*/ 48412 h 313525"/>
                  <a:gd name="connsiteX56" fmla="*/ 201069 w 323554"/>
                  <a:gd name="connsiteY56" fmla="*/ 48412 h 313525"/>
                  <a:gd name="connsiteX57" fmla="*/ 214041 w 323554"/>
                  <a:gd name="connsiteY57" fmla="*/ 52292 h 313525"/>
                  <a:gd name="connsiteX58" fmla="*/ 193285 w 323554"/>
                  <a:gd name="connsiteY58" fmla="*/ 76863 h 313525"/>
                  <a:gd name="connsiteX59" fmla="*/ 181610 w 323554"/>
                  <a:gd name="connsiteY59" fmla="*/ 72983 h 313525"/>
                  <a:gd name="connsiteX60" fmla="*/ 45403 w 323554"/>
                  <a:gd name="connsiteY60" fmla="*/ 72983 h 313525"/>
                  <a:gd name="connsiteX61" fmla="*/ 24647 w 323554"/>
                  <a:gd name="connsiteY61" fmla="*/ 93675 h 313525"/>
                  <a:gd name="connsiteX62" fmla="*/ 24647 w 323554"/>
                  <a:gd name="connsiteY62" fmla="*/ 268262 h 313525"/>
                  <a:gd name="connsiteX63" fmla="*/ 45403 w 323554"/>
                  <a:gd name="connsiteY63" fmla="*/ 287660 h 313525"/>
                  <a:gd name="connsiteX64" fmla="*/ 181610 w 323554"/>
                  <a:gd name="connsiteY64" fmla="*/ 287660 h 313525"/>
                  <a:gd name="connsiteX65" fmla="*/ 202366 w 323554"/>
                  <a:gd name="connsiteY65" fmla="*/ 268262 h 313525"/>
                  <a:gd name="connsiteX66" fmla="*/ 202366 w 323554"/>
                  <a:gd name="connsiteY66" fmla="*/ 202307 h 313525"/>
                  <a:gd name="connsiteX67" fmla="*/ 203663 w 323554"/>
                  <a:gd name="connsiteY67" fmla="*/ 201014 h 313525"/>
                  <a:gd name="connsiteX68" fmla="*/ 206258 w 323554"/>
                  <a:gd name="connsiteY68" fmla="*/ 198427 h 313525"/>
                  <a:gd name="connsiteX69" fmla="*/ 227013 w 323554"/>
                  <a:gd name="connsiteY69" fmla="*/ 175149 h 313525"/>
                  <a:gd name="connsiteX70" fmla="*/ 227013 w 323554"/>
                  <a:gd name="connsiteY70" fmla="*/ 287660 h 313525"/>
                  <a:gd name="connsiteX71" fmla="*/ 201069 w 323554"/>
                  <a:gd name="connsiteY71" fmla="*/ 313525 h 313525"/>
                  <a:gd name="connsiteX72" fmla="*/ 25944 w 323554"/>
                  <a:gd name="connsiteY72" fmla="*/ 313525 h 313525"/>
                  <a:gd name="connsiteX73" fmla="*/ 0 w 323554"/>
                  <a:gd name="connsiteY73" fmla="*/ 287660 h 313525"/>
                  <a:gd name="connsiteX74" fmla="*/ 0 w 323554"/>
                  <a:gd name="connsiteY74" fmla="*/ 72983 h 313525"/>
                  <a:gd name="connsiteX75" fmla="*/ 24647 w 323554"/>
                  <a:gd name="connsiteY75" fmla="*/ 48412 h 313525"/>
                  <a:gd name="connsiteX76" fmla="*/ 242888 w 323554"/>
                  <a:gd name="connsiteY76" fmla="*/ 42062 h 313525"/>
                  <a:gd name="connsiteX77" fmla="*/ 285751 w 323554"/>
                  <a:gd name="connsiteY77" fmla="*/ 81750 h 313525"/>
                  <a:gd name="connsiteX78" fmla="*/ 279401 w 323554"/>
                  <a:gd name="connsiteY78" fmla="*/ 89687 h 313525"/>
                  <a:gd name="connsiteX79" fmla="*/ 200026 w 323554"/>
                  <a:gd name="connsiteY79" fmla="*/ 178587 h 313525"/>
                  <a:gd name="connsiteX80" fmla="*/ 193676 w 323554"/>
                  <a:gd name="connsiteY80" fmla="*/ 184937 h 313525"/>
                  <a:gd name="connsiteX81" fmla="*/ 150813 w 323554"/>
                  <a:gd name="connsiteY81" fmla="*/ 146837 h 313525"/>
                  <a:gd name="connsiteX82" fmla="*/ 155576 w 323554"/>
                  <a:gd name="connsiteY82" fmla="*/ 138899 h 313525"/>
                  <a:gd name="connsiteX83" fmla="*/ 236538 w 323554"/>
                  <a:gd name="connsiteY83" fmla="*/ 48412 h 313525"/>
                  <a:gd name="connsiteX84" fmla="*/ 257175 w 323554"/>
                  <a:gd name="connsiteY84" fmla="*/ 26187 h 313525"/>
                  <a:gd name="connsiteX85" fmla="*/ 301625 w 323554"/>
                  <a:gd name="connsiteY85" fmla="*/ 64287 h 313525"/>
                  <a:gd name="connsiteX86" fmla="*/ 295275 w 323554"/>
                  <a:gd name="connsiteY86" fmla="*/ 72225 h 313525"/>
                  <a:gd name="connsiteX87" fmla="*/ 290513 w 323554"/>
                  <a:gd name="connsiteY87" fmla="*/ 75400 h 313525"/>
                  <a:gd name="connsiteX88" fmla="*/ 247650 w 323554"/>
                  <a:gd name="connsiteY88" fmla="*/ 37300 h 313525"/>
                  <a:gd name="connsiteX89" fmla="*/ 250825 w 323554"/>
                  <a:gd name="connsiteY89" fmla="*/ 34125 h 313525"/>
                  <a:gd name="connsiteX90" fmla="*/ 285750 w 323554"/>
                  <a:gd name="connsiteY90" fmla="*/ 11899 h 313525"/>
                  <a:gd name="connsiteX91" fmla="*/ 279400 w 323554"/>
                  <a:gd name="connsiteY91" fmla="*/ 19837 h 313525"/>
                  <a:gd name="connsiteX92" fmla="*/ 304800 w 323554"/>
                  <a:gd name="connsiteY92" fmla="*/ 43649 h 313525"/>
                  <a:gd name="connsiteX93" fmla="*/ 312738 w 323554"/>
                  <a:gd name="connsiteY93" fmla="*/ 35712 h 313525"/>
                  <a:gd name="connsiteX94" fmla="*/ 285265 w 323554"/>
                  <a:gd name="connsiteY94" fmla="*/ 516 h 313525"/>
                  <a:gd name="connsiteX95" fmla="*/ 294336 w 323554"/>
                  <a:gd name="connsiteY95" fmla="*/ 3151 h 313525"/>
                  <a:gd name="connsiteX96" fmla="*/ 318958 w 323554"/>
                  <a:gd name="connsiteY96" fmla="*/ 25545 h 313525"/>
                  <a:gd name="connsiteX97" fmla="*/ 320254 w 323554"/>
                  <a:gd name="connsiteY97" fmla="*/ 43987 h 313525"/>
                  <a:gd name="connsiteX98" fmla="*/ 305999 w 323554"/>
                  <a:gd name="connsiteY98" fmla="*/ 61112 h 313525"/>
                  <a:gd name="connsiteX99" fmla="*/ 261938 w 323554"/>
                  <a:gd name="connsiteY99" fmla="*/ 20276 h 313525"/>
                  <a:gd name="connsiteX100" fmla="*/ 276193 w 323554"/>
                  <a:gd name="connsiteY100" fmla="*/ 4468 h 313525"/>
                  <a:gd name="connsiteX101" fmla="*/ 285265 w 323554"/>
                  <a:gd name="connsiteY101" fmla="*/ 516 h 3135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</a:cxnLst>
                <a:rect l="l" t="t" r="r" b="b"/>
                <a:pathLst>
                  <a:path w="323554" h="313525">
                    <a:moveTo>
                      <a:pt x="58918" y="189699"/>
                    </a:moveTo>
                    <a:cubicBezTo>
                      <a:pt x="58918" y="189699"/>
                      <a:pt x="58918" y="189699"/>
                      <a:pt x="101421" y="189699"/>
                    </a:cubicBezTo>
                    <a:cubicBezTo>
                      <a:pt x="102709" y="189699"/>
                      <a:pt x="102709" y="189699"/>
                      <a:pt x="103997" y="189699"/>
                    </a:cubicBezTo>
                    <a:cubicBezTo>
                      <a:pt x="109149" y="189699"/>
                      <a:pt x="114301" y="195046"/>
                      <a:pt x="114301" y="201731"/>
                    </a:cubicBezTo>
                    <a:cubicBezTo>
                      <a:pt x="114301" y="203067"/>
                      <a:pt x="114301" y="204404"/>
                      <a:pt x="113013" y="205741"/>
                    </a:cubicBezTo>
                    <a:cubicBezTo>
                      <a:pt x="111725" y="211088"/>
                      <a:pt x="107861" y="215099"/>
                      <a:pt x="101421" y="215099"/>
                    </a:cubicBezTo>
                    <a:cubicBezTo>
                      <a:pt x="101421" y="215099"/>
                      <a:pt x="101421" y="215099"/>
                      <a:pt x="58918" y="215099"/>
                    </a:cubicBezTo>
                    <a:cubicBezTo>
                      <a:pt x="51190" y="215099"/>
                      <a:pt x="46038" y="209752"/>
                      <a:pt x="46038" y="201731"/>
                    </a:cubicBezTo>
                    <a:cubicBezTo>
                      <a:pt x="46038" y="195046"/>
                      <a:pt x="51190" y="189699"/>
                      <a:pt x="58918" y="189699"/>
                    </a:cubicBezTo>
                    <a:close/>
                    <a:moveTo>
                      <a:pt x="149225" y="165887"/>
                    </a:moveTo>
                    <a:lnTo>
                      <a:pt x="142875" y="186525"/>
                    </a:lnTo>
                    <a:lnTo>
                      <a:pt x="153988" y="196050"/>
                    </a:lnTo>
                    <a:lnTo>
                      <a:pt x="173038" y="188112"/>
                    </a:lnTo>
                    <a:close/>
                    <a:moveTo>
                      <a:pt x="145188" y="151599"/>
                    </a:moveTo>
                    <a:cubicBezTo>
                      <a:pt x="145188" y="151599"/>
                      <a:pt x="145188" y="151599"/>
                      <a:pt x="187326" y="190104"/>
                    </a:cubicBezTo>
                    <a:cubicBezTo>
                      <a:pt x="187326" y="190104"/>
                      <a:pt x="187326" y="190104"/>
                      <a:pt x="138803" y="210640"/>
                    </a:cubicBezTo>
                    <a:cubicBezTo>
                      <a:pt x="136249" y="211924"/>
                      <a:pt x="133696" y="211924"/>
                      <a:pt x="131142" y="210640"/>
                    </a:cubicBezTo>
                    <a:cubicBezTo>
                      <a:pt x="129865" y="208073"/>
                      <a:pt x="128588" y="205506"/>
                      <a:pt x="129865" y="202939"/>
                    </a:cubicBezTo>
                    <a:cubicBezTo>
                      <a:pt x="129865" y="202939"/>
                      <a:pt x="129865" y="202939"/>
                      <a:pt x="145188" y="151599"/>
                    </a:cubicBezTo>
                    <a:close/>
                    <a:moveTo>
                      <a:pt x="58982" y="146837"/>
                    </a:moveTo>
                    <a:cubicBezTo>
                      <a:pt x="58982" y="146837"/>
                      <a:pt x="58982" y="146837"/>
                      <a:pt x="130176" y="146837"/>
                    </a:cubicBezTo>
                    <a:cubicBezTo>
                      <a:pt x="130176" y="148186"/>
                      <a:pt x="130176" y="148186"/>
                      <a:pt x="130176" y="148186"/>
                    </a:cubicBezTo>
                    <a:lnTo>
                      <a:pt x="122409" y="173825"/>
                    </a:lnTo>
                    <a:cubicBezTo>
                      <a:pt x="122409" y="173825"/>
                      <a:pt x="122409" y="173825"/>
                      <a:pt x="58982" y="173825"/>
                    </a:cubicBezTo>
                    <a:cubicBezTo>
                      <a:pt x="51216" y="173825"/>
                      <a:pt x="46038" y="167078"/>
                      <a:pt x="46038" y="160331"/>
                    </a:cubicBezTo>
                    <a:cubicBezTo>
                      <a:pt x="46038" y="153584"/>
                      <a:pt x="51216" y="146837"/>
                      <a:pt x="58982" y="146837"/>
                    </a:cubicBezTo>
                    <a:close/>
                    <a:moveTo>
                      <a:pt x="59011" y="105562"/>
                    </a:moveTo>
                    <a:lnTo>
                      <a:pt x="166688" y="105562"/>
                    </a:lnTo>
                    <a:cubicBezTo>
                      <a:pt x="166688" y="105562"/>
                      <a:pt x="166688" y="105562"/>
                      <a:pt x="144634" y="130962"/>
                    </a:cubicBezTo>
                    <a:cubicBezTo>
                      <a:pt x="144634" y="130962"/>
                      <a:pt x="144634" y="130962"/>
                      <a:pt x="59011" y="130962"/>
                    </a:cubicBezTo>
                    <a:cubicBezTo>
                      <a:pt x="51227" y="130962"/>
                      <a:pt x="46038" y="125615"/>
                      <a:pt x="46038" y="118930"/>
                    </a:cubicBezTo>
                    <a:cubicBezTo>
                      <a:pt x="46038" y="110909"/>
                      <a:pt x="51227" y="105562"/>
                      <a:pt x="59011" y="105562"/>
                    </a:cubicBezTo>
                    <a:close/>
                    <a:moveTo>
                      <a:pt x="226883" y="81749"/>
                    </a:moveTo>
                    <a:cubicBezTo>
                      <a:pt x="225587" y="81749"/>
                      <a:pt x="224292" y="83037"/>
                      <a:pt x="224292" y="83037"/>
                    </a:cubicBezTo>
                    <a:cubicBezTo>
                      <a:pt x="224292" y="83037"/>
                      <a:pt x="224292" y="83037"/>
                      <a:pt x="171159" y="140996"/>
                    </a:cubicBezTo>
                    <a:cubicBezTo>
                      <a:pt x="169863" y="142284"/>
                      <a:pt x="169863" y="144860"/>
                      <a:pt x="172455" y="146148"/>
                    </a:cubicBezTo>
                    <a:cubicBezTo>
                      <a:pt x="172455" y="146148"/>
                      <a:pt x="172455" y="146148"/>
                      <a:pt x="175047" y="148724"/>
                    </a:cubicBezTo>
                    <a:cubicBezTo>
                      <a:pt x="175047" y="148724"/>
                      <a:pt x="176343" y="150012"/>
                      <a:pt x="177639" y="150012"/>
                    </a:cubicBezTo>
                    <a:cubicBezTo>
                      <a:pt x="177639" y="150012"/>
                      <a:pt x="178934" y="148724"/>
                      <a:pt x="180230" y="148724"/>
                    </a:cubicBezTo>
                    <a:cubicBezTo>
                      <a:pt x="180230" y="148724"/>
                      <a:pt x="180230" y="148724"/>
                      <a:pt x="232067" y="90765"/>
                    </a:cubicBezTo>
                    <a:cubicBezTo>
                      <a:pt x="233363" y="89477"/>
                      <a:pt x="233363" y="86901"/>
                      <a:pt x="232067" y="85613"/>
                    </a:cubicBezTo>
                    <a:cubicBezTo>
                      <a:pt x="232067" y="85613"/>
                      <a:pt x="232067" y="85613"/>
                      <a:pt x="229475" y="83037"/>
                    </a:cubicBezTo>
                    <a:cubicBezTo>
                      <a:pt x="228179" y="81749"/>
                      <a:pt x="226883" y="81749"/>
                      <a:pt x="226883" y="81749"/>
                    </a:cubicBezTo>
                    <a:close/>
                    <a:moveTo>
                      <a:pt x="247254" y="62303"/>
                    </a:moveTo>
                    <a:cubicBezTo>
                      <a:pt x="244873" y="61112"/>
                      <a:pt x="243682" y="62303"/>
                      <a:pt x="242491" y="63493"/>
                    </a:cubicBezTo>
                    <a:cubicBezTo>
                      <a:pt x="242491" y="63493"/>
                      <a:pt x="242491" y="63493"/>
                      <a:pt x="237729" y="68256"/>
                    </a:cubicBezTo>
                    <a:cubicBezTo>
                      <a:pt x="237729" y="68256"/>
                      <a:pt x="236538" y="69447"/>
                      <a:pt x="236538" y="70637"/>
                    </a:cubicBezTo>
                    <a:cubicBezTo>
                      <a:pt x="236538" y="70637"/>
                      <a:pt x="237729" y="71828"/>
                      <a:pt x="237729" y="73019"/>
                    </a:cubicBezTo>
                    <a:cubicBezTo>
                      <a:pt x="237729" y="73019"/>
                      <a:pt x="237729" y="73019"/>
                      <a:pt x="240110" y="74209"/>
                    </a:cubicBezTo>
                    <a:cubicBezTo>
                      <a:pt x="241301" y="75400"/>
                      <a:pt x="242491" y="75400"/>
                      <a:pt x="242491" y="75400"/>
                    </a:cubicBezTo>
                    <a:cubicBezTo>
                      <a:pt x="243682" y="75400"/>
                      <a:pt x="243682" y="75400"/>
                      <a:pt x="244873" y="75400"/>
                    </a:cubicBezTo>
                    <a:cubicBezTo>
                      <a:pt x="244873" y="74209"/>
                      <a:pt x="244873" y="74209"/>
                      <a:pt x="244873" y="74209"/>
                    </a:cubicBezTo>
                    <a:cubicBezTo>
                      <a:pt x="244873" y="74209"/>
                      <a:pt x="244873" y="74209"/>
                      <a:pt x="249635" y="69447"/>
                    </a:cubicBezTo>
                    <a:cubicBezTo>
                      <a:pt x="250826" y="68256"/>
                      <a:pt x="250826" y="65875"/>
                      <a:pt x="249635" y="64684"/>
                    </a:cubicBezTo>
                    <a:cubicBezTo>
                      <a:pt x="249635" y="64684"/>
                      <a:pt x="249635" y="64684"/>
                      <a:pt x="247254" y="62303"/>
                    </a:cubicBezTo>
                    <a:close/>
                    <a:moveTo>
                      <a:pt x="24647" y="48412"/>
                    </a:moveTo>
                    <a:cubicBezTo>
                      <a:pt x="24647" y="48412"/>
                      <a:pt x="24647" y="48412"/>
                      <a:pt x="201069" y="48412"/>
                    </a:cubicBezTo>
                    <a:cubicBezTo>
                      <a:pt x="206258" y="48412"/>
                      <a:pt x="210149" y="49705"/>
                      <a:pt x="214041" y="52292"/>
                    </a:cubicBezTo>
                    <a:cubicBezTo>
                      <a:pt x="214041" y="52292"/>
                      <a:pt x="214041" y="52292"/>
                      <a:pt x="193285" y="76863"/>
                    </a:cubicBezTo>
                    <a:cubicBezTo>
                      <a:pt x="189394" y="74277"/>
                      <a:pt x="185502" y="72983"/>
                      <a:pt x="181610" y="72983"/>
                    </a:cubicBezTo>
                    <a:cubicBezTo>
                      <a:pt x="181610" y="72983"/>
                      <a:pt x="181610" y="72983"/>
                      <a:pt x="45403" y="72983"/>
                    </a:cubicBezTo>
                    <a:cubicBezTo>
                      <a:pt x="33728" y="72983"/>
                      <a:pt x="24647" y="82036"/>
                      <a:pt x="24647" y="93675"/>
                    </a:cubicBezTo>
                    <a:cubicBezTo>
                      <a:pt x="24647" y="93675"/>
                      <a:pt x="24647" y="93675"/>
                      <a:pt x="24647" y="268262"/>
                    </a:cubicBezTo>
                    <a:cubicBezTo>
                      <a:pt x="24647" y="278608"/>
                      <a:pt x="33728" y="287660"/>
                      <a:pt x="45403" y="287660"/>
                    </a:cubicBezTo>
                    <a:cubicBezTo>
                      <a:pt x="45403" y="287660"/>
                      <a:pt x="45403" y="287660"/>
                      <a:pt x="181610" y="287660"/>
                    </a:cubicBezTo>
                    <a:cubicBezTo>
                      <a:pt x="193285" y="287660"/>
                      <a:pt x="202366" y="278608"/>
                      <a:pt x="202366" y="268262"/>
                    </a:cubicBezTo>
                    <a:cubicBezTo>
                      <a:pt x="202366" y="268262"/>
                      <a:pt x="202366" y="268262"/>
                      <a:pt x="202366" y="202307"/>
                    </a:cubicBezTo>
                    <a:cubicBezTo>
                      <a:pt x="202366" y="202307"/>
                      <a:pt x="202366" y="201014"/>
                      <a:pt x="203663" y="201014"/>
                    </a:cubicBezTo>
                    <a:cubicBezTo>
                      <a:pt x="203663" y="199720"/>
                      <a:pt x="204960" y="199720"/>
                      <a:pt x="206258" y="198427"/>
                    </a:cubicBezTo>
                    <a:cubicBezTo>
                      <a:pt x="206258" y="198427"/>
                      <a:pt x="206258" y="198427"/>
                      <a:pt x="227013" y="175149"/>
                    </a:cubicBezTo>
                    <a:cubicBezTo>
                      <a:pt x="227013" y="175149"/>
                      <a:pt x="227013" y="175149"/>
                      <a:pt x="227013" y="287660"/>
                    </a:cubicBezTo>
                    <a:cubicBezTo>
                      <a:pt x="227013" y="301886"/>
                      <a:pt x="215338" y="313525"/>
                      <a:pt x="201069" y="313525"/>
                    </a:cubicBezTo>
                    <a:cubicBezTo>
                      <a:pt x="201069" y="313525"/>
                      <a:pt x="201069" y="313525"/>
                      <a:pt x="25944" y="313525"/>
                    </a:cubicBezTo>
                    <a:cubicBezTo>
                      <a:pt x="11675" y="313525"/>
                      <a:pt x="0" y="301886"/>
                      <a:pt x="0" y="287660"/>
                    </a:cubicBezTo>
                    <a:cubicBezTo>
                      <a:pt x="0" y="287660"/>
                      <a:pt x="0" y="287660"/>
                      <a:pt x="0" y="72983"/>
                    </a:cubicBezTo>
                    <a:cubicBezTo>
                      <a:pt x="0" y="60051"/>
                      <a:pt x="10378" y="48412"/>
                      <a:pt x="24647" y="48412"/>
                    </a:cubicBezTo>
                    <a:close/>
                    <a:moveTo>
                      <a:pt x="242888" y="42062"/>
                    </a:moveTo>
                    <a:lnTo>
                      <a:pt x="285751" y="81750"/>
                    </a:lnTo>
                    <a:lnTo>
                      <a:pt x="279401" y="89687"/>
                    </a:lnTo>
                    <a:lnTo>
                      <a:pt x="200026" y="178587"/>
                    </a:lnTo>
                    <a:lnTo>
                      <a:pt x="193676" y="184937"/>
                    </a:lnTo>
                    <a:lnTo>
                      <a:pt x="150813" y="146837"/>
                    </a:lnTo>
                    <a:lnTo>
                      <a:pt x="155576" y="138899"/>
                    </a:lnTo>
                    <a:lnTo>
                      <a:pt x="236538" y="48412"/>
                    </a:lnTo>
                    <a:close/>
                    <a:moveTo>
                      <a:pt x="257175" y="26187"/>
                    </a:moveTo>
                    <a:lnTo>
                      <a:pt x="301625" y="64287"/>
                    </a:lnTo>
                    <a:lnTo>
                      <a:pt x="295275" y="72225"/>
                    </a:lnTo>
                    <a:lnTo>
                      <a:pt x="290513" y="75400"/>
                    </a:lnTo>
                    <a:lnTo>
                      <a:pt x="247650" y="37300"/>
                    </a:lnTo>
                    <a:lnTo>
                      <a:pt x="250825" y="34125"/>
                    </a:lnTo>
                    <a:close/>
                    <a:moveTo>
                      <a:pt x="285750" y="11899"/>
                    </a:moveTo>
                    <a:lnTo>
                      <a:pt x="279400" y="19837"/>
                    </a:lnTo>
                    <a:lnTo>
                      <a:pt x="304800" y="43649"/>
                    </a:lnTo>
                    <a:lnTo>
                      <a:pt x="312738" y="35712"/>
                    </a:lnTo>
                    <a:close/>
                    <a:moveTo>
                      <a:pt x="285265" y="516"/>
                    </a:moveTo>
                    <a:cubicBezTo>
                      <a:pt x="289152" y="-801"/>
                      <a:pt x="291744" y="516"/>
                      <a:pt x="294336" y="3151"/>
                    </a:cubicBezTo>
                    <a:cubicBezTo>
                      <a:pt x="294336" y="3151"/>
                      <a:pt x="294336" y="3151"/>
                      <a:pt x="318958" y="25545"/>
                    </a:cubicBezTo>
                    <a:cubicBezTo>
                      <a:pt x="324142" y="30814"/>
                      <a:pt x="325438" y="38718"/>
                      <a:pt x="320254" y="43987"/>
                    </a:cubicBezTo>
                    <a:cubicBezTo>
                      <a:pt x="320254" y="43987"/>
                      <a:pt x="320254" y="43987"/>
                      <a:pt x="305999" y="61112"/>
                    </a:cubicBezTo>
                    <a:cubicBezTo>
                      <a:pt x="305999" y="61112"/>
                      <a:pt x="305999" y="61112"/>
                      <a:pt x="261938" y="20276"/>
                    </a:cubicBezTo>
                    <a:cubicBezTo>
                      <a:pt x="261938" y="20276"/>
                      <a:pt x="261938" y="20276"/>
                      <a:pt x="276193" y="4468"/>
                    </a:cubicBezTo>
                    <a:cubicBezTo>
                      <a:pt x="278785" y="1834"/>
                      <a:pt x="281377" y="516"/>
                      <a:pt x="285265" y="51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33" name="文本框 32"/>
            <p:cNvSpPr txBox="1"/>
            <p:nvPr/>
          </p:nvSpPr>
          <p:spPr>
            <a:xfrm>
              <a:off x="8344988" y="4922597"/>
              <a:ext cx="252621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cxnSp>
        <p:nvCxnSpPr>
          <p:cNvPr id="60" name="直接连接符 59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步骤控制</a:t>
            </a:r>
          </a:p>
        </p:txBody>
      </p:sp>
      <p:cxnSp>
        <p:nvCxnSpPr>
          <p:cNvPr id="62" name="直接连接符 61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19"/>
          <p:cNvSpPr txBox="1"/>
          <p:nvPr/>
        </p:nvSpPr>
        <p:spPr>
          <a:xfrm>
            <a:off x="1910397" y="1893711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latin typeface="+mn-lt"/>
                <a:cs typeface="+mn-ea"/>
                <a:sym typeface="+mn-lt"/>
              </a:rPr>
              <a:t>营销管理把控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64" name="TextBox 19"/>
          <p:cNvSpPr txBox="1"/>
          <p:nvPr/>
        </p:nvSpPr>
        <p:spPr>
          <a:xfrm>
            <a:off x="5330649" y="1893711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latin typeface="+mn-lt"/>
                <a:cs typeface="+mn-ea"/>
                <a:sym typeface="+mn-lt"/>
              </a:rPr>
              <a:t>业务拓展控制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65" name="TextBox 19"/>
          <p:cNvSpPr txBox="1"/>
          <p:nvPr/>
        </p:nvSpPr>
        <p:spPr>
          <a:xfrm>
            <a:off x="8787806" y="1893711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latin typeface="+mn-lt"/>
                <a:cs typeface="+mn-ea"/>
                <a:sym typeface="+mn-lt"/>
              </a:rPr>
              <a:t>客户合作监督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66" name="TextBox 19"/>
          <p:cNvSpPr txBox="1"/>
          <p:nvPr/>
        </p:nvSpPr>
        <p:spPr>
          <a:xfrm>
            <a:off x="1910397" y="3941677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latin typeface="+mn-lt"/>
                <a:cs typeface="+mn-ea"/>
                <a:sym typeface="+mn-lt"/>
              </a:rPr>
              <a:t>渠道拓展管理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67" name="TextBox 19"/>
          <p:cNvSpPr txBox="1"/>
          <p:nvPr/>
        </p:nvSpPr>
        <p:spPr>
          <a:xfrm>
            <a:off x="5330649" y="3941677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latin typeface="+mn-lt"/>
                <a:cs typeface="+mn-ea"/>
                <a:sym typeface="+mn-lt"/>
              </a:rPr>
              <a:t>团队合作把控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  <p:sp>
        <p:nvSpPr>
          <p:cNvPr id="68" name="TextBox 19"/>
          <p:cNvSpPr txBox="1"/>
          <p:nvPr/>
        </p:nvSpPr>
        <p:spPr>
          <a:xfrm>
            <a:off x="8787806" y="3941677"/>
            <a:ext cx="2444433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latin typeface="+mn-lt"/>
                <a:cs typeface="+mn-ea"/>
                <a:sym typeface="+mn-lt"/>
              </a:rPr>
              <a:t>项目实施管控</a:t>
            </a:r>
            <a:endParaRPr lang="en-US" sz="2000" dirty="0">
              <a:latin typeface="+mn-lt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6814876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ïŝľîḋè"/>
          <p:cNvSpPr/>
          <p:nvPr/>
        </p:nvSpPr>
        <p:spPr>
          <a:xfrm>
            <a:off x="2251291" y="1305822"/>
            <a:ext cx="1049867" cy="104986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52" name="îṧḷiḍé"/>
          <p:cNvSpPr/>
          <p:nvPr/>
        </p:nvSpPr>
        <p:spPr>
          <a:xfrm>
            <a:off x="2399701" y="1454234"/>
            <a:ext cx="753045" cy="753045"/>
          </a:xfrm>
          <a:prstGeom prst="ellips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63" name="ïṧḷíďè"/>
          <p:cNvSpPr>
            <a:spLocks/>
          </p:cNvSpPr>
          <p:nvPr/>
        </p:nvSpPr>
        <p:spPr bwMode="auto">
          <a:xfrm>
            <a:off x="2585458" y="1640277"/>
            <a:ext cx="381533" cy="380957"/>
          </a:xfrm>
          <a:custGeom>
            <a:avLst/>
            <a:gdLst>
              <a:gd name="connsiteX0" fmla="*/ 264400 w 607639"/>
              <a:gd name="connsiteY0" fmla="*/ 371924 h 606722"/>
              <a:gd name="connsiteX1" fmla="*/ 209306 w 607639"/>
              <a:gd name="connsiteY1" fmla="*/ 398407 h 606722"/>
              <a:gd name="connsiteX2" fmla="*/ 171212 w 607639"/>
              <a:gd name="connsiteY2" fmla="*/ 423290 h 606722"/>
              <a:gd name="connsiteX3" fmla="*/ 196756 w 607639"/>
              <a:gd name="connsiteY3" fmla="*/ 433510 h 606722"/>
              <a:gd name="connsiteX4" fmla="*/ 410813 w 607639"/>
              <a:gd name="connsiteY4" fmla="*/ 433510 h 606722"/>
              <a:gd name="connsiteX5" fmla="*/ 436358 w 607639"/>
              <a:gd name="connsiteY5" fmla="*/ 423290 h 606722"/>
              <a:gd name="connsiteX6" fmla="*/ 398352 w 607639"/>
              <a:gd name="connsiteY6" fmla="*/ 398407 h 606722"/>
              <a:gd name="connsiteX7" fmla="*/ 342368 w 607639"/>
              <a:gd name="connsiteY7" fmla="*/ 372457 h 606722"/>
              <a:gd name="connsiteX8" fmla="*/ 303740 w 607639"/>
              <a:gd name="connsiteY8" fmla="*/ 382499 h 606722"/>
              <a:gd name="connsiteX9" fmla="*/ 264400 w 607639"/>
              <a:gd name="connsiteY9" fmla="*/ 371924 h 606722"/>
              <a:gd name="connsiteX10" fmla="*/ 303740 w 607639"/>
              <a:gd name="connsiteY10" fmla="*/ 173124 h 606722"/>
              <a:gd name="connsiteX11" fmla="*/ 236720 w 607639"/>
              <a:gd name="connsiteY11" fmla="*/ 262970 h 606722"/>
              <a:gd name="connsiteX12" fmla="*/ 303740 w 607639"/>
              <a:gd name="connsiteY12" fmla="*/ 352906 h 606722"/>
              <a:gd name="connsiteX13" fmla="*/ 370850 w 607639"/>
              <a:gd name="connsiteY13" fmla="*/ 262970 h 606722"/>
              <a:gd name="connsiteX14" fmla="*/ 303740 w 607639"/>
              <a:gd name="connsiteY14" fmla="*/ 173124 h 606722"/>
              <a:gd name="connsiteX15" fmla="*/ 303740 w 607639"/>
              <a:gd name="connsiteY15" fmla="*/ 143530 h 606722"/>
              <a:gd name="connsiteX16" fmla="*/ 400489 w 607639"/>
              <a:gd name="connsiteY16" fmla="*/ 262970 h 606722"/>
              <a:gd name="connsiteX17" fmla="*/ 368981 w 607639"/>
              <a:gd name="connsiteY17" fmla="*/ 350684 h 606722"/>
              <a:gd name="connsiteX18" fmla="*/ 410902 w 607639"/>
              <a:gd name="connsiteY18" fmla="*/ 371568 h 606722"/>
              <a:gd name="connsiteX19" fmla="*/ 466085 w 607639"/>
              <a:gd name="connsiteY19" fmla="*/ 423290 h 606722"/>
              <a:gd name="connsiteX20" fmla="*/ 410813 w 607639"/>
              <a:gd name="connsiteY20" fmla="*/ 463192 h 606722"/>
              <a:gd name="connsiteX21" fmla="*/ 196756 w 607639"/>
              <a:gd name="connsiteY21" fmla="*/ 463192 h 606722"/>
              <a:gd name="connsiteX22" fmla="*/ 141484 w 607639"/>
              <a:gd name="connsiteY22" fmla="*/ 423290 h 606722"/>
              <a:gd name="connsiteX23" fmla="*/ 196578 w 607639"/>
              <a:gd name="connsiteY23" fmla="*/ 371657 h 606722"/>
              <a:gd name="connsiteX24" fmla="*/ 238589 w 607639"/>
              <a:gd name="connsiteY24" fmla="*/ 350773 h 606722"/>
              <a:gd name="connsiteX25" fmla="*/ 206992 w 607639"/>
              <a:gd name="connsiteY25" fmla="*/ 262970 h 606722"/>
              <a:gd name="connsiteX26" fmla="*/ 303740 w 607639"/>
              <a:gd name="connsiteY26" fmla="*/ 143530 h 606722"/>
              <a:gd name="connsiteX27" fmla="*/ 288644 w 607639"/>
              <a:gd name="connsiteY27" fmla="*/ 31105 h 606722"/>
              <a:gd name="connsiteX28" fmla="*/ 31152 w 607639"/>
              <a:gd name="connsiteY28" fmla="*/ 288209 h 606722"/>
              <a:gd name="connsiteX29" fmla="*/ 91141 w 607639"/>
              <a:gd name="connsiteY29" fmla="*/ 288209 h 606722"/>
              <a:gd name="connsiteX30" fmla="*/ 91141 w 607639"/>
              <a:gd name="connsiteY30" fmla="*/ 318514 h 606722"/>
              <a:gd name="connsiteX31" fmla="*/ 31152 w 607639"/>
              <a:gd name="connsiteY31" fmla="*/ 318514 h 606722"/>
              <a:gd name="connsiteX32" fmla="*/ 288644 w 607639"/>
              <a:gd name="connsiteY32" fmla="*/ 575617 h 606722"/>
              <a:gd name="connsiteX33" fmla="*/ 288644 w 607639"/>
              <a:gd name="connsiteY33" fmla="*/ 515718 h 606722"/>
              <a:gd name="connsiteX34" fmla="*/ 318995 w 607639"/>
              <a:gd name="connsiteY34" fmla="*/ 515718 h 606722"/>
              <a:gd name="connsiteX35" fmla="*/ 318995 w 607639"/>
              <a:gd name="connsiteY35" fmla="*/ 575617 h 606722"/>
              <a:gd name="connsiteX36" fmla="*/ 576487 w 607639"/>
              <a:gd name="connsiteY36" fmla="*/ 318514 h 606722"/>
              <a:gd name="connsiteX37" fmla="*/ 516498 w 607639"/>
              <a:gd name="connsiteY37" fmla="*/ 318514 h 606722"/>
              <a:gd name="connsiteX38" fmla="*/ 516498 w 607639"/>
              <a:gd name="connsiteY38" fmla="*/ 288209 h 606722"/>
              <a:gd name="connsiteX39" fmla="*/ 576487 w 607639"/>
              <a:gd name="connsiteY39" fmla="*/ 288209 h 606722"/>
              <a:gd name="connsiteX40" fmla="*/ 318995 w 607639"/>
              <a:gd name="connsiteY40" fmla="*/ 31105 h 606722"/>
              <a:gd name="connsiteX41" fmla="*/ 318995 w 607639"/>
              <a:gd name="connsiteY41" fmla="*/ 91004 h 606722"/>
              <a:gd name="connsiteX42" fmla="*/ 288644 w 607639"/>
              <a:gd name="connsiteY42" fmla="*/ 91004 h 606722"/>
              <a:gd name="connsiteX43" fmla="*/ 303775 w 607639"/>
              <a:gd name="connsiteY43" fmla="*/ 0 h 606722"/>
              <a:gd name="connsiteX44" fmla="*/ 607639 w 607639"/>
              <a:gd name="connsiteY44" fmla="*/ 303317 h 606722"/>
              <a:gd name="connsiteX45" fmla="*/ 303775 w 607639"/>
              <a:gd name="connsiteY45" fmla="*/ 606722 h 606722"/>
              <a:gd name="connsiteX46" fmla="*/ 0 w 607639"/>
              <a:gd name="connsiteY46" fmla="*/ 303317 h 606722"/>
              <a:gd name="connsiteX47" fmla="*/ 303775 w 607639"/>
              <a:gd name="connsiteY47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607639" h="606722">
                <a:moveTo>
                  <a:pt x="264400" y="371924"/>
                </a:moveTo>
                <a:cubicBezTo>
                  <a:pt x="249625" y="379033"/>
                  <a:pt x="214557" y="395918"/>
                  <a:pt x="209306" y="398407"/>
                </a:cubicBezTo>
                <a:cubicBezTo>
                  <a:pt x="175929" y="413870"/>
                  <a:pt x="171212" y="416536"/>
                  <a:pt x="171212" y="423290"/>
                </a:cubicBezTo>
                <a:cubicBezTo>
                  <a:pt x="171212" y="432088"/>
                  <a:pt x="177531" y="433510"/>
                  <a:pt x="196756" y="433510"/>
                </a:cubicBezTo>
                <a:lnTo>
                  <a:pt x="410813" y="433510"/>
                </a:lnTo>
                <a:cubicBezTo>
                  <a:pt x="429949" y="433510"/>
                  <a:pt x="436358" y="432088"/>
                  <a:pt x="436358" y="423290"/>
                </a:cubicBezTo>
                <a:cubicBezTo>
                  <a:pt x="436358" y="416536"/>
                  <a:pt x="431551" y="413870"/>
                  <a:pt x="398352" y="398407"/>
                </a:cubicBezTo>
                <a:cubicBezTo>
                  <a:pt x="393813" y="396363"/>
                  <a:pt x="362216" y="381699"/>
                  <a:pt x="342368" y="372457"/>
                </a:cubicBezTo>
                <a:cubicBezTo>
                  <a:pt x="330531" y="378856"/>
                  <a:pt x="317536" y="382499"/>
                  <a:pt x="303740" y="382499"/>
                </a:cubicBezTo>
                <a:cubicBezTo>
                  <a:pt x="289766" y="382499"/>
                  <a:pt x="276416" y="378589"/>
                  <a:pt x="264400" y="371924"/>
                </a:cubicBezTo>
                <a:close/>
                <a:moveTo>
                  <a:pt x="303740" y="173124"/>
                </a:moveTo>
                <a:cubicBezTo>
                  <a:pt x="266803" y="173124"/>
                  <a:pt x="236720" y="213470"/>
                  <a:pt x="236720" y="262970"/>
                </a:cubicBezTo>
                <a:cubicBezTo>
                  <a:pt x="236720" y="312559"/>
                  <a:pt x="266803" y="352906"/>
                  <a:pt x="303740" y="352906"/>
                </a:cubicBezTo>
                <a:cubicBezTo>
                  <a:pt x="340766" y="352906"/>
                  <a:pt x="370850" y="312559"/>
                  <a:pt x="370850" y="262970"/>
                </a:cubicBezTo>
                <a:cubicBezTo>
                  <a:pt x="370850" y="213470"/>
                  <a:pt x="340766" y="173124"/>
                  <a:pt x="303740" y="173124"/>
                </a:cubicBezTo>
                <a:close/>
                <a:moveTo>
                  <a:pt x="303740" y="143530"/>
                </a:moveTo>
                <a:cubicBezTo>
                  <a:pt x="357143" y="143530"/>
                  <a:pt x="400489" y="197118"/>
                  <a:pt x="400489" y="262970"/>
                </a:cubicBezTo>
                <a:cubicBezTo>
                  <a:pt x="400489" y="297807"/>
                  <a:pt x="388206" y="328822"/>
                  <a:pt x="368981" y="350684"/>
                </a:cubicBezTo>
                <a:cubicBezTo>
                  <a:pt x="386070" y="359304"/>
                  <a:pt x="408232" y="370324"/>
                  <a:pt x="410902" y="371568"/>
                </a:cubicBezTo>
                <a:cubicBezTo>
                  <a:pt x="448818" y="389164"/>
                  <a:pt x="466085" y="397163"/>
                  <a:pt x="466085" y="423290"/>
                </a:cubicBezTo>
                <a:cubicBezTo>
                  <a:pt x="466085" y="463192"/>
                  <a:pt x="424431" y="463192"/>
                  <a:pt x="410813" y="463192"/>
                </a:cubicBezTo>
                <a:lnTo>
                  <a:pt x="196756" y="463192"/>
                </a:lnTo>
                <a:cubicBezTo>
                  <a:pt x="183050" y="463192"/>
                  <a:pt x="141484" y="463192"/>
                  <a:pt x="141484" y="423290"/>
                </a:cubicBezTo>
                <a:cubicBezTo>
                  <a:pt x="141484" y="397163"/>
                  <a:pt x="158751" y="389164"/>
                  <a:pt x="196578" y="371657"/>
                </a:cubicBezTo>
                <a:cubicBezTo>
                  <a:pt x="199693" y="370146"/>
                  <a:pt x="224526" y="357794"/>
                  <a:pt x="238589" y="350773"/>
                </a:cubicBezTo>
                <a:cubicBezTo>
                  <a:pt x="219275" y="328911"/>
                  <a:pt x="206992" y="297807"/>
                  <a:pt x="206992" y="262970"/>
                </a:cubicBezTo>
                <a:cubicBezTo>
                  <a:pt x="206992" y="197118"/>
                  <a:pt x="250426" y="143530"/>
                  <a:pt x="303740" y="143530"/>
                </a:cubicBezTo>
                <a:close/>
                <a:moveTo>
                  <a:pt x="288644" y="31105"/>
                </a:moveTo>
                <a:cubicBezTo>
                  <a:pt x="149974" y="38747"/>
                  <a:pt x="38806" y="149748"/>
                  <a:pt x="31152" y="288209"/>
                </a:cubicBezTo>
                <a:lnTo>
                  <a:pt x="91141" y="288209"/>
                </a:lnTo>
                <a:lnTo>
                  <a:pt x="91141" y="318514"/>
                </a:lnTo>
                <a:lnTo>
                  <a:pt x="31152" y="318514"/>
                </a:lnTo>
                <a:cubicBezTo>
                  <a:pt x="38806" y="456975"/>
                  <a:pt x="149974" y="567886"/>
                  <a:pt x="288644" y="575617"/>
                </a:cubicBezTo>
                <a:lnTo>
                  <a:pt x="288644" y="515718"/>
                </a:lnTo>
                <a:lnTo>
                  <a:pt x="318995" y="515718"/>
                </a:lnTo>
                <a:lnTo>
                  <a:pt x="318995" y="575617"/>
                </a:lnTo>
                <a:cubicBezTo>
                  <a:pt x="457665" y="567886"/>
                  <a:pt x="568833" y="456975"/>
                  <a:pt x="576487" y="318514"/>
                </a:cubicBezTo>
                <a:lnTo>
                  <a:pt x="516498" y="318514"/>
                </a:lnTo>
                <a:lnTo>
                  <a:pt x="516498" y="288209"/>
                </a:lnTo>
                <a:lnTo>
                  <a:pt x="576487" y="288209"/>
                </a:lnTo>
                <a:cubicBezTo>
                  <a:pt x="568833" y="149748"/>
                  <a:pt x="457665" y="38747"/>
                  <a:pt x="318995" y="31105"/>
                </a:cubicBezTo>
                <a:lnTo>
                  <a:pt x="318995" y="91004"/>
                </a:lnTo>
                <a:lnTo>
                  <a:pt x="288644" y="91004"/>
                </a:lnTo>
                <a:close/>
                <a:moveTo>
                  <a:pt x="303775" y="0"/>
                </a:moveTo>
                <a:cubicBezTo>
                  <a:pt x="471550" y="0"/>
                  <a:pt x="607639" y="135795"/>
                  <a:pt x="607639" y="303317"/>
                </a:cubicBezTo>
                <a:cubicBezTo>
                  <a:pt x="607639" y="470839"/>
                  <a:pt x="471550" y="606722"/>
                  <a:pt x="303775" y="606722"/>
                </a:cubicBezTo>
                <a:cubicBezTo>
                  <a:pt x="136000" y="606722"/>
                  <a:pt x="0" y="470839"/>
                  <a:pt x="0" y="303317"/>
                </a:cubicBezTo>
                <a:cubicBezTo>
                  <a:pt x="0" y="135795"/>
                  <a:pt x="136000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47" name="íşḷîḋè"/>
          <p:cNvSpPr>
            <a:spLocks/>
          </p:cNvSpPr>
          <p:nvPr/>
        </p:nvSpPr>
        <p:spPr bwMode="auto">
          <a:xfrm>
            <a:off x="2002595" y="2759669"/>
            <a:ext cx="1547259" cy="152058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45" name="iṩḻiḓé"/>
          <p:cNvSpPr/>
          <p:nvPr/>
        </p:nvSpPr>
        <p:spPr>
          <a:xfrm>
            <a:off x="4452750" y="1305822"/>
            <a:ext cx="1049867" cy="104986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46" name="ï$ľídê"/>
          <p:cNvSpPr/>
          <p:nvPr/>
        </p:nvSpPr>
        <p:spPr>
          <a:xfrm>
            <a:off x="4601160" y="1454234"/>
            <a:ext cx="753045" cy="75304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61" name="îşḷîḑê"/>
          <p:cNvSpPr>
            <a:spLocks/>
          </p:cNvSpPr>
          <p:nvPr/>
        </p:nvSpPr>
        <p:spPr bwMode="auto">
          <a:xfrm>
            <a:off x="4788289" y="1644167"/>
            <a:ext cx="378789" cy="373178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</a:cxnLst>
            <a:rect l="l" t="t" r="r" b="b"/>
            <a:pathLst>
              <a:path w="605028" h="596066">
                <a:moveTo>
                  <a:pt x="470081" y="563078"/>
                </a:moveTo>
                <a:lnTo>
                  <a:pt x="470081" y="565346"/>
                </a:lnTo>
                <a:cubicBezTo>
                  <a:pt x="470081" y="570912"/>
                  <a:pt x="474624" y="575448"/>
                  <a:pt x="480199" y="575448"/>
                </a:cubicBezTo>
                <a:lnTo>
                  <a:pt x="574260" y="575448"/>
                </a:lnTo>
                <a:cubicBezTo>
                  <a:pt x="579835" y="575448"/>
                  <a:pt x="584378" y="570912"/>
                  <a:pt x="584378" y="565346"/>
                </a:cubicBezTo>
                <a:lnTo>
                  <a:pt x="584378" y="563078"/>
                </a:lnTo>
                <a:close/>
                <a:moveTo>
                  <a:pt x="245405" y="563078"/>
                </a:moveTo>
                <a:lnTo>
                  <a:pt x="245405" y="565346"/>
                </a:lnTo>
                <a:cubicBezTo>
                  <a:pt x="245405" y="570912"/>
                  <a:pt x="249949" y="575448"/>
                  <a:pt x="255526" y="575448"/>
                </a:cubicBezTo>
                <a:lnTo>
                  <a:pt x="349502" y="575448"/>
                </a:lnTo>
                <a:cubicBezTo>
                  <a:pt x="355079" y="575448"/>
                  <a:pt x="359623" y="570912"/>
                  <a:pt x="359623" y="565346"/>
                </a:cubicBezTo>
                <a:lnTo>
                  <a:pt x="359623" y="563078"/>
                </a:lnTo>
                <a:close/>
                <a:moveTo>
                  <a:pt x="20650" y="563078"/>
                </a:moveTo>
                <a:lnTo>
                  <a:pt x="20650" y="565346"/>
                </a:lnTo>
                <a:cubicBezTo>
                  <a:pt x="20650" y="570912"/>
                  <a:pt x="25193" y="575448"/>
                  <a:pt x="30768" y="575448"/>
                </a:cubicBezTo>
                <a:lnTo>
                  <a:pt x="124829" y="575448"/>
                </a:lnTo>
                <a:cubicBezTo>
                  <a:pt x="130404" y="575448"/>
                  <a:pt x="134947" y="570912"/>
                  <a:pt x="134947" y="565346"/>
                </a:cubicBezTo>
                <a:lnTo>
                  <a:pt x="134947" y="563078"/>
                </a:lnTo>
                <a:close/>
                <a:moveTo>
                  <a:pt x="480199" y="389887"/>
                </a:moveTo>
                <a:cubicBezTo>
                  <a:pt x="474624" y="389887"/>
                  <a:pt x="470081" y="394423"/>
                  <a:pt x="470081" y="399990"/>
                </a:cubicBezTo>
                <a:lnTo>
                  <a:pt x="470081" y="542460"/>
                </a:lnTo>
                <a:lnTo>
                  <a:pt x="584378" y="542460"/>
                </a:lnTo>
                <a:lnTo>
                  <a:pt x="584378" y="399990"/>
                </a:lnTo>
                <a:cubicBezTo>
                  <a:pt x="584378" y="394423"/>
                  <a:pt x="579835" y="389887"/>
                  <a:pt x="574260" y="389887"/>
                </a:cubicBezTo>
                <a:close/>
                <a:moveTo>
                  <a:pt x="255526" y="389887"/>
                </a:moveTo>
                <a:cubicBezTo>
                  <a:pt x="249949" y="389887"/>
                  <a:pt x="245405" y="394423"/>
                  <a:pt x="245405" y="399990"/>
                </a:cubicBezTo>
                <a:lnTo>
                  <a:pt x="245405" y="542460"/>
                </a:lnTo>
                <a:lnTo>
                  <a:pt x="359623" y="542460"/>
                </a:lnTo>
                <a:lnTo>
                  <a:pt x="359623" y="399990"/>
                </a:lnTo>
                <a:cubicBezTo>
                  <a:pt x="359623" y="394423"/>
                  <a:pt x="355079" y="389887"/>
                  <a:pt x="349502" y="389887"/>
                </a:cubicBezTo>
                <a:close/>
                <a:moveTo>
                  <a:pt x="30768" y="389887"/>
                </a:moveTo>
                <a:cubicBezTo>
                  <a:pt x="25193" y="389887"/>
                  <a:pt x="20650" y="394423"/>
                  <a:pt x="20650" y="399990"/>
                </a:cubicBezTo>
                <a:lnTo>
                  <a:pt x="20650" y="542460"/>
                </a:lnTo>
                <a:lnTo>
                  <a:pt x="134947" y="542460"/>
                </a:lnTo>
                <a:lnTo>
                  <a:pt x="134947" y="399990"/>
                </a:lnTo>
                <a:cubicBezTo>
                  <a:pt x="134947" y="394423"/>
                  <a:pt x="130404" y="389887"/>
                  <a:pt x="124829" y="389887"/>
                </a:cubicBezTo>
                <a:close/>
                <a:moveTo>
                  <a:pt x="480199" y="369269"/>
                </a:moveTo>
                <a:lnTo>
                  <a:pt x="574260" y="369269"/>
                </a:lnTo>
                <a:cubicBezTo>
                  <a:pt x="591193" y="369269"/>
                  <a:pt x="605028" y="383083"/>
                  <a:pt x="605028" y="399990"/>
                </a:cubicBezTo>
                <a:lnTo>
                  <a:pt x="605028" y="565346"/>
                </a:lnTo>
                <a:cubicBezTo>
                  <a:pt x="605028" y="582355"/>
                  <a:pt x="591193" y="596066"/>
                  <a:pt x="574260" y="596066"/>
                </a:cubicBezTo>
                <a:lnTo>
                  <a:pt x="480199" y="596066"/>
                </a:lnTo>
                <a:cubicBezTo>
                  <a:pt x="463266" y="596066"/>
                  <a:pt x="449431" y="582355"/>
                  <a:pt x="449431" y="565346"/>
                </a:cubicBezTo>
                <a:lnTo>
                  <a:pt x="449431" y="399990"/>
                </a:lnTo>
                <a:cubicBezTo>
                  <a:pt x="449431" y="383083"/>
                  <a:pt x="463266" y="369269"/>
                  <a:pt x="480199" y="369269"/>
                </a:cubicBezTo>
                <a:close/>
                <a:moveTo>
                  <a:pt x="255526" y="369269"/>
                </a:moveTo>
                <a:lnTo>
                  <a:pt x="349502" y="369269"/>
                </a:lnTo>
                <a:cubicBezTo>
                  <a:pt x="366439" y="369269"/>
                  <a:pt x="380277" y="383083"/>
                  <a:pt x="380277" y="399990"/>
                </a:cubicBezTo>
                <a:lnTo>
                  <a:pt x="380277" y="565346"/>
                </a:lnTo>
                <a:cubicBezTo>
                  <a:pt x="380277" y="582355"/>
                  <a:pt x="366439" y="596066"/>
                  <a:pt x="349502" y="596066"/>
                </a:cubicBezTo>
                <a:lnTo>
                  <a:pt x="255526" y="596066"/>
                </a:lnTo>
                <a:cubicBezTo>
                  <a:pt x="238486" y="596066"/>
                  <a:pt x="224751" y="582355"/>
                  <a:pt x="224751" y="565346"/>
                </a:cubicBezTo>
                <a:lnTo>
                  <a:pt x="224751" y="399990"/>
                </a:lnTo>
                <a:cubicBezTo>
                  <a:pt x="224751" y="383083"/>
                  <a:pt x="238486" y="369269"/>
                  <a:pt x="255526" y="369269"/>
                </a:cubicBezTo>
                <a:close/>
                <a:moveTo>
                  <a:pt x="30768" y="369269"/>
                </a:moveTo>
                <a:lnTo>
                  <a:pt x="124829" y="369269"/>
                </a:lnTo>
                <a:cubicBezTo>
                  <a:pt x="141762" y="369269"/>
                  <a:pt x="155597" y="383083"/>
                  <a:pt x="155597" y="399990"/>
                </a:cubicBezTo>
                <a:lnTo>
                  <a:pt x="155597" y="565346"/>
                </a:lnTo>
                <a:cubicBezTo>
                  <a:pt x="155597" y="582355"/>
                  <a:pt x="141762" y="596066"/>
                  <a:pt x="124829" y="596066"/>
                </a:cubicBezTo>
                <a:lnTo>
                  <a:pt x="30768" y="596066"/>
                </a:lnTo>
                <a:cubicBezTo>
                  <a:pt x="13835" y="596066"/>
                  <a:pt x="0" y="582355"/>
                  <a:pt x="0" y="565346"/>
                </a:cubicBezTo>
                <a:lnTo>
                  <a:pt x="0" y="399990"/>
                </a:lnTo>
                <a:cubicBezTo>
                  <a:pt x="0" y="383083"/>
                  <a:pt x="13835" y="369269"/>
                  <a:pt x="30768" y="369269"/>
                </a:cubicBezTo>
                <a:close/>
                <a:moveTo>
                  <a:pt x="302495" y="234842"/>
                </a:moveTo>
                <a:cubicBezTo>
                  <a:pt x="308174" y="234842"/>
                  <a:pt x="312820" y="239482"/>
                  <a:pt x="312820" y="245153"/>
                </a:cubicBezTo>
                <a:lnTo>
                  <a:pt x="312820" y="292586"/>
                </a:lnTo>
                <a:lnTo>
                  <a:pt x="527172" y="292586"/>
                </a:lnTo>
                <a:cubicBezTo>
                  <a:pt x="532954" y="292586"/>
                  <a:pt x="537497" y="297226"/>
                  <a:pt x="537497" y="302898"/>
                </a:cubicBezTo>
                <a:lnTo>
                  <a:pt x="537497" y="340328"/>
                </a:lnTo>
                <a:cubicBezTo>
                  <a:pt x="537497" y="346000"/>
                  <a:pt x="532954" y="350640"/>
                  <a:pt x="527172" y="350640"/>
                </a:cubicBezTo>
                <a:cubicBezTo>
                  <a:pt x="521493" y="350640"/>
                  <a:pt x="516847" y="346000"/>
                  <a:pt x="516847" y="340328"/>
                </a:cubicBezTo>
                <a:lnTo>
                  <a:pt x="516847" y="313209"/>
                </a:lnTo>
                <a:lnTo>
                  <a:pt x="312820" y="313209"/>
                </a:lnTo>
                <a:lnTo>
                  <a:pt x="312820" y="340328"/>
                </a:lnTo>
                <a:cubicBezTo>
                  <a:pt x="312820" y="346000"/>
                  <a:pt x="308174" y="350640"/>
                  <a:pt x="302495" y="350640"/>
                </a:cubicBezTo>
                <a:cubicBezTo>
                  <a:pt x="296816" y="350640"/>
                  <a:pt x="292170" y="346000"/>
                  <a:pt x="292170" y="340328"/>
                </a:cubicBezTo>
                <a:lnTo>
                  <a:pt x="292170" y="313209"/>
                </a:lnTo>
                <a:lnTo>
                  <a:pt x="88040" y="313209"/>
                </a:lnTo>
                <a:lnTo>
                  <a:pt x="88040" y="340328"/>
                </a:lnTo>
                <a:cubicBezTo>
                  <a:pt x="88040" y="346000"/>
                  <a:pt x="83497" y="350640"/>
                  <a:pt x="77715" y="350640"/>
                </a:cubicBezTo>
                <a:cubicBezTo>
                  <a:pt x="72036" y="350640"/>
                  <a:pt x="67390" y="346000"/>
                  <a:pt x="67390" y="340328"/>
                </a:cubicBezTo>
                <a:lnTo>
                  <a:pt x="67390" y="302898"/>
                </a:lnTo>
                <a:cubicBezTo>
                  <a:pt x="67390" y="297226"/>
                  <a:pt x="72036" y="292586"/>
                  <a:pt x="77715" y="292586"/>
                </a:cubicBezTo>
                <a:lnTo>
                  <a:pt x="292170" y="292586"/>
                </a:lnTo>
                <a:lnTo>
                  <a:pt x="292170" y="245153"/>
                </a:lnTo>
                <a:cubicBezTo>
                  <a:pt x="292170" y="239482"/>
                  <a:pt x="296816" y="234842"/>
                  <a:pt x="302495" y="234842"/>
                </a:cubicBezTo>
                <a:close/>
                <a:moveTo>
                  <a:pt x="191705" y="153212"/>
                </a:moveTo>
                <a:lnTo>
                  <a:pt x="191705" y="160326"/>
                </a:lnTo>
                <a:cubicBezTo>
                  <a:pt x="191705" y="165894"/>
                  <a:pt x="196146" y="170431"/>
                  <a:pt x="201722" y="170431"/>
                </a:cubicBezTo>
                <a:lnTo>
                  <a:pt x="403307" y="170431"/>
                </a:lnTo>
                <a:cubicBezTo>
                  <a:pt x="408780" y="170431"/>
                  <a:pt x="413324" y="165894"/>
                  <a:pt x="413324" y="160326"/>
                </a:cubicBezTo>
                <a:lnTo>
                  <a:pt x="413324" y="153212"/>
                </a:lnTo>
                <a:close/>
                <a:moveTo>
                  <a:pt x="201722" y="20621"/>
                </a:moveTo>
                <a:cubicBezTo>
                  <a:pt x="196146" y="20621"/>
                  <a:pt x="191705" y="25054"/>
                  <a:pt x="191705" y="30622"/>
                </a:cubicBezTo>
                <a:lnTo>
                  <a:pt x="191705" y="132592"/>
                </a:lnTo>
                <a:lnTo>
                  <a:pt x="413324" y="132592"/>
                </a:lnTo>
                <a:lnTo>
                  <a:pt x="413324" y="30622"/>
                </a:lnTo>
                <a:cubicBezTo>
                  <a:pt x="413324" y="25054"/>
                  <a:pt x="408780" y="20621"/>
                  <a:pt x="403307" y="20621"/>
                </a:cubicBezTo>
                <a:close/>
                <a:moveTo>
                  <a:pt x="201722" y="0"/>
                </a:moveTo>
                <a:lnTo>
                  <a:pt x="403307" y="0"/>
                </a:lnTo>
                <a:cubicBezTo>
                  <a:pt x="420243" y="0"/>
                  <a:pt x="433978" y="13713"/>
                  <a:pt x="433978" y="30622"/>
                </a:cubicBezTo>
                <a:lnTo>
                  <a:pt x="433978" y="160326"/>
                </a:lnTo>
                <a:cubicBezTo>
                  <a:pt x="433978" y="177236"/>
                  <a:pt x="420243" y="191051"/>
                  <a:pt x="403307" y="191051"/>
                </a:cubicBezTo>
                <a:lnTo>
                  <a:pt x="312842" y="191051"/>
                </a:lnTo>
                <a:lnTo>
                  <a:pt x="312842" y="203424"/>
                </a:lnTo>
                <a:lnTo>
                  <a:pt x="378212" y="203424"/>
                </a:lnTo>
                <a:cubicBezTo>
                  <a:pt x="383892" y="203424"/>
                  <a:pt x="388539" y="208064"/>
                  <a:pt x="388539" y="213734"/>
                </a:cubicBezTo>
                <a:cubicBezTo>
                  <a:pt x="388539" y="219405"/>
                  <a:pt x="383892" y="224045"/>
                  <a:pt x="378212" y="224045"/>
                </a:cubicBezTo>
                <a:lnTo>
                  <a:pt x="226817" y="224045"/>
                </a:lnTo>
                <a:cubicBezTo>
                  <a:pt x="221034" y="224045"/>
                  <a:pt x="216490" y="219405"/>
                  <a:pt x="216490" y="213734"/>
                </a:cubicBezTo>
                <a:cubicBezTo>
                  <a:pt x="216490" y="208064"/>
                  <a:pt x="221034" y="203424"/>
                  <a:pt x="226817" y="203424"/>
                </a:cubicBezTo>
                <a:lnTo>
                  <a:pt x="292187" y="203424"/>
                </a:lnTo>
                <a:lnTo>
                  <a:pt x="292187" y="191051"/>
                </a:lnTo>
                <a:lnTo>
                  <a:pt x="201722" y="191051"/>
                </a:lnTo>
                <a:cubicBezTo>
                  <a:pt x="184786" y="191051"/>
                  <a:pt x="171051" y="177236"/>
                  <a:pt x="171051" y="160326"/>
                </a:cubicBezTo>
                <a:lnTo>
                  <a:pt x="171051" y="30622"/>
                </a:lnTo>
                <a:cubicBezTo>
                  <a:pt x="171051" y="13713"/>
                  <a:pt x="184786" y="0"/>
                  <a:pt x="201722" y="0"/>
                </a:cubicBez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41" name="ïṧliḑè"/>
          <p:cNvSpPr>
            <a:spLocks/>
          </p:cNvSpPr>
          <p:nvPr/>
        </p:nvSpPr>
        <p:spPr bwMode="auto">
          <a:xfrm>
            <a:off x="4204054" y="3140669"/>
            <a:ext cx="1547259" cy="113958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9" name="îsľíďê"/>
          <p:cNvSpPr/>
          <p:nvPr/>
        </p:nvSpPr>
        <p:spPr>
          <a:xfrm>
            <a:off x="6654208" y="1305822"/>
            <a:ext cx="1049867" cy="104986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40" name="îŝ1iḍé"/>
          <p:cNvSpPr/>
          <p:nvPr/>
        </p:nvSpPr>
        <p:spPr>
          <a:xfrm>
            <a:off x="6802618" y="1454234"/>
            <a:ext cx="753045" cy="753045"/>
          </a:xfrm>
          <a:prstGeom prst="ellipse">
            <a:avLst/>
          </a:prstGeom>
          <a:solidFill>
            <a:srgbClr val="40404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62" name="ïsḻïďè"/>
          <p:cNvSpPr>
            <a:spLocks/>
          </p:cNvSpPr>
          <p:nvPr/>
        </p:nvSpPr>
        <p:spPr bwMode="auto">
          <a:xfrm>
            <a:off x="7015823" y="1670622"/>
            <a:ext cx="326637" cy="320268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5" name="îšļïḍé"/>
          <p:cNvSpPr>
            <a:spLocks/>
          </p:cNvSpPr>
          <p:nvPr/>
        </p:nvSpPr>
        <p:spPr bwMode="auto">
          <a:xfrm flipH="1">
            <a:off x="6405511" y="2504101"/>
            <a:ext cx="1547259" cy="1776155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rgbClr val="40404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3" name="iṧ1íḑê"/>
          <p:cNvSpPr/>
          <p:nvPr/>
        </p:nvSpPr>
        <p:spPr>
          <a:xfrm>
            <a:off x="8855667" y="1305822"/>
            <a:ext cx="1049867" cy="1049867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65000"/>
              </a:schemeClr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4" name="ísḻïḓê"/>
          <p:cNvSpPr/>
          <p:nvPr/>
        </p:nvSpPr>
        <p:spPr>
          <a:xfrm>
            <a:off x="9004077" y="1454234"/>
            <a:ext cx="753045" cy="753045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32" name="ïṧlîḍè"/>
          <p:cNvSpPr>
            <a:spLocks/>
          </p:cNvSpPr>
          <p:nvPr/>
        </p:nvSpPr>
        <p:spPr bwMode="auto">
          <a:xfrm>
            <a:off x="9210420" y="1693514"/>
            <a:ext cx="340360" cy="274483"/>
          </a:xfrm>
          <a:custGeom>
            <a:avLst/>
            <a:gdLst/>
            <a:ahLst/>
            <a:cxnLst>
              <a:cxn ang="0">
                <a:pos x="55" y="27"/>
              </a:cxn>
              <a:cxn ang="0">
                <a:pos x="54" y="27"/>
              </a:cxn>
              <a:cxn ang="0">
                <a:pos x="54" y="27"/>
              </a:cxn>
              <a:cxn ang="0">
                <a:pos x="53" y="27"/>
              </a:cxn>
              <a:cxn ang="0">
                <a:pos x="28" y="6"/>
              </a:cxn>
              <a:cxn ang="0">
                <a:pos x="4" y="27"/>
              </a:cxn>
              <a:cxn ang="0">
                <a:pos x="3" y="27"/>
              </a:cxn>
              <a:cxn ang="0">
                <a:pos x="2" y="27"/>
              </a:cxn>
              <a:cxn ang="0">
                <a:pos x="0" y="24"/>
              </a:cxn>
              <a:cxn ang="0">
                <a:pos x="0" y="23"/>
              </a:cxn>
              <a:cxn ang="0">
                <a:pos x="26" y="1"/>
              </a:cxn>
              <a:cxn ang="0">
                <a:pos x="31" y="1"/>
              </a:cxn>
              <a:cxn ang="0">
                <a:pos x="40" y="8"/>
              </a:cxn>
              <a:cxn ang="0">
                <a:pos x="40" y="1"/>
              </a:cxn>
              <a:cxn ang="0">
                <a:pos x="41" y="0"/>
              </a:cxn>
              <a:cxn ang="0">
                <a:pos x="48" y="0"/>
              </a:cxn>
              <a:cxn ang="0">
                <a:pos x="49" y="1"/>
              </a:cxn>
              <a:cxn ang="0">
                <a:pos x="49" y="16"/>
              </a:cxn>
              <a:cxn ang="0">
                <a:pos x="57" y="23"/>
              </a:cxn>
              <a:cxn ang="0">
                <a:pos x="57" y="24"/>
              </a:cxn>
              <a:cxn ang="0">
                <a:pos x="55" y="27"/>
              </a:cxn>
              <a:cxn ang="0">
                <a:pos x="49" y="44"/>
              </a:cxn>
              <a:cxn ang="0">
                <a:pos x="47" y="46"/>
              </a:cxn>
              <a:cxn ang="0">
                <a:pos x="33" y="46"/>
              </a:cxn>
              <a:cxn ang="0">
                <a:pos x="33" y="32"/>
              </a:cxn>
              <a:cxn ang="0">
                <a:pos x="24" y="32"/>
              </a:cxn>
              <a:cxn ang="0">
                <a:pos x="24" y="46"/>
              </a:cxn>
              <a:cxn ang="0">
                <a:pos x="10" y="46"/>
              </a:cxn>
              <a:cxn ang="0">
                <a:pos x="8" y="44"/>
              </a:cxn>
              <a:cxn ang="0">
                <a:pos x="8" y="27"/>
              </a:cxn>
              <a:cxn ang="0">
                <a:pos x="8" y="26"/>
              </a:cxn>
              <a:cxn ang="0">
                <a:pos x="28" y="9"/>
              </a:cxn>
              <a:cxn ang="0">
                <a:pos x="49" y="26"/>
              </a:cxn>
              <a:cxn ang="0">
                <a:pos x="49" y="27"/>
              </a:cxn>
              <a:cxn ang="0">
                <a:pos x="49" y="44"/>
              </a:cxn>
            </a:cxnLst>
            <a:rect l="0" t="0" r="r" b="b"/>
            <a:pathLst>
              <a:path w="57" h="46">
                <a:moveTo>
                  <a:pt x="55" y="27"/>
                </a:moveTo>
                <a:cubicBezTo>
                  <a:pt x="55" y="27"/>
                  <a:pt x="54" y="27"/>
                  <a:pt x="54" y="27"/>
                </a:cubicBezTo>
                <a:cubicBezTo>
                  <a:pt x="54" y="27"/>
                  <a:pt x="54" y="27"/>
                  <a:pt x="54" y="27"/>
                </a:cubicBezTo>
                <a:cubicBezTo>
                  <a:pt x="54" y="27"/>
                  <a:pt x="53" y="27"/>
                  <a:pt x="53" y="27"/>
                </a:cubicBezTo>
                <a:cubicBezTo>
                  <a:pt x="28" y="6"/>
                  <a:pt x="28" y="6"/>
                  <a:pt x="28" y="6"/>
                </a:cubicBezTo>
                <a:cubicBezTo>
                  <a:pt x="4" y="27"/>
                  <a:pt x="4" y="27"/>
                  <a:pt x="4" y="27"/>
                </a:cubicBezTo>
                <a:cubicBezTo>
                  <a:pt x="4" y="27"/>
                  <a:pt x="3" y="27"/>
                  <a:pt x="3" y="27"/>
                </a:cubicBezTo>
                <a:cubicBezTo>
                  <a:pt x="3" y="27"/>
                  <a:pt x="2" y="27"/>
                  <a:pt x="2" y="27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0" y="23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30" y="0"/>
                  <a:pt x="31" y="1"/>
                </a:cubicBezTo>
                <a:cubicBezTo>
                  <a:pt x="40" y="8"/>
                  <a:pt x="40" y="8"/>
                  <a:pt x="40" y="8"/>
                </a:cubicBezTo>
                <a:cubicBezTo>
                  <a:pt x="40" y="1"/>
                  <a:pt x="40" y="1"/>
                  <a:pt x="40" y="1"/>
                </a:cubicBezTo>
                <a:cubicBezTo>
                  <a:pt x="40" y="1"/>
                  <a:pt x="40" y="0"/>
                  <a:pt x="4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49" y="1"/>
                  <a:pt x="49" y="1"/>
                </a:cubicBezTo>
                <a:cubicBezTo>
                  <a:pt x="49" y="16"/>
                  <a:pt x="49" y="16"/>
                  <a:pt x="49" y="16"/>
                </a:cubicBezTo>
                <a:cubicBezTo>
                  <a:pt x="57" y="23"/>
                  <a:pt x="57" y="23"/>
                  <a:pt x="57" y="23"/>
                </a:cubicBezTo>
                <a:cubicBezTo>
                  <a:pt x="57" y="23"/>
                  <a:pt x="57" y="24"/>
                  <a:pt x="57" y="24"/>
                </a:cubicBezTo>
                <a:lnTo>
                  <a:pt x="55" y="27"/>
                </a:lnTo>
                <a:close/>
                <a:moveTo>
                  <a:pt x="49" y="44"/>
                </a:moveTo>
                <a:cubicBezTo>
                  <a:pt x="49" y="45"/>
                  <a:pt x="48" y="46"/>
                  <a:pt x="47" y="46"/>
                </a:cubicBezTo>
                <a:cubicBezTo>
                  <a:pt x="33" y="46"/>
                  <a:pt x="33" y="46"/>
                  <a:pt x="33" y="46"/>
                </a:cubicBezTo>
                <a:cubicBezTo>
                  <a:pt x="33" y="32"/>
                  <a:pt x="33" y="32"/>
                  <a:pt x="33" y="32"/>
                </a:cubicBezTo>
                <a:cubicBezTo>
                  <a:pt x="24" y="32"/>
                  <a:pt x="24" y="32"/>
                  <a:pt x="24" y="32"/>
                </a:cubicBezTo>
                <a:cubicBezTo>
                  <a:pt x="24" y="46"/>
                  <a:pt x="24" y="46"/>
                  <a:pt x="24" y="46"/>
                </a:cubicBezTo>
                <a:cubicBezTo>
                  <a:pt x="10" y="46"/>
                  <a:pt x="10" y="46"/>
                  <a:pt x="10" y="46"/>
                </a:cubicBezTo>
                <a:cubicBezTo>
                  <a:pt x="9" y="46"/>
                  <a:pt x="8" y="45"/>
                  <a:pt x="8" y="44"/>
                </a:cubicBezTo>
                <a:cubicBezTo>
                  <a:pt x="8" y="27"/>
                  <a:pt x="8" y="27"/>
                  <a:pt x="8" y="27"/>
                </a:cubicBezTo>
                <a:cubicBezTo>
                  <a:pt x="8" y="27"/>
                  <a:pt x="8" y="26"/>
                  <a:pt x="8" y="26"/>
                </a:cubicBezTo>
                <a:cubicBezTo>
                  <a:pt x="28" y="9"/>
                  <a:pt x="28" y="9"/>
                  <a:pt x="28" y="9"/>
                </a:cubicBezTo>
                <a:cubicBezTo>
                  <a:pt x="49" y="26"/>
                  <a:pt x="49" y="26"/>
                  <a:pt x="49" y="26"/>
                </a:cubicBezTo>
                <a:cubicBezTo>
                  <a:pt x="49" y="26"/>
                  <a:pt x="49" y="27"/>
                  <a:pt x="49" y="27"/>
                </a:cubicBezTo>
                <a:lnTo>
                  <a:pt x="49" y="44"/>
                </a:lnTo>
                <a:close/>
              </a:path>
            </a:pathLst>
          </a:custGeom>
          <a:solidFill>
            <a:srgbClr val="404040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sp>
        <p:nvSpPr>
          <p:cNvPr id="29" name="íṧľiḑè"/>
          <p:cNvSpPr>
            <a:spLocks/>
          </p:cNvSpPr>
          <p:nvPr/>
        </p:nvSpPr>
        <p:spPr bwMode="auto">
          <a:xfrm flipH="1">
            <a:off x="8606971" y="2330289"/>
            <a:ext cx="1547259" cy="1949967"/>
          </a:xfrm>
          <a:custGeom>
            <a:avLst/>
            <a:gdLst>
              <a:gd name="T0" fmla="*/ 3360 w 3360"/>
              <a:gd name="T1" fmla="*/ 2115 h 2115"/>
              <a:gd name="T2" fmla="*/ 1680 w 3360"/>
              <a:gd name="T3" fmla="*/ 0 h 2115"/>
              <a:gd name="T4" fmla="*/ 0 w 3360"/>
              <a:gd name="T5" fmla="*/ 2115 h 2115"/>
              <a:gd name="T6" fmla="*/ 3360 w 3360"/>
              <a:gd name="T7" fmla="*/ 2115 h 2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360" h="2115">
                <a:moveTo>
                  <a:pt x="3360" y="2115"/>
                </a:moveTo>
                <a:cubicBezTo>
                  <a:pt x="3360" y="2115"/>
                  <a:pt x="1956" y="1734"/>
                  <a:pt x="1680" y="0"/>
                </a:cubicBezTo>
                <a:cubicBezTo>
                  <a:pt x="1404" y="1734"/>
                  <a:pt x="0" y="2115"/>
                  <a:pt x="0" y="2115"/>
                </a:cubicBezTo>
                <a:lnTo>
                  <a:pt x="3360" y="21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lnSpc>
                <a:spcPct val="130000"/>
              </a:lnSpc>
            </a:pPr>
            <a:endParaRPr dirty="0">
              <a:cs typeface="+mn-ea"/>
              <a:sym typeface="+mn-lt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1709332" y="4492280"/>
            <a:ext cx="2133781" cy="1606273"/>
            <a:chOff x="1867328" y="2349127"/>
            <a:chExt cx="2133781" cy="1606273"/>
          </a:xfrm>
        </p:grpSpPr>
        <p:sp>
          <p:nvSpPr>
            <p:cNvPr id="68" name="文本框 67"/>
            <p:cNvSpPr txBox="1"/>
            <p:nvPr/>
          </p:nvSpPr>
          <p:spPr>
            <a:xfrm>
              <a:off x="1867328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客户流失管控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1995468" y="2687681"/>
              <a:ext cx="1877502" cy="12677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910791" y="4492280"/>
            <a:ext cx="2133781" cy="1606273"/>
            <a:chOff x="1867328" y="2349127"/>
            <a:chExt cx="2133781" cy="1606273"/>
          </a:xfrm>
        </p:grpSpPr>
        <p:sp>
          <p:nvSpPr>
            <p:cNvPr id="71" name="文本框 70"/>
            <p:cNvSpPr txBox="1"/>
            <p:nvPr/>
          </p:nvSpPr>
          <p:spPr>
            <a:xfrm>
              <a:off x="1867328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销售人员责任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1995468" y="2687681"/>
              <a:ext cx="1877502" cy="12677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112249" y="4492280"/>
            <a:ext cx="2133781" cy="1606273"/>
            <a:chOff x="1867328" y="2349127"/>
            <a:chExt cx="2133781" cy="1606273"/>
          </a:xfrm>
        </p:grpSpPr>
        <p:sp>
          <p:nvSpPr>
            <p:cNvPr id="74" name="文本框 73"/>
            <p:cNvSpPr txBox="1"/>
            <p:nvPr/>
          </p:nvSpPr>
          <p:spPr>
            <a:xfrm>
              <a:off x="1867328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经理带头人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1995468" y="2687681"/>
              <a:ext cx="1877502" cy="12677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8313709" y="4492280"/>
            <a:ext cx="2133781" cy="1606273"/>
            <a:chOff x="1867328" y="2349127"/>
            <a:chExt cx="2133781" cy="1606273"/>
          </a:xfrm>
        </p:grpSpPr>
        <p:sp>
          <p:nvSpPr>
            <p:cNvPr id="77" name="文本框 76"/>
            <p:cNvSpPr txBox="1"/>
            <p:nvPr/>
          </p:nvSpPr>
          <p:spPr>
            <a:xfrm>
              <a:off x="1867328" y="2349127"/>
              <a:ext cx="2133781" cy="42627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业务方向目标</a:t>
              </a:r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1995468" y="2687681"/>
              <a:ext cx="1877502" cy="1267719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1200" dirty="0">
                  <a:solidFill>
                    <a:srgbClr val="424242"/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cxnSp>
        <p:nvCxnSpPr>
          <p:cNvPr id="49" name="直接连接符 48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风险保障措施</a:t>
            </a:r>
          </a:p>
        </p:txBody>
      </p:sp>
      <p:cxnSp>
        <p:nvCxnSpPr>
          <p:cNvPr id="54" name="直接连接符 53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2502072"/>
      </p:ext>
    </p:extLst>
  </p:cSld>
  <p:clrMapOvr>
    <a:masterClrMapping/>
  </p:clrMapOvr>
  <p:transition spd="slow">
    <p:push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5854083" y="2424859"/>
            <a:ext cx="1565569" cy="70788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dist"/>
            <a:r>
              <a:rPr lang="zh-CN" altLang="en-US" sz="4000" b="1" dirty="0">
                <a:solidFill>
                  <a:srgbClr val="191919"/>
                </a:solidFill>
                <a:cs typeface="+mn-ea"/>
                <a:sym typeface="+mn-lt"/>
              </a:rPr>
              <a:t>致谢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808246" y="3612592"/>
            <a:ext cx="4671068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5920353" y="3313263"/>
            <a:ext cx="2998599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合 17"/>
          <p:cNvGrpSpPr/>
          <p:nvPr/>
        </p:nvGrpSpPr>
        <p:grpSpPr>
          <a:xfrm>
            <a:off x="1006820" y="1229537"/>
            <a:ext cx="3800348" cy="4408404"/>
            <a:chOff x="1006820" y="1229537"/>
            <a:chExt cx="3800348" cy="4408404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5588" t="20893" r="62629" b="13562"/>
            <a:stretch/>
          </p:blipFill>
          <p:spPr>
            <a:xfrm>
              <a:off x="1006820" y="1229537"/>
              <a:ext cx="3800348" cy="4408404"/>
            </a:xfrm>
            <a:prstGeom prst="rect">
              <a:avLst/>
            </a:prstGeom>
            <a:effectLst>
              <a:outerShdw blurRad="190500" dist="1270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矩形 4"/>
            <p:cNvSpPr/>
            <p:nvPr/>
          </p:nvSpPr>
          <p:spPr>
            <a:xfrm>
              <a:off x="1989575" y="2139630"/>
              <a:ext cx="2270454" cy="2650211"/>
            </a:xfrm>
            <a:prstGeom prst="rect">
              <a:avLst/>
            </a:prstGeom>
            <a:solidFill>
              <a:srgbClr val="E5E8ED"/>
            </a:solidFill>
            <a:ln>
              <a:noFill/>
            </a:ln>
            <a:effectLst>
              <a:innerShdw blurRad="304800" dist="76200" dir="13500000">
                <a:prstClr val="black">
                  <a:alpha val="6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2400216" y="2532580"/>
              <a:ext cx="1210588" cy="1200329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7200" b="1" dirty="0">
                  <a:solidFill>
                    <a:srgbClr val="191919"/>
                  </a:solidFill>
                  <a:cs typeface="+mn-ea"/>
                  <a:sym typeface="+mn-lt"/>
                </a:rPr>
                <a:t>05</a:t>
              </a:r>
              <a:endParaRPr lang="zh-CN" altLang="en-US" sz="7200" b="1" dirty="0">
                <a:solidFill>
                  <a:srgbClr val="191919"/>
                </a:solidFill>
                <a:cs typeface="+mn-ea"/>
                <a:sym typeface="+mn-lt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360141" y="3732319"/>
              <a:ext cx="1290738" cy="584775"/>
            </a:xfrm>
            <a:prstGeom prst="rect">
              <a:avLst/>
            </a:prstGeom>
            <a:noFill/>
          </p:spPr>
          <p:txBody>
            <a:bodyPr wrap="non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3200" b="1" spc="600" dirty="0">
                  <a:solidFill>
                    <a:srgbClr val="191919"/>
                  </a:solidFill>
                  <a:cs typeface="+mn-ea"/>
                  <a:sym typeface="+mn-lt"/>
                </a:rPr>
                <a:t>Part</a:t>
              </a:r>
              <a:endParaRPr lang="zh-CN" altLang="en-US" sz="3200" b="1" spc="600" dirty="0">
                <a:solidFill>
                  <a:srgbClr val="191919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60451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5688" y="2064477"/>
            <a:ext cx="10080625" cy="305616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: 圆角 3"/>
          <p:cNvSpPr/>
          <p:nvPr/>
        </p:nvSpPr>
        <p:spPr>
          <a:xfrm>
            <a:off x="9049657" y="5262836"/>
            <a:ext cx="435428" cy="435428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1" name="椭圆 4"/>
          <p:cNvSpPr/>
          <p:nvPr/>
        </p:nvSpPr>
        <p:spPr>
          <a:xfrm>
            <a:off x="9149670" y="5362849"/>
            <a:ext cx="235402" cy="235401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9565640" y="5262836"/>
            <a:ext cx="435428" cy="435428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椭圆 8"/>
          <p:cNvSpPr/>
          <p:nvPr/>
        </p:nvSpPr>
        <p:spPr>
          <a:xfrm>
            <a:off x="9665653" y="5362849"/>
            <a:ext cx="235402" cy="235402"/>
          </a:xfrm>
          <a:custGeom>
            <a:avLst/>
            <a:gdLst>
              <a:gd name="connsiteX0" fmla="*/ 157638 w 338138"/>
              <a:gd name="connsiteY0" fmla="*/ 144463 h 338138"/>
              <a:gd name="connsiteX1" fmla="*/ 165544 w 338138"/>
              <a:gd name="connsiteY1" fmla="*/ 148443 h 338138"/>
              <a:gd name="connsiteX2" fmla="*/ 249865 w 338138"/>
              <a:gd name="connsiteY2" fmla="*/ 233341 h 338138"/>
              <a:gd name="connsiteX3" fmla="*/ 280167 w 338138"/>
              <a:gd name="connsiteY3" fmla="*/ 232015 h 338138"/>
              <a:gd name="connsiteX4" fmla="*/ 286755 w 338138"/>
              <a:gd name="connsiteY4" fmla="*/ 234668 h 338138"/>
              <a:gd name="connsiteX5" fmla="*/ 335503 w 338138"/>
              <a:gd name="connsiteY5" fmla="*/ 283750 h 338138"/>
              <a:gd name="connsiteX6" fmla="*/ 338138 w 338138"/>
              <a:gd name="connsiteY6" fmla="*/ 293036 h 338138"/>
              <a:gd name="connsiteX7" fmla="*/ 330233 w 338138"/>
              <a:gd name="connsiteY7" fmla="*/ 298342 h 338138"/>
              <a:gd name="connsiteX8" fmla="*/ 311788 w 338138"/>
              <a:gd name="connsiteY8" fmla="*/ 303648 h 338138"/>
              <a:gd name="connsiteX9" fmla="*/ 303883 w 338138"/>
              <a:gd name="connsiteY9" fmla="*/ 310281 h 338138"/>
              <a:gd name="connsiteX10" fmla="*/ 299930 w 338138"/>
              <a:gd name="connsiteY10" fmla="*/ 331505 h 338138"/>
              <a:gd name="connsiteX11" fmla="*/ 293343 w 338138"/>
              <a:gd name="connsiteY11" fmla="*/ 338138 h 338138"/>
              <a:gd name="connsiteX12" fmla="*/ 290708 w 338138"/>
              <a:gd name="connsiteY12" fmla="*/ 338138 h 338138"/>
              <a:gd name="connsiteX13" fmla="*/ 284120 w 338138"/>
              <a:gd name="connsiteY13" fmla="*/ 335485 h 338138"/>
              <a:gd name="connsiteX14" fmla="*/ 235372 w 338138"/>
              <a:gd name="connsiteY14" fmla="*/ 286403 h 338138"/>
              <a:gd name="connsiteX15" fmla="*/ 232737 w 338138"/>
              <a:gd name="connsiteY15" fmla="*/ 279770 h 338138"/>
              <a:gd name="connsiteX16" fmla="*/ 234054 w 338138"/>
              <a:gd name="connsiteY16" fmla="*/ 249260 h 338138"/>
              <a:gd name="connsiteX17" fmla="*/ 149733 w 338138"/>
              <a:gd name="connsiteY17" fmla="*/ 164361 h 338138"/>
              <a:gd name="connsiteX18" fmla="*/ 149733 w 338138"/>
              <a:gd name="connsiteY18" fmla="*/ 148443 h 338138"/>
              <a:gd name="connsiteX19" fmla="*/ 157638 w 338138"/>
              <a:gd name="connsiteY19" fmla="*/ 144463 h 338138"/>
              <a:gd name="connsiteX20" fmla="*/ 145922 w 338138"/>
              <a:gd name="connsiteY20" fmla="*/ 120650 h 338138"/>
              <a:gd name="connsiteX21" fmla="*/ 169863 w 338138"/>
              <a:gd name="connsiteY21" fmla="*/ 137383 h 338138"/>
              <a:gd name="connsiteX22" fmla="*/ 157893 w 338138"/>
              <a:gd name="connsiteY22" fmla="*/ 133522 h 338138"/>
              <a:gd name="connsiteX23" fmla="*/ 141931 w 338138"/>
              <a:gd name="connsiteY23" fmla="*/ 141245 h 338138"/>
              <a:gd name="connsiteX24" fmla="*/ 137941 w 338138"/>
              <a:gd name="connsiteY24" fmla="*/ 168275 h 338138"/>
              <a:gd name="connsiteX25" fmla="*/ 120650 w 338138"/>
              <a:gd name="connsiteY25" fmla="*/ 145106 h 338138"/>
              <a:gd name="connsiteX26" fmla="*/ 145922 w 338138"/>
              <a:gd name="connsiteY26" fmla="*/ 120650 h 338138"/>
              <a:gd name="connsiteX27" fmla="*/ 146051 w 338138"/>
              <a:gd name="connsiteY27" fmla="*/ 60325 h 338138"/>
              <a:gd name="connsiteX28" fmla="*/ 230188 w 338138"/>
              <a:gd name="connsiteY28" fmla="*/ 145257 h 338138"/>
              <a:gd name="connsiteX29" fmla="*/ 219671 w 338138"/>
              <a:gd name="connsiteY29" fmla="*/ 186395 h 338138"/>
              <a:gd name="connsiteX30" fmla="*/ 193378 w 338138"/>
              <a:gd name="connsiteY30" fmla="*/ 161181 h 338138"/>
              <a:gd name="connsiteX31" fmla="*/ 196007 w 338138"/>
              <a:gd name="connsiteY31" fmla="*/ 145257 h 338138"/>
              <a:gd name="connsiteX32" fmla="*/ 146051 w 338138"/>
              <a:gd name="connsiteY32" fmla="*/ 94828 h 338138"/>
              <a:gd name="connsiteX33" fmla="*/ 96094 w 338138"/>
              <a:gd name="connsiteY33" fmla="*/ 145257 h 338138"/>
              <a:gd name="connsiteX34" fmla="*/ 146051 w 338138"/>
              <a:gd name="connsiteY34" fmla="*/ 195685 h 338138"/>
              <a:gd name="connsiteX35" fmla="*/ 161827 w 338138"/>
              <a:gd name="connsiteY35" fmla="*/ 193031 h 338138"/>
              <a:gd name="connsiteX36" fmla="*/ 188119 w 338138"/>
              <a:gd name="connsiteY36" fmla="*/ 219572 h 338138"/>
              <a:gd name="connsiteX37" fmla="*/ 146051 w 338138"/>
              <a:gd name="connsiteY37" fmla="*/ 230188 h 338138"/>
              <a:gd name="connsiteX38" fmla="*/ 61913 w 338138"/>
              <a:gd name="connsiteY38" fmla="*/ 145257 h 338138"/>
              <a:gd name="connsiteX39" fmla="*/ 146051 w 338138"/>
              <a:gd name="connsiteY39" fmla="*/ 60325 h 338138"/>
              <a:gd name="connsiteX40" fmla="*/ 145257 w 338138"/>
              <a:gd name="connsiteY40" fmla="*/ 0 h 338138"/>
              <a:gd name="connsiteX41" fmla="*/ 290513 w 338138"/>
              <a:gd name="connsiteY41" fmla="*/ 145257 h 338138"/>
              <a:gd name="connsiteX42" fmla="*/ 269385 w 338138"/>
              <a:gd name="connsiteY42" fmla="*/ 221846 h 338138"/>
              <a:gd name="connsiteX43" fmla="*/ 254859 w 338138"/>
              <a:gd name="connsiteY43" fmla="*/ 221846 h 338138"/>
              <a:gd name="connsiteX44" fmla="*/ 239013 w 338138"/>
              <a:gd name="connsiteY44" fmla="*/ 206000 h 338138"/>
              <a:gd name="connsiteX45" fmla="*/ 256180 w 338138"/>
              <a:gd name="connsiteY45" fmla="*/ 145257 h 338138"/>
              <a:gd name="connsiteX46" fmla="*/ 145257 w 338138"/>
              <a:gd name="connsiteY46" fmla="*/ 34333 h 338138"/>
              <a:gd name="connsiteX47" fmla="*/ 34333 w 338138"/>
              <a:gd name="connsiteY47" fmla="*/ 145257 h 338138"/>
              <a:gd name="connsiteX48" fmla="*/ 145257 w 338138"/>
              <a:gd name="connsiteY48" fmla="*/ 256180 h 338138"/>
              <a:gd name="connsiteX49" fmla="*/ 206000 w 338138"/>
              <a:gd name="connsiteY49" fmla="*/ 239013 h 338138"/>
              <a:gd name="connsiteX50" fmla="*/ 221847 w 338138"/>
              <a:gd name="connsiteY50" fmla="*/ 254859 h 338138"/>
              <a:gd name="connsiteX51" fmla="*/ 221847 w 338138"/>
              <a:gd name="connsiteY51" fmla="*/ 269385 h 338138"/>
              <a:gd name="connsiteX52" fmla="*/ 145257 w 338138"/>
              <a:gd name="connsiteY52" fmla="*/ 290513 h 338138"/>
              <a:gd name="connsiteX53" fmla="*/ 0 w 338138"/>
              <a:gd name="connsiteY53" fmla="*/ 145257 h 338138"/>
              <a:gd name="connsiteX54" fmla="*/ 145257 w 338138"/>
              <a:gd name="connsiteY5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338138" h="338138">
                <a:moveTo>
                  <a:pt x="157638" y="144463"/>
                </a:moveTo>
                <a:cubicBezTo>
                  <a:pt x="160273" y="144463"/>
                  <a:pt x="162908" y="145790"/>
                  <a:pt x="165544" y="148443"/>
                </a:cubicBezTo>
                <a:cubicBezTo>
                  <a:pt x="165544" y="148443"/>
                  <a:pt x="165544" y="148443"/>
                  <a:pt x="249865" y="233341"/>
                </a:cubicBezTo>
                <a:cubicBezTo>
                  <a:pt x="249865" y="233341"/>
                  <a:pt x="249865" y="233341"/>
                  <a:pt x="280167" y="232015"/>
                </a:cubicBezTo>
                <a:cubicBezTo>
                  <a:pt x="282803" y="232015"/>
                  <a:pt x="285438" y="233341"/>
                  <a:pt x="286755" y="234668"/>
                </a:cubicBezTo>
                <a:cubicBezTo>
                  <a:pt x="286755" y="234668"/>
                  <a:pt x="286755" y="234668"/>
                  <a:pt x="335503" y="283750"/>
                </a:cubicBezTo>
                <a:cubicBezTo>
                  <a:pt x="338138" y="286403"/>
                  <a:pt x="338138" y="289056"/>
                  <a:pt x="338138" y="293036"/>
                </a:cubicBezTo>
                <a:cubicBezTo>
                  <a:pt x="336821" y="295689"/>
                  <a:pt x="334186" y="298342"/>
                  <a:pt x="330233" y="298342"/>
                </a:cubicBezTo>
                <a:cubicBezTo>
                  <a:pt x="330233" y="298342"/>
                  <a:pt x="330233" y="298342"/>
                  <a:pt x="311788" y="303648"/>
                </a:cubicBezTo>
                <a:cubicBezTo>
                  <a:pt x="307835" y="303648"/>
                  <a:pt x="305200" y="306301"/>
                  <a:pt x="303883" y="310281"/>
                </a:cubicBezTo>
                <a:cubicBezTo>
                  <a:pt x="303883" y="310281"/>
                  <a:pt x="303883" y="310281"/>
                  <a:pt x="299930" y="331505"/>
                </a:cubicBezTo>
                <a:cubicBezTo>
                  <a:pt x="298613" y="334158"/>
                  <a:pt x="295978" y="336812"/>
                  <a:pt x="293343" y="338138"/>
                </a:cubicBezTo>
                <a:cubicBezTo>
                  <a:pt x="292025" y="338138"/>
                  <a:pt x="292025" y="338138"/>
                  <a:pt x="290708" y="338138"/>
                </a:cubicBezTo>
                <a:cubicBezTo>
                  <a:pt x="288073" y="338138"/>
                  <a:pt x="285438" y="336812"/>
                  <a:pt x="284120" y="335485"/>
                </a:cubicBezTo>
                <a:cubicBezTo>
                  <a:pt x="284120" y="335485"/>
                  <a:pt x="284120" y="335485"/>
                  <a:pt x="235372" y="286403"/>
                </a:cubicBezTo>
                <a:cubicBezTo>
                  <a:pt x="232737" y="283750"/>
                  <a:pt x="232737" y="281097"/>
                  <a:pt x="232737" y="279770"/>
                </a:cubicBezTo>
                <a:cubicBezTo>
                  <a:pt x="232737" y="279770"/>
                  <a:pt x="232737" y="279770"/>
                  <a:pt x="234054" y="249260"/>
                </a:cubicBezTo>
                <a:cubicBezTo>
                  <a:pt x="234054" y="249260"/>
                  <a:pt x="234054" y="249260"/>
                  <a:pt x="149733" y="164361"/>
                </a:cubicBezTo>
                <a:cubicBezTo>
                  <a:pt x="144463" y="159055"/>
                  <a:pt x="144463" y="152422"/>
                  <a:pt x="149733" y="148443"/>
                </a:cubicBezTo>
                <a:cubicBezTo>
                  <a:pt x="151051" y="145790"/>
                  <a:pt x="155003" y="144463"/>
                  <a:pt x="157638" y="144463"/>
                </a:cubicBezTo>
                <a:close/>
                <a:moveTo>
                  <a:pt x="145922" y="120650"/>
                </a:moveTo>
                <a:cubicBezTo>
                  <a:pt x="157893" y="120650"/>
                  <a:pt x="167203" y="128373"/>
                  <a:pt x="169863" y="137383"/>
                </a:cubicBezTo>
                <a:cubicBezTo>
                  <a:pt x="167203" y="134809"/>
                  <a:pt x="161883" y="133522"/>
                  <a:pt x="157893" y="133522"/>
                </a:cubicBezTo>
                <a:cubicBezTo>
                  <a:pt x="151242" y="133522"/>
                  <a:pt x="145922" y="136096"/>
                  <a:pt x="141931" y="141245"/>
                </a:cubicBezTo>
                <a:cubicBezTo>
                  <a:pt x="133951" y="147680"/>
                  <a:pt x="132620" y="160552"/>
                  <a:pt x="137941" y="168275"/>
                </a:cubicBezTo>
                <a:cubicBezTo>
                  <a:pt x="128630" y="165701"/>
                  <a:pt x="120650" y="156691"/>
                  <a:pt x="120650" y="145106"/>
                </a:cubicBezTo>
                <a:cubicBezTo>
                  <a:pt x="120650" y="132234"/>
                  <a:pt x="132620" y="120650"/>
                  <a:pt x="145922" y="120650"/>
                </a:cubicBezTo>
                <a:close/>
                <a:moveTo>
                  <a:pt x="146051" y="60325"/>
                </a:moveTo>
                <a:cubicBezTo>
                  <a:pt x="192063" y="60325"/>
                  <a:pt x="230188" y="98810"/>
                  <a:pt x="230188" y="145257"/>
                </a:cubicBezTo>
                <a:cubicBezTo>
                  <a:pt x="230188" y="159854"/>
                  <a:pt x="226244" y="174452"/>
                  <a:pt x="219671" y="186395"/>
                </a:cubicBezTo>
                <a:lnTo>
                  <a:pt x="193378" y="161181"/>
                </a:lnTo>
                <a:cubicBezTo>
                  <a:pt x="196007" y="155873"/>
                  <a:pt x="196007" y="150565"/>
                  <a:pt x="196007" y="145257"/>
                </a:cubicBezTo>
                <a:cubicBezTo>
                  <a:pt x="196007" y="117388"/>
                  <a:pt x="173658" y="94828"/>
                  <a:pt x="146051" y="94828"/>
                </a:cubicBezTo>
                <a:cubicBezTo>
                  <a:pt x="118443" y="94828"/>
                  <a:pt x="96094" y="117388"/>
                  <a:pt x="96094" y="145257"/>
                </a:cubicBezTo>
                <a:cubicBezTo>
                  <a:pt x="96094" y="173125"/>
                  <a:pt x="118443" y="195685"/>
                  <a:pt x="146051" y="195685"/>
                </a:cubicBezTo>
                <a:cubicBezTo>
                  <a:pt x="151309" y="195685"/>
                  <a:pt x="156568" y="194358"/>
                  <a:pt x="161827" y="193031"/>
                </a:cubicBezTo>
                <a:cubicBezTo>
                  <a:pt x="161827" y="193031"/>
                  <a:pt x="161827" y="193031"/>
                  <a:pt x="188119" y="219572"/>
                </a:cubicBezTo>
                <a:cubicBezTo>
                  <a:pt x="174973" y="226207"/>
                  <a:pt x="161827" y="230188"/>
                  <a:pt x="146051" y="230188"/>
                </a:cubicBezTo>
                <a:cubicBezTo>
                  <a:pt x="100038" y="230188"/>
                  <a:pt x="61913" y="191703"/>
                  <a:pt x="61913" y="145257"/>
                </a:cubicBezTo>
                <a:cubicBezTo>
                  <a:pt x="61913" y="98810"/>
                  <a:pt x="100038" y="60325"/>
                  <a:pt x="146051" y="60325"/>
                </a:cubicBezTo>
                <a:close/>
                <a:moveTo>
                  <a:pt x="145257" y="0"/>
                </a:moveTo>
                <a:cubicBezTo>
                  <a:pt x="225808" y="0"/>
                  <a:pt x="290513" y="64705"/>
                  <a:pt x="290513" y="145257"/>
                </a:cubicBezTo>
                <a:cubicBezTo>
                  <a:pt x="290513" y="172987"/>
                  <a:pt x="282590" y="199398"/>
                  <a:pt x="269385" y="221846"/>
                </a:cubicBezTo>
                <a:cubicBezTo>
                  <a:pt x="269385" y="221846"/>
                  <a:pt x="269385" y="221846"/>
                  <a:pt x="254859" y="221846"/>
                </a:cubicBezTo>
                <a:cubicBezTo>
                  <a:pt x="254859" y="221846"/>
                  <a:pt x="254859" y="221846"/>
                  <a:pt x="239013" y="206000"/>
                </a:cubicBezTo>
                <a:cubicBezTo>
                  <a:pt x="249577" y="188833"/>
                  <a:pt x="256180" y="167705"/>
                  <a:pt x="256180" y="145257"/>
                </a:cubicBezTo>
                <a:cubicBezTo>
                  <a:pt x="256180" y="84513"/>
                  <a:pt x="207321" y="34333"/>
                  <a:pt x="145257" y="34333"/>
                </a:cubicBezTo>
                <a:cubicBezTo>
                  <a:pt x="84513" y="34333"/>
                  <a:pt x="34333" y="84513"/>
                  <a:pt x="34333" y="145257"/>
                </a:cubicBezTo>
                <a:cubicBezTo>
                  <a:pt x="34333" y="207321"/>
                  <a:pt x="84513" y="256180"/>
                  <a:pt x="145257" y="256180"/>
                </a:cubicBezTo>
                <a:cubicBezTo>
                  <a:pt x="167705" y="256180"/>
                  <a:pt x="188834" y="249577"/>
                  <a:pt x="206000" y="239013"/>
                </a:cubicBezTo>
                <a:cubicBezTo>
                  <a:pt x="206000" y="239013"/>
                  <a:pt x="206000" y="239013"/>
                  <a:pt x="221847" y="254859"/>
                </a:cubicBezTo>
                <a:cubicBezTo>
                  <a:pt x="221847" y="254859"/>
                  <a:pt x="221847" y="254859"/>
                  <a:pt x="221847" y="269385"/>
                </a:cubicBezTo>
                <a:cubicBezTo>
                  <a:pt x="199398" y="282590"/>
                  <a:pt x="172988" y="290513"/>
                  <a:pt x="145257" y="290513"/>
                </a:cubicBezTo>
                <a:cubicBezTo>
                  <a:pt x="64705" y="290513"/>
                  <a:pt x="0" y="225808"/>
                  <a:pt x="0" y="145257"/>
                </a:cubicBezTo>
                <a:cubicBezTo>
                  <a:pt x="0" y="64705"/>
                  <a:pt x="64705" y="0"/>
                  <a:pt x="1452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: 圆角 10"/>
          <p:cNvSpPr/>
          <p:nvPr/>
        </p:nvSpPr>
        <p:spPr>
          <a:xfrm>
            <a:off x="10081623" y="5262836"/>
            <a:ext cx="435428" cy="435428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2" name="椭圆 11"/>
          <p:cNvSpPr/>
          <p:nvPr/>
        </p:nvSpPr>
        <p:spPr>
          <a:xfrm>
            <a:off x="10181636" y="5363975"/>
            <a:ext cx="235402" cy="233149"/>
          </a:xfrm>
          <a:custGeom>
            <a:avLst/>
            <a:gdLst>
              <a:gd name="connsiteX0" fmla="*/ 292147 w 331788"/>
              <a:gd name="connsiteY0" fmla="*/ 109538 h 328613"/>
              <a:gd name="connsiteX1" fmla="*/ 327025 w 331788"/>
              <a:gd name="connsiteY1" fmla="*/ 145621 h 328613"/>
              <a:gd name="connsiteX2" fmla="*/ 327025 w 331788"/>
              <a:gd name="connsiteY2" fmla="*/ 229385 h 328613"/>
              <a:gd name="connsiteX3" fmla="*/ 293438 w 331788"/>
              <a:gd name="connsiteY3" fmla="*/ 264179 h 328613"/>
              <a:gd name="connsiteX4" fmla="*/ 252101 w 331788"/>
              <a:gd name="connsiteY4" fmla="*/ 264179 h 328613"/>
              <a:gd name="connsiteX5" fmla="*/ 252101 w 331788"/>
              <a:gd name="connsiteY5" fmla="*/ 319593 h 328613"/>
              <a:gd name="connsiteX6" fmla="*/ 243059 w 331788"/>
              <a:gd name="connsiteY6" fmla="*/ 328613 h 328613"/>
              <a:gd name="connsiteX7" fmla="*/ 205596 w 331788"/>
              <a:gd name="connsiteY7" fmla="*/ 328613 h 328613"/>
              <a:gd name="connsiteX8" fmla="*/ 195262 w 331788"/>
              <a:gd name="connsiteY8" fmla="*/ 319593 h 328613"/>
              <a:gd name="connsiteX9" fmla="*/ 195262 w 331788"/>
              <a:gd name="connsiteY9" fmla="*/ 235829 h 328613"/>
              <a:gd name="connsiteX10" fmla="*/ 224973 w 331788"/>
              <a:gd name="connsiteY10" fmla="*/ 207478 h 328613"/>
              <a:gd name="connsiteX11" fmla="*/ 255976 w 331788"/>
              <a:gd name="connsiteY11" fmla="*/ 207478 h 328613"/>
              <a:gd name="connsiteX12" fmla="*/ 255976 w 331788"/>
              <a:gd name="connsiteY12" fmla="*/ 145621 h 328613"/>
              <a:gd name="connsiteX13" fmla="*/ 292147 w 331788"/>
              <a:gd name="connsiteY13" fmla="*/ 109538 h 328613"/>
              <a:gd name="connsiteX14" fmla="*/ 38473 w 331788"/>
              <a:gd name="connsiteY14" fmla="*/ 109538 h 328613"/>
              <a:gd name="connsiteX15" fmla="*/ 75079 w 331788"/>
              <a:gd name="connsiteY15" fmla="*/ 145621 h 328613"/>
              <a:gd name="connsiteX16" fmla="*/ 75079 w 331788"/>
              <a:gd name="connsiteY16" fmla="*/ 207478 h 328613"/>
              <a:gd name="connsiteX17" fmla="*/ 106456 w 331788"/>
              <a:gd name="connsiteY17" fmla="*/ 207478 h 328613"/>
              <a:gd name="connsiteX18" fmla="*/ 136525 w 331788"/>
              <a:gd name="connsiteY18" fmla="*/ 235829 h 328613"/>
              <a:gd name="connsiteX19" fmla="*/ 136525 w 331788"/>
              <a:gd name="connsiteY19" fmla="*/ 319593 h 328613"/>
              <a:gd name="connsiteX20" fmla="*/ 126066 w 331788"/>
              <a:gd name="connsiteY20" fmla="*/ 328613 h 328613"/>
              <a:gd name="connsiteX21" fmla="*/ 88153 w 331788"/>
              <a:gd name="connsiteY21" fmla="*/ 328613 h 328613"/>
              <a:gd name="connsiteX22" fmla="*/ 79001 w 331788"/>
              <a:gd name="connsiteY22" fmla="*/ 319593 h 328613"/>
              <a:gd name="connsiteX23" fmla="*/ 79001 w 331788"/>
              <a:gd name="connsiteY23" fmla="*/ 264179 h 328613"/>
              <a:gd name="connsiteX24" fmla="*/ 37166 w 331788"/>
              <a:gd name="connsiteY24" fmla="*/ 264179 h 328613"/>
              <a:gd name="connsiteX25" fmla="*/ 3175 w 331788"/>
              <a:gd name="connsiteY25" fmla="*/ 229385 h 328613"/>
              <a:gd name="connsiteX26" fmla="*/ 3175 w 331788"/>
              <a:gd name="connsiteY26" fmla="*/ 145621 h 328613"/>
              <a:gd name="connsiteX27" fmla="*/ 38473 w 331788"/>
              <a:gd name="connsiteY27" fmla="*/ 109538 h 328613"/>
              <a:gd name="connsiteX28" fmla="*/ 160734 w 331788"/>
              <a:gd name="connsiteY28" fmla="*/ 88900 h 328613"/>
              <a:gd name="connsiteX29" fmla="*/ 171053 w 331788"/>
              <a:gd name="connsiteY29" fmla="*/ 88900 h 328613"/>
              <a:gd name="connsiteX30" fmla="*/ 173633 w 331788"/>
              <a:gd name="connsiteY30" fmla="*/ 90195 h 328613"/>
              <a:gd name="connsiteX31" fmla="*/ 174923 w 331788"/>
              <a:gd name="connsiteY31" fmla="*/ 95375 h 328613"/>
              <a:gd name="connsiteX32" fmla="*/ 169763 w 331788"/>
              <a:gd name="connsiteY32" fmla="*/ 103146 h 328613"/>
              <a:gd name="connsiteX33" fmla="*/ 172343 w 331788"/>
              <a:gd name="connsiteY33" fmla="*/ 123867 h 328613"/>
              <a:gd name="connsiteX34" fmla="*/ 167184 w 331788"/>
              <a:gd name="connsiteY34" fmla="*/ 136818 h 328613"/>
              <a:gd name="connsiteX35" fmla="*/ 164604 w 331788"/>
              <a:gd name="connsiteY35" fmla="*/ 136818 h 328613"/>
              <a:gd name="connsiteX36" fmla="*/ 159444 w 331788"/>
              <a:gd name="connsiteY36" fmla="*/ 123867 h 328613"/>
              <a:gd name="connsiteX37" fmla="*/ 162024 w 331788"/>
              <a:gd name="connsiteY37" fmla="*/ 103146 h 328613"/>
              <a:gd name="connsiteX38" fmla="*/ 156865 w 331788"/>
              <a:gd name="connsiteY38" fmla="*/ 95375 h 328613"/>
              <a:gd name="connsiteX39" fmla="*/ 158155 w 331788"/>
              <a:gd name="connsiteY39" fmla="*/ 90195 h 328613"/>
              <a:gd name="connsiteX40" fmla="*/ 160734 w 331788"/>
              <a:gd name="connsiteY40" fmla="*/ 88900 h 328613"/>
              <a:gd name="connsiteX41" fmla="*/ 136182 w 331788"/>
              <a:gd name="connsiteY41" fmla="*/ 88900 h 328613"/>
              <a:gd name="connsiteX42" fmla="*/ 138766 w 331788"/>
              <a:gd name="connsiteY42" fmla="*/ 91502 h 328613"/>
              <a:gd name="connsiteX43" fmla="*/ 165893 w 331788"/>
              <a:gd name="connsiteY43" fmla="*/ 165652 h 328613"/>
              <a:gd name="connsiteX44" fmla="*/ 193021 w 331788"/>
              <a:gd name="connsiteY44" fmla="*/ 91502 h 328613"/>
              <a:gd name="connsiteX45" fmla="*/ 196897 w 331788"/>
              <a:gd name="connsiteY45" fmla="*/ 90201 h 328613"/>
              <a:gd name="connsiteX46" fmla="*/ 208523 w 331788"/>
              <a:gd name="connsiteY46" fmla="*/ 92802 h 328613"/>
              <a:gd name="connsiteX47" fmla="*/ 231775 w 331788"/>
              <a:gd name="connsiteY47" fmla="*/ 125325 h 328613"/>
              <a:gd name="connsiteX48" fmla="*/ 231775 w 331788"/>
              <a:gd name="connsiteY48" fmla="*/ 176059 h 328613"/>
              <a:gd name="connsiteX49" fmla="*/ 226608 w 331788"/>
              <a:gd name="connsiteY49" fmla="*/ 182563 h 328613"/>
              <a:gd name="connsiteX50" fmla="*/ 105179 w 331788"/>
              <a:gd name="connsiteY50" fmla="*/ 182563 h 328613"/>
              <a:gd name="connsiteX51" fmla="*/ 100012 w 331788"/>
              <a:gd name="connsiteY51" fmla="*/ 176059 h 328613"/>
              <a:gd name="connsiteX52" fmla="*/ 100012 w 331788"/>
              <a:gd name="connsiteY52" fmla="*/ 125325 h 328613"/>
              <a:gd name="connsiteX53" fmla="*/ 123264 w 331788"/>
              <a:gd name="connsiteY53" fmla="*/ 92802 h 328613"/>
              <a:gd name="connsiteX54" fmla="*/ 134890 w 331788"/>
              <a:gd name="connsiteY54" fmla="*/ 90201 h 328613"/>
              <a:gd name="connsiteX55" fmla="*/ 136182 w 331788"/>
              <a:gd name="connsiteY55" fmla="*/ 88900 h 328613"/>
              <a:gd name="connsiteX56" fmla="*/ 292100 w 331788"/>
              <a:gd name="connsiteY56" fmla="*/ 19050 h 328613"/>
              <a:gd name="connsiteX57" fmla="*/ 331788 w 331788"/>
              <a:gd name="connsiteY57" fmla="*/ 58738 h 328613"/>
              <a:gd name="connsiteX58" fmla="*/ 292100 w 331788"/>
              <a:gd name="connsiteY58" fmla="*/ 98426 h 328613"/>
              <a:gd name="connsiteX59" fmla="*/ 252412 w 331788"/>
              <a:gd name="connsiteY59" fmla="*/ 58738 h 328613"/>
              <a:gd name="connsiteX60" fmla="*/ 292100 w 331788"/>
              <a:gd name="connsiteY60" fmla="*/ 19050 h 328613"/>
              <a:gd name="connsiteX61" fmla="*/ 39688 w 331788"/>
              <a:gd name="connsiteY61" fmla="*/ 19050 h 328613"/>
              <a:gd name="connsiteX62" fmla="*/ 79376 w 331788"/>
              <a:gd name="connsiteY62" fmla="*/ 58738 h 328613"/>
              <a:gd name="connsiteX63" fmla="*/ 39688 w 331788"/>
              <a:gd name="connsiteY63" fmla="*/ 98426 h 328613"/>
              <a:gd name="connsiteX64" fmla="*/ 0 w 331788"/>
              <a:gd name="connsiteY64" fmla="*/ 58738 h 328613"/>
              <a:gd name="connsiteX65" fmla="*/ 39688 w 331788"/>
              <a:gd name="connsiteY65" fmla="*/ 19050 h 328613"/>
              <a:gd name="connsiteX66" fmla="*/ 165894 w 331788"/>
              <a:gd name="connsiteY66" fmla="*/ 0 h 328613"/>
              <a:gd name="connsiteX67" fmla="*/ 204788 w 331788"/>
              <a:gd name="connsiteY67" fmla="*/ 39688 h 328613"/>
              <a:gd name="connsiteX68" fmla="*/ 165894 w 331788"/>
              <a:gd name="connsiteY68" fmla="*/ 79376 h 328613"/>
              <a:gd name="connsiteX69" fmla="*/ 127000 w 331788"/>
              <a:gd name="connsiteY69" fmla="*/ 39688 h 328613"/>
              <a:gd name="connsiteX70" fmla="*/ 165894 w 331788"/>
              <a:gd name="connsiteY70" fmla="*/ 0 h 328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</a:cxnLst>
            <a:rect l="l" t="t" r="r" b="b"/>
            <a:pathLst>
              <a:path w="331788" h="328613">
                <a:moveTo>
                  <a:pt x="292147" y="109538"/>
                </a:moveTo>
                <a:cubicBezTo>
                  <a:pt x="311524" y="109538"/>
                  <a:pt x="327025" y="126291"/>
                  <a:pt x="327025" y="145621"/>
                </a:cubicBezTo>
                <a:cubicBezTo>
                  <a:pt x="327025" y="145621"/>
                  <a:pt x="327025" y="145621"/>
                  <a:pt x="327025" y="229385"/>
                </a:cubicBezTo>
                <a:cubicBezTo>
                  <a:pt x="327025" y="248715"/>
                  <a:pt x="311524" y="264179"/>
                  <a:pt x="293438" y="264179"/>
                </a:cubicBezTo>
                <a:cubicBezTo>
                  <a:pt x="293438" y="264179"/>
                  <a:pt x="293438" y="264179"/>
                  <a:pt x="252101" y="264179"/>
                </a:cubicBezTo>
                <a:cubicBezTo>
                  <a:pt x="252101" y="264179"/>
                  <a:pt x="252101" y="264179"/>
                  <a:pt x="252101" y="319593"/>
                </a:cubicBezTo>
                <a:cubicBezTo>
                  <a:pt x="252101" y="324747"/>
                  <a:pt x="248226" y="328613"/>
                  <a:pt x="243059" y="328613"/>
                </a:cubicBezTo>
                <a:cubicBezTo>
                  <a:pt x="243059" y="328613"/>
                  <a:pt x="243059" y="328613"/>
                  <a:pt x="205596" y="328613"/>
                </a:cubicBezTo>
                <a:cubicBezTo>
                  <a:pt x="199138" y="328613"/>
                  <a:pt x="195262" y="324747"/>
                  <a:pt x="195262" y="319593"/>
                </a:cubicBezTo>
                <a:cubicBezTo>
                  <a:pt x="195262" y="319593"/>
                  <a:pt x="195262" y="319593"/>
                  <a:pt x="195262" y="235829"/>
                </a:cubicBezTo>
                <a:cubicBezTo>
                  <a:pt x="195262" y="220364"/>
                  <a:pt x="208180" y="207478"/>
                  <a:pt x="224973" y="207478"/>
                </a:cubicBezTo>
                <a:cubicBezTo>
                  <a:pt x="224973" y="207478"/>
                  <a:pt x="224973" y="207478"/>
                  <a:pt x="255976" y="207478"/>
                </a:cubicBezTo>
                <a:cubicBezTo>
                  <a:pt x="255976" y="207478"/>
                  <a:pt x="255976" y="207478"/>
                  <a:pt x="255976" y="145621"/>
                </a:cubicBezTo>
                <a:cubicBezTo>
                  <a:pt x="255976" y="126291"/>
                  <a:pt x="271478" y="109538"/>
                  <a:pt x="292147" y="109538"/>
                </a:cubicBezTo>
                <a:close/>
                <a:moveTo>
                  <a:pt x="38473" y="109538"/>
                </a:moveTo>
                <a:cubicBezTo>
                  <a:pt x="59391" y="109538"/>
                  <a:pt x="75079" y="126291"/>
                  <a:pt x="75079" y="145621"/>
                </a:cubicBezTo>
                <a:cubicBezTo>
                  <a:pt x="75079" y="145621"/>
                  <a:pt x="75079" y="145621"/>
                  <a:pt x="75079" y="207478"/>
                </a:cubicBezTo>
                <a:cubicBezTo>
                  <a:pt x="75079" y="207478"/>
                  <a:pt x="75079" y="207478"/>
                  <a:pt x="106456" y="207478"/>
                </a:cubicBezTo>
                <a:cubicBezTo>
                  <a:pt x="123451" y="207478"/>
                  <a:pt x="136525" y="220364"/>
                  <a:pt x="136525" y="235829"/>
                </a:cubicBezTo>
                <a:cubicBezTo>
                  <a:pt x="136525" y="235829"/>
                  <a:pt x="136525" y="235829"/>
                  <a:pt x="136525" y="319593"/>
                </a:cubicBezTo>
                <a:cubicBezTo>
                  <a:pt x="136525" y="324747"/>
                  <a:pt x="132603" y="328613"/>
                  <a:pt x="126066" y="328613"/>
                </a:cubicBezTo>
                <a:cubicBezTo>
                  <a:pt x="126066" y="328613"/>
                  <a:pt x="126066" y="328613"/>
                  <a:pt x="88153" y="328613"/>
                </a:cubicBezTo>
                <a:cubicBezTo>
                  <a:pt x="82923" y="328613"/>
                  <a:pt x="79001" y="324747"/>
                  <a:pt x="79001" y="319593"/>
                </a:cubicBezTo>
                <a:cubicBezTo>
                  <a:pt x="79001" y="319593"/>
                  <a:pt x="79001" y="319593"/>
                  <a:pt x="79001" y="264179"/>
                </a:cubicBezTo>
                <a:cubicBezTo>
                  <a:pt x="79001" y="264179"/>
                  <a:pt x="79001" y="264179"/>
                  <a:pt x="37166" y="264179"/>
                </a:cubicBezTo>
                <a:cubicBezTo>
                  <a:pt x="18863" y="264179"/>
                  <a:pt x="3175" y="248715"/>
                  <a:pt x="3175" y="229385"/>
                </a:cubicBezTo>
                <a:cubicBezTo>
                  <a:pt x="3175" y="229385"/>
                  <a:pt x="3175" y="229385"/>
                  <a:pt x="3175" y="145621"/>
                </a:cubicBezTo>
                <a:cubicBezTo>
                  <a:pt x="3175" y="126291"/>
                  <a:pt x="18863" y="109538"/>
                  <a:pt x="38473" y="109538"/>
                </a:cubicBezTo>
                <a:close/>
                <a:moveTo>
                  <a:pt x="160734" y="88900"/>
                </a:moveTo>
                <a:cubicBezTo>
                  <a:pt x="160734" y="88900"/>
                  <a:pt x="160734" y="88900"/>
                  <a:pt x="171053" y="88900"/>
                </a:cubicBezTo>
                <a:cubicBezTo>
                  <a:pt x="172343" y="88900"/>
                  <a:pt x="173633" y="90195"/>
                  <a:pt x="173633" y="90195"/>
                </a:cubicBezTo>
                <a:cubicBezTo>
                  <a:pt x="174923" y="92785"/>
                  <a:pt x="176213" y="94080"/>
                  <a:pt x="174923" y="95375"/>
                </a:cubicBezTo>
                <a:cubicBezTo>
                  <a:pt x="174923" y="95375"/>
                  <a:pt x="174923" y="95375"/>
                  <a:pt x="169763" y="103146"/>
                </a:cubicBezTo>
                <a:cubicBezTo>
                  <a:pt x="169763" y="103146"/>
                  <a:pt x="169763" y="103146"/>
                  <a:pt x="172343" y="123867"/>
                </a:cubicBezTo>
                <a:cubicBezTo>
                  <a:pt x="172343" y="123867"/>
                  <a:pt x="172343" y="123867"/>
                  <a:pt x="167184" y="136818"/>
                </a:cubicBezTo>
                <a:cubicBezTo>
                  <a:pt x="167184" y="138113"/>
                  <a:pt x="164604" y="138113"/>
                  <a:pt x="164604" y="136818"/>
                </a:cubicBezTo>
                <a:cubicBezTo>
                  <a:pt x="164604" y="136818"/>
                  <a:pt x="164604" y="136818"/>
                  <a:pt x="159444" y="123867"/>
                </a:cubicBezTo>
                <a:cubicBezTo>
                  <a:pt x="159444" y="123867"/>
                  <a:pt x="159444" y="123867"/>
                  <a:pt x="162024" y="103146"/>
                </a:cubicBezTo>
                <a:cubicBezTo>
                  <a:pt x="162024" y="103146"/>
                  <a:pt x="162024" y="103146"/>
                  <a:pt x="156865" y="95375"/>
                </a:cubicBezTo>
                <a:cubicBezTo>
                  <a:pt x="155575" y="94080"/>
                  <a:pt x="156865" y="92785"/>
                  <a:pt x="158155" y="90195"/>
                </a:cubicBezTo>
                <a:cubicBezTo>
                  <a:pt x="158155" y="90195"/>
                  <a:pt x="159444" y="88900"/>
                  <a:pt x="160734" y="88900"/>
                </a:cubicBezTo>
                <a:close/>
                <a:moveTo>
                  <a:pt x="136182" y="88900"/>
                </a:moveTo>
                <a:cubicBezTo>
                  <a:pt x="137474" y="88900"/>
                  <a:pt x="138766" y="90201"/>
                  <a:pt x="138766" y="91502"/>
                </a:cubicBezTo>
                <a:cubicBezTo>
                  <a:pt x="138766" y="91502"/>
                  <a:pt x="138766" y="91502"/>
                  <a:pt x="165893" y="165652"/>
                </a:cubicBezTo>
                <a:cubicBezTo>
                  <a:pt x="165893" y="165652"/>
                  <a:pt x="165893" y="165652"/>
                  <a:pt x="193021" y="91502"/>
                </a:cubicBezTo>
                <a:cubicBezTo>
                  <a:pt x="193021" y="90201"/>
                  <a:pt x="195605" y="88900"/>
                  <a:pt x="196897" y="90201"/>
                </a:cubicBezTo>
                <a:cubicBezTo>
                  <a:pt x="196897" y="90201"/>
                  <a:pt x="196897" y="90201"/>
                  <a:pt x="208523" y="92802"/>
                </a:cubicBezTo>
                <a:cubicBezTo>
                  <a:pt x="222733" y="98006"/>
                  <a:pt x="231775" y="111015"/>
                  <a:pt x="231775" y="125325"/>
                </a:cubicBezTo>
                <a:cubicBezTo>
                  <a:pt x="231775" y="125325"/>
                  <a:pt x="231775" y="125325"/>
                  <a:pt x="231775" y="176059"/>
                </a:cubicBezTo>
                <a:cubicBezTo>
                  <a:pt x="231775" y="179961"/>
                  <a:pt x="229192" y="182563"/>
                  <a:pt x="226608" y="182563"/>
                </a:cubicBezTo>
                <a:cubicBezTo>
                  <a:pt x="226608" y="182563"/>
                  <a:pt x="226608" y="182563"/>
                  <a:pt x="105179" y="182563"/>
                </a:cubicBezTo>
                <a:cubicBezTo>
                  <a:pt x="102595" y="182563"/>
                  <a:pt x="100012" y="179961"/>
                  <a:pt x="100012" y="176059"/>
                </a:cubicBezTo>
                <a:cubicBezTo>
                  <a:pt x="100012" y="176059"/>
                  <a:pt x="100012" y="176059"/>
                  <a:pt x="100012" y="125325"/>
                </a:cubicBezTo>
                <a:cubicBezTo>
                  <a:pt x="100012" y="111015"/>
                  <a:pt x="109054" y="98006"/>
                  <a:pt x="123264" y="92802"/>
                </a:cubicBezTo>
                <a:cubicBezTo>
                  <a:pt x="123264" y="92802"/>
                  <a:pt x="123264" y="92802"/>
                  <a:pt x="134890" y="90201"/>
                </a:cubicBezTo>
                <a:cubicBezTo>
                  <a:pt x="134890" y="88900"/>
                  <a:pt x="134890" y="88900"/>
                  <a:pt x="136182" y="88900"/>
                </a:cubicBezTo>
                <a:close/>
                <a:moveTo>
                  <a:pt x="292100" y="19050"/>
                </a:moveTo>
                <a:cubicBezTo>
                  <a:pt x="314019" y="19050"/>
                  <a:pt x="331788" y="36819"/>
                  <a:pt x="331788" y="58738"/>
                </a:cubicBezTo>
                <a:cubicBezTo>
                  <a:pt x="331788" y="80657"/>
                  <a:pt x="314019" y="98426"/>
                  <a:pt x="292100" y="98426"/>
                </a:cubicBezTo>
                <a:cubicBezTo>
                  <a:pt x="270181" y="98426"/>
                  <a:pt x="252412" y="80657"/>
                  <a:pt x="252412" y="58738"/>
                </a:cubicBezTo>
                <a:cubicBezTo>
                  <a:pt x="252412" y="36819"/>
                  <a:pt x="270181" y="19050"/>
                  <a:pt x="292100" y="19050"/>
                </a:cubicBezTo>
                <a:close/>
                <a:moveTo>
                  <a:pt x="39688" y="19050"/>
                </a:moveTo>
                <a:cubicBezTo>
                  <a:pt x="61607" y="19050"/>
                  <a:pt x="79376" y="36819"/>
                  <a:pt x="79376" y="58738"/>
                </a:cubicBezTo>
                <a:cubicBezTo>
                  <a:pt x="79376" y="80657"/>
                  <a:pt x="61607" y="98426"/>
                  <a:pt x="39688" y="98426"/>
                </a:cubicBezTo>
                <a:cubicBezTo>
                  <a:pt x="17769" y="98426"/>
                  <a:pt x="0" y="80657"/>
                  <a:pt x="0" y="58738"/>
                </a:cubicBezTo>
                <a:cubicBezTo>
                  <a:pt x="0" y="36819"/>
                  <a:pt x="17769" y="19050"/>
                  <a:pt x="39688" y="19050"/>
                </a:cubicBezTo>
                <a:close/>
                <a:moveTo>
                  <a:pt x="165894" y="0"/>
                </a:moveTo>
                <a:cubicBezTo>
                  <a:pt x="187375" y="0"/>
                  <a:pt x="204788" y="17769"/>
                  <a:pt x="204788" y="39688"/>
                </a:cubicBezTo>
                <a:cubicBezTo>
                  <a:pt x="204788" y="61607"/>
                  <a:pt x="187375" y="79376"/>
                  <a:pt x="165894" y="79376"/>
                </a:cubicBezTo>
                <a:cubicBezTo>
                  <a:pt x="144413" y="79376"/>
                  <a:pt x="127000" y="61607"/>
                  <a:pt x="127000" y="39688"/>
                </a:cubicBezTo>
                <a:cubicBezTo>
                  <a:pt x="127000" y="17769"/>
                  <a:pt x="144413" y="0"/>
                  <a:pt x="165894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矩形: 圆角 13"/>
          <p:cNvSpPr/>
          <p:nvPr/>
        </p:nvSpPr>
        <p:spPr>
          <a:xfrm>
            <a:off x="10597606" y="5262836"/>
            <a:ext cx="435428" cy="435428"/>
          </a:xfrm>
          <a:prstGeom prst="round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椭圆 14"/>
          <p:cNvSpPr/>
          <p:nvPr/>
        </p:nvSpPr>
        <p:spPr>
          <a:xfrm>
            <a:off x="10716767" y="5362849"/>
            <a:ext cx="197107" cy="235402"/>
          </a:xfrm>
          <a:custGeom>
            <a:avLst/>
            <a:gdLst>
              <a:gd name="connsiteX0" fmla="*/ 132196 w 277813"/>
              <a:gd name="connsiteY0" fmla="*/ 133350 h 331788"/>
              <a:gd name="connsiteX1" fmla="*/ 132196 w 277813"/>
              <a:gd name="connsiteY1" fmla="*/ 152673 h 331788"/>
              <a:gd name="connsiteX2" fmla="*/ 99724 w 277813"/>
              <a:gd name="connsiteY2" fmla="*/ 186167 h 331788"/>
              <a:gd name="connsiteX3" fmla="*/ 134793 w 277813"/>
              <a:gd name="connsiteY3" fmla="*/ 220949 h 331788"/>
              <a:gd name="connsiteX4" fmla="*/ 154276 w 277813"/>
              <a:gd name="connsiteY4" fmla="*/ 237696 h 331788"/>
              <a:gd name="connsiteX5" fmla="*/ 136092 w 277813"/>
              <a:gd name="connsiteY5" fmla="*/ 249290 h 331788"/>
              <a:gd name="connsiteX6" fmla="*/ 104920 w 277813"/>
              <a:gd name="connsiteY6" fmla="*/ 241561 h 331788"/>
              <a:gd name="connsiteX7" fmla="*/ 98425 w 277813"/>
              <a:gd name="connsiteY7" fmla="*/ 263460 h 331788"/>
              <a:gd name="connsiteX8" fmla="*/ 130897 w 277813"/>
              <a:gd name="connsiteY8" fmla="*/ 272478 h 331788"/>
              <a:gd name="connsiteX9" fmla="*/ 130897 w 277813"/>
              <a:gd name="connsiteY9" fmla="*/ 290513 h 331788"/>
              <a:gd name="connsiteX10" fmla="*/ 150380 w 277813"/>
              <a:gd name="connsiteY10" fmla="*/ 290513 h 331788"/>
              <a:gd name="connsiteX11" fmla="*/ 150380 w 277813"/>
              <a:gd name="connsiteY11" fmla="*/ 271190 h 331788"/>
              <a:gd name="connsiteX12" fmla="*/ 184150 w 277813"/>
              <a:gd name="connsiteY12" fmla="*/ 235120 h 331788"/>
              <a:gd name="connsiteX13" fmla="*/ 152978 w 277813"/>
              <a:gd name="connsiteY13" fmla="*/ 199049 h 331788"/>
              <a:gd name="connsiteX14" fmla="*/ 129598 w 277813"/>
              <a:gd name="connsiteY14" fmla="*/ 182303 h 331788"/>
              <a:gd name="connsiteX15" fmla="*/ 146483 w 277813"/>
              <a:gd name="connsiteY15" fmla="*/ 171997 h 331788"/>
              <a:gd name="connsiteX16" fmla="*/ 173759 w 277813"/>
              <a:gd name="connsiteY16" fmla="*/ 178438 h 331788"/>
              <a:gd name="connsiteX17" fmla="*/ 178955 w 277813"/>
              <a:gd name="connsiteY17" fmla="*/ 156538 h 331788"/>
              <a:gd name="connsiteX18" fmla="*/ 151679 w 277813"/>
              <a:gd name="connsiteY18" fmla="*/ 151385 h 331788"/>
              <a:gd name="connsiteX19" fmla="*/ 151679 w 277813"/>
              <a:gd name="connsiteY19" fmla="*/ 133350 h 331788"/>
              <a:gd name="connsiteX20" fmla="*/ 132196 w 277813"/>
              <a:gd name="connsiteY20" fmla="*/ 133350 h 331788"/>
              <a:gd name="connsiteX21" fmla="*/ 136310 w 277813"/>
              <a:gd name="connsiteY21" fmla="*/ 0 h 331788"/>
              <a:gd name="connsiteX22" fmla="*/ 167467 w 277813"/>
              <a:gd name="connsiteY22" fmla="*/ 3888 h 331788"/>
              <a:gd name="connsiteX23" fmla="*/ 158380 w 277813"/>
              <a:gd name="connsiteY23" fmla="*/ 25921 h 331788"/>
              <a:gd name="connsiteX24" fmla="*/ 184343 w 277813"/>
              <a:gd name="connsiteY24" fmla="*/ 6480 h 331788"/>
              <a:gd name="connsiteX25" fmla="*/ 214202 w 277813"/>
              <a:gd name="connsiteY25" fmla="*/ 9072 h 331788"/>
              <a:gd name="connsiteX26" fmla="*/ 188238 w 277813"/>
              <a:gd name="connsiteY26" fmla="*/ 62210 h 331788"/>
              <a:gd name="connsiteX27" fmla="*/ 215500 w 277813"/>
              <a:gd name="connsiteY27" fmla="*/ 62210 h 331788"/>
              <a:gd name="connsiteX28" fmla="*/ 215500 w 277813"/>
              <a:gd name="connsiteY28" fmla="*/ 81651 h 331788"/>
              <a:gd name="connsiteX29" fmla="*/ 183045 w 277813"/>
              <a:gd name="connsiteY29" fmla="*/ 81651 h 331788"/>
              <a:gd name="connsiteX30" fmla="*/ 277813 w 277813"/>
              <a:gd name="connsiteY30" fmla="*/ 243657 h 331788"/>
              <a:gd name="connsiteX31" fmla="*/ 138907 w 277813"/>
              <a:gd name="connsiteY31" fmla="*/ 331788 h 331788"/>
              <a:gd name="connsiteX32" fmla="*/ 0 w 277813"/>
              <a:gd name="connsiteY32" fmla="*/ 243657 h 331788"/>
              <a:gd name="connsiteX33" fmla="*/ 94768 w 277813"/>
              <a:gd name="connsiteY33" fmla="*/ 81651 h 331788"/>
              <a:gd name="connsiteX34" fmla="*/ 68804 w 277813"/>
              <a:gd name="connsiteY34" fmla="*/ 81651 h 331788"/>
              <a:gd name="connsiteX35" fmla="*/ 68804 w 277813"/>
              <a:gd name="connsiteY35" fmla="*/ 60914 h 331788"/>
              <a:gd name="connsiteX36" fmla="*/ 96066 w 277813"/>
              <a:gd name="connsiteY36" fmla="*/ 62210 h 331788"/>
              <a:gd name="connsiteX37" fmla="*/ 66208 w 277813"/>
              <a:gd name="connsiteY37" fmla="*/ 5184 h 331788"/>
              <a:gd name="connsiteX38" fmla="*/ 110347 w 277813"/>
              <a:gd name="connsiteY38" fmla="*/ 6480 h 331788"/>
              <a:gd name="connsiteX39" fmla="*/ 127223 w 277813"/>
              <a:gd name="connsiteY39" fmla="*/ 28513 h 331788"/>
              <a:gd name="connsiteX40" fmla="*/ 136310 w 277813"/>
              <a:gd name="connsiteY40" fmla="*/ 0 h 331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277813" h="331788">
                <a:moveTo>
                  <a:pt x="132196" y="133350"/>
                </a:moveTo>
                <a:cubicBezTo>
                  <a:pt x="132196" y="133350"/>
                  <a:pt x="132196" y="133350"/>
                  <a:pt x="132196" y="152673"/>
                </a:cubicBezTo>
                <a:cubicBezTo>
                  <a:pt x="111414" y="156538"/>
                  <a:pt x="99724" y="169420"/>
                  <a:pt x="99724" y="186167"/>
                </a:cubicBezTo>
                <a:cubicBezTo>
                  <a:pt x="99724" y="204202"/>
                  <a:pt x="114012" y="214508"/>
                  <a:pt x="134793" y="220949"/>
                </a:cubicBezTo>
                <a:cubicBezTo>
                  <a:pt x="149081" y="226102"/>
                  <a:pt x="154276" y="231255"/>
                  <a:pt x="154276" y="237696"/>
                </a:cubicBezTo>
                <a:cubicBezTo>
                  <a:pt x="154276" y="245425"/>
                  <a:pt x="147782" y="249290"/>
                  <a:pt x="136092" y="249290"/>
                </a:cubicBezTo>
                <a:cubicBezTo>
                  <a:pt x="124403" y="249290"/>
                  <a:pt x="112713" y="245425"/>
                  <a:pt x="104920" y="241561"/>
                </a:cubicBezTo>
                <a:cubicBezTo>
                  <a:pt x="104920" y="241561"/>
                  <a:pt x="104920" y="241561"/>
                  <a:pt x="98425" y="263460"/>
                </a:cubicBezTo>
                <a:cubicBezTo>
                  <a:pt x="106218" y="267325"/>
                  <a:pt x="117908" y="271190"/>
                  <a:pt x="130897" y="272478"/>
                </a:cubicBezTo>
                <a:cubicBezTo>
                  <a:pt x="130897" y="272478"/>
                  <a:pt x="130897" y="272478"/>
                  <a:pt x="130897" y="290513"/>
                </a:cubicBezTo>
                <a:cubicBezTo>
                  <a:pt x="130897" y="290513"/>
                  <a:pt x="130897" y="290513"/>
                  <a:pt x="150380" y="290513"/>
                </a:cubicBezTo>
                <a:cubicBezTo>
                  <a:pt x="150380" y="290513"/>
                  <a:pt x="150380" y="290513"/>
                  <a:pt x="150380" y="271190"/>
                </a:cubicBezTo>
                <a:cubicBezTo>
                  <a:pt x="172460" y="267325"/>
                  <a:pt x="184150" y="251866"/>
                  <a:pt x="184150" y="235120"/>
                </a:cubicBezTo>
                <a:cubicBezTo>
                  <a:pt x="184150" y="218373"/>
                  <a:pt x="175058" y="208067"/>
                  <a:pt x="152978" y="199049"/>
                </a:cubicBezTo>
                <a:cubicBezTo>
                  <a:pt x="136092" y="193897"/>
                  <a:pt x="129598" y="188744"/>
                  <a:pt x="129598" y="182303"/>
                </a:cubicBezTo>
                <a:cubicBezTo>
                  <a:pt x="129598" y="177150"/>
                  <a:pt x="133495" y="171997"/>
                  <a:pt x="146483" y="171997"/>
                </a:cubicBezTo>
                <a:cubicBezTo>
                  <a:pt x="159472" y="171997"/>
                  <a:pt x="168564" y="177150"/>
                  <a:pt x="173759" y="178438"/>
                </a:cubicBezTo>
                <a:cubicBezTo>
                  <a:pt x="173759" y="178438"/>
                  <a:pt x="173759" y="178438"/>
                  <a:pt x="178955" y="156538"/>
                </a:cubicBezTo>
                <a:cubicBezTo>
                  <a:pt x="172460" y="153962"/>
                  <a:pt x="164667" y="151385"/>
                  <a:pt x="151679" y="151385"/>
                </a:cubicBezTo>
                <a:cubicBezTo>
                  <a:pt x="151679" y="151385"/>
                  <a:pt x="151679" y="151385"/>
                  <a:pt x="151679" y="133350"/>
                </a:cubicBezTo>
                <a:cubicBezTo>
                  <a:pt x="151679" y="133350"/>
                  <a:pt x="151679" y="133350"/>
                  <a:pt x="132196" y="133350"/>
                </a:cubicBezTo>
                <a:close/>
                <a:moveTo>
                  <a:pt x="136310" y="0"/>
                </a:moveTo>
                <a:cubicBezTo>
                  <a:pt x="136310" y="0"/>
                  <a:pt x="136310" y="0"/>
                  <a:pt x="167467" y="3888"/>
                </a:cubicBezTo>
                <a:cubicBezTo>
                  <a:pt x="167467" y="3888"/>
                  <a:pt x="167467" y="3888"/>
                  <a:pt x="158380" y="25921"/>
                </a:cubicBezTo>
                <a:cubicBezTo>
                  <a:pt x="158380" y="25921"/>
                  <a:pt x="158380" y="25921"/>
                  <a:pt x="184343" y="6480"/>
                </a:cubicBezTo>
                <a:cubicBezTo>
                  <a:pt x="184343" y="6480"/>
                  <a:pt x="184343" y="6480"/>
                  <a:pt x="214202" y="9072"/>
                </a:cubicBezTo>
                <a:cubicBezTo>
                  <a:pt x="214202" y="9072"/>
                  <a:pt x="214202" y="9072"/>
                  <a:pt x="188238" y="62210"/>
                </a:cubicBezTo>
                <a:cubicBezTo>
                  <a:pt x="188238" y="62210"/>
                  <a:pt x="188238" y="62210"/>
                  <a:pt x="215500" y="62210"/>
                </a:cubicBezTo>
                <a:cubicBezTo>
                  <a:pt x="215500" y="62210"/>
                  <a:pt x="215500" y="62210"/>
                  <a:pt x="215500" y="81651"/>
                </a:cubicBezTo>
                <a:cubicBezTo>
                  <a:pt x="215500" y="81651"/>
                  <a:pt x="215500" y="81651"/>
                  <a:pt x="183045" y="81651"/>
                </a:cubicBezTo>
                <a:cubicBezTo>
                  <a:pt x="237569" y="114052"/>
                  <a:pt x="277813" y="198295"/>
                  <a:pt x="277813" y="243657"/>
                </a:cubicBezTo>
                <a:cubicBezTo>
                  <a:pt x="277813" y="299387"/>
                  <a:pt x="215500" y="331788"/>
                  <a:pt x="138907" y="331788"/>
                </a:cubicBezTo>
                <a:cubicBezTo>
                  <a:pt x="62313" y="331788"/>
                  <a:pt x="0" y="299387"/>
                  <a:pt x="0" y="243657"/>
                </a:cubicBezTo>
                <a:cubicBezTo>
                  <a:pt x="0" y="198295"/>
                  <a:pt x="40244" y="114052"/>
                  <a:pt x="94768" y="81651"/>
                </a:cubicBezTo>
                <a:cubicBezTo>
                  <a:pt x="94768" y="81651"/>
                  <a:pt x="94768" y="81651"/>
                  <a:pt x="68804" y="81651"/>
                </a:cubicBezTo>
                <a:cubicBezTo>
                  <a:pt x="68804" y="81651"/>
                  <a:pt x="68804" y="81651"/>
                  <a:pt x="68804" y="60914"/>
                </a:cubicBezTo>
                <a:cubicBezTo>
                  <a:pt x="68804" y="60914"/>
                  <a:pt x="68804" y="60914"/>
                  <a:pt x="96066" y="62210"/>
                </a:cubicBezTo>
                <a:cubicBezTo>
                  <a:pt x="96066" y="62210"/>
                  <a:pt x="96066" y="62210"/>
                  <a:pt x="66208" y="5184"/>
                </a:cubicBezTo>
                <a:cubicBezTo>
                  <a:pt x="66208" y="5184"/>
                  <a:pt x="66208" y="5184"/>
                  <a:pt x="110347" y="6480"/>
                </a:cubicBezTo>
                <a:cubicBezTo>
                  <a:pt x="110347" y="6480"/>
                  <a:pt x="110347" y="6480"/>
                  <a:pt x="127223" y="28513"/>
                </a:cubicBezTo>
                <a:cubicBezTo>
                  <a:pt x="127223" y="28513"/>
                  <a:pt x="127223" y="28513"/>
                  <a:pt x="1363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533674" y="5262836"/>
            <a:ext cx="435428" cy="435428"/>
            <a:chOff x="8533674" y="5262836"/>
            <a:chExt cx="435428" cy="435428"/>
          </a:xfrm>
        </p:grpSpPr>
        <p:sp>
          <p:nvSpPr>
            <p:cNvPr id="29" name="矩形: 圆角 28"/>
            <p:cNvSpPr/>
            <p:nvPr/>
          </p:nvSpPr>
          <p:spPr>
            <a:xfrm>
              <a:off x="8533674" y="5262836"/>
              <a:ext cx="435428" cy="435428"/>
            </a:xfrm>
            <a:prstGeom prst="round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椭圆 17"/>
            <p:cNvSpPr/>
            <p:nvPr/>
          </p:nvSpPr>
          <p:spPr>
            <a:xfrm>
              <a:off x="8641423" y="5362849"/>
              <a:ext cx="219929" cy="235402"/>
            </a:xfrm>
            <a:custGeom>
              <a:avLst/>
              <a:gdLst>
                <a:gd name="connsiteX0" fmla="*/ 270013 w 315913"/>
                <a:gd name="connsiteY0" fmla="*/ 244475 h 338138"/>
                <a:gd name="connsiteX1" fmla="*/ 315913 w 315913"/>
                <a:gd name="connsiteY1" fmla="*/ 290647 h 338138"/>
                <a:gd name="connsiteX2" fmla="*/ 315913 w 315913"/>
                <a:gd name="connsiteY2" fmla="*/ 331542 h 338138"/>
                <a:gd name="connsiteX3" fmla="*/ 313290 w 315913"/>
                <a:gd name="connsiteY3" fmla="*/ 335500 h 338138"/>
                <a:gd name="connsiteX4" fmla="*/ 309356 w 315913"/>
                <a:gd name="connsiteY4" fmla="*/ 338138 h 338138"/>
                <a:gd name="connsiteX5" fmla="*/ 231982 w 315913"/>
                <a:gd name="connsiteY5" fmla="*/ 338138 h 338138"/>
                <a:gd name="connsiteX6" fmla="*/ 225425 w 315913"/>
                <a:gd name="connsiteY6" fmla="*/ 331542 h 338138"/>
                <a:gd name="connsiteX7" fmla="*/ 225425 w 315913"/>
                <a:gd name="connsiteY7" fmla="*/ 290647 h 338138"/>
                <a:gd name="connsiteX8" fmla="*/ 270013 w 315913"/>
                <a:gd name="connsiteY8" fmla="*/ 244475 h 338138"/>
                <a:gd name="connsiteX9" fmla="*/ 157956 w 315913"/>
                <a:gd name="connsiteY9" fmla="*/ 244475 h 338138"/>
                <a:gd name="connsiteX10" fmla="*/ 203200 w 315913"/>
                <a:gd name="connsiteY10" fmla="*/ 290647 h 338138"/>
                <a:gd name="connsiteX11" fmla="*/ 203200 w 315913"/>
                <a:gd name="connsiteY11" fmla="*/ 331542 h 338138"/>
                <a:gd name="connsiteX12" fmla="*/ 201869 w 315913"/>
                <a:gd name="connsiteY12" fmla="*/ 335500 h 338138"/>
                <a:gd name="connsiteX13" fmla="*/ 196546 w 315913"/>
                <a:gd name="connsiteY13" fmla="*/ 338138 h 338138"/>
                <a:gd name="connsiteX14" fmla="*/ 119365 w 315913"/>
                <a:gd name="connsiteY14" fmla="*/ 338138 h 338138"/>
                <a:gd name="connsiteX15" fmla="*/ 112712 w 315913"/>
                <a:gd name="connsiteY15" fmla="*/ 331542 h 338138"/>
                <a:gd name="connsiteX16" fmla="*/ 112712 w 315913"/>
                <a:gd name="connsiteY16" fmla="*/ 290647 h 338138"/>
                <a:gd name="connsiteX17" fmla="*/ 157956 w 315913"/>
                <a:gd name="connsiteY17" fmla="*/ 244475 h 338138"/>
                <a:gd name="connsiteX18" fmla="*/ 45900 w 315913"/>
                <a:gd name="connsiteY18" fmla="*/ 244475 h 338138"/>
                <a:gd name="connsiteX19" fmla="*/ 90488 w 315913"/>
                <a:gd name="connsiteY19" fmla="*/ 290647 h 338138"/>
                <a:gd name="connsiteX20" fmla="*/ 90488 w 315913"/>
                <a:gd name="connsiteY20" fmla="*/ 331542 h 338138"/>
                <a:gd name="connsiteX21" fmla="*/ 89176 w 315913"/>
                <a:gd name="connsiteY21" fmla="*/ 335500 h 338138"/>
                <a:gd name="connsiteX22" fmla="*/ 83931 w 315913"/>
                <a:gd name="connsiteY22" fmla="*/ 338138 h 338138"/>
                <a:gd name="connsiteX23" fmla="*/ 6557 w 315913"/>
                <a:gd name="connsiteY23" fmla="*/ 338138 h 338138"/>
                <a:gd name="connsiteX24" fmla="*/ 0 w 315913"/>
                <a:gd name="connsiteY24" fmla="*/ 331542 h 338138"/>
                <a:gd name="connsiteX25" fmla="*/ 0 w 315913"/>
                <a:gd name="connsiteY25" fmla="*/ 290647 h 338138"/>
                <a:gd name="connsiteX26" fmla="*/ 45900 w 315913"/>
                <a:gd name="connsiteY26" fmla="*/ 244475 h 338138"/>
                <a:gd name="connsiteX27" fmla="*/ 271463 w 315913"/>
                <a:gd name="connsiteY27" fmla="*/ 180975 h 338138"/>
                <a:gd name="connsiteX28" fmla="*/ 301625 w 315913"/>
                <a:gd name="connsiteY28" fmla="*/ 211138 h 338138"/>
                <a:gd name="connsiteX29" fmla="*/ 271463 w 315913"/>
                <a:gd name="connsiteY29" fmla="*/ 241300 h 338138"/>
                <a:gd name="connsiteX30" fmla="*/ 241300 w 315913"/>
                <a:gd name="connsiteY30" fmla="*/ 211138 h 338138"/>
                <a:gd name="connsiteX31" fmla="*/ 271463 w 315913"/>
                <a:gd name="connsiteY31" fmla="*/ 180975 h 338138"/>
                <a:gd name="connsiteX32" fmla="*/ 159420 w 315913"/>
                <a:gd name="connsiteY32" fmla="*/ 180975 h 338138"/>
                <a:gd name="connsiteX33" fmla="*/ 188912 w 315913"/>
                <a:gd name="connsiteY33" fmla="*/ 211138 h 338138"/>
                <a:gd name="connsiteX34" fmla="*/ 159420 w 315913"/>
                <a:gd name="connsiteY34" fmla="*/ 241300 h 338138"/>
                <a:gd name="connsiteX35" fmla="*/ 128587 w 315913"/>
                <a:gd name="connsiteY35" fmla="*/ 211138 h 338138"/>
                <a:gd name="connsiteX36" fmla="*/ 159420 w 315913"/>
                <a:gd name="connsiteY36" fmla="*/ 180975 h 338138"/>
                <a:gd name="connsiteX37" fmla="*/ 46038 w 315913"/>
                <a:gd name="connsiteY37" fmla="*/ 180975 h 338138"/>
                <a:gd name="connsiteX38" fmla="*/ 76201 w 315913"/>
                <a:gd name="connsiteY38" fmla="*/ 211138 h 338138"/>
                <a:gd name="connsiteX39" fmla="*/ 46038 w 315913"/>
                <a:gd name="connsiteY39" fmla="*/ 241301 h 338138"/>
                <a:gd name="connsiteX40" fmla="*/ 15875 w 315913"/>
                <a:gd name="connsiteY40" fmla="*/ 211138 h 338138"/>
                <a:gd name="connsiteX41" fmla="*/ 46038 w 315913"/>
                <a:gd name="connsiteY41" fmla="*/ 180975 h 338138"/>
                <a:gd name="connsiteX42" fmla="*/ 270005 w 315913"/>
                <a:gd name="connsiteY42" fmla="*/ 77788 h 338138"/>
                <a:gd name="connsiteX43" fmla="*/ 238125 w 315913"/>
                <a:gd name="connsiteY43" fmla="*/ 109792 h 338138"/>
                <a:gd name="connsiteX44" fmla="*/ 238125 w 315913"/>
                <a:gd name="connsiteY44" fmla="*/ 144463 h 338138"/>
                <a:gd name="connsiteX45" fmla="*/ 303213 w 315913"/>
                <a:gd name="connsiteY45" fmla="*/ 144463 h 338138"/>
                <a:gd name="connsiteX46" fmla="*/ 303213 w 315913"/>
                <a:gd name="connsiteY46" fmla="*/ 109792 h 338138"/>
                <a:gd name="connsiteX47" fmla="*/ 270005 w 315913"/>
                <a:gd name="connsiteY47" fmla="*/ 77788 h 338138"/>
                <a:gd name="connsiteX48" fmla="*/ 270013 w 315913"/>
                <a:gd name="connsiteY48" fmla="*/ 65088 h 338138"/>
                <a:gd name="connsiteX49" fmla="*/ 315913 w 315913"/>
                <a:gd name="connsiteY49" fmla="*/ 109941 h 338138"/>
                <a:gd name="connsiteX50" fmla="*/ 315913 w 315913"/>
                <a:gd name="connsiteY50" fmla="*/ 150836 h 338138"/>
                <a:gd name="connsiteX51" fmla="*/ 313290 w 315913"/>
                <a:gd name="connsiteY51" fmla="*/ 156113 h 338138"/>
                <a:gd name="connsiteX52" fmla="*/ 309356 w 315913"/>
                <a:gd name="connsiteY52" fmla="*/ 158751 h 338138"/>
                <a:gd name="connsiteX53" fmla="*/ 231982 w 315913"/>
                <a:gd name="connsiteY53" fmla="*/ 158751 h 338138"/>
                <a:gd name="connsiteX54" fmla="*/ 225425 w 315913"/>
                <a:gd name="connsiteY54" fmla="*/ 150836 h 338138"/>
                <a:gd name="connsiteX55" fmla="*/ 225425 w 315913"/>
                <a:gd name="connsiteY55" fmla="*/ 109941 h 338138"/>
                <a:gd name="connsiteX56" fmla="*/ 270013 w 315913"/>
                <a:gd name="connsiteY56" fmla="*/ 65088 h 338138"/>
                <a:gd name="connsiteX57" fmla="*/ 157956 w 315913"/>
                <a:gd name="connsiteY57" fmla="*/ 65088 h 338138"/>
                <a:gd name="connsiteX58" fmla="*/ 203200 w 315913"/>
                <a:gd name="connsiteY58" fmla="*/ 109941 h 338138"/>
                <a:gd name="connsiteX59" fmla="*/ 203200 w 315913"/>
                <a:gd name="connsiteY59" fmla="*/ 150836 h 338138"/>
                <a:gd name="connsiteX60" fmla="*/ 201869 w 315913"/>
                <a:gd name="connsiteY60" fmla="*/ 156113 h 338138"/>
                <a:gd name="connsiteX61" fmla="*/ 196546 w 315913"/>
                <a:gd name="connsiteY61" fmla="*/ 158751 h 338138"/>
                <a:gd name="connsiteX62" fmla="*/ 119365 w 315913"/>
                <a:gd name="connsiteY62" fmla="*/ 158751 h 338138"/>
                <a:gd name="connsiteX63" fmla="*/ 112712 w 315913"/>
                <a:gd name="connsiteY63" fmla="*/ 150836 h 338138"/>
                <a:gd name="connsiteX64" fmla="*/ 112712 w 315913"/>
                <a:gd name="connsiteY64" fmla="*/ 109941 h 338138"/>
                <a:gd name="connsiteX65" fmla="*/ 157956 w 315913"/>
                <a:gd name="connsiteY65" fmla="*/ 65088 h 338138"/>
                <a:gd name="connsiteX66" fmla="*/ 45900 w 315913"/>
                <a:gd name="connsiteY66" fmla="*/ 65088 h 338138"/>
                <a:gd name="connsiteX67" fmla="*/ 90488 w 315913"/>
                <a:gd name="connsiteY67" fmla="*/ 109941 h 338138"/>
                <a:gd name="connsiteX68" fmla="*/ 90488 w 315913"/>
                <a:gd name="connsiteY68" fmla="*/ 150836 h 338138"/>
                <a:gd name="connsiteX69" fmla="*/ 89176 w 315913"/>
                <a:gd name="connsiteY69" fmla="*/ 156113 h 338138"/>
                <a:gd name="connsiteX70" fmla="*/ 83931 w 315913"/>
                <a:gd name="connsiteY70" fmla="*/ 158751 h 338138"/>
                <a:gd name="connsiteX71" fmla="*/ 6557 w 315913"/>
                <a:gd name="connsiteY71" fmla="*/ 158751 h 338138"/>
                <a:gd name="connsiteX72" fmla="*/ 0 w 315913"/>
                <a:gd name="connsiteY72" fmla="*/ 150836 h 338138"/>
                <a:gd name="connsiteX73" fmla="*/ 0 w 315913"/>
                <a:gd name="connsiteY73" fmla="*/ 109941 h 338138"/>
                <a:gd name="connsiteX74" fmla="*/ 45900 w 315913"/>
                <a:gd name="connsiteY74" fmla="*/ 65088 h 338138"/>
                <a:gd name="connsiteX75" fmla="*/ 270669 w 315913"/>
                <a:gd name="connsiteY75" fmla="*/ 14288 h 338138"/>
                <a:gd name="connsiteX76" fmla="*/ 254000 w 315913"/>
                <a:gd name="connsiteY76" fmla="*/ 30957 h 338138"/>
                <a:gd name="connsiteX77" fmla="*/ 270669 w 315913"/>
                <a:gd name="connsiteY77" fmla="*/ 47626 h 338138"/>
                <a:gd name="connsiteX78" fmla="*/ 287338 w 315913"/>
                <a:gd name="connsiteY78" fmla="*/ 30957 h 338138"/>
                <a:gd name="connsiteX79" fmla="*/ 270669 w 315913"/>
                <a:gd name="connsiteY79" fmla="*/ 14288 h 338138"/>
                <a:gd name="connsiteX80" fmla="*/ 271463 w 315913"/>
                <a:gd name="connsiteY80" fmla="*/ 0 h 338138"/>
                <a:gd name="connsiteX81" fmla="*/ 301625 w 315913"/>
                <a:gd name="connsiteY81" fmla="*/ 30957 h 338138"/>
                <a:gd name="connsiteX82" fmla="*/ 271463 w 315913"/>
                <a:gd name="connsiteY82" fmla="*/ 61913 h 338138"/>
                <a:gd name="connsiteX83" fmla="*/ 241300 w 315913"/>
                <a:gd name="connsiteY83" fmla="*/ 30957 h 338138"/>
                <a:gd name="connsiteX84" fmla="*/ 271463 w 315913"/>
                <a:gd name="connsiteY84" fmla="*/ 0 h 338138"/>
                <a:gd name="connsiteX85" fmla="*/ 159420 w 315913"/>
                <a:gd name="connsiteY85" fmla="*/ 0 h 338138"/>
                <a:gd name="connsiteX86" fmla="*/ 188912 w 315913"/>
                <a:gd name="connsiteY86" fmla="*/ 30957 h 338138"/>
                <a:gd name="connsiteX87" fmla="*/ 159420 w 315913"/>
                <a:gd name="connsiteY87" fmla="*/ 61913 h 338138"/>
                <a:gd name="connsiteX88" fmla="*/ 128587 w 315913"/>
                <a:gd name="connsiteY88" fmla="*/ 30957 h 338138"/>
                <a:gd name="connsiteX89" fmla="*/ 159420 w 315913"/>
                <a:gd name="connsiteY89" fmla="*/ 0 h 338138"/>
                <a:gd name="connsiteX90" fmla="*/ 46037 w 315913"/>
                <a:gd name="connsiteY90" fmla="*/ 0 h 338138"/>
                <a:gd name="connsiteX91" fmla="*/ 76200 w 315913"/>
                <a:gd name="connsiteY91" fmla="*/ 30957 h 338138"/>
                <a:gd name="connsiteX92" fmla="*/ 46037 w 315913"/>
                <a:gd name="connsiteY92" fmla="*/ 61913 h 338138"/>
                <a:gd name="connsiteX93" fmla="*/ 15875 w 315913"/>
                <a:gd name="connsiteY93" fmla="*/ 30957 h 338138"/>
                <a:gd name="connsiteX94" fmla="*/ 46037 w 315913"/>
                <a:gd name="connsiteY94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315913" h="338138">
                  <a:moveTo>
                    <a:pt x="270013" y="244475"/>
                  </a:moveTo>
                  <a:cubicBezTo>
                    <a:pt x="294930" y="244475"/>
                    <a:pt x="315913" y="265582"/>
                    <a:pt x="315913" y="290647"/>
                  </a:cubicBezTo>
                  <a:cubicBezTo>
                    <a:pt x="315913" y="290647"/>
                    <a:pt x="315913" y="290647"/>
                    <a:pt x="315913" y="331542"/>
                  </a:cubicBezTo>
                  <a:cubicBezTo>
                    <a:pt x="315913" y="332861"/>
                    <a:pt x="314602" y="335500"/>
                    <a:pt x="313290" y="335500"/>
                  </a:cubicBezTo>
                  <a:cubicBezTo>
                    <a:pt x="313290" y="336819"/>
                    <a:pt x="310667" y="338138"/>
                    <a:pt x="309356" y="338138"/>
                  </a:cubicBezTo>
                  <a:cubicBezTo>
                    <a:pt x="309356" y="338138"/>
                    <a:pt x="309356" y="338138"/>
                    <a:pt x="231982" y="338138"/>
                  </a:cubicBezTo>
                  <a:cubicBezTo>
                    <a:pt x="228048" y="338138"/>
                    <a:pt x="225425" y="335500"/>
                    <a:pt x="225425" y="331542"/>
                  </a:cubicBezTo>
                  <a:cubicBezTo>
                    <a:pt x="225425" y="331542"/>
                    <a:pt x="225425" y="331542"/>
                    <a:pt x="225425" y="290647"/>
                  </a:cubicBezTo>
                  <a:cubicBezTo>
                    <a:pt x="225425" y="265582"/>
                    <a:pt x="246408" y="244475"/>
                    <a:pt x="270013" y="244475"/>
                  </a:cubicBezTo>
                  <a:close/>
                  <a:moveTo>
                    <a:pt x="157956" y="244475"/>
                  </a:moveTo>
                  <a:cubicBezTo>
                    <a:pt x="183239" y="244475"/>
                    <a:pt x="203200" y="265582"/>
                    <a:pt x="203200" y="290647"/>
                  </a:cubicBezTo>
                  <a:cubicBezTo>
                    <a:pt x="203200" y="290647"/>
                    <a:pt x="203200" y="290647"/>
                    <a:pt x="203200" y="331542"/>
                  </a:cubicBezTo>
                  <a:cubicBezTo>
                    <a:pt x="203200" y="332861"/>
                    <a:pt x="203200" y="335500"/>
                    <a:pt x="201869" y="335500"/>
                  </a:cubicBezTo>
                  <a:cubicBezTo>
                    <a:pt x="200538" y="336819"/>
                    <a:pt x="199208" y="338138"/>
                    <a:pt x="196546" y="338138"/>
                  </a:cubicBezTo>
                  <a:cubicBezTo>
                    <a:pt x="196546" y="338138"/>
                    <a:pt x="196546" y="338138"/>
                    <a:pt x="119365" y="338138"/>
                  </a:cubicBezTo>
                  <a:cubicBezTo>
                    <a:pt x="115373" y="338138"/>
                    <a:pt x="112712" y="335500"/>
                    <a:pt x="112712" y="331542"/>
                  </a:cubicBezTo>
                  <a:cubicBezTo>
                    <a:pt x="112712" y="331542"/>
                    <a:pt x="112712" y="331542"/>
                    <a:pt x="112712" y="290647"/>
                  </a:cubicBezTo>
                  <a:cubicBezTo>
                    <a:pt x="112712" y="265582"/>
                    <a:pt x="132672" y="244475"/>
                    <a:pt x="157956" y="244475"/>
                  </a:cubicBezTo>
                  <a:close/>
                  <a:moveTo>
                    <a:pt x="45900" y="244475"/>
                  </a:moveTo>
                  <a:cubicBezTo>
                    <a:pt x="69505" y="244475"/>
                    <a:pt x="90488" y="265582"/>
                    <a:pt x="90488" y="290647"/>
                  </a:cubicBezTo>
                  <a:cubicBezTo>
                    <a:pt x="90488" y="290647"/>
                    <a:pt x="90488" y="290647"/>
                    <a:pt x="90488" y="331542"/>
                  </a:cubicBezTo>
                  <a:cubicBezTo>
                    <a:pt x="90488" y="332861"/>
                    <a:pt x="90488" y="335500"/>
                    <a:pt x="89176" y="335500"/>
                  </a:cubicBezTo>
                  <a:cubicBezTo>
                    <a:pt x="87865" y="336819"/>
                    <a:pt x="85242" y="338138"/>
                    <a:pt x="83931" y="338138"/>
                  </a:cubicBezTo>
                  <a:cubicBezTo>
                    <a:pt x="83931" y="338138"/>
                    <a:pt x="83931" y="338138"/>
                    <a:pt x="6557" y="338138"/>
                  </a:cubicBezTo>
                  <a:cubicBezTo>
                    <a:pt x="3934" y="338138"/>
                    <a:pt x="0" y="335500"/>
                    <a:pt x="0" y="331542"/>
                  </a:cubicBezTo>
                  <a:cubicBezTo>
                    <a:pt x="0" y="331542"/>
                    <a:pt x="0" y="331542"/>
                    <a:pt x="0" y="290647"/>
                  </a:cubicBezTo>
                  <a:cubicBezTo>
                    <a:pt x="0" y="265582"/>
                    <a:pt x="20983" y="244475"/>
                    <a:pt x="45900" y="244475"/>
                  </a:cubicBezTo>
                  <a:close/>
                  <a:moveTo>
                    <a:pt x="271463" y="180975"/>
                  </a:moveTo>
                  <a:cubicBezTo>
                    <a:pt x="287200" y="180975"/>
                    <a:pt x="301625" y="194089"/>
                    <a:pt x="301625" y="211138"/>
                  </a:cubicBezTo>
                  <a:cubicBezTo>
                    <a:pt x="301625" y="228186"/>
                    <a:pt x="287200" y="241300"/>
                    <a:pt x="271463" y="241300"/>
                  </a:cubicBezTo>
                  <a:cubicBezTo>
                    <a:pt x="254414" y="241300"/>
                    <a:pt x="241300" y="228186"/>
                    <a:pt x="241300" y="211138"/>
                  </a:cubicBezTo>
                  <a:cubicBezTo>
                    <a:pt x="241300" y="194089"/>
                    <a:pt x="254414" y="180975"/>
                    <a:pt x="271463" y="180975"/>
                  </a:cubicBezTo>
                  <a:close/>
                  <a:moveTo>
                    <a:pt x="159420" y="180975"/>
                  </a:moveTo>
                  <a:cubicBezTo>
                    <a:pt x="175506" y="180975"/>
                    <a:pt x="188912" y="194089"/>
                    <a:pt x="188912" y="211138"/>
                  </a:cubicBezTo>
                  <a:cubicBezTo>
                    <a:pt x="188912" y="228186"/>
                    <a:pt x="175506" y="241300"/>
                    <a:pt x="159420" y="241300"/>
                  </a:cubicBezTo>
                  <a:cubicBezTo>
                    <a:pt x="141992" y="241300"/>
                    <a:pt x="128587" y="228186"/>
                    <a:pt x="128587" y="211138"/>
                  </a:cubicBezTo>
                  <a:cubicBezTo>
                    <a:pt x="128587" y="194089"/>
                    <a:pt x="141992" y="180975"/>
                    <a:pt x="159420" y="180975"/>
                  </a:cubicBezTo>
                  <a:close/>
                  <a:moveTo>
                    <a:pt x="46038" y="180975"/>
                  </a:moveTo>
                  <a:cubicBezTo>
                    <a:pt x="62697" y="180975"/>
                    <a:pt x="76201" y="194479"/>
                    <a:pt x="76201" y="211138"/>
                  </a:cubicBezTo>
                  <a:cubicBezTo>
                    <a:pt x="76201" y="227797"/>
                    <a:pt x="62697" y="241301"/>
                    <a:pt x="46038" y="241301"/>
                  </a:cubicBezTo>
                  <a:cubicBezTo>
                    <a:pt x="29379" y="241301"/>
                    <a:pt x="15875" y="227797"/>
                    <a:pt x="15875" y="211138"/>
                  </a:cubicBezTo>
                  <a:cubicBezTo>
                    <a:pt x="15875" y="194479"/>
                    <a:pt x="29379" y="180975"/>
                    <a:pt x="46038" y="180975"/>
                  </a:cubicBezTo>
                  <a:close/>
                  <a:moveTo>
                    <a:pt x="270005" y="77788"/>
                  </a:moveTo>
                  <a:cubicBezTo>
                    <a:pt x="252736" y="77788"/>
                    <a:pt x="238125" y="92457"/>
                    <a:pt x="238125" y="109792"/>
                  </a:cubicBezTo>
                  <a:cubicBezTo>
                    <a:pt x="238125" y="109792"/>
                    <a:pt x="238125" y="109792"/>
                    <a:pt x="238125" y="144463"/>
                  </a:cubicBezTo>
                  <a:cubicBezTo>
                    <a:pt x="238125" y="144463"/>
                    <a:pt x="238125" y="144463"/>
                    <a:pt x="303213" y="144463"/>
                  </a:cubicBezTo>
                  <a:lnTo>
                    <a:pt x="303213" y="109792"/>
                  </a:lnTo>
                  <a:cubicBezTo>
                    <a:pt x="303213" y="92457"/>
                    <a:pt x="288602" y="77788"/>
                    <a:pt x="270005" y="77788"/>
                  </a:cubicBezTo>
                  <a:close/>
                  <a:moveTo>
                    <a:pt x="270013" y="65088"/>
                  </a:moveTo>
                  <a:cubicBezTo>
                    <a:pt x="294930" y="65088"/>
                    <a:pt x="315913" y="84876"/>
                    <a:pt x="315913" y="109941"/>
                  </a:cubicBezTo>
                  <a:cubicBezTo>
                    <a:pt x="315913" y="109941"/>
                    <a:pt x="315913" y="109941"/>
                    <a:pt x="315913" y="150836"/>
                  </a:cubicBezTo>
                  <a:cubicBezTo>
                    <a:pt x="315913" y="153474"/>
                    <a:pt x="314602" y="154794"/>
                    <a:pt x="313290" y="156113"/>
                  </a:cubicBezTo>
                  <a:cubicBezTo>
                    <a:pt x="313290" y="157432"/>
                    <a:pt x="310667" y="158751"/>
                    <a:pt x="309356" y="158751"/>
                  </a:cubicBezTo>
                  <a:cubicBezTo>
                    <a:pt x="309356" y="158751"/>
                    <a:pt x="309356" y="158751"/>
                    <a:pt x="231982" y="158751"/>
                  </a:cubicBezTo>
                  <a:cubicBezTo>
                    <a:pt x="228048" y="158751"/>
                    <a:pt x="225425" y="154794"/>
                    <a:pt x="225425" y="150836"/>
                  </a:cubicBezTo>
                  <a:cubicBezTo>
                    <a:pt x="225425" y="150836"/>
                    <a:pt x="225425" y="150836"/>
                    <a:pt x="225425" y="109941"/>
                  </a:cubicBezTo>
                  <a:cubicBezTo>
                    <a:pt x="225425" y="84876"/>
                    <a:pt x="246408" y="65088"/>
                    <a:pt x="270013" y="65088"/>
                  </a:cubicBezTo>
                  <a:close/>
                  <a:moveTo>
                    <a:pt x="157956" y="65088"/>
                  </a:moveTo>
                  <a:cubicBezTo>
                    <a:pt x="183239" y="65088"/>
                    <a:pt x="203200" y="84876"/>
                    <a:pt x="203200" y="109941"/>
                  </a:cubicBezTo>
                  <a:cubicBezTo>
                    <a:pt x="203200" y="109941"/>
                    <a:pt x="203200" y="109941"/>
                    <a:pt x="203200" y="150836"/>
                  </a:cubicBezTo>
                  <a:cubicBezTo>
                    <a:pt x="203200" y="153474"/>
                    <a:pt x="203200" y="154794"/>
                    <a:pt x="201869" y="156113"/>
                  </a:cubicBezTo>
                  <a:cubicBezTo>
                    <a:pt x="200538" y="157432"/>
                    <a:pt x="199208" y="158751"/>
                    <a:pt x="196546" y="158751"/>
                  </a:cubicBezTo>
                  <a:cubicBezTo>
                    <a:pt x="196546" y="158751"/>
                    <a:pt x="196546" y="158751"/>
                    <a:pt x="119365" y="158751"/>
                  </a:cubicBezTo>
                  <a:cubicBezTo>
                    <a:pt x="115373" y="158751"/>
                    <a:pt x="112712" y="154794"/>
                    <a:pt x="112712" y="150836"/>
                  </a:cubicBezTo>
                  <a:cubicBezTo>
                    <a:pt x="112712" y="150836"/>
                    <a:pt x="112712" y="150836"/>
                    <a:pt x="112712" y="109941"/>
                  </a:cubicBezTo>
                  <a:cubicBezTo>
                    <a:pt x="112712" y="84876"/>
                    <a:pt x="132672" y="65088"/>
                    <a:pt x="157956" y="65088"/>
                  </a:cubicBezTo>
                  <a:close/>
                  <a:moveTo>
                    <a:pt x="45900" y="65088"/>
                  </a:moveTo>
                  <a:cubicBezTo>
                    <a:pt x="69505" y="65088"/>
                    <a:pt x="90488" y="84876"/>
                    <a:pt x="90488" y="109941"/>
                  </a:cubicBezTo>
                  <a:cubicBezTo>
                    <a:pt x="90488" y="109941"/>
                    <a:pt x="90488" y="109941"/>
                    <a:pt x="90488" y="150836"/>
                  </a:cubicBezTo>
                  <a:cubicBezTo>
                    <a:pt x="90488" y="153474"/>
                    <a:pt x="90488" y="154794"/>
                    <a:pt x="89176" y="156113"/>
                  </a:cubicBezTo>
                  <a:cubicBezTo>
                    <a:pt x="87865" y="157432"/>
                    <a:pt x="85242" y="158751"/>
                    <a:pt x="83931" y="158751"/>
                  </a:cubicBezTo>
                  <a:cubicBezTo>
                    <a:pt x="83931" y="158751"/>
                    <a:pt x="83931" y="158751"/>
                    <a:pt x="6557" y="158751"/>
                  </a:cubicBezTo>
                  <a:cubicBezTo>
                    <a:pt x="3934" y="158751"/>
                    <a:pt x="0" y="154794"/>
                    <a:pt x="0" y="150836"/>
                  </a:cubicBezTo>
                  <a:cubicBezTo>
                    <a:pt x="0" y="150836"/>
                    <a:pt x="0" y="150836"/>
                    <a:pt x="0" y="109941"/>
                  </a:cubicBezTo>
                  <a:cubicBezTo>
                    <a:pt x="0" y="84876"/>
                    <a:pt x="20983" y="65088"/>
                    <a:pt x="45900" y="65088"/>
                  </a:cubicBezTo>
                  <a:close/>
                  <a:moveTo>
                    <a:pt x="270669" y="14288"/>
                  </a:moveTo>
                  <a:cubicBezTo>
                    <a:pt x="261463" y="14288"/>
                    <a:pt x="254000" y="21751"/>
                    <a:pt x="254000" y="30957"/>
                  </a:cubicBezTo>
                  <a:cubicBezTo>
                    <a:pt x="254000" y="40163"/>
                    <a:pt x="261463" y="47626"/>
                    <a:pt x="270669" y="47626"/>
                  </a:cubicBezTo>
                  <a:cubicBezTo>
                    <a:pt x="279875" y="47626"/>
                    <a:pt x="287338" y="40163"/>
                    <a:pt x="287338" y="30957"/>
                  </a:cubicBezTo>
                  <a:cubicBezTo>
                    <a:pt x="287338" y="21751"/>
                    <a:pt x="279875" y="14288"/>
                    <a:pt x="270669" y="14288"/>
                  </a:cubicBezTo>
                  <a:close/>
                  <a:moveTo>
                    <a:pt x="271463" y="0"/>
                  </a:moveTo>
                  <a:cubicBezTo>
                    <a:pt x="287200" y="0"/>
                    <a:pt x="301625" y="13459"/>
                    <a:pt x="301625" y="30957"/>
                  </a:cubicBezTo>
                  <a:cubicBezTo>
                    <a:pt x="301625" y="48454"/>
                    <a:pt x="287200" y="61913"/>
                    <a:pt x="271463" y="61913"/>
                  </a:cubicBezTo>
                  <a:cubicBezTo>
                    <a:pt x="254414" y="61913"/>
                    <a:pt x="241300" y="48454"/>
                    <a:pt x="241300" y="30957"/>
                  </a:cubicBezTo>
                  <a:cubicBezTo>
                    <a:pt x="241300" y="13459"/>
                    <a:pt x="254414" y="0"/>
                    <a:pt x="271463" y="0"/>
                  </a:cubicBezTo>
                  <a:close/>
                  <a:moveTo>
                    <a:pt x="159420" y="0"/>
                  </a:moveTo>
                  <a:cubicBezTo>
                    <a:pt x="175506" y="0"/>
                    <a:pt x="188912" y="13459"/>
                    <a:pt x="188912" y="30957"/>
                  </a:cubicBezTo>
                  <a:cubicBezTo>
                    <a:pt x="188912" y="48454"/>
                    <a:pt x="175506" y="61913"/>
                    <a:pt x="159420" y="61913"/>
                  </a:cubicBezTo>
                  <a:cubicBezTo>
                    <a:pt x="141992" y="61913"/>
                    <a:pt x="128587" y="48454"/>
                    <a:pt x="128587" y="30957"/>
                  </a:cubicBezTo>
                  <a:cubicBezTo>
                    <a:pt x="128587" y="13459"/>
                    <a:pt x="141992" y="0"/>
                    <a:pt x="159420" y="0"/>
                  </a:cubicBezTo>
                  <a:close/>
                  <a:moveTo>
                    <a:pt x="46037" y="0"/>
                  </a:moveTo>
                  <a:cubicBezTo>
                    <a:pt x="63086" y="0"/>
                    <a:pt x="76200" y="13459"/>
                    <a:pt x="76200" y="30957"/>
                  </a:cubicBezTo>
                  <a:cubicBezTo>
                    <a:pt x="76200" y="48454"/>
                    <a:pt x="63086" y="61913"/>
                    <a:pt x="46037" y="61913"/>
                  </a:cubicBezTo>
                  <a:cubicBezTo>
                    <a:pt x="28989" y="61913"/>
                    <a:pt x="15875" y="48454"/>
                    <a:pt x="15875" y="30957"/>
                  </a:cubicBezTo>
                  <a:cubicBezTo>
                    <a:pt x="15875" y="13459"/>
                    <a:pt x="28989" y="0"/>
                    <a:pt x="4603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958790" y="2585479"/>
            <a:ext cx="5025031" cy="1919393"/>
            <a:chOff x="5394700" y="1317507"/>
            <a:chExt cx="5025031" cy="1919393"/>
          </a:xfrm>
        </p:grpSpPr>
        <p:sp>
          <p:nvSpPr>
            <p:cNvPr id="21" name="TextBox 19"/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+mn-lt"/>
                  <a:cs typeface="+mn-ea"/>
                  <a:sym typeface="+mn-lt"/>
                </a:rPr>
                <a:t>向大家致谢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5394701" y="1782206"/>
              <a:ext cx="5025030" cy="1454694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  <a:p>
              <a:pPr>
                <a:lnSpc>
                  <a:spcPct val="125000"/>
                </a:lnSpc>
              </a:pPr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pic>
        <p:nvPicPr>
          <p:cNvPr id="27" name="图片占位符 2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33072" y="2275389"/>
            <a:ext cx="3951514" cy="2634343"/>
          </a:xfrm>
        </p:spPr>
      </p:pic>
      <p:cxnSp>
        <p:nvCxnSpPr>
          <p:cNvPr id="24" name="直接连接符 23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致  谢</a:t>
            </a:r>
            <a:endParaRPr lang="en-US" sz="2400" b="1" spc="300" dirty="0">
              <a:latin typeface="+mn-lt"/>
              <a:cs typeface="+mn-ea"/>
              <a:sym typeface="+mn-lt"/>
            </a:endParaRPr>
          </a:p>
        </p:txBody>
      </p:sp>
      <p:cxnSp>
        <p:nvCxnSpPr>
          <p:cNvPr id="35" name="直接连接符 34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3567167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id="{EBC63C12-665F-E2CD-41E5-AA71B386C5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0" y="0"/>
            <a:ext cx="11350171" cy="68580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675160" y="2167206"/>
            <a:ext cx="4451861" cy="92333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5400" dirty="0">
                <a:solidFill>
                  <a:srgbClr val="191919"/>
                </a:solidFill>
                <a:latin typeface="江城斜黑体 900W" panose="020B0A00000000000000" pitchFamily="34" charset="-122"/>
                <a:ea typeface="江城斜黑体 900W" panose="020B0A00000000000000" pitchFamily="34" charset="-122"/>
                <a:cs typeface="+mn-ea"/>
                <a:sym typeface="+mn-lt"/>
              </a:rPr>
              <a:t>THANK  YOU</a:t>
            </a:r>
            <a:endParaRPr lang="zh-CN" altLang="en-US" sz="5400" dirty="0">
              <a:solidFill>
                <a:srgbClr val="191919"/>
              </a:solidFill>
              <a:latin typeface="江城斜黑体 900W" panose="020B0A00000000000000" pitchFamily="34" charset="-122"/>
              <a:ea typeface="江城斜黑体 900W" panose="020B0A00000000000000" pitchFamily="34" charset="-122"/>
              <a:cs typeface="+mn-ea"/>
              <a:sym typeface="+mn-lt"/>
            </a:endParaRPr>
          </a:p>
        </p:txBody>
      </p:sp>
      <p:cxnSp>
        <p:nvCxnSpPr>
          <p:cNvPr id="8" name="直接连接符 7"/>
          <p:cNvCxnSpPr>
            <a:cxnSpLocks/>
          </p:cNvCxnSpPr>
          <p:nvPr/>
        </p:nvCxnSpPr>
        <p:spPr>
          <a:xfrm>
            <a:off x="6970640" y="3718075"/>
            <a:ext cx="4043966" cy="0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7590784" y="3192944"/>
            <a:ext cx="3423822" cy="338554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汇报人：东方之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P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      时间：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2022.05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069051" y="3883503"/>
            <a:ext cx="402989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73460" y="5853452"/>
            <a:ext cx="2279853" cy="1551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3508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A3816B-8BB9-1E61-F924-E939B9D04C02}"/>
              </a:ext>
            </a:extLst>
          </p:cNvPr>
          <p:cNvSpPr txBox="1"/>
          <p:nvPr/>
        </p:nvSpPr>
        <p:spPr>
          <a:xfrm flipH="1">
            <a:off x="1245868" y="2108200"/>
            <a:ext cx="577723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东方之</a:t>
            </a:r>
            <a:r>
              <a:rPr lang="en-US" altLang="zh-CN" dirty="0"/>
              <a:t>P 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授权发布</a:t>
            </a:r>
          </a:p>
        </p:txBody>
      </p:sp>
    </p:spTree>
    <p:extLst>
      <p:ext uri="{BB962C8B-B14F-4D97-AF65-F5344CB8AC3E}">
        <p14:creationId xmlns:p14="http://schemas.microsoft.com/office/powerpoint/2010/main" val="33520071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文本框 16"/>
          <p:cNvSpPr txBox="1"/>
          <p:nvPr/>
        </p:nvSpPr>
        <p:spPr>
          <a:xfrm>
            <a:off x="6995888" y="4536926"/>
            <a:ext cx="390434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1055688" y="2133602"/>
            <a:ext cx="4677455" cy="508000"/>
            <a:chOff x="1055688" y="2481944"/>
            <a:chExt cx="4677455" cy="508000"/>
          </a:xfrm>
        </p:grpSpPr>
        <p:grpSp>
          <p:nvGrpSpPr>
            <p:cNvPr id="4" name="组合 3"/>
            <p:cNvGrpSpPr/>
            <p:nvPr/>
          </p:nvGrpSpPr>
          <p:grpSpPr>
            <a:xfrm>
              <a:off x="1055688" y="2481944"/>
              <a:ext cx="4677455" cy="508000"/>
              <a:chOff x="1055688" y="2481944"/>
              <a:chExt cx="4677455" cy="508000"/>
            </a:xfrm>
          </p:grpSpPr>
          <p:sp>
            <p:nvSpPr>
              <p:cNvPr id="2" name="矩形 1"/>
              <p:cNvSpPr/>
              <p:nvPr/>
            </p:nvSpPr>
            <p:spPr>
              <a:xfrm>
                <a:off x="1055688" y="2481944"/>
                <a:ext cx="1582057" cy="50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" name="矩形 2"/>
              <p:cNvSpPr/>
              <p:nvPr/>
            </p:nvSpPr>
            <p:spPr>
              <a:xfrm>
                <a:off x="2637745" y="2481944"/>
                <a:ext cx="3095398" cy="508000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8" name="TextBox 19"/>
            <p:cNvSpPr txBox="1"/>
            <p:nvPr/>
          </p:nvSpPr>
          <p:spPr>
            <a:xfrm>
              <a:off x="2817064" y="2526808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市场网络推广</a:t>
              </a:r>
              <a:endParaRPr lang="en-US" sz="20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2" name="TextBox 19"/>
            <p:cNvSpPr txBox="1"/>
            <p:nvPr/>
          </p:nvSpPr>
          <p:spPr>
            <a:xfrm>
              <a:off x="1055688" y="2545858"/>
              <a:ext cx="1582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en-US" altLang="zh-CN" sz="2000" dirty="0">
                  <a:latin typeface="+mn-lt"/>
                  <a:cs typeface="+mn-ea"/>
                  <a:sym typeface="+mn-lt"/>
                </a:rPr>
                <a:t>Part 01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1055688" y="3735818"/>
            <a:ext cx="4677455" cy="508000"/>
            <a:chOff x="1055688" y="4084160"/>
            <a:chExt cx="4677455" cy="50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055688" y="4084160"/>
              <a:ext cx="4677455" cy="508000"/>
              <a:chOff x="1055688" y="2481944"/>
              <a:chExt cx="4677455" cy="508000"/>
            </a:xfrm>
          </p:grpSpPr>
          <p:sp>
            <p:nvSpPr>
              <p:cNvPr id="9" name="矩形 8"/>
              <p:cNvSpPr/>
              <p:nvPr/>
            </p:nvSpPr>
            <p:spPr>
              <a:xfrm>
                <a:off x="1055688" y="2481944"/>
                <a:ext cx="1582057" cy="50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2637745" y="2481944"/>
                <a:ext cx="3095398" cy="508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9" name="TextBox 19"/>
            <p:cNvSpPr txBox="1"/>
            <p:nvPr/>
          </p:nvSpPr>
          <p:spPr>
            <a:xfrm>
              <a:off x="2817064" y="4134054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部门职能培训</a:t>
              </a:r>
              <a:endParaRPr lang="en-US" sz="20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3" name="TextBox 19"/>
            <p:cNvSpPr txBox="1"/>
            <p:nvPr/>
          </p:nvSpPr>
          <p:spPr>
            <a:xfrm>
              <a:off x="1055688" y="4134054"/>
              <a:ext cx="1582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en-US" altLang="zh-CN" sz="2000" dirty="0">
                  <a:latin typeface="+mn-lt"/>
                  <a:cs typeface="+mn-ea"/>
                  <a:sym typeface="+mn-lt"/>
                </a:rPr>
                <a:t>Part 03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418544" y="2934710"/>
            <a:ext cx="4677456" cy="508000"/>
            <a:chOff x="1418544" y="3283052"/>
            <a:chExt cx="4677456" cy="508000"/>
          </a:xfrm>
        </p:grpSpPr>
        <p:grpSp>
          <p:nvGrpSpPr>
            <p:cNvPr id="5" name="组合 4"/>
            <p:cNvGrpSpPr/>
            <p:nvPr/>
          </p:nvGrpSpPr>
          <p:grpSpPr>
            <a:xfrm>
              <a:off x="1418545" y="3283052"/>
              <a:ext cx="4677455" cy="508000"/>
              <a:chOff x="1055688" y="2481944"/>
              <a:chExt cx="4677455" cy="508000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55688" y="2481944"/>
                <a:ext cx="1582057" cy="50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637745" y="2481944"/>
                <a:ext cx="3095398" cy="508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>
              <a:off x="3179921" y="333699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线上网络营销</a:t>
              </a:r>
              <a:endParaRPr lang="en-US" sz="20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4" name="TextBox 19"/>
            <p:cNvSpPr txBox="1"/>
            <p:nvPr/>
          </p:nvSpPr>
          <p:spPr>
            <a:xfrm>
              <a:off x="1418544" y="3344707"/>
              <a:ext cx="1582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en-US" altLang="zh-CN" sz="2000" dirty="0">
                  <a:latin typeface="+mn-lt"/>
                  <a:cs typeface="+mn-ea"/>
                  <a:sym typeface="+mn-lt"/>
                </a:rPr>
                <a:t>Part 02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418544" y="4536926"/>
            <a:ext cx="4677456" cy="508000"/>
            <a:chOff x="1418544" y="4885268"/>
            <a:chExt cx="4677456" cy="508000"/>
          </a:xfrm>
        </p:grpSpPr>
        <p:grpSp>
          <p:nvGrpSpPr>
            <p:cNvPr id="11" name="组合 10"/>
            <p:cNvGrpSpPr/>
            <p:nvPr/>
          </p:nvGrpSpPr>
          <p:grpSpPr>
            <a:xfrm>
              <a:off x="1418545" y="4885268"/>
              <a:ext cx="4677455" cy="508000"/>
              <a:chOff x="1055688" y="2481944"/>
              <a:chExt cx="4677455" cy="50800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055688" y="2481944"/>
                <a:ext cx="1582057" cy="50800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2637745" y="2481944"/>
                <a:ext cx="3095398" cy="508000"/>
              </a:xfrm>
              <a:prstGeom prst="rect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21" name="TextBox 19"/>
            <p:cNvSpPr txBox="1"/>
            <p:nvPr/>
          </p:nvSpPr>
          <p:spPr>
            <a:xfrm>
              <a:off x="3179921" y="4929688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solidFill>
                    <a:schemeClr val="bg1"/>
                  </a:solidFill>
                  <a:latin typeface="+mn-lt"/>
                  <a:cs typeface="+mn-ea"/>
                  <a:sym typeface="+mn-lt"/>
                </a:rPr>
                <a:t>人事招聘事务</a:t>
              </a:r>
              <a:endParaRPr lang="en-US" sz="2000" dirty="0">
                <a:solidFill>
                  <a:schemeClr val="bg1"/>
                </a:solidFill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25" name="TextBox 19"/>
            <p:cNvSpPr txBox="1"/>
            <p:nvPr/>
          </p:nvSpPr>
          <p:spPr>
            <a:xfrm>
              <a:off x="1418544" y="4939213"/>
              <a:ext cx="1582057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ctr"/>
              <a:r>
                <a:rPr lang="en-US" altLang="zh-CN" sz="2000" dirty="0">
                  <a:latin typeface="+mn-lt"/>
                  <a:cs typeface="+mn-ea"/>
                  <a:sym typeface="+mn-lt"/>
                </a:rPr>
                <a:t>Part 04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</p:grpSp>
      <p:pic>
        <p:nvPicPr>
          <p:cNvPr id="30" name="图片占位符 29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286422" y="2110924"/>
            <a:ext cx="3199342" cy="2132895"/>
          </a:xfrm>
        </p:spPr>
      </p:pic>
      <p:cxnSp>
        <p:nvCxnSpPr>
          <p:cNvPr id="35" name="直接连接符 34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工作岗位及职责</a:t>
            </a:r>
          </a:p>
        </p:txBody>
      </p:sp>
      <p:cxnSp>
        <p:nvCxnSpPr>
          <p:cNvPr id="37" name="直接连接符 36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77787238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4" name="20713ea3-5cb6-49de-993b-40db6e0e41b5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090613" y="2161080"/>
            <a:ext cx="6385844" cy="3383569"/>
            <a:chOff x="1008074" y="2917524"/>
            <a:chExt cx="5359320" cy="2839660"/>
          </a:xfrm>
        </p:grpSpPr>
        <p:grpSp>
          <p:nvGrpSpPr>
            <p:cNvPr id="145" name="íṥḻïďê"/>
            <p:cNvGrpSpPr/>
            <p:nvPr/>
          </p:nvGrpSpPr>
          <p:grpSpPr>
            <a:xfrm>
              <a:off x="1008074" y="2938840"/>
              <a:ext cx="5143500" cy="2748444"/>
              <a:chOff x="952500" y="3431663"/>
              <a:chExt cx="5143500" cy="2748444"/>
            </a:xfrm>
          </p:grpSpPr>
          <p:sp>
            <p:nvSpPr>
              <p:cNvPr id="147" name="î$ľïdê"/>
              <p:cNvSpPr/>
              <p:nvPr/>
            </p:nvSpPr>
            <p:spPr>
              <a:xfrm>
                <a:off x="952500" y="3431663"/>
                <a:ext cx="5143500" cy="388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sz="14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90%</a:t>
                </a:r>
              </a:p>
            </p:txBody>
          </p:sp>
          <p:sp>
            <p:nvSpPr>
              <p:cNvPr id="148" name="išḷîḑé"/>
              <p:cNvSpPr/>
              <p:nvPr/>
            </p:nvSpPr>
            <p:spPr>
              <a:xfrm>
                <a:off x="952500" y="4021752"/>
                <a:ext cx="5143500" cy="388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sz="14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70%</a:t>
                </a:r>
              </a:p>
            </p:txBody>
          </p:sp>
          <p:sp>
            <p:nvSpPr>
              <p:cNvPr id="149" name="îŝļïḍè"/>
              <p:cNvSpPr/>
              <p:nvPr/>
            </p:nvSpPr>
            <p:spPr>
              <a:xfrm>
                <a:off x="952500" y="4611841"/>
                <a:ext cx="5143500" cy="388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sz="14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95%</a:t>
                </a:r>
              </a:p>
            </p:txBody>
          </p:sp>
          <p:sp>
            <p:nvSpPr>
              <p:cNvPr id="150" name="îŝ1iḓe"/>
              <p:cNvSpPr/>
              <p:nvPr/>
            </p:nvSpPr>
            <p:spPr>
              <a:xfrm>
                <a:off x="952500" y="5201930"/>
                <a:ext cx="5143500" cy="388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sz="14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45%</a:t>
                </a:r>
              </a:p>
            </p:txBody>
          </p:sp>
          <p:sp>
            <p:nvSpPr>
              <p:cNvPr id="151" name="îṡḷïḓé"/>
              <p:cNvSpPr/>
              <p:nvPr/>
            </p:nvSpPr>
            <p:spPr>
              <a:xfrm>
                <a:off x="952500" y="5792019"/>
                <a:ext cx="5143500" cy="38808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r">
                  <a:lnSpc>
                    <a:spcPct val="130000"/>
                  </a:lnSpc>
                </a:pPr>
                <a:r>
                  <a:rPr lang="en-US" sz="1400" dirty="0">
                    <a:solidFill>
                      <a:schemeClr val="dk1">
                        <a:lumMod val="100000"/>
                      </a:schemeClr>
                    </a:solidFill>
                    <a:cs typeface="+mn-ea"/>
                    <a:sym typeface="+mn-lt"/>
                  </a:rPr>
                  <a:t>75%</a:t>
                </a:r>
              </a:p>
            </p:txBody>
          </p:sp>
          <p:sp>
            <p:nvSpPr>
              <p:cNvPr id="152" name="íSḻiďe"/>
              <p:cNvSpPr/>
              <p:nvPr/>
            </p:nvSpPr>
            <p:spPr>
              <a:xfrm>
                <a:off x="952500" y="3431663"/>
                <a:ext cx="384048" cy="388088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i$ľiḑe"/>
              <p:cNvSpPr/>
              <p:nvPr/>
            </p:nvSpPr>
            <p:spPr>
              <a:xfrm>
                <a:off x="952500" y="4021752"/>
                <a:ext cx="384048" cy="388088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ísḻîḑé"/>
              <p:cNvSpPr/>
              <p:nvPr/>
            </p:nvSpPr>
            <p:spPr>
              <a:xfrm>
                <a:off x="952500" y="4612908"/>
                <a:ext cx="384048" cy="388088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îSļíďè"/>
              <p:cNvSpPr/>
              <p:nvPr/>
            </p:nvSpPr>
            <p:spPr>
              <a:xfrm>
                <a:off x="952500" y="5200863"/>
                <a:ext cx="384048" cy="388088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ïṩľíḋé"/>
              <p:cNvSpPr/>
              <p:nvPr/>
            </p:nvSpPr>
            <p:spPr>
              <a:xfrm>
                <a:off x="952500" y="5792019"/>
                <a:ext cx="384048" cy="388088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92500" lnSpcReduction="1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islidé"/>
              <p:cNvSpPr/>
              <p:nvPr/>
            </p:nvSpPr>
            <p:spPr>
              <a:xfrm>
                <a:off x="1336547" y="3496441"/>
                <a:ext cx="3830875" cy="258532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400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ïṩḻíḑè"/>
              <p:cNvSpPr/>
              <p:nvPr/>
            </p:nvSpPr>
            <p:spPr>
              <a:xfrm>
                <a:off x="1336548" y="4084396"/>
                <a:ext cx="2788886" cy="258532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400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ïṣ1ïḓé"/>
              <p:cNvSpPr/>
              <p:nvPr/>
            </p:nvSpPr>
            <p:spPr>
              <a:xfrm>
                <a:off x="1336547" y="4672351"/>
                <a:ext cx="4288075" cy="258532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400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işḷiḋé"/>
              <p:cNvSpPr/>
              <p:nvPr/>
            </p:nvSpPr>
            <p:spPr>
              <a:xfrm>
                <a:off x="1336548" y="5265641"/>
                <a:ext cx="1927648" cy="258532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400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is1îḋè"/>
              <p:cNvSpPr/>
              <p:nvPr/>
            </p:nvSpPr>
            <p:spPr>
              <a:xfrm>
                <a:off x="1336547" y="5856797"/>
                <a:ext cx="3299247" cy="258532"/>
              </a:xfrm>
              <a:prstGeom prst="rect">
                <a:avLst/>
              </a:prstGeom>
              <a:solidFill>
                <a:srgbClr val="40404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endParaRPr lang="zh-CN" altLang="en-US" sz="1400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íSḻiďe"/>
              <p:cNvSpPr/>
              <p:nvPr/>
            </p:nvSpPr>
            <p:spPr>
              <a:xfrm>
                <a:off x="1065264" y="3546576"/>
                <a:ext cx="158519" cy="158260"/>
              </a:xfrm>
              <a:custGeom>
                <a:avLst/>
                <a:gdLst>
                  <a:gd name="connsiteX0" fmla="*/ 298661 w 606862"/>
                  <a:gd name="connsiteY0" fmla="*/ 216068 h 605874"/>
                  <a:gd name="connsiteX1" fmla="*/ 292627 w 606862"/>
                  <a:gd name="connsiteY1" fmla="*/ 222186 h 605874"/>
                  <a:gd name="connsiteX2" fmla="*/ 292627 w 606862"/>
                  <a:gd name="connsiteY2" fmla="*/ 229140 h 605874"/>
                  <a:gd name="connsiteX3" fmla="*/ 286035 w 606862"/>
                  <a:gd name="connsiteY3" fmla="*/ 238133 h 605874"/>
                  <a:gd name="connsiteX4" fmla="*/ 259483 w 606862"/>
                  <a:gd name="connsiteY4" fmla="*/ 271879 h 605874"/>
                  <a:gd name="connsiteX5" fmla="*/ 278979 w 606862"/>
                  <a:gd name="connsiteY5" fmla="*/ 304884 h 605874"/>
                  <a:gd name="connsiteX6" fmla="*/ 303396 w 606862"/>
                  <a:gd name="connsiteY6" fmla="*/ 315917 h 605874"/>
                  <a:gd name="connsiteX7" fmla="*/ 312309 w 606862"/>
                  <a:gd name="connsiteY7" fmla="*/ 321109 h 605874"/>
                  <a:gd name="connsiteX8" fmla="*/ 309431 w 606862"/>
                  <a:gd name="connsiteY8" fmla="*/ 342525 h 605874"/>
                  <a:gd name="connsiteX9" fmla="*/ 293741 w 606862"/>
                  <a:gd name="connsiteY9" fmla="*/ 344565 h 605874"/>
                  <a:gd name="connsiteX10" fmla="*/ 269881 w 606862"/>
                  <a:gd name="connsiteY10" fmla="*/ 337426 h 605874"/>
                  <a:gd name="connsiteX11" fmla="*/ 262639 w 606862"/>
                  <a:gd name="connsiteY11" fmla="*/ 340485 h 605874"/>
                  <a:gd name="connsiteX12" fmla="*/ 259111 w 606862"/>
                  <a:gd name="connsiteY12" fmla="*/ 353001 h 605874"/>
                  <a:gd name="connsiteX13" fmla="*/ 263382 w 606862"/>
                  <a:gd name="connsiteY13" fmla="*/ 362550 h 605874"/>
                  <a:gd name="connsiteX14" fmla="*/ 284921 w 606862"/>
                  <a:gd name="connsiteY14" fmla="*/ 368669 h 605874"/>
                  <a:gd name="connsiteX15" fmla="*/ 291048 w 606862"/>
                  <a:gd name="connsiteY15" fmla="*/ 375901 h 605874"/>
                  <a:gd name="connsiteX16" fmla="*/ 291141 w 606862"/>
                  <a:gd name="connsiteY16" fmla="*/ 384059 h 605874"/>
                  <a:gd name="connsiteX17" fmla="*/ 296340 w 606862"/>
                  <a:gd name="connsiteY17" fmla="*/ 389622 h 605874"/>
                  <a:gd name="connsiteX18" fmla="*/ 308502 w 606862"/>
                  <a:gd name="connsiteY18" fmla="*/ 389622 h 605874"/>
                  <a:gd name="connsiteX19" fmla="*/ 313423 w 606862"/>
                  <a:gd name="connsiteY19" fmla="*/ 384430 h 605874"/>
                  <a:gd name="connsiteX20" fmla="*/ 313423 w 606862"/>
                  <a:gd name="connsiteY20" fmla="*/ 373119 h 605874"/>
                  <a:gd name="connsiteX21" fmla="*/ 318622 w 606862"/>
                  <a:gd name="connsiteY21" fmla="*/ 366444 h 605874"/>
                  <a:gd name="connsiteX22" fmla="*/ 339789 w 606862"/>
                  <a:gd name="connsiteY22" fmla="*/ 352909 h 605874"/>
                  <a:gd name="connsiteX23" fmla="*/ 327256 w 606862"/>
                  <a:gd name="connsiteY23" fmla="*/ 294872 h 605874"/>
                  <a:gd name="connsiteX24" fmla="*/ 305996 w 606862"/>
                  <a:gd name="connsiteY24" fmla="*/ 285230 h 605874"/>
                  <a:gd name="connsiteX25" fmla="*/ 294391 w 606862"/>
                  <a:gd name="connsiteY25" fmla="*/ 278740 h 605874"/>
                  <a:gd name="connsiteX26" fmla="*/ 296804 w 606862"/>
                  <a:gd name="connsiteY26" fmla="*/ 260661 h 605874"/>
                  <a:gd name="connsiteX27" fmla="*/ 304046 w 606862"/>
                  <a:gd name="connsiteY27" fmla="*/ 259178 h 605874"/>
                  <a:gd name="connsiteX28" fmla="*/ 330877 w 606862"/>
                  <a:gd name="connsiteY28" fmla="*/ 264463 h 605874"/>
                  <a:gd name="connsiteX29" fmla="*/ 337932 w 606862"/>
                  <a:gd name="connsiteY29" fmla="*/ 261496 h 605874"/>
                  <a:gd name="connsiteX30" fmla="*/ 342110 w 606862"/>
                  <a:gd name="connsiteY30" fmla="*/ 247404 h 605874"/>
                  <a:gd name="connsiteX31" fmla="*/ 338954 w 606862"/>
                  <a:gd name="connsiteY31" fmla="*/ 240914 h 605874"/>
                  <a:gd name="connsiteX32" fmla="*/ 321964 w 606862"/>
                  <a:gd name="connsiteY32" fmla="*/ 235815 h 605874"/>
                  <a:gd name="connsiteX33" fmla="*/ 314258 w 606862"/>
                  <a:gd name="connsiteY33" fmla="*/ 226915 h 605874"/>
                  <a:gd name="connsiteX34" fmla="*/ 303396 w 606862"/>
                  <a:gd name="connsiteY34" fmla="*/ 216068 h 605874"/>
                  <a:gd name="connsiteX35" fmla="*/ 303396 w 606862"/>
                  <a:gd name="connsiteY35" fmla="*/ 176202 h 605874"/>
                  <a:gd name="connsiteX36" fmla="*/ 430308 w 606862"/>
                  <a:gd name="connsiteY36" fmla="*/ 302937 h 605874"/>
                  <a:gd name="connsiteX37" fmla="*/ 303396 w 606862"/>
                  <a:gd name="connsiteY37" fmla="*/ 429673 h 605874"/>
                  <a:gd name="connsiteX38" fmla="*/ 176484 w 606862"/>
                  <a:gd name="connsiteY38" fmla="*/ 302937 h 605874"/>
                  <a:gd name="connsiteX39" fmla="*/ 303396 w 606862"/>
                  <a:gd name="connsiteY39" fmla="*/ 176202 h 605874"/>
                  <a:gd name="connsiteX40" fmla="*/ 281240 w 606862"/>
                  <a:gd name="connsiteY40" fmla="*/ 91493 h 605874"/>
                  <a:gd name="connsiteX41" fmla="*/ 91642 w 606862"/>
                  <a:gd name="connsiteY41" fmla="*/ 280782 h 605874"/>
                  <a:gd name="connsiteX42" fmla="*/ 118104 w 606862"/>
                  <a:gd name="connsiteY42" fmla="*/ 280782 h 605874"/>
                  <a:gd name="connsiteX43" fmla="*/ 140295 w 606862"/>
                  <a:gd name="connsiteY43" fmla="*/ 302937 h 605874"/>
                  <a:gd name="connsiteX44" fmla="*/ 118104 w 606862"/>
                  <a:gd name="connsiteY44" fmla="*/ 325092 h 605874"/>
                  <a:gd name="connsiteX45" fmla="*/ 91642 w 606862"/>
                  <a:gd name="connsiteY45" fmla="*/ 325092 h 605874"/>
                  <a:gd name="connsiteX46" fmla="*/ 281240 w 606862"/>
                  <a:gd name="connsiteY46" fmla="*/ 514381 h 605874"/>
                  <a:gd name="connsiteX47" fmla="*/ 281240 w 606862"/>
                  <a:gd name="connsiteY47" fmla="*/ 487962 h 605874"/>
                  <a:gd name="connsiteX48" fmla="*/ 303431 w 606862"/>
                  <a:gd name="connsiteY48" fmla="*/ 465807 h 605874"/>
                  <a:gd name="connsiteX49" fmla="*/ 325622 w 606862"/>
                  <a:gd name="connsiteY49" fmla="*/ 487962 h 605874"/>
                  <a:gd name="connsiteX50" fmla="*/ 325622 w 606862"/>
                  <a:gd name="connsiteY50" fmla="*/ 514381 h 605874"/>
                  <a:gd name="connsiteX51" fmla="*/ 515220 w 606862"/>
                  <a:gd name="connsiteY51" fmla="*/ 325092 h 605874"/>
                  <a:gd name="connsiteX52" fmla="*/ 488758 w 606862"/>
                  <a:gd name="connsiteY52" fmla="*/ 325092 h 605874"/>
                  <a:gd name="connsiteX53" fmla="*/ 466567 w 606862"/>
                  <a:gd name="connsiteY53" fmla="*/ 302937 h 605874"/>
                  <a:gd name="connsiteX54" fmla="*/ 488758 w 606862"/>
                  <a:gd name="connsiteY54" fmla="*/ 280782 h 605874"/>
                  <a:gd name="connsiteX55" fmla="*/ 515220 w 606862"/>
                  <a:gd name="connsiteY55" fmla="*/ 280782 h 605874"/>
                  <a:gd name="connsiteX56" fmla="*/ 325622 w 606862"/>
                  <a:gd name="connsiteY56" fmla="*/ 91493 h 605874"/>
                  <a:gd name="connsiteX57" fmla="*/ 325622 w 606862"/>
                  <a:gd name="connsiteY57" fmla="*/ 117912 h 605874"/>
                  <a:gd name="connsiteX58" fmla="*/ 303431 w 606862"/>
                  <a:gd name="connsiteY58" fmla="*/ 140067 h 605874"/>
                  <a:gd name="connsiteX59" fmla="*/ 281240 w 606862"/>
                  <a:gd name="connsiteY59" fmla="*/ 117912 h 605874"/>
                  <a:gd name="connsiteX60" fmla="*/ 303431 w 606862"/>
                  <a:gd name="connsiteY60" fmla="*/ 0 h 605874"/>
                  <a:gd name="connsiteX61" fmla="*/ 325622 w 606862"/>
                  <a:gd name="connsiteY61" fmla="*/ 22155 h 605874"/>
                  <a:gd name="connsiteX62" fmla="*/ 325622 w 606862"/>
                  <a:gd name="connsiteY62" fmla="*/ 48574 h 605874"/>
                  <a:gd name="connsiteX63" fmla="*/ 558209 w 606862"/>
                  <a:gd name="connsiteY63" fmla="*/ 280782 h 605874"/>
                  <a:gd name="connsiteX64" fmla="*/ 584671 w 606862"/>
                  <a:gd name="connsiteY64" fmla="*/ 280782 h 605874"/>
                  <a:gd name="connsiteX65" fmla="*/ 606862 w 606862"/>
                  <a:gd name="connsiteY65" fmla="*/ 302937 h 605874"/>
                  <a:gd name="connsiteX66" fmla="*/ 584671 w 606862"/>
                  <a:gd name="connsiteY66" fmla="*/ 325092 h 605874"/>
                  <a:gd name="connsiteX67" fmla="*/ 558209 w 606862"/>
                  <a:gd name="connsiteY67" fmla="*/ 325092 h 605874"/>
                  <a:gd name="connsiteX68" fmla="*/ 325622 w 606862"/>
                  <a:gd name="connsiteY68" fmla="*/ 557300 h 605874"/>
                  <a:gd name="connsiteX69" fmla="*/ 325622 w 606862"/>
                  <a:gd name="connsiteY69" fmla="*/ 583719 h 605874"/>
                  <a:gd name="connsiteX70" fmla="*/ 303431 w 606862"/>
                  <a:gd name="connsiteY70" fmla="*/ 605874 h 605874"/>
                  <a:gd name="connsiteX71" fmla="*/ 281240 w 606862"/>
                  <a:gd name="connsiteY71" fmla="*/ 583719 h 605874"/>
                  <a:gd name="connsiteX72" fmla="*/ 281240 w 606862"/>
                  <a:gd name="connsiteY72" fmla="*/ 557300 h 605874"/>
                  <a:gd name="connsiteX73" fmla="*/ 48653 w 606862"/>
                  <a:gd name="connsiteY73" fmla="*/ 325092 h 605874"/>
                  <a:gd name="connsiteX74" fmla="*/ 22191 w 606862"/>
                  <a:gd name="connsiteY74" fmla="*/ 325092 h 605874"/>
                  <a:gd name="connsiteX75" fmla="*/ 0 w 606862"/>
                  <a:gd name="connsiteY75" fmla="*/ 302937 h 605874"/>
                  <a:gd name="connsiteX76" fmla="*/ 22191 w 606862"/>
                  <a:gd name="connsiteY76" fmla="*/ 280782 h 605874"/>
                  <a:gd name="connsiteX77" fmla="*/ 48653 w 606862"/>
                  <a:gd name="connsiteY77" fmla="*/ 280782 h 605874"/>
                  <a:gd name="connsiteX78" fmla="*/ 281240 w 606862"/>
                  <a:gd name="connsiteY78" fmla="*/ 48574 h 605874"/>
                  <a:gd name="connsiteX79" fmla="*/ 281240 w 606862"/>
                  <a:gd name="connsiteY79" fmla="*/ 22155 h 605874"/>
                  <a:gd name="connsiteX80" fmla="*/ 303431 w 606862"/>
                  <a:gd name="connsiteY80" fmla="*/ 0 h 605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</a:cxnLst>
                <a:rect l="l" t="t" r="r" b="b"/>
                <a:pathLst>
                  <a:path w="606862" h="605874">
                    <a:moveTo>
                      <a:pt x="298661" y="216068"/>
                    </a:moveTo>
                    <a:cubicBezTo>
                      <a:pt x="293648" y="216160"/>
                      <a:pt x="292719" y="216995"/>
                      <a:pt x="292627" y="222186"/>
                    </a:cubicBezTo>
                    <a:lnTo>
                      <a:pt x="292627" y="229140"/>
                    </a:lnTo>
                    <a:cubicBezTo>
                      <a:pt x="292627" y="235908"/>
                      <a:pt x="292627" y="235815"/>
                      <a:pt x="286035" y="238133"/>
                    </a:cubicBezTo>
                    <a:cubicBezTo>
                      <a:pt x="270252" y="243974"/>
                      <a:pt x="260411" y="254728"/>
                      <a:pt x="259483" y="271879"/>
                    </a:cubicBezTo>
                    <a:cubicBezTo>
                      <a:pt x="258554" y="287084"/>
                      <a:pt x="266539" y="297375"/>
                      <a:pt x="278979" y="304884"/>
                    </a:cubicBezTo>
                    <a:cubicBezTo>
                      <a:pt x="286685" y="309613"/>
                      <a:pt x="295226" y="312301"/>
                      <a:pt x="303396" y="315917"/>
                    </a:cubicBezTo>
                    <a:cubicBezTo>
                      <a:pt x="306645" y="317308"/>
                      <a:pt x="309616" y="318884"/>
                      <a:pt x="312309" y="321109"/>
                    </a:cubicBezTo>
                    <a:cubicBezTo>
                      <a:pt x="320200" y="327691"/>
                      <a:pt x="318715" y="338446"/>
                      <a:pt x="309431" y="342525"/>
                    </a:cubicBezTo>
                    <a:cubicBezTo>
                      <a:pt x="304417" y="344750"/>
                      <a:pt x="299218" y="345214"/>
                      <a:pt x="293741" y="344565"/>
                    </a:cubicBezTo>
                    <a:cubicBezTo>
                      <a:pt x="285292" y="343452"/>
                      <a:pt x="277401" y="341412"/>
                      <a:pt x="269881" y="337426"/>
                    </a:cubicBezTo>
                    <a:cubicBezTo>
                      <a:pt x="265517" y="335108"/>
                      <a:pt x="264125" y="335664"/>
                      <a:pt x="262639" y="340485"/>
                    </a:cubicBezTo>
                    <a:cubicBezTo>
                      <a:pt x="261340" y="344750"/>
                      <a:pt x="260226" y="348829"/>
                      <a:pt x="259111" y="353001"/>
                    </a:cubicBezTo>
                    <a:cubicBezTo>
                      <a:pt x="257440" y="358564"/>
                      <a:pt x="258090" y="359955"/>
                      <a:pt x="263382" y="362550"/>
                    </a:cubicBezTo>
                    <a:cubicBezTo>
                      <a:pt x="270252" y="365888"/>
                      <a:pt x="277494" y="367464"/>
                      <a:pt x="284921" y="368669"/>
                    </a:cubicBezTo>
                    <a:cubicBezTo>
                      <a:pt x="290770" y="369596"/>
                      <a:pt x="291048" y="369782"/>
                      <a:pt x="291048" y="375901"/>
                    </a:cubicBezTo>
                    <a:cubicBezTo>
                      <a:pt x="291141" y="378589"/>
                      <a:pt x="291141" y="381278"/>
                      <a:pt x="291141" y="384059"/>
                    </a:cubicBezTo>
                    <a:cubicBezTo>
                      <a:pt x="291141" y="387490"/>
                      <a:pt x="292719" y="389437"/>
                      <a:pt x="296340" y="389622"/>
                    </a:cubicBezTo>
                    <a:cubicBezTo>
                      <a:pt x="300425" y="389715"/>
                      <a:pt x="304417" y="389715"/>
                      <a:pt x="308502" y="389622"/>
                    </a:cubicBezTo>
                    <a:cubicBezTo>
                      <a:pt x="311659" y="389437"/>
                      <a:pt x="313423" y="387768"/>
                      <a:pt x="313423" y="384430"/>
                    </a:cubicBezTo>
                    <a:cubicBezTo>
                      <a:pt x="313423" y="380722"/>
                      <a:pt x="313516" y="376828"/>
                      <a:pt x="313423" y="373119"/>
                    </a:cubicBezTo>
                    <a:cubicBezTo>
                      <a:pt x="313330" y="369411"/>
                      <a:pt x="314908" y="367464"/>
                      <a:pt x="318622" y="366444"/>
                    </a:cubicBezTo>
                    <a:cubicBezTo>
                      <a:pt x="327070" y="364127"/>
                      <a:pt x="334219" y="359584"/>
                      <a:pt x="339789" y="352909"/>
                    </a:cubicBezTo>
                    <a:cubicBezTo>
                      <a:pt x="355108" y="334366"/>
                      <a:pt x="349352" y="307017"/>
                      <a:pt x="327256" y="294872"/>
                    </a:cubicBezTo>
                    <a:cubicBezTo>
                      <a:pt x="320479" y="291071"/>
                      <a:pt x="313144" y="288197"/>
                      <a:pt x="305996" y="285230"/>
                    </a:cubicBezTo>
                    <a:cubicBezTo>
                      <a:pt x="301911" y="283561"/>
                      <a:pt x="297826" y="281521"/>
                      <a:pt x="294391" y="278740"/>
                    </a:cubicBezTo>
                    <a:cubicBezTo>
                      <a:pt x="287428" y="273177"/>
                      <a:pt x="288635" y="264277"/>
                      <a:pt x="296804" y="260661"/>
                    </a:cubicBezTo>
                    <a:cubicBezTo>
                      <a:pt x="299218" y="259642"/>
                      <a:pt x="301539" y="259271"/>
                      <a:pt x="304046" y="259178"/>
                    </a:cubicBezTo>
                    <a:cubicBezTo>
                      <a:pt x="313423" y="258715"/>
                      <a:pt x="322335" y="260383"/>
                      <a:pt x="330877" y="264463"/>
                    </a:cubicBezTo>
                    <a:cubicBezTo>
                      <a:pt x="335054" y="266595"/>
                      <a:pt x="336447" y="265946"/>
                      <a:pt x="337932" y="261496"/>
                    </a:cubicBezTo>
                    <a:cubicBezTo>
                      <a:pt x="339511" y="256860"/>
                      <a:pt x="340811" y="252132"/>
                      <a:pt x="342110" y="247404"/>
                    </a:cubicBezTo>
                    <a:cubicBezTo>
                      <a:pt x="343039" y="244344"/>
                      <a:pt x="341925" y="242212"/>
                      <a:pt x="338954" y="240914"/>
                    </a:cubicBezTo>
                    <a:cubicBezTo>
                      <a:pt x="333476" y="238411"/>
                      <a:pt x="327813" y="236649"/>
                      <a:pt x="321964" y="235815"/>
                    </a:cubicBezTo>
                    <a:cubicBezTo>
                      <a:pt x="314258" y="234702"/>
                      <a:pt x="314258" y="234610"/>
                      <a:pt x="314258" y="226915"/>
                    </a:cubicBezTo>
                    <a:cubicBezTo>
                      <a:pt x="314258" y="216068"/>
                      <a:pt x="314258" y="216068"/>
                      <a:pt x="303396" y="216068"/>
                    </a:cubicBezTo>
                    <a:close/>
                    <a:moveTo>
                      <a:pt x="303396" y="176202"/>
                    </a:moveTo>
                    <a:cubicBezTo>
                      <a:pt x="373490" y="176202"/>
                      <a:pt x="430308" y="232941"/>
                      <a:pt x="430308" y="302937"/>
                    </a:cubicBezTo>
                    <a:cubicBezTo>
                      <a:pt x="430308" y="372934"/>
                      <a:pt x="373490" y="429673"/>
                      <a:pt x="303396" y="429673"/>
                    </a:cubicBezTo>
                    <a:cubicBezTo>
                      <a:pt x="233302" y="429673"/>
                      <a:pt x="176484" y="372934"/>
                      <a:pt x="176484" y="302937"/>
                    </a:cubicBezTo>
                    <a:cubicBezTo>
                      <a:pt x="176484" y="232941"/>
                      <a:pt x="233302" y="176202"/>
                      <a:pt x="303396" y="176202"/>
                    </a:cubicBezTo>
                    <a:close/>
                    <a:moveTo>
                      <a:pt x="281240" y="91493"/>
                    </a:moveTo>
                    <a:cubicBezTo>
                      <a:pt x="181334" y="101690"/>
                      <a:pt x="101855" y="181039"/>
                      <a:pt x="91642" y="280782"/>
                    </a:cubicBezTo>
                    <a:lnTo>
                      <a:pt x="118104" y="280782"/>
                    </a:lnTo>
                    <a:cubicBezTo>
                      <a:pt x="130360" y="280782"/>
                      <a:pt x="140295" y="290701"/>
                      <a:pt x="140295" y="302937"/>
                    </a:cubicBezTo>
                    <a:cubicBezTo>
                      <a:pt x="140295" y="315173"/>
                      <a:pt x="130360" y="325092"/>
                      <a:pt x="118104" y="325092"/>
                    </a:cubicBezTo>
                    <a:lnTo>
                      <a:pt x="91642" y="325092"/>
                    </a:lnTo>
                    <a:cubicBezTo>
                      <a:pt x="101855" y="424835"/>
                      <a:pt x="181334" y="504184"/>
                      <a:pt x="281240" y="514381"/>
                    </a:cubicBezTo>
                    <a:lnTo>
                      <a:pt x="281240" y="487962"/>
                    </a:lnTo>
                    <a:cubicBezTo>
                      <a:pt x="281240" y="475726"/>
                      <a:pt x="291175" y="465807"/>
                      <a:pt x="303431" y="465807"/>
                    </a:cubicBezTo>
                    <a:cubicBezTo>
                      <a:pt x="315687" y="465807"/>
                      <a:pt x="325622" y="475726"/>
                      <a:pt x="325622" y="487962"/>
                    </a:cubicBezTo>
                    <a:lnTo>
                      <a:pt x="325622" y="514381"/>
                    </a:lnTo>
                    <a:cubicBezTo>
                      <a:pt x="425528" y="504184"/>
                      <a:pt x="505007" y="424835"/>
                      <a:pt x="515220" y="325092"/>
                    </a:cubicBezTo>
                    <a:lnTo>
                      <a:pt x="488758" y="325092"/>
                    </a:lnTo>
                    <a:cubicBezTo>
                      <a:pt x="476502" y="325092"/>
                      <a:pt x="466567" y="315173"/>
                      <a:pt x="466567" y="302937"/>
                    </a:cubicBezTo>
                    <a:cubicBezTo>
                      <a:pt x="466567" y="290701"/>
                      <a:pt x="476502" y="280782"/>
                      <a:pt x="488758" y="280782"/>
                    </a:cubicBezTo>
                    <a:lnTo>
                      <a:pt x="515220" y="280782"/>
                    </a:lnTo>
                    <a:cubicBezTo>
                      <a:pt x="505007" y="181039"/>
                      <a:pt x="425528" y="101690"/>
                      <a:pt x="325622" y="91493"/>
                    </a:cubicBezTo>
                    <a:lnTo>
                      <a:pt x="325622" y="117912"/>
                    </a:lnTo>
                    <a:cubicBezTo>
                      <a:pt x="325622" y="130148"/>
                      <a:pt x="315687" y="140067"/>
                      <a:pt x="303431" y="140067"/>
                    </a:cubicBezTo>
                    <a:cubicBezTo>
                      <a:pt x="291175" y="140067"/>
                      <a:pt x="281240" y="130148"/>
                      <a:pt x="281240" y="117912"/>
                    </a:cubicBezTo>
                    <a:close/>
                    <a:moveTo>
                      <a:pt x="303431" y="0"/>
                    </a:moveTo>
                    <a:cubicBezTo>
                      <a:pt x="315687" y="0"/>
                      <a:pt x="325622" y="9919"/>
                      <a:pt x="325622" y="22155"/>
                    </a:cubicBezTo>
                    <a:lnTo>
                      <a:pt x="325622" y="48574"/>
                    </a:lnTo>
                    <a:cubicBezTo>
                      <a:pt x="449111" y="59234"/>
                      <a:pt x="547531" y="157494"/>
                      <a:pt x="558209" y="280782"/>
                    </a:cubicBezTo>
                    <a:lnTo>
                      <a:pt x="584671" y="280782"/>
                    </a:lnTo>
                    <a:cubicBezTo>
                      <a:pt x="596834" y="280782"/>
                      <a:pt x="606862" y="290701"/>
                      <a:pt x="606862" y="302937"/>
                    </a:cubicBezTo>
                    <a:cubicBezTo>
                      <a:pt x="606862" y="315173"/>
                      <a:pt x="596927" y="325092"/>
                      <a:pt x="584671" y="325092"/>
                    </a:cubicBezTo>
                    <a:lnTo>
                      <a:pt x="558209" y="325092"/>
                    </a:lnTo>
                    <a:cubicBezTo>
                      <a:pt x="547531" y="448380"/>
                      <a:pt x="449111" y="546640"/>
                      <a:pt x="325622" y="557300"/>
                    </a:cubicBezTo>
                    <a:lnTo>
                      <a:pt x="325622" y="583719"/>
                    </a:lnTo>
                    <a:cubicBezTo>
                      <a:pt x="325622" y="595955"/>
                      <a:pt x="315687" y="605874"/>
                      <a:pt x="303431" y="605874"/>
                    </a:cubicBezTo>
                    <a:cubicBezTo>
                      <a:pt x="291175" y="605874"/>
                      <a:pt x="281240" y="595955"/>
                      <a:pt x="281240" y="583719"/>
                    </a:cubicBezTo>
                    <a:lnTo>
                      <a:pt x="281240" y="557300"/>
                    </a:lnTo>
                    <a:cubicBezTo>
                      <a:pt x="157751" y="546640"/>
                      <a:pt x="59331" y="448380"/>
                      <a:pt x="48653" y="325092"/>
                    </a:cubicBezTo>
                    <a:lnTo>
                      <a:pt x="22191" y="325092"/>
                    </a:lnTo>
                    <a:cubicBezTo>
                      <a:pt x="9935" y="325092"/>
                      <a:pt x="0" y="315173"/>
                      <a:pt x="0" y="302937"/>
                    </a:cubicBezTo>
                    <a:cubicBezTo>
                      <a:pt x="0" y="290701"/>
                      <a:pt x="9935" y="280782"/>
                      <a:pt x="22191" y="280782"/>
                    </a:cubicBezTo>
                    <a:lnTo>
                      <a:pt x="48653" y="280782"/>
                    </a:lnTo>
                    <a:cubicBezTo>
                      <a:pt x="59331" y="157494"/>
                      <a:pt x="157751" y="59234"/>
                      <a:pt x="281240" y="48574"/>
                    </a:cubicBezTo>
                    <a:lnTo>
                      <a:pt x="281240" y="22155"/>
                    </a:lnTo>
                    <a:cubicBezTo>
                      <a:pt x="281240" y="9919"/>
                      <a:pt x="291175" y="0"/>
                      <a:pt x="30343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3" name="i$ľiḑe"/>
              <p:cNvSpPr/>
              <p:nvPr/>
            </p:nvSpPr>
            <p:spPr>
              <a:xfrm>
                <a:off x="1065264" y="4136656"/>
                <a:ext cx="158519" cy="158279"/>
              </a:xfrm>
              <a:custGeom>
                <a:avLst/>
                <a:gdLst>
                  <a:gd name="connsiteX0" fmla="*/ 278498 w 607639"/>
                  <a:gd name="connsiteY0" fmla="*/ 505578 h 606722"/>
                  <a:gd name="connsiteX1" fmla="*/ 253131 w 607639"/>
                  <a:gd name="connsiteY1" fmla="*/ 530820 h 606722"/>
                  <a:gd name="connsiteX2" fmla="*/ 278498 w 607639"/>
                  <a:gd name="connsiteY2" fmla="*/ 556150 h 606722"/>
                  <a:gd name="connsiteX3" fmla="*/ 506351 w 607639"/>
                  <a:gd name="connsiteY3" fmla="*/ 556150 h 606722"/>
                  <a:gd name="connsiteX4" fmla="*/ 531629 w 607639"/>
                  <a:gd name="connsiteY4" fmla="*/ 530820 h 606722"/>
                  <a:gd name="connsiteX5" fmla="*/ 506351 w 607639"/>
                  <a:gd name="connsiteY5" fmla="*/ 505578 h 606722"/>
                  <a:gd name="connsiteX6" fmla="*/ 126566 w 607639"/>
                  <a:gd name="connsiteY6" fmla="*/ 505578 h 606722"/>
                  <a:gd name="connsiteX7" fmla="*/ 101288 w 607639"/>
                  <a:gd name="connsiteY7" fmla="*/ 530820 h 606722"/>
                  <a:gd name="connsiteX8" fmla="*/ 126566 w 607639"/>
                  <a:gd name="connsiteY8" fmla="*/ 556150 h 606722"/>
                  <a:gd name="connsiteX9" fmla="*/ 177210 w 607639"/>
                  <a:gd name="connsiteY9" fmla="*/ 556150 h 606722"/>
                  <a:gd name="connsiteX10" fmla="*/ 202576 w 607639"/>
                  <a:gd name="connsiteY10" fmla="*/ 530820 h 606722"/>
                  <a:gd name="connsiteX11" fmla="*/ 177210 w 607639"/>
                  <a:gd name="connsiteY11" fmla="*/ 505578 h 606722"/>
                  <a:gd name="connsiteX12" fmla="*/ 0 w 607639"/>
                  <a:gd name="connsiteY12" fmla="*/ 455006 h 606722"/>
                  <a:gd name="connsiteX13" fmla="*/ 607639 w 607639"/>
                  <a:gd name="connsiteY13" fmla="*/ 455006 h 606722"/>
                  <a:gd name="connsiteX14" fmla="*/ 607639 w 607639"/>
                  <a:gd name="connsiteY14" fmla="*/ 581392 h 606722"/>
                  <a:gd name="connsiteX15" fmla="*/ 582273 w 607639"/>
                  <a:gd name="connsiteY15" fmla="*/ 606722 h 606722"/>
                  <a:gd name="connsiteX16" fmla="*/ 25278 w 607639"/>
                  <a:gd name="connsiteY16" fmla="*/ 606722 h 606722"/>
                  <a:gd name="connsiteX17" fmla="*/ 0 w 607639"/>
                  <a:gd name="connsiteY17" fmla="*/ 581392 h 606722"/>
                  <a:gd name="connsiteX18" fmla="*/ 253118 w 607639"/>
                  <a:gd name="connsiteY18" fmla="*/ 173662 h 606722"/>
                  <a:gd name="connsiteX19" fmla="*/ 334127 w 607639"/>
                  <a:gd name="connsiteY19" fmla="*/ 227503 h 606722"/>
                  <a:gd name="connsiteX20" fmla="*/ 253118 w 607639"/>
                  <a:gd name="connsiteY20" fmla="*/ 281345 h 606722"/>
                  <a:gd name="connsiteX21" fmla="*/ 215927 w 607639"/>
                  <a:gd name="connsiteY21" fmla="*/ 104075 h 606722"/>
                  <a:gd name="connsiteX22" fmla="*/ 202576 w 607639"/>
                  <a:gd name="connsiteY22" fmla="*/ 126384 h 606722"/>
                  <a:gd name="connsiteX23" fmla="*/ 202576 w 607639"/>
                  <a:gd name="connsiteY23" fmla="*/ 328669 h 606722"/>
                  <a:gd name="connsiteX24" fmla="*/ 215927 w 607639"/>
                  <a:gd name="connsiteY24" fmla="*/ 350977 h 606722"/>
                  <a:gd name="connsiteX25" fmla="*/ 227854 w 607639"/>
                  <a:gd name="connsiteY25" fmla="*/ 353910 h 606722"/>
                  <a:gd name="connsiteX26" fmla="*/ 241917 w 607639"/>
                  <a:gd name="connsiteY26" fmla="*/ 349644 h 606722"/>
                  <a:gd name="connsiteX27" fmla="*/ 393849 w 607639"/>
                  <a:gd name="connsiteY27" fmla="*/ 248590 h 606722"/>
                  <a:gd name="connsiteX28" fmla="*/ 405063 w 607639"/>
                  <a:gd name="connsiteY28" fmla="*/ 227526 h 606722"/>
                  <a:gd name="connsiteX29" fmla="*/ 393849 w 607639"/>
                  <a:gd name="connsiteY29" fmla="*/ 206462 h 606722"/>
                  <a:gd name="connsiteX30" fmla="*/ 241917 w 607639"/>
                  <a:gd name="connsiteY30" fmla="*/ 105409 h 606722"/>
                  <a:gd name="connsiteX31" fmla="*/ 215927 w 607639"/>
                  <a:gd name="connsiteY31" fmla="*/ 104075 h 606722"/>
                  <a:gd name="connsiteX32" fmla="*/ 25278 w 607639"/>
                  <a:gd name="connsiteY32" fmla="*/ 0 h 606722"/>
                  <a:gd name="connsiteX33" fmla="*/ 582273 w 607639"/>
                  <a:gd name="connsiteY33" fmla="*/ 0 h 606722"/>
                  <a:gd name="connsiteX34" fmla="*/ 607639 w 607639"/>
                  <a:gd name="connsiteY34" fmla="*/ 25241 h 606722"/>
                  <a:gd name="connsiteX35" fmla="*/ 607639 w 607639"/>
                  <a:gd name="connsiteY35" fmla="*/ 404481 h 606722"/>
                  <a:gd name="connsiteX36" fmla="*/ 0 w 607639"/>
                  <a:gd name="connsiteY36" fmla="*/ 404481 h 606722"/>
                  <a:gd name="connsiteX37" fmla="*/ 0 w 607639"/>
                  <a:gd name="connsiteY37" fmla="*/ 25241 h 606722"/>
                  <a:gd name="connsiteX38" fmla="*/ 25278 w 607639"/>
                  <a:gd name="connsiteY38" fmla="*/ 0 h 6067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</a:cxnLst>
                <a:rect l="l" t="t" r="r" b="b"/>
                <a:pathLst>
                  <a:path w="607639" h="606722">
                    <a:moveTo>
                      <a:pt x="278498" y="505578"/>
                    </a:moveTo>
                    <a:cubicBezTo>
                      <a:pt x="264524" y="505578"/>
                      <a:pt x="253131" y="516866"/>
                      <a:pt x="253131" y="530820"/>
                    </a:cubicBezTo>
                    <a:cubicBezTo>
                      <a:pt x="253131" y="544774"/>
                      <a:pt x="264524" y="556150"/>
                      <a:pt x="278498" y="556150"/>
                    </a:cubicBezTo>
                    <a:lnTo>
                      <a:pt x="506351" y="556150"/>
                    </a:lnTo>
                    <a:cubicBezTo>
                      <a:pt x="520325" y="556150"/>
                      <a:pt x="531629" y="544774"/>
                      <a:pt x="531629" y="530820"/>
                    </a:cubicBezTo>
                    <a:cubicBezTo>
                      <a:pt x="531629" y="516866"/>
                      <a:pt x="520325" y="505578"/>
                      <a:pt x="506351" y="505578"/>
                    </a:cubicBezTo>
                    <a:close/>
                    <a:moveTo>
                      <a:pt x="126566" y="505578"/>
                    </a:moveTo>
                    <a:cubicBezTo>
                      <a:pt x="112592" y="505578"/>
                      <a:pt x="101288" y="516866"/>
                      <a:pt x="101288" y="530820"/>
                    </a:cubicBezTo>
                    <a:cubicBezTo>
                      <a:pt x="101288" y="544774"/>
                      <a:pt x="112592" y="556150"/>
                      <a:pt x="126566" y="556150"/>
                    </a:cubicBezTo>
                    <a:lnTo>
                      <a:pt x="177210" y="556150"/>
                    </a:lnTo>
                    <a:cubicBezTo>
                      <a:pt x="191184" y="556150"/>
                      <a:pt x="202576" y="544774"/>
                      <a:pt x="202576" y="530820"/>
                    </a:cubicBezTo>
                    <a:cubicBezTo>
                      <a:pt x="202576" y="516866"/>
                      <a:pt x="191184" y="505578"/>
                      <a:pt x="177210" y="505578"/>
                    </a:cubicBezTo>
                    <a:close/>
                    <a:moveTo>
                      <a:pt x="0" y="455006"/>
                    </a:moveTo>
                    <a:lnTo>
                      <a:pt x="607639" y="455006"/>
                    </a:lnTo>
                    <a:lnTo>
                      <a:pt x="607639" y="581392"/>
                    </a:lnTo>
                    <a:cubicBezTo>
                      <a:pt x="607639" y="595346"/>
                      <a:pt x="596336" y="606722"/>
                      <a:pt x="582273" y="606722"/>
                    </a:cubicBezTo>
                    <a:lnTo>
                      <a:pt x="25278" y="606722"/>
                    </a:lnTo>
                    <a:cubicBezTo>
                      <a:pt x="11304" y="606722"/>
                      <a:pt x="0" y="595346"/>
                      <a:pt x="0" y="581392"/>
                    </a:cubicBezTo>
                    <a:close/>
                    <a:moveTo>
                      <a:pt x="253118" y="173662"/>
                    </a:moveTo>
                    <a:lnTo>
                      <a:pt x="334127" y="227503"/>
                    </a:lnTo>
                    <a:lnTo>
                      <a:pt x="253118" y="281345"/>
                    </a:lnTo>
                    <a:close/>
                    <a:moveTo>
                      <a:pt x="215927" y="104075"/>
                    </a:moveTo>
                    <a:cubicBezTo>
                      <a:pt x="207650" y="108519"/>
                      <a:pt x="202576" y="117052"/>
                      <a:pt x="202576" y="126384"/>
                    </a:cubicBezTo>
                    <a:lnTo>
                      <a:pt x="202576" y="328669"/>
                    </a:lnTo>
                    <a:cubicBezTo>
                      <a:pt x="202576" y="338001"/>
                      <a:pt x="207650" y="346533"/>
                      <a:pt x="215927" y="350977"/>
                    </a:cubicBezTo>
                    <a:cubicBezTo>
                      <a:pt x="219665" y="352932"/>
                      <a:pt x="223759" y="353910"/>
                      <a:pt x="227854" y="353910"/>
                    </a:cubicBezTo>
                    <a:cubicBezTo>
                      <a:pt x="232749" y="353910"/>
                      <a:pt x="237644" y="352488"/>
                      <a:pt x="241917" y="349644"/>
                    </a:cubicBezTo>
                    <a:lnTo>
                      <a:pt x="393849" y="248590"/>
                    </a:lnTo>
                    <a:cubicBezTo>
                      <a:pt x="400880" y="243880"/>
                      <a:pt x="405063" y="235969"/>
                      <a:pt x="405063" y="227526"/>
                    </a:cubicBezTo>
                    <a:cubicBezTo>
                      <a:pt x="405063" y="219083"/>
                      <a:pt x="400880" y="211173"/>
                      <a:pt x="393849" y="206462"/>
                    </a:cubicBezTo>
                    <a:lnTo>
                      <a:pt x="241917" y="105409"/>
                    </a:lnTo>
                    <a:cubicBezTo>
                      <a:pt x="234173" y="100165"/>
                      <a:pt x="224116" y="99720"/>
                      <a:pt x="215927" y="104075"/>
                    </a:cubicBezTo>
                    <a:close/>
                    <a:moveTo>
                      <a:pt x="25278" y="0"/>
                    </a:moveTo>
                    <a:lnTo>
                      <a:pt x="582273" y="0"/>
                    </a:lnTo>
                    <a:cubicBezTo>
                      <a:pt x="596336" y="0"/>
                      <a:pt x="607639" y="11287"/>
                      <a:pt x="607639" y="25241"/>
                    </a:cubicBezTo>
                    <a:lnTo>
                      <a:pt x="607639" y="404481"/>
                    </a:lnTo>
                    <a:lnTo>
                      <a:pt x="0" y="404481"/>
                    </a:lnTo>
                    <a:lnTo>
                      <a:pt x="0" y="25241"/>
                    </a:lnTo>
                    <a:cubicBezTo>
                      <a:pt x="0" y="11287"/>
                      <a:pt x="11304" y="0"/>
                      <a:pt x="2527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4" name="ísḻîḑé"/>
              <p:cNvSpPr/>
              <p:nvPr/>
            </p:nvSpPr>
            <p:spPr>
              <a:xfrm>
                <a:off x="1065264" y="4729237"/>
                <a:ext cx="158519" cy="155428"/>
              </a:xfrm>
              <a:custGeom>
                <a:avLst/>
                <a:gdLst>
                  <a:gd name="T0" fmla="*/ 1312 w 1990"/>
                  <a:gd name="T1" fmla="*/ 1552 h 1954"/>
                  <a:gd name="T2" fmla="*/ 291 w 1990"/>
                  <a:gd name="T3" fmla="*/ 1746 h 1954"/>
                  <a:gd name="T4" fmla="*/ 0 w 1990"/>
                  <a:gd name="T5" fmla="*/ 540 h 1954"/>
                  <a:gd name="T6" fmla="*/ 515 w 1990"/>
                  <a:gd name="T7" fmla="*/ 249 h 1954"/>
                  <a:gd name="T8" fmla="*/ 1205 w 1990"/>
                  <a:gd name="T9" fmla="*/ 0 h 1954"/>
                  <a:gd name="T10" fmla="*/ 1496 w 1990"/>
                  <a:gd name="T11" fmla="*/ 489 h 1954"/>
                  <a:gd name="T12" fmla="*/ 1413 w 1990"/>
                  <a:gd name="T13" fmla="*/ 291 h 1954"/>
                  <a:gd name="T14" fmla="*/ 802 w 1990"/>
                  <a:gd name="T15" fmla="*/ 83 h 1954"/>
                  <a:gd name="T16" fmla="*/ 1039 w 1990"/>
                  <a:gd name="T17" fmla="*/ 249 h 1954"/>
                  <a:gd name="T18" fmla="*/ 1243 w 1990"/>
                  <a:gd name="T19" fmla="*/ 499 h 1954"/>
                  <a:gd name="T20" fmla="*/ 291 w 1990"/>
                  <a:gd name="T21" fmla="*/ 333 h 1954"/>
                  <a:gd name="T22" fmla="*/ 83 w 1990"/>
                  <a:gd name="T23" fmla="*/ 1455 h 1954"/>
                  <a:gd name="T24" fmla="*/ 1039 w 1990"/>
                  <a:gd name="T25" fmla="*/ 1663 h 1954"/>
                  <a:gd name="T26" fmla="*/ 1641 w 1990"/>
                  <a:gd name="T27" fmla="*/ 1453 h 1954"/>
                  <a:gd name="T28" fmla="*/ 1138 w 1990"/>
                  <a:gd name="T29" fmla="*/ 583 h 1954"/>
                  <a:gd name="T30" fmla="*/ 1641 w 1990"/>
                  <a:gd name="T31" fmla="*/ 1453 h 1954"/>
                  <a:gd name="T32" fmla="*/ 1752 w 1990"/>
                  <a:gd name="T33" fmla="*/ 809 h 1954"/>
                  <a:gd name="T34" fmla="*/ 1026 w 1990"/>
                  <a:gd name="T35" fmla="*/ 1228 h 1954"/>
                  <a:gd name="T36" fmla="*/ 1767 w 1990"/>
                  <a:gd name="T37" fmla="*/ 1422 h 1954"/>
                  <a:gd name="T38" fmla="*/ 1717 w 1990"/>
                  <a:gd name="T39" fmla="*/ 1835 h 1954"/>
                  <a:gd name="T40" fmla="*/ 1767 w 1990"/>
                  <a:gd name="T41" fmla="*/ 1422 h 1954"/>
                  <a:gd name="T42" fmla="*/ 1739 w 1990"/>
                  <a:gd name="T43" fmla="*/ 1874 h 1954"/>
                  <a:gd name="T44" fmla="*/ 1956 w 1990"/>
                  <a:gd name="T45" fmla="*/ 1749 h 1954"/>
                  <a:gd name="T46" fmla="*/ 249 w 1990"/>
                  <a:gd name="T47" fmla="*/ 551 h 1954"/>
                  <a:gd name="T48" fmla="*/ 803 w 1990"/>
                  <a:gd name="T49" fmla="*/ 613 h 1954"/>
                  <a:gd name="T50" fmla="*/ 675 w 1990"/>
                  <a:gd name="T51" fmla="*/ 828 h 1954"/>
                  <a:gd name="T52" fmla="*/ 249 w 1990"/>
                  <a:gd name="T53" fmla="*/ 890 h 1954"/>
                  <a:gd name="T54" fmla="*/ 675 w 1990"/>
                  <a:gd name="T55" fmla="*/ 828 h 1954"/>
                  <a:gd name="T56" fmla="*/ 675 w 1990"/>
                  <a:gd name="T57" fmla="*/ 1167 h 1954"/>
                  <a:gd name="T58" fmla="*/ 249 w 1990"/>
                  <a:gd name="T59" fmla="*/ 1105 h 1954"/>
                  <a:gd name="T60" fmla="*/ 249 w 1990"/>
                  <a:gd name="T61" fmla="*/ 1444 h 1954"/>
                  <a:gd name="T62" fmla="*/ 803 w 1990"/>
                  <a:gd name="T63" fmla="*/ 1382 h 1954"/>
                  <a:gd name="T64" fmla="*/ 249 w 1990"/>
                  <a:gd name="T65" fmla="*/ 1444 h 1954"/>
                  <a:gd name="T66" fmla="*/ 1179 w 1990"/>
                  <a:gd name="T67" fmla="*/ 961 h 1954"/>
                  <a:gd name="T68" fmla="*/ 1300 w 1990"/>
                  <a:gd name="T69" fmla="*/ 1219 h 1954"/>
                  <a:gd name="T70" fmla="*/ 1604 w 1990"/>
                  <a:gd name="T71" fmla="*/ 858 h 19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990" h="1954">
                    <a:moveTo>
                      <a:pt x="1231" y="1534"/>
                    </a:moveTo>
                    <a:cubicBezTo>
                      <a:pt x="1258" y="1542"/>
                      <a:pt x="1285" y="1548"/>
                      <a:pt x="1312" y="1552"/>
                    </a:cubicBezTo>
                    <a:cubicBezTo>
                      <a:pt x="1272" y="1665"/>
                      <a:pt x="1165" y="1746"/>
                      <a:pt x="1039" y="1746"/>
                    </a:cubicBezTo>
                    <a:lnTo>
                      <a:pt x="291" y="1746"/>
                    </a:lnTo>
                    <a:cubicBezTo>
                      <a:pt x="131" y="1746"/>
                      <a:pt x="0" y="1615"/>
                      <a:pt x="0" y="1455"/>
                    </a:cubicBezTo>
                    <a:lnTo>
                      <a:pt x="0" y="540"/>
                    </a:lnTo>
                    <a:cubicBezTo>
                      <a:pt x="0" y="380"/>
                      <a:pt x="131" y="249"/>
                      <a:pt x="291" y="249"/>
                    </a:cubicBezTo>
                    <a:lnTo>
                      <a:pt x="515" y="249"/>
                    </a:lnTo>
                    <a:cubicBezTo>
                      <a:pt x="535" y="109"/>
                      <a:pt x="656" y="0"/>
                      <a:pt x="802" y="0"/>
                    </a:cubicBezTo>
                    <a:lnTo>
                      <a:pt x="1205" y="0"/>
                    </a:lnTo>
                    <a:cubicBezTo>
                      <a:pt x="1366" y="0"/>
                      <a:pt x="1496" y="131"/>
                      <a:pt x="1496" y="291"/>
                    </a:cubicBezTo>
                    <a:lnTo>
                      <a:pt x="1496" y="489"/>
                    </a:lnTo>
                    <a:cubicBezTo>
                      <a:pt x="1469" y="484"/>
                      <a:pt x="1441" y="480"/>
                      <a:pt x="1413" y="479"/>
                    </a:cubicBezTo>
                    <a:lnTo>
                      <a:pt x="1413" y="291"/>
                    </a:lnTo>
                    <a:cubicBezTo>
                      <a:pt x="1413" y="176"/>
                      <a:pt x="1320" y="83"/>
                      <a:pt x="1205" y="83"/>
                    </a:cubicBezTo>
                    <a:lnTo>
                      <a:pt x="802" y="83"/>
                    </a:lnTo>
                    <a:cubicBezTo>
                      <a:pt x="701" y="83"/>
                      <a:pt x="617" y="155"/>
                      <a:pt x="598" y="249"/>
                    </a:cubicBezTo>
                    <a:lnTo>
                      <a:pt x="1039" y="249"/>
                    </a:lnTo>
                    <a:cubicBezTo>
                      <a:pt x="1180" y="249"/>
                      <a:pt x="1297" y="349"/>
                      <a:pt x="1324" y="482"/>
                    </a:cubicBezTo>
                    <a:cubicBezTo>
                      <a:pt x="1297" y="485"/>
                      <a:pt x="1270" y="491"/>
                      <a:pt x="1243" y="499"/>
                    </a:cubicBezTo>
                    <a:cubicBezTo>
                      <a:pt x="1224" y="404"/>
                      <a:pt x="1140" y="333"/>
                      <a:pt x="1039" y="333"/>
                    </a:cubicBezTo>
                    <a:lnTo>
                      <a:pt x="291" y="333"/>
                    </a:lnTo>
                    <a:cubicBezTo>
                      <a:pt x="177" y="333"/>
                      <a:pt x="83" y="426"/>
                      <a:pt x="83" y="540"/>
                    </a:cubicBezTo>
                    <a:lnTo>
                      <a:pt x="83" y="1455"/>
                    </a:lnTo>
                    <a:cubicBezTo>
                      <a:pt x="83" y="1569"/>
                      <a:pt x="177" y="1663"/>
                      <a:pt x="291" y="1663"/>
                    </a:cubicBezTo>
                    <a:lnTo>
                      <a:pt x="1039" y="1663"/>
                    </a:lnTo>
                    <a:cubicBezTo>
                      <a:pt x="1126" y="1663"/>
                      <a:pt x="1200" y="1609"/>
                      <a:pt x="1231" y="1534"/>
                    </a:cubicBezTo>
                    <a:close/>
                    <a:moveTo>
                      <a:pt x="1641" y="1453"/>
                    </a:moveTo>
                    <a:cubicBezTo>
                      <a:pt x="1401" y="1591"/>
                      <a:pt x="1093" y="1509"/>
                      <a:pt x="955" y="1269"/>
                    </a:cubicBezTo>
                    <a:cubicBezTo>
                      <a:pt x="816" y="1029"/>
                      <a:pt x="899" y="722"/>
                      <a:pt x="1138" y="583"/>
                    </a:cubicBezTo>
                    <a:cubicBezTo>
                      <a:pt x="1378" y="445"/>
                      <a:pt x="1686" y="527"/>
                      <a:pt x="1824" y="767"/>
                    </a:cubicBezTo>
                    <a:cubicBezTo>
                      <a:pt x="1963" y="1007"/>
                      <a:pt x="1880" y="1314"/>
                      <a:pt x="1641" y="1453"/>
                    </a:cubicBezTo>
                    <a:close/>
                    <a:moveTo>
                      <a:pt x="1599" y="1381"/>
                    </a:moveTo>
                    <a:cubicBezTo>
                      <a:pt x="1799" y="1266"/>
                      <a:pt x="1868" y="1009"/>
                      <a:pt x="1752" y="809"/>
                    </a:cubicBezTo>
                    <a:cubicBezTo>
                      <a:pt x="1637" y="608"/>
                      <a:pt x="1380" y="539"/>
                      <a:pt x="1180" y="655"/>
                    </a:cubicBezTo>
                    <a:cubicBezTo>
                      <a:pt x="980" y="771"/>
                      <a:pt x="911" y="1027"/>
                      <a:pt x="1026" y="1228"/>
                    </a:cubicBezTo>
                    <a:cubicBezTo>
                      <a:pt x="1142" y="1428"/>
                      <a:pt x="1399" y="1497"/>
                      <a:pt x="1599" y="1381"/>
                    </a:cubicBezTo>
                    <a:close/>
                    <a:moveTo>
                      <a:pt x="1767" y="1422"/>
                    </a:moveTo>
                    <a:lnTo>
                      <a:pt x="1551" y="1547"/>
                    </a:lnTo>
                    <a:lnTo>
                      <a:pt x="1717" y="1835"/>
                    </a:lnTo>
                    <a:lnTo>
                      <a:pt x="1933" y="1710"/>
                    </a:lnTo>
                    <a:lnTo>
                      <a:pt x="1767" y="1422"/>
                    </a:lnTo>
                    <a:close/>
                    <a:moveTo>
                      <a:pt x="1956" y="1749"/>
                    </a:moveTo>
                    <a:lnTo>
                      <a:pt x="1739" y="1874"/>
                    </a:lnTo>
                    <a:cubicBezTo>
                      <a:pt x="1774" y="1934"/>
                      <a:pt x="1850" y="1954"/>
                      <a:pt x="1910" y="1919"/>
                    </a:cubicBezTo>
                    <a:cubicBezTo>
                      <a:pt x="1969" y="1885"/>
                      <a:pt x="1990" y="1809"/>
                      <a:pt x="1956" y="1749"/>
                    </a:cubicBezTo>
                    <a:close/>
                    <a:moveTo>
                      <a:pt x="803" y="551"/>
                    </a:moveTo>
                    <a:lnTo>
                      <a:pt x="249" y="551"/>
                    </a:lnTo>
                    <a:lnTo>
                      <a:pt x="249" y="613"/>
                    </a:lnTo>
                    <a:lnTo>
                      <a:pt x="803" y="613"/>
                    </a:lnTo>
                    <a:lnTo>
                      <a:pt x="803" y="551"/>
                    </a:lnTo>
                    <a:close/>
                    <a:moveTo>
                      <a:pt x="675" y="828"/>
                    </a:moveTo>
                    <a:lnTo>
                      <a:pt x="249" y="828"/>
                    </a:lnTo>
                    <a:lnTo>
                      <a:pt x="249" y="890"/>
                    </a:lnTo>
                    <a:lnTo>
                      <a:pt x="675" y="890"/>
                    </a:lnTo>
                    <a:lnTo>
                      <a:pt x="675" y="828"/>
                    </a:lnTo>
                    <a:close/>
                    <a:moveTo>
                      <a:pt x="249" y="1167"/>
                    </a:moveTo>
                    <a:lnTo>
                      <a:pt x="675" y="1167"/>
                    </a:lnTo>
                    <a:lnTo>
                      <a:pt x="675" y="1105"/>
                    </a:lnTo>
                    <a:lnTo>
                      <a:pt x="249" y="1105"/>
                    </a:lnTo>
                    <a:lnTo>
                      <a:pt x="249" y="1167"/>
                    </a:lnTo>
                    <a:close/>
                    <a:moveTo>
                      <a:pt x="249" y="1444"/>
                    </a:moveTo>
                    <a:lnTo>
                      <a:pt x="803" y="1444"/>
                    </a:lnTo>
                    <a:lnTo>
                      <a:pt x="803" y="1382"/>
                    </a:lnTo>
                    <a:lnTo>
                      <a:pt x="249" y="1382"/>
                    </a:lnTo>
                    <a:lnTo>
                      <a:pt x="249" y="1444"/>
                    </a:lnTo>
                    <a:close/>
                    <a:moveTo>
                      <a:pt x="1308" y="1105"/>
                    </a:moveTo>
                    <a:lnTo>
                      <a:pt x="1179" y="961"/>
                    </a:lnTo>
                    <a:lnTo>
                      <a:pt x="1118" y="1017"/>
                    </a:lnTo>
                    <a:lnTo>
                      <a:pt x="1300" y="1219"/>
                    </a:lnTo>
                    <a:lnTo>
                      <a:pt x="1657" y="922"/>
                    </a:lnTo>
                    <a:lnTo>
                      <a:pt x="1604" y="858"/>
                    </a:lnTo>
                    <a:lnTo>
                      <a:pt x="1308" y="1105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5" name="îSļíďè"/>
              <p:cNvSpPr/>
              <p:nvPr/>
            </p:nvSpPr>
            <p:spPr>
              <a:xfrm>
                <a:off x="1065264" y="5339173"/>
                <a:ext cx="158519" cy="111467"/>
              </a:xfrm>
              <a:custGeom>
                <a:avLst/>
                <a:gdLst>
                  <a:gd name="connsiteX0" fmla="*/ 449927 w 558430"/>
                  <a:gd name="connsiteY0" fmla="*/ 167891 h 392678"/>
                  <a:gd name="connsiteX1" fmla="*/ 444760 w 558430"/>
                  <a:gd name="connsiteY1" fmla="*/ 178218 h 392678"/>
                  <a:gd name="connsiteX2" fmla="*/ 431843 w 558430"/>
                  <a:gd name="connsiteY2" fmla="*/ 204034 h 392678"/>
                  <a:gd name="connsiteX3" fmla="*/ 452510 w 558430"/>
                  <a:gd name="connsiteY3" fmla="*/ 204034 h 392678"/>
                  <a:gd name="connsiteX4" fmla="*/ 449927 w 558430"/>
                  <a:gd name="connsiteY4" fmla="*/ 178218 h 392678"/>
                  <a:gd name="connsiteX5" fmla="*/ 449927 w 558430"/>
                  <a:gd name="connsiteY5" fmla="*/ 167891 h 392678"/>
                  <a:gd name="connsiteX6" fmla="*/ 434427 w 558430"/>
                  <a:gd name="connsiteY6" fmla="*/ 124004 h 392678"/>
                  <a:gd name="connsiteX7" fmla="*/ 478344 w 558430"/>
                  <a:gd name="connsiteY7" fmla="*/ 124004 h 392678"/>
                  <a:gd name="connsiteX8" fmla="*/ 496428 w 558430"/>
                  <a:gd name="connsiteY8" fmla="*/ 271155 h 392678"/>
                  <a:gd name="connsiteX9" fmla="*/ 457677 w 558430"/>
                  <a:gd name="connsiteY9" fmla="*/ 271155 h 392678"/>
                  <a:gd name="connsiteX10" fmla="*/ 452510 w 558430"/>
                  <a:gd name="connsiteY10" fmla="*/ 235013 h 392678"/>
                  <a:gd name="connsiteX11" fmla="*/ 421510 w 558430"/>
                  <a:gd name="connsiteY11" fmla="*/ 235013 h 392678"/>
                  <a:gd name="connsiteX12" fmla="*/ 403426 w 558430"/>
                  <a:gd name="connsiteY12" fmla="*/ 271155 h 392678"/>
                  <a:gd name="connsiteX13" fmla="*/ 362091 w 558430"/>
                  <a:gd name="connsiteY13" fmla="*/ 271155 h 392678"/>
                  <a:gd name="connsiteX14" fmla="*/ 232747 w 558430"/>
                  <a:gd name="connsiteY14" fmla="*/ 124004 h 392678"/>
                  <a:gd name="connsiteX15" fmla="*/ 269088 w 558430"/>
                  <a:gd name="connsiteY15" fmla="*/ 124004 h 392678"/>
                  <a:gd name="connsiteX16" fmla="*/ 243130 w 558430"/>
                  <a:gd name="connsiteY16" fmla="*/ 271155 h 392678"/>
                  <a:gd name="connsiteX17" fmla="*/ 204193 w 558430"/>
                  <a:gd name="connsiteY17" fmla="*/ 271155 h 392678"/>
                  <a:gd name="connsiteX18" fmla="*/ 51668 w 558430"/>
                  <a:gd name="connsiteY18" fmla="*/ 124004 h 392678"/>
                  <a:gd name="connsiteX19" fmla="*/ 116336 w 558430"/>
                  <a:gd name="connsiteY19" fmla="*/ 124004 h 392678"/>
                  <a:gd name="connsiteX20" fmla="*/ 124097 w 558430"/>
                  <a:gd name="connsiteY20" fmla="*/ 193707 h 392678"/>
                  <a:gd name="connsiteX21" fmla="*/ 126683 w 558430"/>
                  <a:gd name="connsiteY21" fmla="*/ 216941 h 392678"/>
                  <a:gd name="connsiteX22" fmla="*/ 137030 w 558430"/>
                  <a:gd name="connsiteY22" fmla="*/ 191126 h 392678"/>
                  <a:gd name="connsiteX23" fmla="*/ 170658 w 558430"/>
                  <a:gd name="connsiteY23" fmla="*/ 124004 h 392678"/>
                  <a:gd name="connsiteX24" fmla="*/ 212046 w 558430"/>
                  <a:gd name="connsiteY24" fmla="*/ 124004 h 392678"/>
                  <a:gd name="connsiteX25" fmla="*/ 137030 w 558430"/>
                  <a:gd name="connsiteY25" fmla="*/ 271155 h 392678"/>
                  <a:gd name="connsiteX26" fmla="*/ 95642 w 558430"/>
                  <a:gd name="connsiteY26" fmla="*/ 271155 h 392678"/>
                  <a:gd name="connsiteX27" fmla="*/ 80122 w 558430"/>
                  <a:gd name="connsiteY27" fmla="*/ 152402 h 392678"/>
                  <a:gd name="connsiteX28" fmla="*/ 118923 w 558430"/>
                  <a:gd name="connsiteY28" fmla="*/ 175636 h 392678"/>
                  <a:gd name="connsiteX29" fmla="*/ 338667 w 558430"/>
                  <a:gd name="connsiteY29" fmla="*/ 121524 h 392678"/>
                  <a:gd name="connsiteX30" fmla="*/ 372222 w 558430"/>
                  <a:gd name="connsiteY30" fmla="*/ 129264 h 392678"/>
                  <a:gd name="connsiteX31" fmla="*/ 377384 w 558430"/>
                  <a:gd name="connsiteY31" fmla="*/ 129264 h 392678"/>
                  <a:gd name="connsiteX32" fmla="*/ 364479 w 558430"/>
                  <a:gd name="connsiteY32" fmla="*/ 162802 h 392678"/>
                  <a:gd name="connsiteX33" fmla="*/ 359316 w 558430"/>
                  <a:gd name="connsiteY33" fmla="*/ 160222 h 392678"/>
                  <a:gd name="connsiteX34" fmla="*/ 336086 w 558430"/>
                  <a:gd name="connsiteY34" fmla="*/ 155062 h 392678"/>
                  <a:gd name="connsiteX35" fmla="*/ 320599 w 558430"/>
                  <a:gd name="connsiteY35" fmla="*/ 165381 h 392678"/>
                  <a:gd name="connsiteX36" fmla="*/ 336086 w 558430"/>
                  <a:gd name="connsiteY36" fmla="*/ 180860 h 392678"/>
                  <a:gd name="connsiteX37" fmla="*/ 367060 w 558430"/>
                  <a:gd name="connsiteY37" fmla="*/ 222138 h 392678"/>
                  <a:gd name="connsiteX38" fmla="*/ 307694 w 558430"/>
                  <a:gd name="connsiteY38" fmla="*/ 271155 h 392678"/>
                  <a:gd name="connsiteX39" fmla="*/ 263815 w 558430"/>
                  <a:gd name="connsiteY39" fmla="*/ 260836 h 392678"/>
                  <a:gd name="connsiteX40" fmla="*/ 261234 w 558430"/>
                  <a:gd name="connsiteY40" fmla="*/ 258256 h 392678"/>
                  <a:gd name="connsiteX41" fmla="*/ 274139 w 558430"/>
                  <a:gd name="connsiteY41" fmla="*/ 227298 h 392678"/>
                  <a:gd name="connsiteX42" fmla="*/ 279302 w 558430"/>
                  <a:gd name="connsiteY42" fmla="*/ 229878 h 392678"/>
                  <a:gd name="connsiteX43" fmla="*/ 310275 w 558430"/>
                  <a:gd name="connsiteY43" fmla="*/ 237617 h 392678"/>
                  <a:gd name="connsiteX44" fmla="*/ 325762 w 558430"/>
                  <a:gd name="connsiteY44" fmla="*/ 227298 h 392678"/>
                  <a:gd name="connsiteX45" fmla="*/ 310275 w 558430"/>
                  <a:gd name="connsiteY45" fmla="*/ 211819 h 392678"/>
                  <a:gd name="connsiteX46" fmla="*/ 279302 w 558430"/>
                  <a:gd name="connsiteY46" fmla="*/ 170541 h 392678"/>
                  <a:gd name="connsiteX47" fmla="*/ 338667 w 558430"/>
                  <a:gd name="connsiteY47" fmla="*/ 121524 h 392678"/>
                  <a:gd name="connsiteX48" fmla="*/ 31024 w 558430"/>
                  <a:gd name="connsiteY48" fmla="*/ 33584 h 392678"/>
                  <a:gd name="connsiteX49" fmla="*/ 33609 w 558430"/>
                  <a:gd name="connsiteY49" fmla="*/ 359094 h 392678"/>
                  <a:gd name="connsiteX50" fmla="*/ 524821 w 558430"/>
                  <a:gd name="connsiteY50" fmla="*/ 359094 h 392678"/>
                  <a:gd name="connsiteX51" fmla="*/ 524821 w 558430"/>
                  <a:gd name="connsiteY51" fmla="*/ 33584 h 392678"/>
                  <a:gd name="connsiteX52" fmla="*/ 31024 w 558430"/>
                  <a:gd name="connsiteY52" fmla="*/ 0 h 392678"/>
                  <a:gd name="connsiteX53" fmla="*/ 527406 w 558430"/>
                  <a:gd name="connsiteY53" fmla="*/ 0 h 392678"/>
                  <a:gd name="connsiteX54" fmla="*/ 558430 w 558430"/>
                  <a:gd name="connsiteY54" fmla="*/ 33584 h 392678"/>
                  <a:gd name="connsiteX55" fmla="*/ 558430 w 558430"/>
                  <a:gd name="connsiteY55" fmla="*/ 359094 h 392678"/>
                  <a:gd name="connsiteX56" fmla="*/ 527406 w 558430"/>
                  <a:gd name="connsiteY56" fmla="*/ 392678 h 392678"/>
                  <a:gd name="connsiteX57" fmla="*/ 31024 w 558430"/>
                  <a:gd name="connsiteY57" fmla="*/ 392678 h 392678"/>
                  <a:gd name="connsiteX58" fmla="*/ 0 w 558430"/>
                  <a:gd name="connsiteY58" fmla="*/ 359094 h 392678"/>
                  <a:gd name="connsiteX59" fmla="*/ 0 w 558430"/>
                  <a:gd name="connsiteY59" fmla="*/ 33584 h 392678"/>
                  <a:gd name="connsiteX60" fmla="*/ 31024 w 558430"/>
                  <a:gd name="connsiteY60" fmla="*/ 0 h 3926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558430" h="392678">
                    <a:moveTo>
                      <a:pt x="449927" y="167891"/>
                    </a:moveTo>
                    <a:cubicBezTo>
                      <a:pt x="447344" y="173054"/>
                      <a:pt x="444760" y="175636"/>
                      <a:pt x="444760" y="178218"/>
                    </a:cubicBezTo>
                    <a:lnTo>
                      <a:pt x="431843" y="204034"/>
                    </a:lnTo>
                    <a:lnTo>
                      <a:pt x="452510" y="204034"/>
                    </a:lnTo>
                    <a:lnTo>
                      <a:pt x="449927" y="178218"/>
                    </a:lnTo>
                    <a:cubicBezTo>
                      <a:pt x="449927" y="175636"/>
                      <a:pt x="449927" y="170473"/>
                      <a:pt x="449927" y="167891"/>
                    </a:cubicBezTo>
                    <a:close/>
                    <a:moveTo>
                      <a:pt x="434427" y="124004"/>
                    </a:moveTo>
                    <a:lnTo>
                      <a:pt x="478344" y="124004"/>
                    </a:lnTo>
                    <a:lnTo>
                      <a:pt x="496428" y="271155"/>
                    </a:lnTo>
                    <a:lnTo>
                      <a:pt x="457677" y="271155"/>
                    </a:lnTo>
                    <a:lnTo>
                      <a:pt x="452510" y="235013"/>
                    </a:lnTo>
                    <a:lnTo>
                      <a:pt x="421510" y="235013"/>
                    </a:lnTo>
                    <a:lnTo>
                      <a:pt x="403426" y="271155"/>
                    </a:lnTo>
                    <a:lnTo>
                      <a:pt x="362091" y="271155"/>
                    </a:lnTo>
                    <a:close/>
                    <a:moveTo>
                      <a:pt x="232747" y="124004"/>
                    </a:moveTo>
                    <a:lnTo>
                      <a:pt x="269088" y="124004"/>
                    </a:lnTo>
                    <a:lnTo>
                      <a:pt x="243130" y="271155"/>
                    </a:lnTo>
                    <a:lnTo>
                      <a:pt x="204193" y="271155"/>
                    </a:lnTo>
                    <a:close/>
                    <a:moveTo>
                      <a:pt x="51668" y="124004"/>
                    </a:moveTo>
                    <a:lnTo>
                      <a:pt x="116336" y="124004"/>
                    </a:lnTo>
                    <a:lnTo>
                      <a:pt x="124097" y="193707"/>
                    </a:lnTo>
                    <a:cubicBezTo>
                      <a:pt x="124097" y="201452"/>
                      <a:pt x="124097" y="209197"/>
                      <a:pt x="126683" y="216941"/>
                    </a:cubicBezTo>
                    <a:cubicBezTo>
                      <a:pt x="129270" y="209197"/>
                      <a:pt x="131857" y="201452"/>
                      <a:pt x="137030" y="191126"/>
                    </a:cubicBezTo>
                    <a:lnTo>
                      <a:pt x="170658" y="124004"/>
                    </a:lnTo>
                    <a:lnTo>
                      <a:pt x="212046" y="124004"/>
                    </a:lnTo>
                    <a:lnTo>
                      <a:pt x="137030" y="271155"/>
                    </a:lnTo>
                    <a:lnTo>
                      <a:pt x="95642" y="271155"/>
                    </a:lnTo>
                    <a:lnTo>
                      <a:pt x="80122" y="152402"/>
                    </a:lnTo>
                    <a:lnTo>
                      <a:pt x="118923" y="175636"/>
                    </a:lnTo>
                    <a:close/>
                    <a:moveTo>
                      <a:pt x="338667" y="121524"/>
                    </a:moveTo>
                    <a:cubicBezTo>
                      <a:pt x="351573" y="121524"/>
                      <a:pt x="364479" y="124104"/>
                      <a:pt x="372222" y="129264"/>
                    </a:cubicBezTo>
                    <a:lnTo>
                      <a:pt x="377384" y="129264"/>
                    </a:lnTo>
                    <a:lnTo>
                      <a:pt x="364479" y="162802"/>
                    </a:lnTo>
                    <a:lnTo>
                      <a:pt x="359316" y="160222"/>
                    </a:lnTo>
                    <a:cubicBezTo>
                      <a:pt x="359316" y="160222"/>
                      <a:pt x="348992" y="155062"/>
                      <a:pt x="336086" y="155062"/>
                    </a:cubicBezTo>
                    <a:cubicBezTo>
                      <a:pt x="325762" y="155062"/>
                      <a:pt x="320599" y="160222"/>
                      <a:pt x="320599" y="165381"/>
                    </a:cubicBezTo>
                    <a:cubicBezTo>
                      <a:pt x="320599" y="170541"/>
                      <a:pt x="325762" y="175701"/>
                      <a:pt x="336086" y="180860"/>
                    </a:cubicBezTo>
                    <a:cubicBezTo>
                      <a:pt x="356735" y="191180"/>
                      <a:pt x="367060" y="204079"/>
                      <a:pt x="367060" y="222138"/>
                    </a:cubicBezTo>
                    <a:cubicBezTo>
                      <a:pt x="367060" y="250516"/>
                      <a:pt x="343829" y="271155"/>
                      <a:pt x="307694" y="271155"/>
                    </a:cubicBezTo>
                    <a:cubicBezTo>
                      <a:pt x="289626" y="271155"/>
                      <a:pt x="274139" y="268575"/>
                      <a:pt x="263815" y="260836"/>
                    </a:cubicBezTo>
                    <a:lnTo>
                      <a:pt x="261234" y="258256"/>
                    </a:lnTo>
                    <a:lnTo>
                      <a:pt x="274139" y="227298"/>
                    </a:lnTo>
                    <a:lnTo>
                      <a:pt x="279302" y="229878"/>
                    </a:lnTo>
                    <a:cubicBezTo>
                      <a:pt x="287045" y="235037"/>
                      <a:pt x="299950" y="237617"/>
                      <a:pt x="310275" y="237617"/>
                    </a:cubicBezTo>
                    <a:cubicBezTo>
                      <a:pt x="318018" y="237617"/>
                      <a:pt x="325762" y="235037"/>
                      <a:pt x="325762" y="227298"/>
                    </a:cubicBezTo>
                    <a:cubicBezTo>
                      <a:pt x="325762" y="222138"/>
                      <a:pt x="323180" y="216978"/>
                      <a:pt x="310275" y="211819"/>
                    </a:cubicBezTo>
                    <a:cubicBezTo>
                      <a:pt x="297369" y="201499"/>
                      <a:pt x="279302" y="191180"/>
                      <a:pt x="279302" y="170541"/>
                    </a:cubicBezTo>
                    <a:cubicBezTo>
                      <a:pt x="279302" y="142163"/>
                      <a:pt x="305113" y="121524"/>
                      <a:pt x="338667" y="121524"/>
                    </a:cubicBezTo>
                    <a:close/>
                    <a:moveTo>
                      <a:pt x="31024" y="33584"/>
                    </a:moveTo>
                    <a:lnTo>
                      <a:pt x="33609" y="359094"/>
                    </a:lnTo>
                    <a:lnTo>
                      <a:pt x="524821" y="359094"/>
                    </a:lnTo>
                    <a:lnTo>
                      <a:pt x="524821" y="33584"/>
                    </a:lnTo>
                    <a:close/>
                    <a:moveTo>
                      <a:pt x="31024" y="0"/>
                    </a:moveTo>
                    <a:lnTo>
                      <a:pt x="527406" y="0"/>
                    </a:lnTo>
                    <a:cubicBezTo>
                      <a:pt x="545504" y="0"/>
                      <a:pt x="558430" y="15500"/>
                      <a:pt x="558430" y="33584"/>
                    </a:cubicBezTo>
                    <a:lnTo>
                      <a:pt x="558430" y="359094"/>
                    </a:lnTo>
                    <a:cubicBezTo>
                      <a:pt x="558430" y="377178"/>
                      <a:pt x="545504" y="392678"/>
                      <a:pt x="527406" y="392678"/>
                    </a:cubicBezTo>
                    <a:lnTo>
                      <a:pt x="31024" y="392678"/>
                    </a:lnTo>
                    <a:cubicBezTo>
                      <a:pt x="15512" y="392678"/>
                      <a:pt x="0" y="377178"/>
                      <a:pt x="0" y="359094"/>
                    </a:cubicBezTo>
                    <a:lnTo>
                      <a:pt x="0" y="33584"/>
                    </a:lnTo>
                    <a:cubicBezTo>
                      <a:pt x="0" y="15500"/>
                      <a:pt x="15512" y="0"/>
                      <a:pt x="310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6" name="ïṩľíḋé"/>
              <p:cNvSpPr/>
              <p:nvPr/>
            </p:nvSpPr>
            <p:spPr>
              <a:xfrm>
                <a:off x="1065264" y="5932062"/>
                <a:ext cx="158519" cy="108002"/>
              </a:xfrm>
              <a:custGeom>
                <a:avLst/>
                <a:gdLst>
                  <a:gd name="connsiteX0" fmla="*/ 75544 w 599842"/>
                  <a:gd name="connsiteY0" fmla="*/ 297516 h 408686"/>
                  <a:gd name="connsiteX1" fmla="*/ 392428 w 599842"/>
                  <a:gd name="connsiteY1" fmla="*/ 297516 h 408686"/>
                  <a:gd name="connsiteX2" fmla="*/ 405341 w 599842"/>
                  <a:gd name="connsiteY2" fmla="*/ 311390 h 408686"/>
                  <a:gd name="connsiteX3" fmla="*/ 392428 w 599842"/>
                  <a:gd name="connsiteY3" fmla="*/ 324273 h 408686"/>
                  <a:gd name="connsiteX4" fmla="*/ 75544 w 599842"/>
                  <a:gd name="connsiteY4" fmla="*/ 324273 h 408686"/>
                  <a:gd name="connsiteX5" fmla="*/ 61637 w 599842"/>
                  <a:gd name="connsiteY5" fmla="*/ 311390 h 408686"/>
                  <a:gd name="connsiteX6" fmla="*/ 75544 w 599842"/>
                  <a:gd name="connsiteY6" fmla="*/ 297516 h 408686"/>
                  <a:gd name="connsiteX7" fmla="*/ 75544 w 599842"/>
                  <a:gd name="connsiteY7" fmla="*/ 251009 h 408686"/>
                  <a:gd name="connsiteX8" fmla="*/ 392428 w 599842"/>
                  <a:gd name="connsiteY8" fmla="*/ 251009 h 408686"/>
                  <a:gd name="connsiteX9" fmla="*/ 405341 w 599842"/>
                  <a:gd name="connsiteY9" fmla="*/ 263892 h 408686"/>
                  <a:gd name="connsiteX10" fmla="*/ 392428 w 599842"/>
                  <a:gd name="connsiteY10" fmla="*/ 277766 h 408686"/>
                  <a:gd name="connsiteX11" fmla="*/ 75544 w 599842"/>
                  <a:gd name="connsiteY11" fmla="*/ 277766 h 408686"/>
                  <a:gd name="connsiteX12" fmla="*/ 61637 w 599842"/>
                  <a:gd name="connsiteY12" fmla="*/ 263892 h 408686"/>
                  <a:gd name="connsiteX13" fmla="*/ 75544 w 599842"/>
                  <a:gd name="connsiteY13" fmla="*/ 251009 h 408686"/>
                  <a:gd name="connsiteX14" fmla="*/ 75544 w 599842"/>
                  <a:gd name="connsiteY14" fmla="*/ 204343 h 408686"/>
                  <a:gd name="connsiteX15" fmla="*/ 392428 w 599842"/>
                  <a:gd name="connsiteY15" fmla="*/ 204343 h 408686"/>
                  <a:gd name="connsiteX16" fmla="*/ 405341 w 599842"/>
                  <a:gd name="connsiteY16" fmla="*/ 217244 h 408686"/>
                  <a:gd name="connsiteX17" fmla="*/ 392428 w 599842"/>
                  <a:gd name="connsiteY17" fmla="*/ 230145 h 408686"/>
                  <a:gd name="connsiteX18" fmla="*/ 75544 w 599842"/>
                  <a:gd name="connsiteY18" fmla="*/ 230145 h 408686"/>
                  <a:gd name="connsiteX19" fmla="*/ 61637 w 599842"/>
                  <a:gd name="connsiteY19" fmla="*/ 217244 h 408686"/>
                  <a:gd name="connsiteX20" fmla="*/ 75544 w 599842"/>
                  <a:gd name="connsiteY20" fmla="*/ 204343 h 408686"/>
                  <a:gd name="connsiteX21" fmla="*/ 75544 w 599842"/>
                  <a:gd name="connsiteY21" fmla="*/ 156721 h 408686"/>
                  <a:gd name="connsiteX22" fmla="*/ 392428 w 599842"/>
                  <a:gd name="connsiteY22" fmla="*/ 156721 h 408686"/>
                  <a:gd name="connsiteX23" fmla="*/ 405341 w 599842"/>
                  <a:gd name="connsiteY23" fmla="*/ 170595 h 408686"/>
                  <a:gd name="connsiteX24" fmla="*/ 392428 w 599842"/>
                  <a:gd name="connsiteY24" fmla="*/ 183478 h 408686"/>
                  <a:gd name="connsiteX25" fmla="*/ 75544 w 599842"/>
                  <a:gd name="connsiteY25" fmla="*/ 183478 h 408686"/>
                  <a:gd name="connsiteX26" fmla="*/ 61637 w 599842"/>
                  <a:gd name="connsiteY26" fmla="*/ 170595 h 408686"/>
                  <a:gd name="connsiteX27" fmla="*/ 75544 w 599842"/>
                  <a:gd name="connsiteY27" fmla="*/ 156721 h 408686"/>
                  <a:gd name="connsiteX28" fmla="*/ 75544 w 599842"/>
                  <a:gd name="connsiteY28" fmla="*/ 110055 h 408686"/>
                  <a:gd name="connsiteX29" fmla="*/ 392428 w 599842"/>
                  <a:gd name="connsiteY29" fmla="*/ 110055 h 408686"/>
                  <a:gd name="connsiteX30" fmla="*/ 405341 w 599842"/>
                  <a:gd name="connsiteY30" fmla="*/ 122956 h 408686"/>
                  <a:gd name="connsiteX31" fmla="*/ 392428 w 599842"/>
                  <a:gd name="connsiteY31" fmla="*/ 135857 h 408686"/>
                  <a:gd name="connsiteX32" fmla="*/ 75544 w 599842"/>
                  <a:gd name="connsiteY32" fmla="*/ 135857 h 408686"/>
                  <a:gd name="connsiteX33" fmla="*/ 61637 w 599842"/>
                  <a:gd name="connsiteY33" fmla="*/ 122956 h 408686"/>
                  <a:gd name="connsiteX34" fmla="*/ 75544 w 599842"/>
                  <a:gd name="connsiteY34" fmla="*/ 110055 h 408686"/>
                  <a:gd name="connsiteX35" fmla="*/ 54644 w 599842"/>
                  <a:gd name="connsiteY35" fmla="*/ 94236 h 408686"/>
                  <a:gd name="connsiteX36" fmla="*/ 54644 w 599842"/>
                  <a:gd name="connsiteY36" fmla="*/ 353136 h 408686"/>
                  <a:gd name="connsiteX37" fmla="*/ 457023 w 599842"/>
                  <a:gd name="connsiteY37" fmla="*/ 353136 h 408686"/>
                  <a:gd name="connsiteX38" fmla="*/ 457023 w 599842"/>
                  <a:gd name="connsiteY38" fmla="*/ 217238 h 408686"/>
                  <a:gd name="connsiteX39" fmla="*/ 424236 w 599842"/>
                  <a:gd name="connsiteY39" fmla="*/ 216246 h 408686"/>
                  <a:gd name="connsiteX40" fmla="*/ 411321 w 599842"/>
                  <a:gd name="connsiteY40" fmla="*/ 203351 h 408686"/>
                  <a:gd name="connsiteX41" fmla="*/ 409333 w 599842"/>
                  <a:gd name="connsiteY41" fmla="*/ 159705 h 408686"/>
                  <a:gd name="connsiteX42" fmla="*/ 413308 w 599842"/>
                  <a:gd name="connsiteY42" fmla="*/ 149785 h 408686"/>
                  <a:gd name="connsiteX43" fmla="*/ 457023 w 599842"/>
                  <a:gd name="connsiteY43" fmla="*/ 106139 h 408686"/>
                  <a:gd name="connsiteX44" fmla="*/ 457023 w 599842"/>
                  <a:gd name="connsiteY44" fmla="*/ 94236 h 408686"/>
                  <a:gd name="connsiteX45" fmla="*/ 540479 w 599842"/>
                  <a:gd name="connsiteY45" fmla="*/ 60509 h 408686"/>
                  <a:gd name="connsiteX46" fmla="*/ 436159 w 599842"/>
                  <a:gd name="connsiteY46" fmla="*/ 164665 h 408686"/>
                  <a:gd name="connsiteX47" fmla="*/ 438146 w 599842"/>
                  <a:gd name="connsiteY47" fmla="*/ 190456 h 408686"/>
                  <a:gd name="connsiteX48" fmla="*/ 462984 w 599842"/>
                  <a:gd name="connsiteY48" fmla="*/ 191448 h 408686"/>
                  <a:gd name="connsiteX49" fmla="*/ 567304 w 599842"/>
                  <a:gd name="connsiteY49" fmla="*/ 87292 h 408686"/>
                  <a:gd name="connsiteX50" fmla="*/ 12916 w 599842"/>
                  <a:gd name="connsiteY50" fmla="*/ 0 h 408686"/>
                  <a:gd name="connsiteX51" fmla="*/ 498751 w 599842"/>
                  <a:gd name="connsiteY51" fmla="*/ 0 h 408686"/>
                  <a:gd name="connsiteX52" fmla="*/ 511667 w 599842"/>
                  <a:gd name="connsiteY52" fmla="*/ 12895 h 408686"/>
                  <a:gd name="connsiteX53" fmla="*/ 511667 w 599842"/>
                  <a:gd name="connsiteY53" fmla="*/ 51582 h 408686"/>
                  <a:gd name="connsiteX54" fmla="*/ 531537 w 599842"/>
                  <a:gd name="connsiteY54" fmla="*/ 31743 h 408686"/>
                  <a:gd name="connsiteX55" fmla="*/ 540479 w 599842"/>
                  <a:gd name="connsiteY55" fmla="*/ 27775 h 408686"/>
                  <a:gd name="connsiteX56" fmla="*/ 550414 w 599842"/>
                  <a:gd name="connsiteY56" fmla="*/ 31743 h 408686"/>
                  <a:gd name="connsiteX57" fmla="*/ 596117 w 599842"/>
                  <a:gd name="connsiteY57" fmla="*/ 77373 h 408686"/>
                  <a:gd name="connsiteX58" fmla="*/ 596117 w 599842"/>
                  <a:gd name="connsiteY58" fmla="*/ 96220 h 408686"/>
                  <a:gd name="connsiteX59" fmla="*/ 511667 w 599842"/>
                  <a:gd name="connsiteY59" fmla="*/ 180536 h 408686"/>
                  <a:gd name="connsiteX60" fmla="*/ 511667 w 599842"/>
                  <a:gd name="connsiteY60" fmla="*/ 394799 h 408686"/>
                  <a:gd name="connsiteX61" fmla="*/ 498751 w 599842"/>
                  <a:gd name="connsiteY61" fmla="*/ 408686 h 408686"/>
                  <a:gd name="connsiteX62" fmla="*/ 12916 w 599842"/>
                  <a:gd name="connsiteY62" fmla="*/ 408686 h 408686"/>
                  <a:gd name="connsiteX63" fmla="*/ 0 w 599842"/>
                  <a:gd name="connsiteY63" fmla="*/ 394799 h 408686"/>
                  <a:gd name="connsiteX64" fmla="*/ 0 w 599842"/>
                  <a:gd name="connsiteY64" fmla="*/ 12895 h 408686"/>
                  <a:gd name="connsiteX65" fmla="*/ 12916 w 599842"/>
                  <a:gd name="connsiteY65" fmla="*/ 0 h 408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</a:cxnLst>
                <a:rect l="l" t="t" r="r" b="b"/>
                <a:pathLst>
                  <a:path w="599842" h="408686">
                    <a:moveTo>
                      <a:pt x="75544" y="297516"/>
                    </a:moveTo>
                    <a:lnTo>
                      <a:pt x="392428" y="297516"/>
                    </a:lnTo>
                    <a:cubicBezTo>
                      <a:pt x="399381" y="297516"/>
                      <a:pt x="405341" y="303462"/>
                      <a:pt x="405341" y="311390"/>
                    </a:cubicBezTo>
                    <a:cubicBezTo>
                      <a:pt x="405341" y="318327"/>
                      <a:pt x="399381" y="324273"/>
                      <a:pt x="392428" y="324273"/>
                    </a:cubicBezTo>
                    <a:lnTo>
                      <a:pt x="75544" y="324273"/>
                    </a:lnTo>
                    <a:cubicBezTo>
                      <a:pt x="67597" y="324273"/>
                      <a:pt x="61637" y="318327"/>
                      <a:pt x="61637" y="311390"/>
                    </a:cubicBezTo>
                    <a:cubicBezTo>
                      <a:pt x="61637" y="303462"/>
                      <a:pt x="67597" y="297516"/>
                      <a:pt x="75544" y="297516"/>
                    </a:cubicBezTo>
                    <a:close/>
                    <a:moveTo>
                      <a:pt x="75544" y="251009"/>
                    </a:moveTo>
                    <a:lnTo>
                      <a:pt x="392428" y="251009"/>
                    </a:lnTo>
                    <a:cubicBezTo>
                      <a:pt x="399381" y="251009"/>
                      <a:pt x="405341" y="256955"/>
                      <a:pt x="405341" y="263892"/>
                    </a:cubicBezTo>
                    <a:cubicBezTo>
                      <a:pt x="405341" y="271820"/>
                      <a:pt x="399381" y="277766"/>
                      <a:pt x="392428" y="277766"/>
                    </a:cubicBezTo>
                    <a:lnTo>
                      <a:pt x="75544" y="277766"/>
                    </a:lnTo>
                    <a:cubicBezTo>
                      <a:pt x="67597" y="277766"/>
                      <a:pt x="61637" y="271820"/>
                      <a:pt x="61637" y="263892"/>
                    </a:cubicBezTo>
                    <a:cubicBezTo>
                      <a:pt x="61637" y="256955"/>
                      <a:pt x="67597" y="251009"/>
                      <a:pt x="75544" y="251009"/>
                    </a:cubicBezTo>
                    <a:close/>
                    <a:moveTo>
                      <a:pt x="75544" y="204343"/>
                    </a:moveTo>
                    <a:lnTo>
                      <a:pt x="392428" y="204343"/>
                    </a:lnTo>
                    <a:cubicBezTo>
                      <a:pt x="399381" y="204343"/>
                      <a:pt x="405341" y="209305"/>
                      <a:pt x="405341" y="217244"/>
                    </a:cubicBezTo>
                    <a:cubicBezTo>
                      <a:pt x="405341" y="224191"/>
                      <a:pt x="399381" y="230145"/>
                      <a:pt x="392428" y="230145"/>
                    </a:cubicBezTo>
                    <a:lnTo>
                      <a:pt x="75544" y="230145"/>
                    </a:lnTo>
                    <a:cubicBezTo>
                      <a:pt x="67597" y="230145"/>
                      <a:pt x="61637" y="224191"/>
                      <a:pt x="61637" y="217244"/>
                    </a:cubicBezTo>
                    <a:cubicBezTo>
                      <a:pt x="61637" y="209305"/>
                      <a:pt x="67597" y="204343"/>
                      <a:pt x="75544" y="204343"/>
                    </a:cubicBezTo>
                    <a:close/>
                    <a:moveTo>
                      <a:pt x="75544" y="156721"/>
                    </a:moveTo>
                    <a:lnTo>
                      <a:pt x="392428" y="156721"/>
                    </a:lnTo>
                    <a:cubicBezTo>
                      <a:pt x="399381" y="156721"/>
                      <a:pt x="405341" y="162667"/>
                      <a:pt x="405341" y="170595"/>
                    </a:cubicBezTo>
                    <a:cubicBezTo>
                      <a:pt x="405341" y="177532"/>
                      <a:pt x="399381" y="183478"/>
                      <a:pt x="392428" y="183478"/>
                    </a:cubicBezTo>
                    <a:lnTo>
                      <a:pt x="75544" y="183478"/>
                    </a:lnTo>
                    <a:cubicBezTo>
                      <a:pt x="67597" y="183478"/>
                      <a:pt x="61637" y="177532"/>
                      <a:pt x="61637" y="170595"/>
                    </a:cubicBezTo>
                    <a:cubicBezTo>
                      <a:pt x="61637" y="162667"/>
                      <a:pt x="67597" y="156721"/>
                      <a:pt x="75544" y="156721"/>
                    </a:cubicBezTo>
                    <a:close/>
                    <a:moveTo>
                      <a:pt x="75544" y="110055"/>
                    </a:moveTo>
                    <a:lnTo>
                      <a:pt x="392428" y="110055"/>
                    </a:lnTo>
                    <a:cubicBezTo>
                      <a:pt x="399381" y="110055"/>
                      <a:pt x="405341" y="116009"/>
                      <a:pt x="405341" y="122956"/>
                    </a:cubicBezTo>
                    <a:cubicBezTo>
                      <a:pt x="405341" y="130895"/>
                      <a:pt x="399381" y="135857"/>
                      <a:pt x="392428" y="135857"/>
                    </a:cubicBezTo>
                    <a:lnTo>
                      <a:pt x="75544" y="135857"/>
                    </a:lnTo>
                    <a:cubicBezTo>
                      <a:pt x="67597" y="135857"/>
                      <a:pt x="61637" y="130895"/>
                      <a:pt x="61637" y="122956"/>
                    </a:cubicBezTo>
                    <a:cubicBezTo>
                      <a:pt x="61637" y="116009"/>
                      <a:pt x="67597" y="110055"/>
                      <a:pt x="75544" y="110055"/>
                    </a:cubicBezTo>
                    <a:close/>
                    <a:moveTo>
                      <a:pt x="54644" y="94236"/>
                    </a:moveTo>
                    <a:lnTo>
                      <a:pt x="54644" y="353136"/>
                    </a:lnTo>
                    <a:lnTo>
                      <a:pt x="457023" y="353136"/>
                    </a:lnTo>
                    <a:lnTo>
                      <a:pt x="457023" y="217238"/>
                    </a:lnTo>
                    <a:lnTo>
                      <a:pt x="424236" y="216246"/>
                    </a:lnTo>
                    <a:cubicBezTo>
                      <a:pt x="417282" y="215255"/>
                      <a:pt x="412314" y="210295"/>
                      <a:pt x="411321" y="203351"/>
                    </a:cubicBezTo>
                    <a:lnTo>
                      <a:pt x="409333" y="159705"/>
                    </a:lnTo>
                    <a:cubicBezTo>
                      <a:pt x="409333" y="155737"/>
                      <a:pt x="411321" y="152761"/>
                      <a:pt x="413308" y="149785"/>
                    </a:cubicBezTo>
                    <a:lnTo>
                      <a:pt x="457023" y="106139"/>
                    </a:lnTo>
                    <a:lnTo>
                      <a:pt x="457023" y="94236"/>
                    </a:lnTo>
                    <a:close/>
                    <a:moveTo>
                      <a:pt x="540479" y="60509"/>
                    </a:moveTo>
                    <a:lnTo>
                      <a:pt x="436159" y="164665"/>
                    </a:lnTo>
                    <a:lnTo>
                      <a:pt x="438146" y="190456"/>
                    </a:lnTo>
                    <a:lnTo>
                      <a:pt x="462984" y="191448"/>
                    </a:lnTo>
                    <a:lnTo>
                      <a:pt x="567304" y="87292"/>
                    </a:lnTo>
                    <a:close/>
                    <a:moveTo>
                      <a:pt x="12916" y="0"/>
                    </a:moveTo>
                    <a:lnTo>
                      <a:pt x="498751" y="0"/>
                    </a:lnTo>
                    <a:cubicBezTo>
                      <a:pt x="505706" y="0"/>
                      <a:pt x="511667" y="5952"/>
                      <a:pt x="511667" y="12895"/>
                    </a:cubicBezTo>
                    <a:lnTo>
                      <a:pt x="511667" y="51582"/>
                    </a:lnTo>
                    <a:lnTo>
                      <a:pt x="531537" y="31743"/>
                    </a:lnTo>
                    <a:cubicBezTo>
                      <a:pt x="533524" y="29759"/>
                      <a:pt x="537498" y="27775"/>
                      <a:pt x="540479" y="27775"/>
                    </a:cubicBezTo>
                    <a:cubicBezTo>
                      <a:pt x="544453" y="27775"/>
                      <a:pt x="547434" y="29759"/>
                      <a:pt x="550414" y="31743"/>
                    </a:cubicBezTo>
                    <a:lnTo>
                      <a:pt x="596117" y="77373"/>
                    </a:lnTo>
                    <a:cubicBezTo>
                      <a:pt x="601084" y="83324"/>
                      <a:pt x="601084" y="91260"/>
                      <a:pt x="596117" y="96220"/>
                    </a:cubicBezTo>
                    <a:lnTo>
                      <a:pt x="511667" y="180536"/>
                    </a:lnTo>
                    <a:lnTo>
                      <a:pt x="511667" y="394799"/>
                    </a:lnTo>
                    <a:cubicBezTo>
                      <a:pt x="511667" y="402734"/>
                      <a:pt x="506699" y="408686"/>
                      <a:pt x="498751" y="408686"/>
                    </a:cubicBezTo>
                    <a:lnTo>
                      <a:pt x="12916" y="408686"/>
                    </a:lnTo>
                    <a:cubicBezTo>
                      <a:pt x="5961" y="408686"/>
                      <a:pt x="0" y="402734"/>
                      <a:pt x="0" y="394799"/>
                    </a:cubicBezTo>
                    <a:lnTo>
                      <a:pt x="0" y="12895"/>
                    </a:lnTo>
                    <a:cubicBezTo>
                      <a:pt x="0" y="5952"/>
                      <a:pt x="5961" y="0"/>
                      <a:pt x="1291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>
                <a:normAutofit fontScale="25000" lnSpcReduction="20000"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endParaRPr lang="en-US" sz="24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cxnSp>
          <p:nvCxnSpPr>
            <p:cNvPr id="146" name="直接连接符 145"/>
            <p:cNvCxnSpPr>
              <a:cxnSpLocks/>
            </p:cNvCxnSpPr>
            <p:nvPr/>
          </p:nvCxnSpPr>
          <p:spPr>
            <a:xfrm>
              <a:off x="6367394" y="2917524"/>
              <a:ext cx="0" cy="2839660"/>
            </a:xfrm>
            <a:prstGeom prst="line">
              <a:avLst/>
            </a:prstGeom>
            <a:ln>
              <a:solidFill>
                <a:schemeClr val="bg1">
                  <a:lumMod val="6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8" name="文本框 167"/>
          <p:cNvSpPr txBox="1"/>
          <p:nvPr/>
        </p:nvSpPr>
        <p:spPr>
          <a:xfrm>
            <a:off x="1599020" y="2245701"/>
            <a:ext cx="2133781" cy="3520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9" name="文本框 168"/>
          <p:cNvSpPr txBox="1"/>
          <p:nvPr/>
        </p:nvSpPr>
        <p:spPr>
          <a:xfrm>
            <a:off x="7689605" y="2142916"/>
            <a:ext cx="397986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71" name="文本框 170"/>
          <p:cNvSpPr txBox="1"/>
          <p:nvPr/>
        </p:nvSpPr>
        <p:spPr>
          <a:xfrm>
            <a:off x="1599020" y="2960810"/>
            <a:ext cx="2133781" cy="3520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2" name="文本框 171"/>
          <p:cNvSpPr txBox="1"/>
          <p:nvPr/>
        </p:nvSpPr>
        <p:spPr>
          <a:xfrm>
            <a:off x="7689605" y="2858025"/>
            <a:ext cx="3979869" cy="5475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42424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74" name="文本框 173"/>
          <p:cNvSpPr txBox="1"/>
          <p:nvPr/>
        </p:nvSpPr>
        <p:spPr>
          <a:xfrm>
            <a:off x="1599020" y="3671301"/>
            <a:ext cx="2133781" cy="3520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5" name="文本框 174"/>
          <p:cNvSpPr txBox="1"/>
          <p:nvPr/>
        </p:nvSpPr>
        <p:spPr>
          <a:xfrm>
            <a:off x="7689605" y="3568516"/>
            <a:ext cx="3979869" cy="5475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42424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77" name="文本框 176"/>
          <p:cNvSpPr txBox="1"/>
          <p:nvPr/>
        </p:nvSpPr>
        <p:spPr>
          <a:xfrm>
            <a:off x="1599020" y="4370297"/>
            <a:ext cx="2133781" cy="3520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78" name="文本框 177"/>
          <p:cNvSpPr txBox="1"/>
          <p:nvPr/>
        </p:nvSpPr>
        <p:spPr>
          <a:xfrm>
            <a:off x="7689605" y="4267512"/>
            <a:ext cx="3979869" cy="5475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42424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80" name="文本框 179"/>
          <p:cNvSpPr txBox="1"/>
          <p:nvPr/>
        </p:nvSpPr>
        <p:spPr>
          <a:xfrm>
            <a:off x="1599020" y="5076260"/>
            <a:ext cx="2133781" cy="352084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zh-CN" altLang="en-US" sz="1400">
                <a:solidFill>
                  <a:schemeClr val="bg1"/>
                </a:solidFill>
                <a:cs typeface="+mn-ea"/>
                <a:sym typeface="+mn-lt"/>
              </a:rPr>
              <a:t>添加标题文本</a:t>
            </a:r>
            <a:endParaRPr lang="zh-CN" altLang="en-US" sz="14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1" name="文本框 180"/>
          <p:cNvSpPr txBox="1"/>
          <p:nvPr/>
        </p:nvSpPr>
        <p:spPr>
          <a:xfrm>
            <a:off x="7689605" y="4973475"/>
            <a:ext cx="3979869" cy="547522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>
              <a:lnSpc>
                <a:spcPct val="130000"/>
              </a:lnSpc>
            </a:pPr>
            <a:r>
              <a:rPr lang="en-US" altLang="zh-CN" sz="1200" dirty="0">
                <a:solidFill>
                  <a:srgbClr val="424242"/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cxnSp>
        <p:nvCxnSpPr>
          <p:cNvPr id="51" name="直接连接符 50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具体工作完成情况</a:t>
            </a:r>
          </a:p>
        </p:txBody>
      </p:sp>
      <p:cxnSp>
        <p:nvCxnSpPr>
          <p:cNvPr id="53" name="直接连接符 52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7381356"/>
      </p:ext>
    </p:extLst>
  </p:cSld>
  <p:clrMapOvr>
    <a:masterClrMapping/>
  </p:clrMapOvr>
  <p:transition spd="slow">
    <p:push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641609233"/>
              </p:ext>
            </p:extLst>
          </p:nvPr>
        </p:nvGraphicFramePr>
        <p:xfrm>
          <a:off x="1055688" y="1653177"/>
          <a:ext cx="10080625" cy="41658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cxnSp>
        <p:nvCxnSpPr>
          <p:cNvPr id="5" name="直接连接符 4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具体工作完成数据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10231401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箭头: 五边形 1"/>
          <p:cNvSpPr/>
          <p:nvPr/>
        </p:nvSpPr>
        <p:spPr>
          <a:xfrm>
            <a:off x="1142772" y="3170463"/>
            <a:ext cx="2162628" cy="754743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箭头: 五边形 2"/>
          <p:cNvSpPr/>
          <p:nvPr/>
        </p:nvSpPr>
        <p:spPr>
          <a:xfrm>
            <a:off x="3713086" y="3170463"/>
            <a:ext cx="2162628" cy="75474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箭头: 五边形 3"/>
          <p:cNvSpPr/>
          <p:nvPr/>
        </p:nvSpPr>
        <p:spPr>
          <a:xfrm>
            <a:off x="6283400" y="3170463"/>
            <a:ext cx="2162628" cy="754743"/>
          </a:xfrm>
          <a:prstGeom prst="homePlate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箭头: 五边形 4"/>
          <p:cNvSpPr/>
          <p:nvPr/>
        </p:nvSpPr>
        <p:spPr>
          <a:xfrm>
            <a:off x="8853714" y="3170463"/>
            <a:ext cx="2162628" cy="754743"/>
          </a:xfrm>
          <a:prstGeom prst="homePlat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椭圆 5"/>
          <p:cNvSpPr/>
          <p:nvPr/>
        </p:nvSpPr>
        <p:spPr>
          <a:xfrm>
            <a:off x="2034189" y="2324778"/>
            <a:ext cx="379795" cy="437336"/>
          </a:xfrm>
          <a:custGeom>
            <a:avLst/>
            <a:gdLst>
              <a:gd name="connsiteX0" fmla="*/ 184010 w 292270"/>
              <a:gd name="connsiteY0" fmla="*/ 131763 h 336550"/>
              <a:gd name="connsiteX1" fmla="*/ 178567 w 292270"/>
              <a:gd name="connsiteY1" fmla="*/ 141923 h 336550"/>
              <a:gd name="connsiteX2" fmla="*/ 184010 w 292270"/>
              <a:gd name="connsiteY2" fmla="*/ 150813 h 336550"/>
              <a:gd name="connsiteX3" fmla="*/ 188092 w 292270"/>
              <a:gd name="connsiteY3" fmla="*/ 141923 h 336550"/>
              <a:gd name="connsiteX4" fmla="*/ 184010 w 292270"/>
              <a:gd name="connsiteY4" fmla="*/ 131763 h 336550"/>
              <a:gd name="connsiteX5" fmla="*/ 141147 w 292270"/>
              <a:gd name="connsiteY5" fmla="*/ 131763 h 336550"/>
              <a:gd name="connsiteX6" fmla="*/ 135704 w 292270"/>
              <a:gd name="connsiteY6" fmla="*/ 141923 h 336550"/>
              <a:gd name="connsiteX7" fmla="*/ 141147 w 292270"/>
              <a:gd name="connsiteY7" fmla="*/ 150813 h 336550"/>
              <a:gd name="connsiteX8" fmla="*/ 145229 w 292270"/>
              <a:gd name="connsiteY8" fmla="*/ 141923 h 336550"/>
              <a:gd name="connsiteX9" fmla="*/ 141147 w 292270"/>
              <a:gd name="connsiteY9" fmla="*/ 131763 h 336550"/>
              <a:gd name="connsiteX10" fmla="*/ 96811 w 292270"/>
              <a:gd name="connsiteY10" fmla="*/ 131763 h 336550"/>
              <a:gd name="connsiteX11" fmla="*/ 92842 w 292270"/>
              <a:gd name="connsiteY11" fmla="*/ 134938 h 336550"/>
              <a:gd name="connsiteX12" fmla="*/ 100780 w 292270"/>
              <a:gd name="connsiteY12" fmla="*/ 134938 h 336550"/>
              <a:gd name="connsiteX13" fmla="*/ 96811 w 292270"/>
              <a:gd name="connsiteY13" fmla="*/ 131763 h 336550"/>
              <a:gd name="connsiteX14" fmla="*/ 225310 w 292270"/>
              <a:gd name="connsiteY14" fmla="*/ 127000 h 336550"/>
              <a:gd name="connsiteX15" fmla="*/ 226721 w 292270"/>
              <a:gd name="connsiteY15" fmla="*/ 127000 h 336550"/>
              <a:gd name="connsiteX16" fmla="*/ 229543 w 292270"/>
              <a:gd name="connsiteY16" fmla="*/ 127000 h 336550"/>
              <a:gd name="connsiteX17" fmla="*/ 230954 w 292270"/>
              <a:gd name="connsiteY17" fmla="*/ 127000 h 336550"/>
              <a:gd name="connsiteX18" fmla="*/ 230954 w 292270"/>
              <a:gd name="connsiteY18" fmla="*/ 155792 h 336550"/>
              <a:gd name="connsiteX19" fmla="*/ 229543 w 292270"/>
              <a:gd name="connsiteY19" fmla="*/ 157163 h 336550"/>
              <a:gd name="connsiteX20" fmla="*/ 225310 w 292270"/>
              <a:gd name="connsiteY20" fmla="*/ 157163 h 336550"/>
              <a:gd name="connsiteX21" fmla="*/ 225310 w 292270"/>
              <a:gd name="connsiteY21" fmla="*/ 155792 h 336550"/>
              <a:gd name="connsiteX22" fmla="*/ 225310 w 292270"/>
              <a:gd name="connsiteY22" fmla="*/ 132484 h 336550"/>
              <a:gd name="connsiteX23" fmla="*/ 221076 w 292270"/>
              <a:gd name="connsiteY23" fmla="*/ 133855 h 336550"/>
              <a:gd name="connsiteX24" fmla="*/ 221076 w 292270"/>
              <a:gd name="connsiteY24" fmla="*/ 135227 h 336550"/>
              <a:gd name="connsiteX25" fmla="*/ 219665 w 292270"/>
              <a:gd name="connsiteY25" fmla="*/ 133855 h 336550"/>
              <a:gd name="connsiteX26" fmla="*/ 219665 w 292270"/>
              <a:gd name="connsiteY26" fmla="*/ 131113 h 336550"/>
              <a:gd name="connsiteX27" fmla="*/ 219665 w 292270"/>
              <a:gd name="connsiteY27" fmla="*/ 129742 h 336550"/>
              <a:gd name="connsiteX28" fmla="*/ 225310 w 292270"/>
              <a:gd name="connsiteY28" fmla="*/ 127000 h 336550"/>
              <a:gd name="connsiteX29" fmla="*/ 203791 w 292270"/>
              <a:gd name="connsiteY29" fmla="*/ 127000 h 336550"/>
              <a:gd name="connsiteX30" fmla="*/ 207495 w 292270"/>
              <a:gd name="connsiteY30" fmla="*/ 127000 h 336550"/>
              <a:gd name="connsiteX31" fmla="*/ 208730 w 292270"/>
              <a:gd name="connsiteY31" fmla="*/ 127000 h 336550"/>
              <a:gd name="connsiteX32" fmla="*/ 208730 w 292270"/>
              <a:gd name="connsiteY32" fmla="*/ 155792 h 336550"/>
              <a:gd name="connsiteX33" fmla="*/ 207495 w 292270"/>
              <a:gd name="connsiteY33" fmla="*/ 157163 h 336550"/>
              <a:gd name="connsiteX34" fmla="*/ 203791 w 292270"/>
              <a:gd name="connsiteY34" fmla="*/ 157163 h 336550"/>
              <a:gd name="connsiteX35" fmla="*/ 202556 w 292270"/>
              <a:gd name="connsiteY35" fmla="*/ 155792 h 336550"/>
              <a:gd name="connsiteX36" fmla="*/ 202556 w 292270"/>
              <a:gd name="connsiteY36" fmla="*/ 132484 h 336550"/>
              <a:gd name="connsiteX37" fmla="*/ 200086 w 292270"/>
              <a:gd name="connsiteY37" fmla="*/ 133855 h 336550"/>
              <a:gd name="connsiteX38" fmla="*/ 198852 w 292270"/>
              <a:gd name="connsiteY38" fmla="*/ 135227 h 336550"/>
              <a:gd name="connsiteX39" fmla="*/ 198852 w 292270"/>
              <a:gd name="connsiteY39" fmla="*/ 133855 h 336550"/>
              <a:gd name="connsiteX40" fmla="*/ 197617 w 292270"/>
              <a:gd name="connsiteY40" fmla="*/ 131113 h 336550"/>
              <a:gd name="connsiteX41" fmla="*/ 198852 w 292270"/>
              <a:gd name="connsiteY41" fmla="*/ 129742 h 336550"/>
              <a:gd name="connsiteX42" fmla="*/ 203791 w 292270"/>
              <a:gd name="connsiteY42" fmla="*/ 127000 h 336550"/>
              <a:gd name="connsiteX43" fmla="*/ 183964 w 292270"/>
              <a:gd name="connsiteY43" fmla="*/ 127000 h 336550"/>
              <a:gd name="connsiteX44" fmla="*/ 192854 w 292270"/>
              <a:gd name="connsiteY44" fmla="*/ 141426 h 336550"/>
              <a:gd name="connsiteX45" fmla="*/ 182694 w 292270"/>
              <a:gd name="connsiteY45" fmla="*/ 157163 h 336550"/>
              <a:gd name="connsiteX46" fmla="*/ 173804 w 292270"/>
              <a:gd name="connsiteY46" fmla="*/ 142737 h 336550"/>
              <a:gd name="connsiteX47" fmla="*/ 183964 w 292270"/>
              <a:gd name="connsiteY47" fmla="*/ 127000 h 336550"/>
              <a:gd name="connsiteX48" fmla="*/ 161699 w 292270"/>
              <a:gd name="connsiteY48" fmla="*/ 127000 h 336550"/>
              <a:gd name="connsiteX49" fmla="*/ 164478 w 292270"/>
              <a:gd name="connsiteY49" fmla="*/ 127000 h 336550"/>
              <a:gd name="connsiteX50" fmla="*/ 165867 w 292270"/>
              <a:gd name="connsiteY50" fmla="*/ 127000 h 336550"/>
              <a:gd name="connsiteX51" fmla="*/ 165867 w 292270"/>
              <a:gd name="connsiteY51" fmla="*/ 155792 h 336550"/>
              <a:gd name="connsiteX52" fmla="*/ 164478 w 292270"/>
              <a:gd name="connsiteY52" fmla="*/ 157163 h 336550"/>
              <a:gd name="connsiteX53" fmla="*/ 161699 w 292270"/>
              <a:gd name="connsiteY53" fmla="*/ 157163 h 336550"/>
              <a:gd name="connsiteX54" fmla="*/ 160310 w 292270"/>
              <a:gd name="connsiteY54" fmla="*/ 155792 h 336550"/>
              <a:gd name="connsiteX55" fmla="*/ 160310 w 292270"/>
              <a:gd name="connsiteY55" fmla="*/ 132484 h 336550"/>
              <a:gd name="connsiteX56" fmla="*/ 156143 w 292270"/>
              <a:gd name="connsiteY56" fmla="*/ 133855 h 336550"/>
              <a:gd name="connsiteX57" fmla="*/ 156143 w 292270"/>
              <a:gd name="connsiteY57" fmla="*/ 135227 h 336550"/>
              <a:gd name="connsiteX58" fmla="*/ 154754 w 292270"/>
              <a:gd name="connsiteY58" fmla="*/ 133855 h 336550"/>
              <a:gd name="connsiteX59" fmla="*/ 154754 w 292270"/>
              <a:gd name="connsiteY59" fmla="*/ 131113 h 336550"/>
              <a:gd name="connsiteX60" fmla="*/ 154754 w 292270"/>
              <a:gd name="connsiteY60" fmla="*/ 129742 h 336550"/>
              <a:gd name="connsiteX61" fmla="*/ 161699 w 292270"/>
              <a:gd name="connsiteY61" fmla="*/ 127000 h 336550"/>
              <a:gd name="connsiteX62" fmla="*/ 141261 w 292270"/>
              <a:gd name="connsiteY62" fmla="*/ 127000 h 336550"/>
              <a:gd name="connsiteX63" fmla="*/ 151580 w 292270"/>
              <a:gd name="connsiteY63" fmla="*/ 141426 h 336550"/>
              <a:gd name="connsiteX64" fmla="*/ 141261 w 292270"/>
              <a:gd name="connsiteY64" fmla="*/ 157163 h 336550"/>
              <a:gd name="connsiteX65" fmla="*/ 130942 w 292270"/>
              <a:gd name="connsiteY65" fmla="*/ 142737 h 336550"/>
              <a:gd name="connsiteX66" fmla="*/ 141261 w 292270"/>
              <a:gd name="connsiteY66" fmla="*/ 127000 h 336550"/>
              <a:gd name="connsiteX67" fmla="*/ 247736 w 292270"/>
              <a:gd name="connsiteY67" fmla="*/ 80963 h 336550"/>
              <a:gd name="connsiteX68" fmla="*/ 243654 w 292270"/>
              <a:gd name="connsiteY68" fmla="*/ 91970 h 336550"/>
              <a:gd name="connsiteX69" fmla="*/ 247736 w 292270"/>
              <a:gd name="connsiteY69" fmla="*/ 101601 h 336550"/>
              <a:gd name="connsiteX70" fmla="*/ 253179 w 292270"/>
              <a:gd name="connsiteY70" fmla="*/ 90594 h 336550"/>
              <a:gd name="connsiteX71" fmla="*/ 247736 w 292270"/>
              <a:gd name="connsiteY71" fmla="*/ 80963 h 336550"/>
              <a:gd name="connsiteX72" fmla="*/ 205328 w 292270"/>
              <a:gd name="connsiteY72" fmla="*/ 80963 h 336550"/>
              <a:gd name="connsiteX73" fmla="*/ 200792 w 292270"/>
              <a:gd name="connsiteY73" fmla="*/ 91970 h 336550"/>
              <a:gd name="connsiteX74" fmla="*/ 205328 w 292270"/>
              <a:gd name="connsiteY74" fmla="*/ 101601 h 336550"/>
              <a:gd name="connsiteX75" fmla="*/ 208730 w 292270"/>
              <a:gd name="connsiteY75" fmla="*/ 90594 h 336550"/>
              <a:gd name="connsiteX76" fmla="*/ 205328 w 292270"/>
              <a:gd name="connsiteY76" fmla="*/ 80963 h 336550"/>
              <a:gd name="connsiteX77" fmla="*/ 184010 w 292270"/>
              <a:gd name="connsiteY77" fmla="*/ 80963 h 336550"/>
              <a:gd name="connsiteX78" fmla="*/ 178567 w 292270"/>
              <a:gd name="connsiteY78" fmla="*/ 91970 h 336550"/>
              <a:gd name="connsiteX79" fmla="*/ 184010 w 292270"/>
              <a:gd name="connsiteY79" fmla="*/ 101601 h 336550"/>
              <a:gd name="connsiteX80" fmla="*/ 188092 w 292270"/>
              <a:gd name="connsiteY80" fmla="*/ 90594 h 336550"/>
              <a:gd name="connsiteX81" fmla="*/ 184010 w 292270"/>
              <a:gd name="connsiteY81" fmla="*/ 80963 h 336550"/>
              <a:gd name="connsiteX82" fmla="*/ 162011 w 292270"/>
              <a:gd name="connsiteY82" fmla="*/ 80963 h 336550"/>
              <a:gd name="connsiteX83" fmla="*/ 157929 w 292270"/>
              <a:gd name="connsiteY83" fmla="*/ 91970 h 336550"/>
              <a:gd name="connsiteX84" fmla="*/ 162011 w 292270"/>
              <a:gd name="connsiteY84" fmla="*/ 101601 h 336550"/>
              <a:gd name="connsiteX85" fmla="*/ 167454 w 292270"/>
              <a:gd name="connsiteY85" fmla="*/ 90594 h 336550"/>
              <a:gd name="connsiteX86" fmla="*/ 162011 w 292270"/>
              <a:gd name="connsiteY86" fmla="*/ 80963 h 336550"/>
              <a:gd name="connsiteX87" fmla="*/ 76173 w 292270"/>
              <a:gd name="connsiteY87" fmla="*/ 80963 h 336550"/>
              <a:gd name="connsiteX88" fmla="*/ 72204 w 292270"/>
              <a:gd name="connsiteY88" fmla="*/ 91970 h 336550"/>
              <a:gd name="connsiteX89" fmla="*/ 76173 w 292270"/>
              <a:gd name="connsiteY89" fmla="*/ 101601 h 336550"/>
              <a:gd name="connsiteX90" fmla="*/ 80142 w 292270"/>
              <a:gd name="connsiteY90" fmla="*/ 90594 h 336550"/>
              <a:gd name="connsiteX91" fmla="*/ 76173 w 292270"/>
              <a:gd name="connsiteY91" fmla="*/ 80963 h 336550"/>
              <a:gd name="connsiteX92" fmla="*/ 225310 w 292270"/>
              <a:gd name="connsiteY92" fmla="*/ 76200 h 336550"/>
              <a:gd name="connsiteX93" fmla="*/ 226721 w 292270"/>
              <a:gd name="connsiteY93" fmla="*/ 76200 h 336550"/>
              <a:gd name="connsiteX94" fmla="*/ 229543 w 292270"/>
              <a:gd name="connsiteY94" fmla="*/ 76200 h 336550"/>
              <a:gd name="connsiteX95" fmla="*/ 230954 w 292270"/>
              <a:gd name="connsiteY95" fmla="*/ 77511 h 336550"/>
              <a:gd name="connsiteX96" fmla="*/ 230954 w 292270"/>
              <a:gd name="connsiteY96" fmla="*/ 105052 h 336550"/>
              <a:gd name="connsiteX97" fmla="*/ 229543 w 292270"/>
              <a:gd name="connsiteY97" fmla="*/ 106363 h 336550"/>
              <a:gd name="connsiteX98" fmla="*/ 225310 w 292270"/>
              <a:gd name="connsiteY98" fmla="*/ 106363 h 336550"/>
              <a:gd name="connsiteX99" fmla="*/ 225310 w 292270"/>
              <a:gd name="connsiteY99" fmla="*/ 105052 h 336550"/>
              <a:gd name="connsiteX100" fmla="*/ 225310 w 292270"/>
              <a:gd name="connsiteY100" fmla="*/ 82757 h 336550"/>
              <a:gd name="connsiteX101" fmla="*/ 221076 w 292270"/>
              <a:gd name="connsiteY101" fmla="*/ 84069 h 336550"/>
              <a:gd name="connsiteX102" fmla="*/ 219665 w 292270"/>
              <a:gd name="connsiteY102" fmla="*/ 84069 h 336550"/>
              <a:gd name="connsiteX103" fmla="*/ 219665 w 292270"/>
              <a:gd name="connsiteY103" fmla="*/ 81446 h 336550"/>
              <a:gd name="connsiteX104" fmla="*/ 219665 w 292270"/>
              <a:gd name="connsiteY104" fmla="*/ 80134 h 336550"/>
              <a:gd name="connsiteX105" fmla="*/ 225310 w 292270"/>
              <a:gd name="connsiteY105" fmla="*/ 76200 h 336550"/>
              <a:gd name="connsiteX106" fmla="*/ 205555 w 292270"/>
              <a:gd name="connsiteY106" fmla="*/ 76200 h 336550"/>
              <a:gd name="connsiteX107" fmla="*/ 216667 w 292270"/>
              <a:gd name="connsiteY107" fmla="*/ 90626 h 336550"/>
              <a:gd name="connsiteX108" fmla="*/ 205555 w 292270"/>
              <a:gd name="connsiteY108" fmla="*/ 106363 h 336550"/>
              <a:gd name="connsiteX109" fmla="*/ 194442 w 292270"/>
              <a:gd name="connsiteY109" fmla="*/ 91937 h 336550"/>
              <a:gd name="connsiteX110" fmla="*/ 205555 w 292270"/>
              <a:gd name="connsiteY110" fmla="*/ 76200 h 336550"/>
              <a:gd name="connsiteX111" fmla="*/ 183964 w 292270"/>
              <a:gd name="connsiteY111" fmla="*/ 76200 h 336550"/>
              <a:gd name="connsiteX112" fmla="*/ 192854 w 292270"/>
              <a:gd name="connsiteY112" fmla="*/ 90626 h 336550"/>
              <a:gd name="connsiteX113" fmla="*/ 182694 w 292270"/>
              <a:gd name="connsiteY113" fmla="*/ 106363 h 336550"/>
              <a:gd name="connsiteX114" fmla="*/ 173804 w 292270"/>
              <a:gd name="connsiteY114" fmla="*/ 91937 h 336550"/>
              <a:gd name="connsiteX115" fmla="*/ 183964 w 292270"/>
              <a:gd name="connsiteY115" fmla="*/ 76200 h 336550"/>
              <a:gd name="connsiteX116" fmla="*/ 161898 w 292270"/>
              <a:gd name="connsiteY116" fmla="*/ 76200 h 336550"/>
              <a:gd name="connsiteX117" fmla="*/ 172217 w 292270"/>
              <a:gd name="connsiteY117" fmla="*/ 90626 h 336550"/>
              <a:gd name="connsiteX118" fmla="*/ 161898 w 292270"/>
              <a:gd name="connsiteY118" fmla="*/ 106363 h 336550"/>
              <a:gd name="connsiteX119" fmla="*/ 151579 w 292270"/>
              <a:gd name="connsiteY119" fmla="*/ 91937 h 336550"/>
              <a:gd name="connsiteX120" fmla="*/ 161898 w 292270"/>
              <a:gd name="connsiteY120" fmla="*/ 76200 h 336550"/>
              <a:gd name="connsiteX121" fmla="*/ 139584 w 292270"/>
              <a:gd name="connsiteY121" fmla="*/ 76200 h 336550"/>
              <a:gd name="connsiteX122" fmla="*/ 140996 w 292270"/>
              <a:gd name="connsiteY122" fmla="*/ 76200 h 336550"/>
              <a:gd name="connsiteX123" fmla="*/ 143818 w 292270"/>
              <a:gd name="connsiteY123" fmla="*/ 76200 h 336550"/>
              <a:gd name="connsiteX124" fmla="*/ 145229 w 292270"/>
              <a:gd name="connsiteY124" fmla="*/ 77511 h 336550"/>
              <a:gd name="connsiteX125" fmla="*/ 145229 w 292270"/>
              <a:gd name="connsiteY125" fmla="*/ 105052 h 336550"/>
              <a:gd name="connsiteX126" fmla="*/ 143818 w 292270"/>
              <a:gd name="connsiteY126" fmla="*/ 106363 h 336550"/>
              <a:gd name="connsiteX127" fmla="*/ 139584 w 292270"/>
              <a:gd name="connsiteY127" fmla="*/ 106363 h 336550"/>
              <a:gd name="connsiteX128" fmla="*/ 139584 w 292270"/>
              <a:gd name="connsiteY128" fmla="*/ 105052 h 336550"/>
              <a:gd name="connsiteX129" fmla="*/ 139584 w 292270"/>
              <a:gd name="connsiteY129" fmla="*/ 82757 h 336550"/>
              <a:gd name="connsiteX130" fmla="*/ 135351 w 292270"/>
              <a:gd name="connsiteY130" fmla="*/ 84069 h 336550"/>
              <a:gd name="connsiteX131" fmla="*/ 133940 w 292270"/>
              <a:gd name="connsiteY131" fmla="*/ 84069 h 336550"/>
              <a:gd name="connsiteX132" fmla="*/ 132529 w 292270"/>
              <a:gd name="connsiteY132" fmla="*/ 81446 h 336550"/>
              <a:gd name="connsiteX133" fmla="*/ 133940 w 292270"/>
              <a:gd name="connsiteY133" fmla="*/ 80134 h 336550"/>
              <a:gd name="connsiteX134" fmla="*/ 139584 w 292270"/>
              <a:gd name="connsiteY134" fmla="*/ 76200 h 336550"/>
              <a:gd name="connsiteX135" fmla="*/ 118837 w 292270"/>
              <a:gd name="connsiteY135" fmla="*/ 76200 h 336550"/>
              <a:gd name="connsiteX136" fmla="*/ 123005 w 292270"/>
              <a:gd name="connsiteY136" fmla="*/ 76200 h 336550"/>
              <a:gd name="connsiteX137" fmla="*/ 123005 w 292270"/>
              <a:gd name="connsiteY137" fmla="*/ 77511 h 336550"/>
              <a:gd name="connsiteX138" fmla="*/ 123005 w 292270"/>
              <a:gd name="connsiteY138" fmla="*/ 105052 h 336550"/>
              <a:gd name="connsiteX139" fmla="*/ 123005 w 292270"/>
              <a:gd name="connsiteY139" fmla="*/ 106363 h 336550"/>
              <a:gd name="connsiteX140" fmla="*/ 118837 w 292270"/>
              <a:gd name="connsiteY140" fmla="*/ 106363 h 336550"/>
              <a:gd name="connsiteX141" fmla="*/ 117448 w 292270"/>
              <a:gd name="connsiteY141" fmla="*/ 105052 h 336550"/>
              <a:gd name="connsiteX142" fmla="*/ 117448 w 292270"/>
              <a:gd name="connsiteY142" fmla="*/ 82757 h 336550"/>
              <a:gd name="connsiteX143" fmla="*/ 114670 w 292270"/>
              <a:gd name="connsiteY143" fmla="*/ 84069 h 336550"/>
              <a:gd name="connsiteX144" fmla="*/ 113281 w 292270"/>
              <a:gd name="connsiteY144" fmla="*/ 84069 h 336550"/>
              <a:gd name="connsiteX145" fmla="*/ 111892 w 292270"/>
              <a:gd name="connsiteY145" fmla="*/ 81446 h 336550"/>
              <a:gd name="connsiteX146" fmla="*/ 111892 w 292270"/>
              <a:gd name="connsiteY146" fmla="*/ 80134 h 336550"/>
              <a:gd name="connsiteX147" fmla="*/ 118837 w 292270"/>
              <a:gd name="connsiteY147" fmla="*/ 76200 h 336550"/>
              <a:gd name="connsiteX148" fmla="*/ 97207 w 292270"/>
              <a:gd name="connsiteY148" fmla="*/ 76200 h 336550"/>
              <a:gd name="connsiteX149" fmla="*/ 99588 w 292270"/>
              <a:gd name="connsiteY149" fmla="*/ 76200 h 336550"/>
              <a:gd name="connsiteX150" fmla="*/ 100779 w 292270"/>
              <a:gd name="connsiteY150" fmla="*/ 77511 h 336550"/>
              <a:gd name="connsiteX151" fmla="*/ 100779 w 292270"/>
              <a:gd name="connsiteY151" fmla="*/ 105052 h 336550"/>
              <a:gd name="connsiteX152" fmla="*/ 99588 w 292270"/>
              <a:gd name="connsiteY152" fmla="*/ 106363 h 336550"/>
              <a:gd name="connsiteX153" fmla="*/ 97207 w 292270"/>
              <a:gd name="connsiteY153" fmla="*/ 106363 h 336550"/>
              <a:gd name="connsiteX154" fmla="*/ 96016 w 292270"/>
              <a:gd name="connsiteY154" fmla="*/ 105052 h 336550"/>
              <a:gd name="connsiteX155" fmla="*/ 96016 w 292270"/>
              <a:gd name="connsiteY155" fmla="*/ 82757 h 336550"/>
              <a:gd name="connsiteX156" fmla="*/ 92444 w 292270"/>
              <a:gd name="connsiteY156" fmla="*/ 84069 h 336550"/>
              <a:gd name="connsiteX157" fmla="*/ 91254 w 292270"/>
              <a:gd name="connsiteY157" fmla="*/ 84069 h 336550"/>
              <a:gd name="connsiteX158" fmla="*/ 91254 w 292270"/>
              <a:gd name="connsiteY158" fmla="*/ 81446 h 336550"/>
              <a:gd name="connsiteX159" fmla="*/ 91254 w 292270"/>
              <a:gd name="connsiteY159" fmla="*/ 80134 h 336550"/>
              <a:gd name="connsiteX160" fmla="*/ 97207 w 292270"/>
              <a:gd name="connsiteY160" fmla="*/ 76200 h 336550"/>
              <a:gd name="connsiteX161" fmla="*/ 201926 w 292270"/>
              <a:gd name="connsiteY161" fmla="*/ 36513 h 336550"/>
              <a:gd name="connsiteX162" fmla="*/ 200792 w 292270"/>
              <a:gd name="connsiteY162" fmla="*/ 40409 h 336550"/>
              <a:gd name="connsiteX163" fmla="*/ 205328 w 292270"/>
              <a:gd name="connsiteY163" fmla="*/ 50801 h 336550"/>
              <a:gd name="connsiteX164" fmla="*/ 208730 w 292270"/>
              <a:gd name="connsiteY164" fmla="*/ 40409 h 336550"/>
              <a:gd name="connsiteX165" fmla="*/ 208730 w 292270"/>
              <a:gd name="connsiteY165" fmla="*/ 39111 h 336550"/>
              <a:gd name="connsiteX166" fmla="*/ 201926 w 292270"/>
              <a:gd name="connsiteY166" fmla="*/ 36513 h 336550"/>
              <a:gd name="connsiteX167" fmla="*/ 123005 w 292270"/>
              <a:gd name="connsiteY167" fmla="*/ 34925 h 336550"/>
              <a:gd name="connsiteX168" fmla="*/ 116201 w 292270"/>
              <a:gd name="connsiteY168" fmla="*/ 37571 h 336550"/>
              <a:gd name="connsiteX169" fmla="*/ 115067 w 292270"/>
              <a:gd name="connsiteY169" fmla="*/ 38894 h 336550"/>
              <a:gd name="connsiteX170" fmla="*/ 115067 w 292270"/>
              <a:gd name="connsiteY170" fmla="*/ 40216 h 336550"/>
              <a:gd name="connsiteX171" fmla="*/ 119603 w 292270"/>
              <a:gd name="connsiteY171" fmla="*/ 50800 h 336550"/>
              <a:gd name="connsiteX172" fmla="*/ 123005 w 292270"/>
              <a:gd name="connsiteY172" fmla="*/ 40216 h 336550"/>
              <a:gd name="connsiteX173" fmla="*/ 123005 w 292270"/>
              <a:gd name="connsiteY173" fmla="*/ 34925 h 336550"/>
              <a:gd name="connsiteX174" fmla="*/ 162011 w 292270"/>
              <a:gd name="connsiteY174" fmla="*/ 31750 h 336550"/>
              <a:gd name="connsiteX175" fmla="*/ 157929 w 292270"/>
              <a:gd name="connsiteY175" fmla="*/ 40640 h 336550"/>
              <a:gd name="connsiteX176" fmla="*/ 162011 w 292270"/>
              <a:gd name="connsiteY176" fmla="*/ 50800 h 336550"/>
              <a:gd name="connsiteX177" fmla="*/ 167454 w 292270"/>
              <a:gd name="connsiteY177" fmla="*/ 40640 h 336550"/>
              <a:gd name="connsiteX178" fmla="*/ 162011 w 292270"/>
              <a:gd name="connsiteY178" fmla="*/ 31750 h 336550"/>
              <a:gd name="connsiteX179" fmla="*/ 144703 w 292270"/>
              <a:gd name="connsiteY179" fmla="*/ 28575 h 336550"/>
              <a:gd name="connsiteX180" fmla="*/ 144703 w 292270"/>
              <a:gd name="connsiteY180" fmla="*/ 55075 h 336550"/>
              <a:gd name="connsiteX181" fmla="*/ 143389 w 292270"/>
              <a:gd name="connsiteY181" fmla="*/ 55075 h 336550"/>
              <a:gd name="connsiteX182" fmla="*/ 139447 w 292270"/>
              <a:gd name="connsiteY182" fmla="*/ 55075 h 336550"/>
              <a:gd name="connsiteX183" fmla="*/ 139447 w 292270"/>
              <a:gd name="connsiteY183" fmla="*/ 32550 h 336550"/>
              <a:gd name="connsiteX184" fmla="*/ 135504 w 292270"/>
              <a:gd name="connsiteY184" fmla="*/ 33875 h 336550"/>
              <a:gd name="connsiteX185" fmla="*/ 134190 w 292270"/>
              <a:gd name="connsiteY185" fmla="*/ 33875 h 336550"/>
              <a:gd name="connsiteX186" fmla="*/ 132876 w 292270"/>
              <a:gd name="connsiteY186" fmla="*/ 31225 h 336550"/>
              <a:gd name="connsiteX187" fmla="*/ 127619 w 292270"/>
              <a:gd name="connsiteY187" fmla="*/ 32550 h 336550"/>
              <a:gd name="connsiteX188" fmla="*/ 128934 w 292270"/>
              <a:gd name="connsiteY188" fmla="*/ 40500 h 336550"/>
              <a:gd name="connsiteX189" fmla="*/ 118420 w 292270"/>
              <a:gd name="connsiteY189" fmla="*/ 56400 h 336550"/>
              <a:gd name="connsiteX190" fmla="*/ 109221 w 292270"/>
              <a:gd name="connsiteY190" fmla="*/ 41825 h 336550"/>
              <a:gd name="connsiteX191" fmla="*/ 101336 w 292270"/>
              <a:gd name="connsiteY191" fmla="*/ 47125 h 336550"/>
              <a:gd name="connsiteX192" fmla="*/ 101336 w 292270"/>
              <a:gd name="connsiteY192" fmla="*/ 55075 h 336550"/>
              <a:gd name="connsiteX193" fmla="*/ 100022 w 292270"/>
              <a:gd name="connsiteY193" fmla="*/ 55075 h 336550"/>
              <a:gd name="connsiteX194" fmla="*/ 97394 w 292270"/>
              <a:gd name="connsiteY194" fmla="*/ 55075 h 336550"/>
              <a:gd name="connsiteX195" fmla="*/ 96080 w 292270"/>
              <a:gd name="connsiteY195" fmla="*/ 55075 h 336550"/>
              <a:gd name="connsiteX196" fmla="*/ 96080 w 292270"/>
              <a:gd name="connsiteY196" fmla="*/ 49775 h 336550"/>
              <a:gd name="connsiteX197" fmla="*/ 72425 w 292270"/>
              <a:gd name="connsiteY197" fmla="*/ 77600 h 336550"/>
              <a:gd name="connsiteX198" fmla="*/ 76367 w 292270"/>
              <a:gd name="connsiteY198" fmla="*/ 76275 h 336550"/>
              <a:gd name="connsiteX199" fmla="*/ 86880 w 292270"/>
              <a:gd name="connsiteY199" fmla="*/ 90850 h 336550"/>
              <a:gd name="connsiteX200" fmla="*/ 76367 w 292270"/>
              <a:gd name="connsiteY200" fmla="*/ 106750 h 336550"/>
              <a:gd name="connsiteX201" fmla="*/ 67168 w 292270"/>
              <a:gd name="connsiteY201" fmla="*/ 97475 h 336550"/>
              <a:gd name="connsiteX202" fmla="*/ 75053 w 292270"/>
              <a:gd name="connsiteY202" fmla="*/ 127950 h 336550"/>
              <a:gd name="connsiteX203" fmla="*/ 76367 w 292270"/>
              <a:gd name="connsiteY203" fmla="*/ 127950 h 336550"/>
              <a:gd name="connsiteX204" fmla="*/ 78995 w 292270"/>
              <a:gd name="connsiteY204" fmla="*/ 127950 h 336550"/>
              <a:gd name="connsiteX205" fmla="*/ 80310 w 292270"/>
              <a:gd name="connsiteY205" fmla="*/ 127950 h 336550"/>
              <a:gd name="connsiteX206" fmla="*/ 80310 w 292270"/>
              <a:gd name="connsiteY206" fmla="*/ 133250 h 336550"/>
              <a:gd name="connsiteX207" fmla="*/ 88195 w 292270"/>
              <a:gd name="connsiteY207" fmla="*/ 135900 h 336550"/>
              <a:gd name="connsiteX208" fmla="*/ 97394 w 292270"/>
              <a:gd name="connsiteY208" fmla="*/ 126625 h 336550"/>
              <a:gd name="connsiteX209" fmla="*/ 107907 w 292270"/>
              <a:gd name="connsiteY209" fmla="*/ 135900 h 336550"/>
              <a:gd name="connsiteX210" fmla="*/ 114478 w 292270"/>
              <a:gd name="connsiteY210" fmla="*/ 145175 h 336550"/>
              <a:gd name="connsiteX211" fmla="*/ 117106 w 292270"/>
              <a:gd name="connsiteY211" fmla="*/ 151800 h 336550"/>
              <a:gd name="connsiteX212" fmla="*/ 117106 w 292270"/>
              <a:gd name="connsiteY212" fmla="*/ 133250 h 336550"/>
              <a:gd name="connsiteX213" fmla="*/ 114478 w 292270"/>
              <a:gd name="connsiteY213" fmla="*/ 134575 h 336550"/>
              <a:gd name="connsiteX214" fmla="*/ 113164 w 292270"/>
              <a:gd name="connsiteY214" fmla="*/ 135900 h 336550"/>
              <a:gd name="connsiteX215" fmla="*/ 113164 w 292270"/>
              <a:gd name="connsiteY215" fmla="*/ 134575 h 336550"/>
              <a:gd name="connsiteX216" fmla="*/ 111849 w 292270"/>
              <a:gd name="connsiteY216" fmla="*/ 131925 h 336550"/>
              <a:gd name="connsiteX217" fmla="*/ 111849 w 292270"/>
              <a:gd name="connsiteY217" fmla="*/ 130600 h 336550"/>
              <a:gd name="connsiteX218" fmla="*/ 118420 w 292270"/>
              <a:gd name="connsiteY218" fmla="*/ 127950 h 336550"/>
              <a:gd name="connsiteX219" fmla="*/ 122363 w 292270"/>
              <a:gd name="connsiteY219" fmla="*/ 127950 h 336550"/>
              <a:gd name="connsiteX220" fmla="*/ 122363 w 292270"/>
              <a:gd name="connsiteY220" fmla="*/ 155775 h 336550"/>
              <a:gd name="connsiteX221" fmla="*/ 122363 w 292270"/>
              <a:gd name="connsiteY221" fmla="*/ 157100 h 336550"/>
              <a:gd name="connsiteX222" fmla="*/ 121049 w 292270"/>
              <a:gd name="connsiteY222" fmla="*/ 157100 h 336550"/>
              <a:gd name="connsiteX223" fmla="*/ 135504 w 292270"/>
              <a:gd name="connsiteY223" fmla="*/ 162400 h 336550"/>
              <a:gd name="connsiteX224" fmla="*/ 161787 w 292270"/>
              <a:gd name="connsiteY224" fmla="*/ 159750 h 336550"/>
              <a:gd name="connsiteX225" fmla="*/ 181500 w 292270"/>
              <a:gd name="connsiteY225" fmla="*/ 191550 h 336550"/>
              <a:gd name="connsiteX226" fmla="*/ 181500 w 292270"/>
              <a:gd name="connsiteY226" fmla="*/ 183600 h 336550"/>
              <a:gd name="connsiteX227" fmla="*/ 178872 w 292270"/>
              <a:gd name="connsiteY227" fmla="*/ 186250 h 336550"/>
              <a:gd name="connsiteX228" fmla="*/ 177557 w 292270"/>
              <a:gd name="connsiteY228" fmla="*/ 186250 h 336550"/>
              <a:gd name="connsiteX229" fmla="*/ 176243 w 292270"/>
              <a:gd name="connsiteY229" fmla="*/ 184925 h 336550"/>
              <a:gd name="connsiteX230" fmla="*/ 176243 w 292270"/>
              <a:gd name="connsiteY230" fmla="*/ 182275 h 336550"/>
              <a:gd name="connsiteX231" fmla="*/ 176243 w 292270"/>
              <a:gd name="connsiteY231" fmla="*/ 180950 h 336550"/>
              <a:gd name="connsiteX232" fmla="*/ 182814 w 292270"/>
              <a:gd name="connsiteY232" fmla="*/ 178300 h 336550"/>
              <a:gd name="connsiteX233" fmla="*/ 186756 w 292270"/>
              <a:gd name="connsiteY233" fmla="*/ 178300 h 336550"/>
              <a:gd name="connsiteX234" fmla="*/ 186756 w 292270"/>
              <a:gd name="connsiteY234" fmla="*/ 194200 h 336550"/>
              <a:gd name="connsiteX235" fmla="*/ 199898 w 292270"/>
              <a:gd name="connsiteY235" fmla="*/ 186250 h 336550"/>
              <a:gd name="connsiteX236" fmla="*/ 198584 w 292270"/>
              <a:gd name="connsiteY236" fmla="*/ 186250 h 336550"/>
              <a:gd name="connsiteX237" fmla="*/ 198584 w 292270"/>
              <a:gd name="connsiteY237" fmla="*/ 184925 h 336550"/>
              <a:gd name="connsiteX238" fmla="*/ 197270 w 292270"/>
              <a:gd name="connsiteY238" fmla="*/ 182275 h 336550"/>
              <a:gd name="connsiteX239" fmla="*/ 198584 w 292270"/>
              <a:gd name="connsiteY239" fmla="*/ 180950 h 336550"/>
              <a:gd name="connsiteX240" fmla="*/ 199898 w 292270"/>
              <a:gd name="connsiteY240" fmla="*/ 180950 h 336550"/>
              <a:gd name="connsiteX241" fmla="*/ 199898 w 292270"/>
              <a:gd name="connsiteY241" fmla="*/ 166375 h 336550"/>
              <a:gd name="connsiteX242" fmla="*/ 234066 w 292270"/>
              <a:gd name="connsiteY242" fmla="*/ 161075 h 336550"/>
              <a:gd name="connsiteX243" fmla="*/ 241951 w 292270"/>
              <a:gd name="connsiteY243" fmla="*/ 146500 h 336550"/>
              <a:gd name="connsiteX244" fmla="*/ 245894 w 292270"/>
              <a:gd name="connsiteY244" fmla="*/ 143850 h 336550"/>
              <a:gd name="connsiteX245" fmla="*/ 245894 w 292270"/>
              <a:gd name="connsiteY245" fmla="*/ 133250 h 336550"/>
              <a:gd name="connsiteX246" fmla="*/ 241951 w 292270"/>
              <a:gd name="connsiteY246" fmla="*/ 134575 h 336550"/>
              <a:gd name="connsiteX247" fmla="*/ 241951 w 292270"/>
              <a:gd name="connsiteY247" fmla="*/ 135900 h 336550"/>
              <a:gd name="connsiteX248" fmla="*/ 240637 w 292270"/>
              <a:gd name="connsiteY248" fmla="*/ 134575 h 336550"/>
              <a:gd name="connsiteX249" fmla="*/ 240637 w 292270"/>
              <a:gd name="connsiteY249" fmla="*/ 131925 h 336550"/>
              <a:gd name="connsiteX250" fmla="*/ 240637 w 292270"/>
              <a:gd name="connsiteY250" fmla="*/ 130600 h 336550"/>
              <a:gd name="connsiteX251" fmla="*/ 247208 w 292270"/>
              <a:gd name="connsiteY251" fmla="*/ 127950 h 336550"/>
              <a:gd name="connsiteX252" fmla="*/ 249836 w 292270"/>
              <a:gd name="connsiteY252" fmla="*/ 127950 h 336550"/>
              <a:gd name="connsiteX253" fmla="*/ 251151 w 292270"/>
              <a:gd name="connsiteY253" fmla="*/ 127950 h 336550"/>
              <a:gd name="connsiteX254" fmla="*/ 251151 w 292270"/>
              <a:gd name="connsiteY254" fmla="*/ 143850 h 336550"/>
              <a:gd name="connsiteX255" fmla="*/ 252465 w 292270"/>
              <a:gd name="connsiteY255" fmla="*/ 143850 h 336550"/>
              <a:gd name="connsiteX256" fmla="*/ 257721 w 292270"/>
              <a:gd name="connsiteY256" fmla="*/ 94825 h 336550"/>
              <a:gd name="connsiteX257" fmla="*/ 247208 w 292270"/>
              <a:gd name="connsiteY257" fmla="*/ 106750 h 336550"/>
              <a:gd name="connsiteX258" fmla="*/ 238009 w 292270"/>
              <a:gd name="connsiteY258" fmla="*/ 92175 h 336550"/>
              <a:gd name="connsiteX259" fmla="*/ 248522 w 292270"/>
              <a:gd name="connsiteY259" fmla="*/ 76275 h 336550"/>
              <a:gd name="connsiteX260" fmla="*/ 249836 w 292270"/>
              <a:gd name="connsiteY260" fmla="*/ 76275 h 336550"/>
              <a:gd name="connsiteX261" fmla="*/ 230124 w 292270"/>
              <a:gd name="connsiteY261" fmla="*/ 52425 h 336550"/>
              <a:gd name="connsiteX262" fmla="*/ 230124 w 292270"/>
              <a:gd name="connsiteY262" fmla="*/ 55075 h 336550"/>
              <a:gd name="connsiteX263" fmla="*/ 228810 w 292270"/>
              <a:gd name="connsiteY263" fmla="*/ 55075 h 336550"/>
              <a:gd name="connsiteX264" fmla="*/ 224867 w 292270"/>
              <a:gd name="connsiteY264" fmla="*/ 55075 h 336550"/>
              <a:gd name="connsiteX265" fmla="*/ 224867 w 292270"/>
              <a:gd name="connsiteY265" fmla="*/ 48450 h 336550"/>
              <a:gd name="connsiteX266" fmla="*/ 215668 w 292270"/>
              <a:gd name="connsiteY266" fmla="*/ 43150 h 336550"/>
              <a:gd name="connsiteX267" fmla="*/ 205155 w 292270"/>
              <a:gd name="connsiteY267" fmla="*/ 56400 h 336550"/>
              <a:gd name="connsiteX268" fmla="*/ 194641 w 292270"/>
              <a:gd name="connsiteY268" fmla="*/ 40500 h 336550"/>
              <a:gd name="connsiteX269" fmla="*/ 195956 w 292270"/>
              <a:gd name="connsiteY269" fmla="*/ 33875 h 336550"/>
              <a:gd name="connsiteX270" fmla="*/ 186756 w 292270"/>
              <a:gd name="connsiteY270" fmla="*/ 31225 h 336550"/>
              <a:gd name="connsiteX271" fmla="*/ 186756 w 292270"/>
              <a:gd name="connsiteY271" fmla="*/ 55075 h 336550"/>
              <a:gd name="connsiteX272" fmla="*/ 182814 w 292270"/>
              <a:gd name="connsiteY272" fmla="*/ 55075 h 336550"/>
              <a:gd name="connsiteX273" fmla="*/ 181500 w 292270"/>
              <a:gd name="connsiteY273" fmla="*/ 55075 h 336550"/>
              <a:gd name="connsiteX274" fmla="*/ 181500 w 292270"/>
              <a:gd name="connsiteY274" fmla="*/ 32550 h 336550"/>
              <a:gd name="connsiteX275" fmla="*/ 178872 w 292270"/>
              <a:gd name="connsiteY275" fmla="*/ 33875 h 336550"/>
              <a:gd name="connsiteX276" fmla="*/ 177557 w 292270"/>
              <a:gd name="connsiteY276" fmla="*/ 33875 h 336550"/>
              <a:gd name="connsiteX277" fmla="*/ 176243 w 292270"/>
              <a:gd name="connsiteY277" fmla="*/ 33875 h 336550"/>
              <a:gd name="connsiteX278" fmla="*/ 176243 w 292270"/>
              <a:gd name="connsiteY278" fmla="*/ 31225 h 336550"/>
              <a:gd name="connsiteX279" fmla="*/ 176243 w 292270"/>
              <a:gd name="connsiteY279" fmla="*/ 29900 h 336550"/>
              <a:gd name="connsiteX280" fmla="*/ 177557 w 292270"/>
              <a:gd name="connsiteY280" fmla="*/ 29900 h 336550"/>
              <a:gd name="connsiteX281" fmla="*/ 168358 w 292270"/>
              <a:gd name="connsiteY281" fmla="*/ 28575 h 336550"/>
              <a:gd name="connsiteX282" fmla="*/ 172301 w 292270"/>
              <a:gd name="connsiteY282" fmla="*/ 40500 h 336550"/>
              <a:gd name="connsiteX283" fmla="*/ 161787 w 292270"/>
              <a:gd name="connsiteY283" fmla="*/ 56400 h 336550"/>
              <a:gd name="connsiteX284" fmla="*/ 151274 w 292270"/>
              <a:gd name="connsiteY284" fmla="*/ 40500 h 336550"/>
              <a:gd name="connsiteX285" fmla="*/ 156531 w 292270"/>
              <a:gd name="connsiteY285" fmla="*/ 28575 h 336550"/>
              <a:gd name="connsiteX286" fmla="*/ 144703 w 292270"/>
              <a:gd name="connsiteY286" fmla="*/ 28575 h 336550"/>
              <a:gd name="connsiteX287" fmla="*/ 164533 w 292270"/>
              <a:gd name="connsiteY287" fmla="*/ 0 h 336550"/>
              <a:gd name="connsiteX288" fmla="*/ 266895 w 292270"/>
              <a:gd name="connsiteY288" fmla="*/ 48642 h 336550"/>
              <a:gd name="connsiteX289" fmla="*/ 291829 w 292270"/>
              <a:gd name="connsiteY289" fmla="*/ 130150 h 336550"/>
              <a:gd name="connsiteX290" fmla="*/ 269520 w 292270"/>
              <a:gd name="connsiteY290" fmla="*/ 206400 h 336550"/>
              <a:gd name="connsiteX291" fmla="*/ 257709 w 292270"/>
              <a:gd name="connsiteY291" fmla="*/ 324718 h 336550"/>
              <a:gd name="connsiteX292" fmla="*/ 256396 w 292270"/>
              <a:gd name="connsiteY292" fmla="*/ 332606 h 336550"/>
              <a:gd name="connsiteX293" fmla="*/ 249835 w 292270"/>
              <a:gd name="connsiteY293" fmla="*/ 336550 h 336550"/>
              <a:gd name="connsiteX294" fmla="*/ 105478 w 292270"/>
              <a:gd name="connsiteY294" fmla="*/ 336550 h 336550"/>
              <a:gd name="connsiteX295" fmla="*/ 97604 w 292270"/>
              <a:gd name="connsiteY295" fmla="*/ 331292 h 336550"/>
              <a:gd name="connsiteX296" fmla="*/ 96292 w 292270"/>
              <a:gd name="connsiteY296" fmla="*/ 315516 h 336550"/>
              <a:gd name="connsiteX297" fmla="*/ 96292 w 292270"/>
              <a:gd name="connsiteY297" fmla="*/ 312887 h 336550"/>
              <a:gd name="connsiteX298" fmla="*/ 71357 w 292270"/>
              <a:gd name="connsiteY298" fmla="*/ 294481 h 336550"/>
              <a:gd name="connsiteX299" fmla="*/ 31987 w 292270"/>
              <a:gd name="connsiteY299" fmla="*/ 278706 h 336550"/>
              <a:gd name="connsiteX300" fmla="*/ 25426 w 292270"/>
              <a:gd name="connsiteY300" fmla="*/ 236637 h 336550"/>
              <a:gd name="connsiteX301" fmla="*/ 21489 w 292270"/>
              <a:gd name="connsiteY301" fmla="*/ 209029 h 336550"/>
              <a:gd name="connsiteX302" fmla="*/ 16239 w 292270"/>
              <a:gd name="connsiteY302" fmla="*/ 205085 h 336550"/>
              <a:gd name="connsiteX303" fmla="*/ 491 w 292270"/>
              <a:gd name="connsiteY303" fmla="*/ 191939 h 336550"/>
              <a:gd name="connsiteX304" fmla="*/ 4428 w 292270"/>
              <a:gd name="connsiteY304" fmla="*/ 177478 h 336550"/>
              <a:gd name="connsiteX305" fmla="*/ 24113 w 292270"/>
              <a:gd name="connsiteY305" fmla="*/ 126206 h 336550"/>
              <a:gd name="connsiteX306" fmla="*/ 29363 w 292270"/>
              <a:gd name="connsiteY306" fmla="*/ 97284 h 336550"/>
              <a:gd name="connsiteX307" fmla="*/ 81856 w 292270"/>
              <a:gd name="connsiteY307" fmla="*/ 26293 h 336550"/>
              <a:gd name="connsiteX308" fmla="*/ 164533 w 292270"/>
              <a:gd name="connsiteY308" fmla="*/ 0 h 336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</a:cxnLst>
            <a:rect l="l" t="t" r="r" b="b"/>
            <a:pathLst>
              <a:path w="292270" h="336550">
                <a:moveTo>
                  <a:pt x="184010" y="131763"/>
                </a:moveTo>
                <a:cubicBezTo>
                  <a:pt x="179928" y="131763"/>
                  <a:pt x="178567" y="135573"/>
                  <a:pt x="178567" y="141923"/>
                </a:cubicBezTo>
                <a:cubicBezTo>
                  <a:pt x="178567" y="147003"/>
                  <a:pt x="179928" y="150813"/>
                  <a:pt x="184010" y="150813"/>
                </a:cubicBezTo>
                <a:cubicBezTo>
                  <a:pt x="188092" y="150813"/>
                  <a:pt x="188092" y="144463"/>
                  <a:pt x="188092" y="141923"/>
                </a:cubicBezTo>
                <a:cubicBezTo>
                  <a:pt x="188092" y="138113"/>
                  <a:pt x="188092" y="131763"/>
                  <a:pt x="184010" y="131763"/>
                </a:cubicBezTo>
                <a:close/>
                <a:moveTo>
                  <a:pt x="141147" y="131763"/>
                </a:moveTo>
                <a:cubicBezTo>
                  <a:pt x="138425" y="131763"/>
                  <a:pt x="135704" y="135573"/>
                  <a:pt x="135704" y="141923"/>
                </a:cubicBezTo>
                <a:cubicBezTo>
                  <a:pt x="135704" y="147003"/>
                  <a:pt x="138425" y="150813"/>
                  <a:pt x="141147" y="150813"/>
                </a:cubicBezTo>
                <a:cubicBezTo>
                  <a:pt x="145229" y="150813"/>
                  <a:pt x="145229" y="144463"/>
                  <a:pt x="145229" y="141923"/>
                </a:cubicBezTo>
                <a:cubicBezTo>
                  <a:pt x="145229" y="138113"/>
                  <a:pt x="145229" y="131763"/>
                  <a:pt x="141147" y="131763"/>
                </a:cubicBezTo>
                <a:close/>
                <a:moveTo>
                  <a:pt x="96811" y="131763"/>
                </a:moveTo>
                <a:cubicBezTo>
                  <a:pt x="95488" y="131763"/>
                  <a:pt x="94165" y="132822"/>
                  <a:pt x="92842" y="134938"/>
                </a:cubicBezTo>
                <a:cubicBezTo>
                  <a:pt x="95488" y="134938"/>
                  <a:pt x="98134" y="134938"/>
                  <a:pt x="100780" y="134938"/>
                </a:cubicBezTo>
                <a:cubicBezTo>
                  <a:pt x="100780" y="132822"/>
                  <a:pt x="99457" y="131763"/>
                  <a:pt x="96811" y="131763"/>
                </a:cubicBezTo>
                <a:close/>
                <a:moveTo>
                  <a:pt x="225310" y="127000"/>
                </a:moveTo>
                <a:cubicBezTo>
                  <a:pt x="226721" y="127000"/>
                  <a:pt x="226721" y="127000"/>
                  <a:pt x="226721" y="127000"/>
                </a:cubicBezTo>
                <a:cubicBezTo>
                  <a:pt x="226721" y="127000"/>
                  <a:pt x="226721" y="127000"/>
                  <a:pt x="229543" y="127000"/>
                </a:cubicBezTo>
                <a:cubicBezTo>
                  <a:pt x="230954" y="127000"/>
                  <a:pt x="230954" y="127000"/>
                  <a:pt x="230954" y="127000"/>
                </a:cubicBezTo>
                <a:cubicBezTo>
                  <a:pt x="230954" y="127000"/>
                  <a:pt x="230954" y="127000"/>
                  <a:pt x="230954" y="155792"/>
                </a:cubicBezTo>
                <a:cubicBezTo>
                  <a:pt x="230954" y="155792"/>
                  <a:pt x="230954" y="157163"/>
                  <a:pt x="229543" y="157163"/>
                </a:cubicBezTo>
                <a:cubicBezTo>
                  <a:pt x="229543" y="157163"/>
                  <a:pt x="229543" y="157163"/>
                  <a:pt x="225310" y="157163"/>
                </a:cubicBezTo>
                <a:cubicBezTo>
                  <a:pt x="225310" y="157163"/>
                  <a:pt x="225310" y="155792"/>
                  <a:pt x="225310" y="155792"/>
                </a:cubicBezTo>
                <a:cubicBezTo>
                  <a:pt x="225310" y="155792"/>
                  <a:pt x="225310" y="155792"/>
                  <a:pt x="225310" y="132484"/>
                </a:cubicBezTo>
                <a:cubicBezTo>
                  <a:pt x="225310" y="132484"/>
                  <a:pt x="225310" y="132484"/>
                  <a:pt x="221076" y="133855"/>
                </a:cubicBezTo>
                <a:cubicBezTo>
                  <a:pt x="221076" y="135227"/>
                  <a:pt x="221076" y="135227"/>
                  <a:pt x="221076" y="135227"/>
                </a:cubicBezTo>
                <a:cubicBezTo>
                  <a:pt x="219665" y="133855"/>
                  <a:pt x="219665" y="133855"/>
                  <a:pt x="219665" y="133855"/>
                </a:cubicBezTo>
                <a:cubicBezTo>
                  <a:pt x="219665" y="133855"/>
                  <a:pt x="219665" y="133855"/>
                  <a:pt x="219665" y="131113"/>
                </a:cubicBezTo>
                <a:cubicBezTo>
                  <a:pt x="218254" y="131113"/>
                  <a:pt x="219665" y="129742"/>
                  <a:pt x="219665" y="129742"/>
                </a:cubicBezTo>
                <a:cubicBezTo>
                  <a:pt x="219665" y="129742"/>
                  <a:pt x="219665" y="129742"/>
                  <a:pt x="225310" y="127000"/>
                </a:cubicBezTo>
                <a:close/>
                <a:moveTo>
                  <a:pt x="203791" y="127000"/>
                </a:moveTo>
                <a:cubicBezTo>
                  <a:pt x="203791" y="127000"/>
                  <a:pt x="203791" y="127000"/>
                  <a:pt x="207495" y="127000"/>
                </a:cubicBezTo>
                <a:cubicBezTo>
                  <a:pt x="207495" y="127000"/>
                  <a:pt x="208730" y="127000"/>
                  <a:pt x="208730" y="127000"/>
                </a:cubicBezTo>
                <a:cubicBezTo>
                  <a:pt x="208730" y="127000"/>
                  <a:pt x="208730" y="127000"/>
                  <a:pt x="208730" y="155792"/>
                </a:cubicBezTo>
                <a:cubicBezTo>
                  <a:pt x="208730" y="155792"/>
                  <a:pt x="207495" y="157163"/>
                  <a:pt x="207495" y="157163"/>
                </a:cubicBezTo>
                <a:cubicBezTo>
                  <a:pt x="207495" y="157163"/>
                  <a:pt x="207495" y="157163"/>
                  <a:pt x="203791" y="157163"/>
                </a:cubicBezTo>
                <a:cubicBezTo>
                  <a:pt x="203791" y="157163"/>
                  <a:pt x="202556" y="155792"/>
                  <a:pt x="202556" y="155792"/>
                </a:cubicBezTo>
                <a:cubicBezTo>
                  <a:pt x="202556" y="155792"/>
                  <a:pt x="202556" y="155792"/>
                  <a:pt x="202556" y="132484"/>
                </a:cubicBezTo>
                <a:cubicBezTo>
                  <a:pt x="202556" y="132484"/>
                  <a:pt x="202556" y="132484"/>
                  <a:pt x="200086" y="133855"/>
                </a:cubicBezTo>
                <a:cubicBezTo>
                  <a:pt x="200086" y="135227"/>
                  <a:pt x="198852" y="135227"/>
                  <a:pt x="198852" y="135227"/>
                </a:cubicBezTo>
                <a:cubicBezTo>
                  <a:pt x="198852" y="133855"/>
                  <a:pt x="198852" y="133855"/>
                  <a:pt x="198852" y="133855"/>
                </a:cubicBezTo>
                <a:cubicBezTo>
                  <a:pt x="198852" y="133855"/>
                  <a:pt x="198852" y="133855"/>
                  <a:pt x="197617" y="131113"/>
                </a:cubicBezTo>
                <a:cubicBezTo>
                  <a:pt x="197617" y="131113"/>
                  <a:pt x="197617" y="129742"/>
                  <a:pt x="198852" y="129742"/>
                </a:cubicBezTo>
                <a:cubicBezTo>
                  <a:pt x="198852" y="129742"/>
                  <a:pt x="198852" y="129742"/>
                  <a:pt x="203791" y="127000"/>
                </a:cubicBezTo>
                <a:close/>
                <a:moveTo>
                  <a:pt x="183964" y="127000"/>
                </a:moveTo>
                <a:cubicBezTo>
                  <a:pt x="189044" y="127000"/>
                  <a:pt x="192854" y="132246"/>
                  <a:pt x="192854" y="141426"/>
                </a:cubicBezTo>
                <a:cubicBezTo>
                  <a:pt x="192854" y="151918"/>
                  <a:pt x="189044" y="157163"/>
                  <a:pt x="182694" y="157163"/>
                </a:cubicBezTo>
                <a:cubicBezTo>
                  <a:pt x="177614" y="157163"/>
                  <a:pt x="173804" y="151918"/>
                  <a:pt x="173804" y="142737"/>
                </a:cubicBezTo>
                <a:cubicBezTo>
                  <a:pt x="173804" y="133557"/>
                  <a:pt x="177614" y="127000"/>
                  <a:pt x="183964" y="127000"/>
                </a:cubicBezTo>
                <a:close/>
                <a:moveTo>
                  <a:pt x="161699" y="127000"/>
                </a:moveTo>
                <a:cubicBezTo>
                  <a:pt x="161699" y="127000"/>
                  <a:pt x="161699" y="127000"/>
                  <a:pt x="164478" y="127000"/>
                </a:cubicBezTo>
                <a:cubicBezTo>
                  <a:pt x="165867" y="127000"/>
                  <a:pt x="165867" y="127000"/>
                  <a:pt x="165867" y="127000"/>
                </a:cubicBezTo>
                <a:cubicBezTo>
                  <a:pt x="165867" y="127000"/>
                  <a:pt x="165867" y="127000"/>
                  <a:pt x="165867" y="155792"/>
                </a:cubicBezTo>
                <a:cubicBezTo>
                  <a:pt x="165867" y="155792"/>
                  <a:pt x="165867" y="157163"/>
                  <a:pt x="164478" y="157163"/>
                </a:cubicBezTo>
                <a:cubicBezTo>
                  <a:pt x="164478" y="157163"/>
                  <a:pt x="164478" y="157163"/>
                  <a:pt x="161699" y="157163"/>
                </a:cubicBezTo>
                <a:cubicBezTo>
                  <a:pt x="160310" y="157163"/>
                  <a:pt x="160310" y="155792"/>
                  <a:pt x="160310" y="155792"/>
                </a:cubicBezTo>
                <a:cubicBezTo>
                  <a:pt x="160310" y="155792"/>
                  <a:pt x="160310" y="155792"/>
                  <a:pt x="160310" y="132484"/>
                </a:cubicBezTo>
                <a:cubicBezTo>
                  <a:pt x="160310" y="132484"/>
                  <a:pt x="160310" y="132484"/>
                  <a:pt x="156143" y="133855"/>
                </a:cubicBezTo>
                <a:cubicBezTo>
                  <a:pt x="156143" y="135227"/>
                  <a:pt x="156143" y="135227"/>
                  <a:pt x="156143" y="135227"/>
                </a:cubicBezTo>
                <a:cubicBezTo>
                  <a:pt x="154754" y="133855"/>
                  <a:pt x="154754" y="133855"/>
                  <a:pt x="154754" y="133855"/>
                </a:cubicBezTo>
                <a:cubicBezTo>
                  <a:pt x="154754" y="133855"/>
                  <a:pt x="154754" y="133855"/>
                  <a:pt x="154754" y="131113"/>
                </a:cubicBezTo>
                <a:cubicBezTo>
                  <a:pt x="154754" y="131113"/>
                  <a:pt x="154754" y="129742"/>
                  <a:pt x="154754" y="129742"/>
                </a:cubicBezTo>
                <a:cubicBezTo>
                  <a:pt x="154754" y="129742"/>
                  <a:pt x="154754" y="129742"/>
                  <a:pt x="161699" y="127000"/>
                </a:cubicBezTo>
                <a:close/>
                <a:moveTo>
                  <a:pt x="141261" y="127000"/>
                </a:moveTo>
                <a:cubicBezTo>
                  <a:pt x="147710" y="127000"/>
                  <a:pt x="151580" y="132246"/>
                  <a:pt x="151580" y="141426"/>
                </a:cubicBezTo>
                <a:cubicBezTo>
                  <a:pt x="151580" y="151918"/>
                  <a:pt x="147710" y="157163"/>
                  <a:pt x="141261" y="157163"/>
                </a:cubicBezTo>
                <a:cubicBezTo>
                  <a:pt x="134811" y="157163"/>
                  <a:pt x="130942" y="151918"/>
                  <a:pt x="130942" y="142737"/>
                </a:cubicBezTo>
                <a:cubicBezTo>
                  <a:pt x="130942" y="133557"/>
                  <a:pt x="134811" y="127000"/>
                  <a:pt x="141261" y="127000"/>
                </a:cubicBezTo>
                <a:close/>
                <a:moveTo>
                  <a:pt x="247736" y="80963"/>
                </a:moveTo>
                <a:cubicBezTo>
                  <a:pt x="245015" y="80963"/>
                  <a:pt x="243654" y="85091"/>
                  <a:pt x="243654" y="91970"/>
                </a:cubicBezTo>
                <a:cubicBezTo>
                  <a:pt x="243654" y="97474"/>
                  <a:pt x="245015" y="101601"/>
                  <a:pt x="247736" y="101601"/>
                </a:cubicBezTo>
                <a:cubicBezTo>
                  <a:pt x="251818" y="101601"/>
                  <a:pt x="253179" y="94722"/>
                  <a:pt x="253179" y="90594"/>
                </a:cubicBezTo>
                <a:cubicBezTo>
                  <a:pt x="253179" y="87843"/>
                  <a:pt x="251818" y="80963"/>
                  <a:pt x="247736" y="80963"/>
                </a:cubicBezTo>
                <a:close/>
                <a:moveTo>
                  <a:pt x="205328" y="80963"/>
                </a:moveTo>
                <a:cubicBezTo>
                  <a:pt x="203060" y="80963"/>
                  <a:pt x="200792" y="85091"/>
                  <a:pt x="200792" y="91970"/>
                </a:cubicBezTo>
                <a:cubicBezTo>
                  <a:pt x="200792" y="97474"/>
                  <a:pt x="203060" y="101601"/>
                  <a:pt x="205328" y="101601"/>
                </a:cubicBezTo>
                <a:cubicBezTo>
                  <a:pt x="208730" y="101601"/>
                  <a:pt x="208730" y="94722"/>
                  <a:pt x="208730" y="90594"/>
                </a:cubicBezTo>
                <a:cubicBezTo>
                  <a:pt x="208730" y="87843"/>
                  <a:pt x="208730" y="80963"/>
                  <a:pt x="205328" y="80963"/>
                </a:cubicBezTo>
                <a:close/>
                <a:moveTo>
                  <a:pt x="184010" y="80963"/>
                </a:moveTo>
                <a:cubicBezTo>
                  <a:pt x="179928" y="80963"/>
                  <a:pt x="178567" y="85091"/>
                  <a:pt x="178567" y="91970"/>
                </a:cubicBezTo>
                <a:cubicBezTo>
                  <a:pt x="178567" y="97474"/>
                  <a:pt x="179928" y="101601"/>
                  <a:pt x="184010" y="101601"/>
                </a:cubicBezTo>
                <a:cubicBezTo>
                  <a:pt x="188092" y="101601"/>
                  <a:pt x="188092" y="94722"/>
                  <a:pt x="188092" y="90594"/>
                </a:cubicBezTo>
                <a:cubicBezTo>
                  <a:pt x="188092" y="87843"/>
                  <a:pt x="188092" y="80963"/>
                  <a:pt x="184010" y="80963"/>
                </a:cubicBezTo>
                <a:close/>
                <a:moveTo>
                  <a:pt x="162011" y="80963"/>
                </a:moveTo>
                <a:cubicBezTo>
                  <a:pt x="159290" y="80963"/>
                  <a:pt x="157929" y="85091"/>
                  <a:pt x="157929" y="91970"/>
                </a:cubicBezTo>
                <a:cubicBezTo>
                  <a:pt x="157929" y="97474"/>
                  <a:pt x="159290" y="101601"/>
                  <a:pt x="162011" y="101601"/>
                </a:cubicBezTo>
                <a:cubicBezTo>
                  <a:pt x="166093" y="101601"/>
                  <a:pt x="167454" y="94722"/>
                  <a:pt x="167454" y="90594"/>
                </a:cubicBezTo>
                <a:cubicBezTo>
                  <a:pt x="167454" y="87843"/>
                  <a:pt x="166093" y="80963"/>
                  <a:pt x="162011" y="80963"/>
                </a:cubicBezTo>
                <a:close/>
                <a:moveTo>
                  <a:pt x="76173" y="80963"/>
                </a:moveTo>
                <a:cubicBezTo>
                  <a:pt x="73527" y="80963"/>
                  <a:pt x="72204" y="85091"/>
                  <a:pt x="72204" y="91970"/>
                </a:cubicBezTo>
                <a:cubicBezTo>
                  <a:pt x="72204" y="97474"/>
                  <a:pt x="73527" y="101601"/>
                  <a:pt x="76173" y="101601"/>
                </a:cubicBezTo>
                <a:cubicBezTo>
                  <a:pt x="80142" y="101601"/>
                  <a:pt x="80142" y="94722"/>
                  <a:pt x="80142" y="90594"/>
                </a:cubicBezTo>
                <a:cubicBezTo>
                  <a:pt x="80142" y="87843"/>
                  <a:pt x="80142" y="80963"/>
                  <a:pt x="76173" y="80963"/>
                </a:cubicBezTo>
                <a:close/>
                <a:moveTo>
                  <a:pt x="225310" y="76200"/>
                </a:moveTo>
                <a:cubicBezTo>
                  <a:pt x="226721" y="76200"/>
                  <a:pt x="226721" y="76200"/>
                  <a:pt x="226721" y="76200"/>
                </a:cubicBezTo>
                <a:cubicBezTo>
                  <a:pt x="226721" y="76200"/>
                  <a:pt x="226721" y="76200"/>
                  <a:pt x="229543" y="76200"/>
                </a:cubicBezTo>
                <a:cubicBezTo>
                  <a:pt x="230954" y="76200"/>
                  <a:pt x="230954" y="77511"/>
                  <a:pt x="230954" y="77511"/>
                </a:cubicBezTo>
                <a:cubicBezTo>
                  <a:pt x="230954" y="77511"/>
                  <a:pt x="230954" y="77511"/>
                  <a:pt x="230954" y="105052"/>
                </a:cubicBezTo>
                <a:cubicBezTo>
                  <a:pt x="230954" y="105052"/>
                  <a:pt x="230954" y="106363"/>
                  <a:pt x="229543" y="106363"/>
                </a:cubicBezTo>
                <a:cubicBezTo>
                  <a:pt x="229543" y="106363"/>
                  <a:pt x="229543" y="106363"/>
                  <a:pt x="225310" y="106363"/>
                </a:cubicBezTo>
                <a:cubicBezTo>
                  <a:pt x="225310" y="106363"/>
                  <a:pt x="225310" y="105052"/>
                  <a:pt x="225310" y="105052"/>
                </a:cubicBezTo>
                <a:cubicBezTo>
                  <a:pt x="225310" y="105052"/>
                  <a:pt x="225310" y="105052"/>
                  <a:pt x="225310" y="82757"/>
                </a:cubicBezTo>
                <a:cubicBezTo>
                  <a:pt x="225310" y="82757"/>
                  <a:pt x="225310" y="82757"/>
                  <a:pt x="221076" y="84069"/>
                </a:cubicBezTo>
                <a:cubicBezTo>
                  <a:pt x="219665" y="84069"/>
                  <a:pt x="219665" y="84069"/>
                  <a:pt x="219665" y="84069"/>
                </a:cubicBezTo>
                <a:cubicBezTo>
                  <a:pt x="219665" y="84069"/>
                  <a:pt x="219665" y="84069"/>
                  <a:pt x="219665" y="81446"/>
                </a:cubicBezTo>
                <a:cubicBezTo>
                  <a:pt x="218254" y="80134"/>
                  <a:pt x="219665" y="80134"/>
                  <a:pt x="219665" y="80134"/>
                </a:cubicBezTo>
                <a:cubicBezTo>
                  <a:pt x="219665" y="80134"/>
                  <a:pt x="219665" y="80134"/>
                  <a:pt x="225310" y="76200"/>
                </a:cubicBezTo>
                <a:close/>
                <a:moveTo>
                  <a:pt x="205555" y="76200"/>
                </a:moveTo>
                <a:cubicBezTo>
                  <a:pt x="212500" y="76200"/>
                  <a:pt x="216667" y="81446"/>
                  <a:pt x="216667" y="90626"/>
                </a:cubicBezTo>
                <a:cubicBezTo>
                  <a:pt x="216667" y="101118"/>
                  <a:pt x="212500" y="106363"/>
                  <a:pt x="205555" y="106363"/>
                </a:cubicBezTo>
                <a:cubicBezTo>
                  <a:pt x="198609" y="106363"/>
                  <a:pt x="194442" y="101118"/>
                  <a:pt x="194442" y="91937"/>
                </a:cubicBezTo>
                <a:cubicBezTo>
                  <a:pt x="194442" y="81446"/>
                  <a:pt x="198609" y="76200"/>
                  <a:pt x="205555" y="76200"/>
                </a:cubicBezTo>
                <a:close/>
                <a:moveTo>
                  <a:pt x="183964" y="76200"/>
                </a:moveTo>
                <a:cubicBezTo>
                  <a:pt x="189044" y="76200"/>
                  <a:pt x="192854" y="81446"/>
                  <a:pt x="192854" y="90626"/>
                </a:cubicBezTo>
                <a:cubicBezTo>
                  <a:pt x="192854" y="101118"/>
                  <a:pt x="189044" y="106363"/>
                  <a:pt x="182694" y="106363"/>
                </a:cubicBezTo>
                <a:cubicBezTo>
                  <a:pt x="177614" y="106363"/>
                  <a:pt x="173804" y="101118"/>
                  <a:pt x="173804" y="91937"/>
                </a:cubicBezTo>
                <a:cubicBezTo>
                  <a:pt x="173804" y="81446"/>
                  <a:pt x="177614" y="76200"/>
                  <a:pt x="183964" y="76200"/>
                </a:cubicBezTo>
                <a:close/>
                <a:moveTo>
                  <a:pt x="161898" y="76200"/>
                </a:moveTo>
                <a:cubicBezTo>
                  <a:pt x="168347" y="76200"/>
                  <a:pt x="172217" y="81446"/>
                  <a:pt x="172217" y="90626"/>
                </a:cubicBezTo>
                <a:cubicBezTo>
                  <a:pt x="172217" y="101118"/>
                  <a:pt x="168347" y="106363"/>
                  <a:pt x="161898" y="106363"/>
                </a:cubicBezTo>
                <a:cubicBezTo>
                  <a:pt x="155448" y="106363"/>
                  <a:pt x="152869" y="101118"/>
                  <a:pt x="151579" y="91937"/>
                </a:cubicBezTo>
                <a:cubicBezTo>
                  <a:pt x="151579" y="81446"/>
                  <a:pt x="156738" y="76200"/>
                  <a:pt x="161898" y="76200"/>
                </a:cubicBezTo>
                <a:close/>
                <a:moveTo>
                  <a:pt x="139584" y="76200"/>
                </a:moveTo>
                <a:cubicBezTo>
                  <a:pt x="139584" y="76200"/>
                  <a:pt x="139584" y="76200"/>
                  <a:pt x="140996" y="76200"/>
                </a:cubicBezTo>
                <a:cubicBezTo>
                  <a:pt x="140996" y="76200"/>
                  <a:pt x="140996" y="76200"/>
                  <a:pt x="143818" y="76200"/>
                </a:cubicBezTo>
                <a:cubicBezTo>
                  <a:pt x="143818" y="76200"/>
                  <a:pt x="145229" y="77511"/>
                  <a:pt x="145229" y="77511"/>
                </a:cubicBezTo>
                <a:cubicBezTo>
                  <a:pt x="145229" y="77511"/>
                  <a:pt x="145229" y="77511"/>
                  <a:pt x="145229" y="105052"/>
                </a:cubicBezTo>
                <a:cubicBezTo>
                  <a:pt x="145229" y="105052"/>
                  <a:pt x="143818" y="106363"/>
                  <a:pt x="143818" y="106363"/>
                </a:cubicBezTo>
                <a:cubicBezTo>
                  <a:pt x="143818" y="106363"/>
                  <a:pt x="143818" y="106363"/>
                  <a:pt x="139584" y="106363"/>
                </a:cubicBezTo>
                <a:cubicBezTo>
                  <a:pt x="139584" y="106363"/>
                  <a:pt x="139584" y="105052"/>
                  <a:pt x="139584" y="105052"/>
                </a:cubicBezTo>
                <a:cubicBezTo>
                  <a:pt x="139584" y="105052"/>
                  <a:pt x="139584" y="105052"/>
                  <a:pt x="139584" y="82757"/>
                </a:cubicBezTo>
                <a:cubicBezTo>
                  <a:pt x="139584" y="82757"/>
                  <a:pt x="139584" y="82757"/>
                  <a:pt x="135351" y="84069"/>
                </a:cubicBezTo>
                <a:cubicBezTo>
                  <a:pt x="135351" y="84069"/>
                  <a:pt x="135351" y="84069"/>
                  <a:pt x="133940" y="84069"/>
                </a:cubicBezTo>
                <a:lnTo>
                  <a:pt x="132529" y="81446"/>
                </a:lnTo>
                <a:cubicBezTo>
                  <a:pt x="132529" y="80134"/>
                  <a:pt x="132529" y="80134"/>
                  <a:pt x="133940" y="80134"/>
                </a:cubicBezTo>
                <a:cubicBezTo>
                  <a:pt x="133940" y="80134"/>
                  <a:pt x="133940" y="80134"/>
                  <a:pt x="139584" y="76200"/>
                </a:cubicBezTo>
                <a:close/>
                <a:moveTo>
                  <a:pt x="118837" y="76200"/>
                </a:moveTo>
                <a:cubicBezTo>
                  <a:pt x="118837" y="76200"/>
                  <a:pt x="118837" y="76200"/>
                  <a:pt x="123005" y="76200"/>
                </a:cubicBezTo>
                <a:cubicBezTo>
                  <a:pt x="123005" y="76200"/>
                  <a:pt x="123005" y="77511"/>
                  <a:pt x="123005" y="77511"/>
                </a:cubicBezTo>
                <a:cubicBezTo>
                  <a:pt x="123005" y="77511"/>
                  <a:pt x="123005" y="77511"/>
                  <a:pt x="123005" y="105052"/>
                </a:cubicBezTo>
                <a:cubicBezTo>
                  <a:pt x="123005" y="105052"/>
                  <a:pt x="123005" y="106363"/>
                  <a:pt x="123005" y="106363"/>
                </a:cubicBezTo>
                <a:cubicBezTo>
                  <a:pt x="123005" y="106363"/>
                  <a:pt x="123005" y="106363"/>
                  <a:pt x="118837" y="106363"/>
                </a:cubicBezTo>
                <a:cubicBezTo>
                  <a:pt x="118837" y="106363"/>
                  <a:pt x="117448" y="105052"/>
                  <a:pt x="117448" y="105052"/>
                </a:cubicBezTo>
                <a:cubicBezTo>
                  <a:pt x="117448" y="105052"/>
                  <a:pt x="117448" y="105052"/>
                  <a:pt x="117448" y="82757"/>
                </a:cubicBezTo>
                <a:cubicBezTo>
                  <a:pt x="117448" y="82757"/>
                  <a:pt x="117448" y="82757"/>
                  <a:pt x="114670" y="84069"/>
                </a:cubicBezTo>
                <a:cubicBezTo>
                  <a:pt x="113281" y="84069"/>
                  <a:pt x="113281" y="84069"/>
                  <a:pt x="113281" y="84069"/>
                </a:cubicBezTo>
                <a:cubicBezTo>
                  <a:pt x="113281" y="84069"/>
                  <a:pt x="113281" y="84069"/>
                  <a:pt x="111892" y="81446"/>
                </a:cubicBezTo>
                <a:cubicBezTo>
                  <a:pt x="111892" y="80134"/>
                  <a:pt x="111892" y="80134"/>
                  <a:pt x="111892" y="80134"/>
                </a:cubicBezTo>
                <a:cubicBezTo>
                  <a:pt x="111892" y="80134"/>
                  <a:pt x="111892" y="80134"/>
                  <a:pt x="118837" y="76200"/>
                </a:cubicBezTo>
                <a:close/>
                <a:moveTo>
                  <a:pt x="97207" y="76200"/>
                </a:moveTo>
                <a:cubicBezTo>
                  <a:pt x="97207" y="76200"/>
                  <a:pt x="97207" y="76200"/>
                  <a:pt x="99588" y="76200"/>
                </a:cubicBezTo>
                <a:cubicBezTo>
                  <a:pt x="100779" y="76200"/>
                  <a:pt x="100779" y="77511"/>
                  <a:pt x="100779" y="77511"/>
                </a:cubicBezTo>
                <a:cubicBezTo>
                  <a:pt x="100779" y="77511"/>
                  <a:pt x="100779" y="77511"/>
                  <a:pt x="100779" y="105052"/>
                </a:cubicBezTo>
                <a:cubicBezTo>
                  <a:pt x="100779" y="105052"/>
                  <a:pt x="100779" y="106363"/>
                  <a:pt x="99588" y="106363"/>
                </a:cubicBezTo>
                <a:cubicBezTo>
                  <a:pt x="99588" y="106363"/>
                  <a:pt x="99588" y="106363"/>
                  <a:pt x="97207" y="106363"/>
                </a:cubicBezTo>
                <a:cubicBezTo>
                  <a:pt x="96016" y="106363"/>
                  <a:pt x="96016" y="105052"/>
                  <a:pt x="96016" y="105052"/>
                </a:cubicBezTo>
                <a:cubicBezTo>
                  <a:pt x="96016" y="105052"/>
                  <a:pt x="96016" y="105052"/>
                  <a:pt x="96016" y="82757"/>
                </a:cubicBezTo>
                <a:cubicBezTo>
                  <a:pt x="96016" y="82757"/>
                  <a:pt x="96016" y="82757"/>
                  <a:pt x="92444" y="84069"/>
                </a:cubicBezTo>
                <a:cubicBezTo>
                  <a:pt x="91254" y="84069"/>
                  <a:pt x="91254" y="84069"/>
                  <a:pt x="91254" y="84069"/>
                </a:cubicBezTo>
                <a:cubicBezTo>
                  <a:pt x="91254" y="84069"/>
                  <a:pt x="91254" y="84069"/>
                  <a:pt x="91254" y="81446"/>
                </a:cubicBezTo>
                <a:cubicBezTo>
                  <a:pt x="91254" y="80134"/>
                  <a:pt x="91254" y="80134"/>
                  <a:pt x="91254" y="80134"/>
                </a:cubicBezTo>
                <a:cubicBezTo>
                  <a:pt x="91254" y="80134"/>
                  <a:pt x="91254" y="80134"/>
                  <a:pt x="97207" y="76200"/>
                </a:cubicBezTo>
                <a:close/>
                <a:moveTo>
                  <a:pt x="201926" y="36513"/>
                </a:moveTo>
                <a:cubicBezTo>
                  <a:pt x="200792" y="37812"/>
                  <a:pt x="200792" y="39111"/>
                  <a:pt x="200792" y="40409"/>
                </a:cubicBezTo>
                <a:cubicBezTo>
                  <a:pt x="200792" y="46904"/>
                  <a:pt x="203060" y="50801"/>
                  <a:pt x="205328" y="50801"/>
                </a:cubicBezTo>
                <a:cubicBezTo>
                  <a:pt x="208730" y="50801"/>
                  <a:pt x="208730" y="44306"/>
                  <a:pt x="208730" y="40409"/>
                </a:cubicBezTo>
                <a:cubicBezTo>
                  <a:pt x="208730" y="40409"/>
                  <a:pt x="208730" y="40409"/>
                  <a:pt x="208730" y="39111"/>
                </a:cubicBezTo>
                <a:cubicBezTo>
                  <a:pt x="206462" y="37812"/>
                  <a:pt x="204194" y="36513"/>
                  <a:pt x="201926" y="36513"/>
                </a:cubicBezTo>
                <a:close/>
                <a:moveTo>
                  <a:pt x="123005" y="34925"/>
                </a:moveTo>
                <a:cubicBezTo>
                  <a:pt x="120737" y="34925"/>
                  <a:pt x="118469" y="36248"/>
                  <a:pt x="116201" y="37571"/>
                </a:cubicBezTo>
                <a:cubicBezTo>
                  <a:pt x="116201" y="38894"/>
                  <a:pt x="115067" y="38894"/>
                  <a:pt x="115067" y="38894"/>
                </a:cubicBezTo>
                <a:cubicBezTo>
                  <a:pt x="115067" y="38894"/>
                  <a:pt x="115067" y="40216"/>
                  <a:pt x="115067" y="40216"/>
                </a:cubicBezTo>
                <a:cubicBezTo>
                  <a:pt x="115067" y="46831"/>
                  <a:pt x="116201" y="50800"/>
                  <a:pt x="119603" y="50800"/>
                </a:cubicBezTo>
                <a:cubicBezTo>
                  <a:pt x="123005" y="50800"/>
                  <a:pt x="123005" y="44185"/>
                  <a:pt x="123005" y="40216"/>
                </a:cubicBezTo>
                <a:cubicBezTo>
                  <a:pt x="123005" y="38894"/>
                  <a:pt x="123005" y="36248"/>
                  <a:pt x="123005" y="34925"/>
                </a:cubicBezTo>
                <a:close/>
                <a:moveTo>
                  <a:pt x="162011" y="31750"/>
                </a:moveTo>
                <a:cubicBezTo>
                  <a:pt x="159290" y="31750"/>
                  <a:pt x="157929" y="35560"/>
                  <a:pt x="157929" y="40640"/>
                </a:cubicBezTo>
                <a:cubicBezTo>
                  <a:pt x="157929" y="46990"/>
                  <a:pt x="159290" y="50800"/>
                  <a:pt x="162011" y="50800"/>
                </a:cubicBezTo>
                <a:cubicBezTo>
                  <a:pt x="166093" y="50800"/>
                  <a:pt x="167454" y="44450"/>
                  <a:pt x="167454" y="40640"/>
                </a:cubicBezTo>
                <a:cubicBezTo>
                  <a:pt x="167454" y="36830"/>
                  <a:pt x="166093" y="31750"/>
                  <a:pt x="162011" y="31750"/>
                </a:cubicBezTo>
                <a:close/>
                <a:moveTo>
                  <a:pt x="144703" y="28575"/>
                </a:moveTo>
                <a:cubicBezTo>
                  <a:pt x="144703" y="28575"/>
                  <a:pt x="144703" y="28575"/>
                  <a:pt x="144703" y="55075"/>
                </a:cubicBezTo>
                <a:cubicBezTo>
                  <a:pt x="144703" y="55075"/>
                  <a:pt x="143389" y="55075"/>
                  <a:pt x="143389" y="55075"/>
                </a:cubicBezTo>
                <a:cubicBezTo>
                  <a:pt x="143389" y="55075"/>
                  <a:pt x="143389" y="55075"/>
                  <a:pt x="139447" y="55075"/>
                </a:cubicBezTo>
                <a:cubicBezTo>
                  <a:pt x="139447" y="55075"/>
                  <a:pt x="139447" y="55075"/>
                  <a:pt x="139447" y="32550"/>
                </a:cubicBezTo>
                <a:cubicBezTo>
                  <a:pt x="139447" y="32550"/>
                  <a:pt x="139447" y="32550"/>
                  <a:pt x="135504" y="33875"/>
                </a:cubicBezTo>
                <a:cubicBezTo>
                  <a:pt x="135504" y="33875"/>
                  <a:pt x="135504" y="33875"/>
                  <a:pt x="134190" y="33875"/>
                </a:cubicBezTo>
                <a:cubicBezTo>
                  <a:pt x="134190" y="33875"/>
                  <a:pt x="134190" y="33875"/>
                  <a:pt x="132876" y="31225"/>
                </a:cubicBezTo>
                <a:cubicBezTo>
                  <a:pt x="131562" y="31225"/>
                  <a:pt x="130248" y="32550"/>
                  <a:pt x="127619" y="32550"/>
                </a:cubicBezTo>
                <a:cubicBezTo>
                  <a:pt x="128934" y="35200"/>
                  <a:pt x="128934" y="37850"/>
                  <a:pt x="128934" y="40500"/>
                </a:cubicBezTo>
                <a:cubicBezTo>
                  <a:pt x="128934" y="51100"/>
                  <a:pt x="124991" y="56400"/>
                  <a:pt x="118420" y="56400"/>
                </a:cubicBezTo>
                <a:cubicBezTo>
                  <a:pt x="113164" y="56400"/>
                  <a:pt x="109221" y="51100"/>
                  <a:pt x="109221" y="41825"/>
                </a:cubicBezTo>
                <a:cubicBezTo>
                  <a:pt x="106593" y="43150"/>
                  <a:pt x="103964" y="44475"/>
                  <a:pt x="101336" y="47125"/>
                </a:cubicBezTo>
                <a:cubicBezTo>
                  <a:pt x="101336" y="47125"/>
                  <a:pt x="101336" y="47125"/>
                  <a:pt x="101336" y="55075"/>
                </a:cubicBezTo>
                <a:cubicBezTo>
                  <a:pt x="101336" y="55075"/>
                  <a:pt x="101336" y="55075"/>
                  <a:pt x="100022" y="55075"/>
                </a:cubicBezTo>
                <a:cubicBezTo>
                  <a:pt x="100022" y="55075"/>
                  <a:pt x="100022" y="55075"/>
                  <a:pt x="97394" y="55075"/>
                </a:cubicBezTo>
                <a:cubicBezTo>
                  <a:pt x="96080" y="55075"/>
                  <a:pt x="96080" y="55075"/>
                  <a:pt x="96080" y="55075"/>
                </a:cubicBezTo>
                <a:cubicBezTo>
                  <a:pt x="96080" y="55075"/>
                  <a:pt x="96080" y="55075"/>
                  <a:pt x="96080" y="49775"/>
                </a:cubicBezTo>
                <a:cubicBezTo>
                  <a:pt x="85566" y="57725"/>
                  <a:pt x="77681" y="65675"/>
                  <a:pt x="72425" y="77600"/>
                </a:cubicBezTo>
                <a:cubicBezTo>
                  <a:pt x="73739" y="76275"/>
                  <a:pt x="75053" y="76275"/>
                  <a:pt x="76367" y="76275"/>
                </a:cubicBezTo>
                <a:cubicBezTo>
                  <a:pt x="82938" y="76275"/>
                  <a:pt x="86880" y="81575"/>
                  <a:pt x="86880" y="90850"/>
                </a:cubicBezTo>
                <a:cubicBezTo>
                  <a:pt x="86880" y="101450"/>
                  <a:pt x="82938" y="106750"/>
                  <a:pt x="76367" y="106750"/>
                </a:cubicBezTo>
                <a:cubicBezTo>
                  <a:pt x="71111" y="106750"/>
                  <a:pt x="68482" y="102775"/>
                  <a:pt x="67168" y="97475"/>
                </a:cubicBezTo>
                <a:cubicBezTo>
                  <a:pt x="65854" y="106750"/>
                  <a:pt x="69796" y="120000"/>
                  <a:pt x="75053" y="127950"/>
                </a:cubicBezTo>
                <a:cubicBezTo>
                  <a:pt x="75053" y="127950"/>
                  <a:pt x="76367" y="127950"/>
                  <a:pt x="76367" y="127950"/>
                </a:cubicBezTo>
                <a:cubicBezTo>
                  <a:pt x="76367" y="127950"/>
                  <a:pt x="76367" y="127950"/>
                  <a:pt x="78995" y="127950"/>
                </a:cubicBezTo>
                <a:cubicBezTo>
                  <a:pt x="78995" y="127950"/>
                  <a:pt x="80310" y="127950"/>
                  <a:pt x="80310" y="127950"/>
                </a:cubicBezTo>
                <a:cubicBezTo>
                  <a:pt x="80310" y="127950"/>
                  <a:pt x="80310" y="127950"/>
                  <a:pt x="80310" y="133250"/>
                </a:cubicBezTo>
                <a:cubicBezTo>
                  <a:pt x="82938" y="134575"/>
                  <a:pt x="85566" y="135900"/>
                  <a:pt x="88195" y="135900"/>
                </a:cubicBezTo>
                <a:cubicBezTo>
                  <a:pt x="89509" y="130600"/>
                  <a:pt x="93451" y="126625"/>
                  <a:pt x="97394" y="126625"/>
                </a:cubicBezTo>
                <a:cubicBezTo>
                  <a:pt x="102650" y="126625"/>
                  <a:pt x="106593" y="130600"/>
                  <a:pt x="107907" y="135900"/>
                </a:cubicBezTo>
                <a:cubicBezTo>
                  <a:pt x="110535" y="137225"/>
                  <a:pt x="113164" y="138550"/>
                  <a:pt x="114478" y="145175"/>
                </a:cubicBezTo>
                <a:cubicBezTo>
                  <a:pt x="115792" y="147825"/>
                  <a:pt x="115792" y="150475"/>
                  <a:pt x="117106" y="151800"/>
                </a:cubicBezTo>
                <a:cubicBezTo>
                  <a:pt x="117106" y="151800"/>
                  <a:pt x="117106" y="151800"/>
                  <a:pt x="117106" y="133250"/>
                </a:cubicBezTo>
                <a:cubicBezTo>
                  <a:pt x="117106" y="133250"/>
                  <a:pt x="117106" y="133250"/>
                  <a:pt x="114478" y="134575"/>
                </a:cubicBezTo>
                <a:cubicBezTo>
                  <a:pt x="113164" y="135900"/>
                  <a:pt x="113164" y="135900"/>
                  <a:pt x="113164" y="135900"/>
                </a:cubicBezTo>
                <a:cubicBezTo>
                  <a:pt x="113164" y="134575"/>
                  <a:pt x="113164" y="134575"/>
                  <a:pt x="113164" y="134575"/>
                </a:cubicBezTo>
                <a:cubicBezTo>
                  <a:pt x="113164" y="134575"/>
                  <a:pt x="113164" y="134575"/>
                  <a:pt x="111849" y="131925"/>
                </a:cubicBezTo>
                <a:cubicBezTo>
                  <a:pt x="111849" y="131925"/>
                  <a:pt x="111849" y="130600"/>
                  <a:pt x="111849" y="130600"/>
                </a:cubicBezTo>
                <a:cubicBezTo>
                  <a:pt x="111849" y="130600"/>
                  <a:pt x="111849" y="130600"/>
                  <a:pt x="118420" y="127950"/>
                </a:cubicBezTo>
                <a:cubicBezTo>
                  <a:pt x="118420" y="127950"/>
                  <a:pt x="118420" y="127950"/>
                  <a:pt x="122363" y="127950"/>
                </a:cubicBezTo>
                <a:cubicBezTo>
                  <a:pt x="122363" y="127950"/>
                  <a:pt x="122363" y="127950"/>
                  <a:pt x="122363" y="155775"/>
                </a:cubicBezTo>
                <a:cubicBezTo>
                  <a:pt x="122363" y="155775"/>
                  <a:pt x="122363" y="157100"/>
                  <a:pt x="122363" y="157100"/>
                </a:cubicBezTo>
                <a:cubicBezTo>
                  <a:pt x="122363" y="157100"/>
                  <a:pt x="122363" y="157100"/>
                  <a:pt x="121049" y="157100"/>
                </a:cubicBezTo>
                <a:cubicBezTo>
                  <a:pt x="123677" y="159750"/>
                  <a:pt x="128934" y="161075"/>
                  <a:pt x="135504" y="162400"/>
                </a:cubicBezTo>
                <a:cubicBezTo>
                  <a:pt x="144703" y="165050"/>
                  <a:pt x="159159" y="151800"/>
                  <a:pt x="161787" y="159750"/>
                </a:cubicBezTo>
                <a:cubicBezTo>
                  <a:pt x="164416" y="175650"/>
                  <a:pt x="173615" y="186250"/>
                  <a:pt x="181500" y="191550"/>
                </a:cubicBezTo>
                <a:cubicBezTo>
                  <a:pt x="181500" y="191550"/>
                  <a:pt x="181500" y="191550"/>
                  <a:pt x="181500" y="183600"/>
                </a:cubicBezTo>
                <a:cubicBezTo>
                  <a:pt x="181500" y="183600"/>
                  <a:pt x="181500" y="183600"/>
                  <a:pt x="178872" y="186250"/>
                </a:cubicBezTo>
                <a:cubicBezTo>
                  <a:pt x="177557" y="186250"/>
                  <a:pt x="177557" y="186250"/>
                  <a:pt x="177557" y="186250"/>
                </a:cubicBezTo>
                <a:cubicBezTo>
                  <a:pt x="177557" y="186250"/>
                  <a:pt x="177557" y="184925"/>
                  <a:pt x="176243" y="184925"/>
                </a:cubicBezTo>
                <a:cubicBezTo>
                  <a:pt x="176243" y="184925"/>
                  <a:pt x="176243" y="184925"/>
                  <a:pt x="176243" y="182275"/>
                </a:cubicBezTo>
                <a:cubicBezTo>
                  <a:pt x="176243" y="182275"/>
                  <a:pt x="176243" y="180950"/>
                  <a:pt x="176243" y="180950"/>
                </a:cubicBezTo>
                <a:cubicBezTo>
                  <a:pt x="176243" y="180950"/>
                  <a:pt x="176243" y="180950"/>
                  <a:pt x="182814" y="178300"/>
                </a:cubicBezTo>
                <a:cubicBezTo>
                  <a:pt x="182814" y="178300"/>
                  <a:pt x="182814" y="178300"/>
                  <a:pt x="186756" y="178300"/>
                </a:cubicBezTo>
                <a:cubicBezTo>
                  <a:pt x="186756" y="178300"/>
                  <a:pt x="186756" y="178300"/>
                  <a:pt x="186756" y="194200"/>
                </a:cubicBezTo>
                <a:cubicBezTo>
                  <a:pt x="194641" y="196850"/>
                  <a:pt x="201213" y="194200"/>
                  <a:pt x="199898" y="186250"/>
                </a:cubicBezTo>
                <a:cubicBezTo>
                  <a:pt x="199898" y="186250"/>
                  <a:pt x="198584" y="186250"/>
                  <a:pt x="198584" y="186250"/>
                </a:cubicBezTo>
                <a:cubicBezTo>
                  <a:pt x="198584" y="186250"/>
                  <a:pt x="198584" y="184925"/>
                  <a:pt x="198584" y="184925"/>
                </a:cubicBezTo>
                <a:cubicBezTo>
                  <a:pt x="198584" y="184925"/>
                  <a:pt x="198584" y="184925"/>
                  <a:pt x="197270" y="182275"/>
                </a:cubicBezTo>
                <a:cubicBezTo>
                  <a:pt x="197270" y="182275"/>
                  <a:pt x="197270" y="180950"/>
                  <a:pt x="198584" y="180950"/>
                </a:cubicBezTo>
                <a:cubicBezTo>
                  <a:pt x="198584" y="180950"/>
                  <a:pt x="198584" y="180950"/>
                  <a:pt x="199898" y="180950"/>
                </a:cubicBezTo>
                <a:cubicBezTo>
                  <a:pt x="198584" y="167700"/>
                  <a:pt x="199898" y="166375"/>
                  <a:pt x="199898" y="166375"/>
                </a:cubicBezTo>
                <a:cubicBezTo>
                  <a:pt x="199898" y="166375"/>
                  <a:pt x="226182" y="169025"/>
                  <a:pt x="234066" y="161075"/>
                </a:cubicBezTo>
                <a:cubicBezTo>
                  <a:pt x="238009" y="157100"/>
                  <a:pt x="240637" y="151800"/>
                  <a:pt x="241951" y="146500"/>
                </a:cubicBezTo>
                <a:cubicBezTo>
                  <a:pt x="243266" y="145175"/>
                  <a:pt x="244580" y="143850"/>
                  <a:pt x="245894" y="143850"/>
                </a:cubicBezTo>
                <a:cubicBezTo>
                  <a:pt x="245894" y="143850"/>
                  <a:pt x="245894" y="143850"/>
                  <a:pt x="245894" y="133250"/>
                </a:cubicBezTo>
                <a:cubicBezTo>
                  <a:pt x="245894" y="133250"/>
                  <a:pt x="245894" y="133250"/>
                  <a:pt x="241951" y="134575"/>
                </a:cubicBezTo>
                <a:cubicBezTo>
                  <a:pt x="241951" y="135900"/>
                  <a:pt x="241951" y="135900"/>
                  <a:pt x="241951" y="135900"/>
                </a:cubicBezTo>
                <a:cubicBezTo>
                  <a:pt x="241951" y="134575"/>
                  <a:pt x="240637" y="134575"/>
                  <a:pt x="240637" y="134575"/>
                </a:cubicBezTo>
                <a:cubicBezTo>
                  <a:pt x="240637" y="134575"/>
                  <a:pt x="240637" y="134575"/>
                  <a:pt x="240637" y="131925"/>
                </a:cubicBezTo>
                <a:cubicBezTo>
                  <a:pt x="240637" y="131925"/>
                  <a:pt x="240637" y="130600"/>
                  <a:pt x="240637" y="130600"/>
                </a:cubicBezTo>
                <a:cubicBezTo>
                  <a:pt x="240637" y="130600"/>
                  <a:pt x="240637" y="130600"/>
                  <a:pt x="247208" y="127950"/>
                </a:cubicBezTo>
                <a:cubicBezTo>
                  <a:pt x="247208" y="127950"/>
                  <a:pt x="247208" y="127950"/>
                  <a:pt x="249836" y="127950"/>
                </a:cubicBezTo>
                <a:cubicBezTo>
                  <a:pt x="251151" y="127950"/>
                  <a:pt x="251151" y="127950"/>
                  <a:pt x="251151" y="127950"/>
                </a:cubicBezTo>
                <a:cubicBezTo>
                  <a:pt x="251151" y="127950"/>
                  <a:pt x="251151" y="127950"/>
                  <a:pt x="251151" y="143850"/>
                </a:cubicBezTo>
                <a:cubicBezTo>
                  <a:pt x="251151" y="143850"/>
                  <a:pt x="252465" y="143850"/>
                  <a:pt x="252465" y="143850"/>
                </a:cubicBezTo>
                <a:cubicBezTo>
                  <a:pt x="264292" y="137225"/>
                  <a:pt x="262978" y="113375"/>
                  <a:pt x="257721" y="94825"/>
                </a:cubicBezTo>
                <a:cubicBezTo>
                  <a:pt x="256407" y="102775"/>
                  <a:pt x="253779" y="106750"/>
                  <a:pt x="247208" y="106750"/>
                </a:cubicBezTo>
                <a:cubicBezTo>
                  <a:pt x="241951" y="106750"/>
                  <a:pt x="238009" y="101450"/>
                  <a:pt x="238009" y="92175"/>
                </a:cubicBezTo>
                <a:cubicBezTo>
                  <a:pt x="238009" y="81575"/>
                  <a:pt x="241951" y="76275"/>
                  <a:pt x="248522" y="76275"/>
                </a:cubicBezTo>
                <a:cubicBezTo>
                  <a:pt x="248522" y="76275"/>
                  <a:pt x="249836" y="76275"/>
                  <a:pt x="249836" y="76275"/>
                </a:cubicBezTo>
                <a:cubicBezTo>
                  <a:pt x="244580" y="67000"/>
                  <a:pt x="238009" y="59050"/>
                  <a:pt x="230124" y="52425"/>
                </a:cubicBezTo>
                <a:cubicBezTo>
                  <a:pt x="230124" y="52425"/>
                  <a:pt x="230124" y="52425"/>
                  <a:pt x="230124" y="55075"/>
                </a:cubicBezTo>
                <a:cubicBezTo>
                  <a:pt x="230124" y="55075"/>
                  <a:pt x="230124" y="55075"/>
                  <a:pt x="228810" y="55075"/>
                </a:cubicBezTo>
                <a:cubicBezTo>
                  <a:pt x="228810" y="55075"/>
                  <a:pt x="228810" y="55075"/>
                  <a:pt x="224867" y="55075"/>
                </a:cubicBezTo>
                <a:cubicBezTo>
                  <a:pt x="224867" y="55075"/>
                  <a:pt x="224867" y="55075"/>
                  <a:pt x="224867" y="48450"/>
                </a:cubicBezTo>
                <a:cubicBezTo>
                  <a:pt x="220925" y="47125"/>
                  <a:pt x="218297" y="44475"/>
                  <a:pt x="215668" y="43150"/>
                </a:cubicBezTo>
                <a:cubicBezTo>
                  <a:pt x="214354" y="51100"/>
                  <a:pt x="210412" y="56400"/>
                  <a:pt x="205155" y="56400"/>
                </a:cubicBezTo>
                <a:cubicBezTo>
                  <a:pt x="198584" y="56400"/>
                  <a:pt x="194641" y="49775"/>
                  <a:pt x="194641" y="40500"/>
                </a:cubicBezTo>
                <a:cubicBezTo>
                  <a:pt x="194641" y="37850"/>
                  <a:pt x="194641" y="36525"/>
                  <a:pt x="195956" y="33875"/>
                </a:cubicBezTo>
                <a:cubicBezTo>
                  <a:pt x="193327" y="32550"/>
                  <a:pt x="189385" y="32550"/>
                  <a:pt x="186756" y="31225"/>
                </a:cubicBezTo>
                <a:cubicBezTo>
                  <a:pt x="186756" y="31225"/>
                  <a:pt x="186756" y="31225"/>
                  <a:pt x="186756" y="55075"/>
                </a:cubicBezTo>
                <a:cubicBezTo>
                  <a:pt x="186756" y="55075"/>
                  <a:pt x="186756" y="55075"/>
                  <a:pt x="182814" y="55075"/>
                </a:cubicBezTo>
                <a:cubicBezTo>
                  <a:pt x="181500" y="55075"/>
                  <a:pt x="181500" y="55075"/>
                  <a:pt x="181500" y="55075"/>
                </a:cubicBezTo>
                <a:cubicBezTo>
                  <a:pt x="181500" y="55075"/>
                  <a:pt x="181500" y="55075"/>
                  <a:pt x="181500" y="32550"/>
                </a:cubicBezTo>
                <a:cubicBezTo>
                  <a:pt x="181500" y="32550"/>
                  <a:pt x="181500" y="32550"/>
                  <a:pt x="178872" y="33875"/>
                </a:cubicBezTo>
                <a:cubicBezTo>
                  <a:pt x="177557" y="33875"/>
                  <a:pt x="177557" y="33875"/>
                  <a:pt x="177557" y="33875"/>
                </a:cubicBezTo>
                <a:cubicBezTo>
                  <a:pt x="177557" y="33875"/>
                  <a:pt x="177557" y="33875"/>
                  <a:pt x="176243" y="33875"/>
                </a:cubicBezTo>
                <a:cubicBezTo>
                  <a:pt x="176243" y="33875"/>
                  <a:pt x="176243" y="33875"/>
                  <a:pt x="176243" y="31225"/>
                </a:cubicBezTo>
                <a:cubicBezTo>
                  <a:pt x="176243" y="29900"/>
                  <a:pt x="176243" y="29900"/>
                  <a:pt x="176243" y="29900"/>
                </a:cubicBezTo>
                <a:cubicBezTo>
                  <a:pt x="176243" y="29900"/>
                  <a:pt x="176243" y="29900"/>
                  <a:pt x="177557" y="29900"/>
                </a:cubicBezTo>
                <a:cubicBezTo>
                  <a:pt x="173615" y="28575"/>
                  <a:pt x="170987" y="28575"/>
                  <a:pt x="168358" y="28575"/>
                </a:cubicBezTo>
                <a:cubicBezTo>
                  <a:pt x="170987" y="31225"/>
                  <a:pt x="172301" y="35200"/>
                  <a:pt x="172301" y="40500"/>
                </a:cubicBezTo>
                <a:cubicBezTo>
                  <a:pt x="172301" y="51100"/>
                  <a:pt x="168358" y="56400"/>
                  <a:pt x="161787" y="56400"/>
                </a:cubicBezTo>
                <a:cubicBezTo>
                  <a:pt x="155217" y="56400"/>
                  <a:pt x="152588" y="49775"/>
                  <a:pt x="151274" y="40500"/>
                </a:cubicBezTo>
                <a:cubicBezTo>
                  <a:pt x="151274" y="35200"/>
                  <a:pt x="153903" y="29900"/>
                  <a:pt x="156531" y="28575"/>
                </a:cubicBezTo>
                <a:cubicBezTo>
                  <a:pt x="152588" y="28575"/>
                  <a:pt x="148646" y="28575"/>
                  <a:pt x="144703" y="28575"/>
                </a:cubicBezTo>
                <a:close/>
                <a:moveTo>
                  <a:pt x="164533" y="0"/>
                </a:moveTo>
                <a:cubicBezTo>
                  <a:pt x="205215" y="0"/>
                  <a:pt x="240648" y="17090"/>
                  <a:pt x="266895" y="48642"/>
                </a:cubicBezTo>
                <a:cubicBezTo>
                  <a:pt x="285268" y="72305"/>
                  <a:pt x="294454" y="99914"/>
                  <a:pt x="291829" y="130150"/>
                </a:cubicBezTo>
                <a:cubicBezTo>
                  <a:pt x="289205" y="155129"/>
                  <a:pt x="278706" y="181422"/>
                  <a:pt x="269520" y="206400"/>
                </a:cubicBezTo>
                <a:cubicBezTo>
                  <a:pt x="253772" y="247154"/>
                  <a:pt x="239336" y="286594"/>
                  <a:pt x="257709" y="324718"/>
                </a:cubicBezTo>
                <a:cubicBezTo>
                  <a:pt x="257709" y="327348"/>
                  <a:pt x="257709" y="329977"/>
                  <a:pt x="256396" y="332606"/>
                </a:cubicBezTo>
                <a:cubicBezTo>
                  <a:pt x="255084" y="335236"/>
                  <a:pt x="252459" y="336550"/>
                  <a:pt x="249835" y="336550"/>
                </a:cubicBezTo>
                <a:cubicBezTo>
                  <a:pt x="249835" y="336550"/>
                  <a:pt x="249835" y="336550"/>
                  <a:pt x="105478" y="336550"/>
                </a:cubicBezTo>
                <a:cubicBezTo>
                  <a:pt x="101541" y="336550"/>
                  <a:pt x="98916" y="333921"/>
                  <a:pt x="97604" y="331292"/>
                </a:cubicBezTo>
                <a:cubicBezTo>
                  <a:pt x="96292" y="328662"/>
                  <a:pt x="96292" y="327348"/>
                  <a:pt x="96292" y="315516"/>
                </a:cubicBezTo>
                <a:cubicBezTo>
                  <a:pt x="96292" y="314201"/>
                  <a:pt x="96292" y="312887"/>
                  <a:pt x="96292" y="312887"/>
                </a:cubicBezTo>
                <a:cubicBezTo>
                  <a:pt x="94979" y="294481"/>
                  <a:pt x="87105" y="294481"/>
                  <a:pt x="71357" y="294481"/>
                </a:cubicBezTo>
                <a:cubicBezTo>
                  <a:pt x="58234" y="294481"/>
                  <a:pt x="42486" y="294481"/>
                  <a:pt x="31987" y="278706"/>
                </a:cubicBezTo>
                <a:cubicBezTo>
                  <a:pt x="24113" y="266874"/>
                  <a:pt x="24113" y="251098"/>
                  <a:pt x="25426" y="236637"/>
                </a:cubicBezTo>
                <a:cubicBezTo>
                  <a:pt x="25426" y="224805"/>
                  <a:pt x="25426" y="212973"/>
                  <a:pt x="21489" y="209029"/>
                </a:cubicBezTo>
                <a:cubicBezTo>
                  <a:pt x="21489" y="207715"/>
                  <a:pt x="17552" y="206400"/>
                  <a:pt x="16239" y="205085"/>
                </a:cubicBezTo>
                <a:cubicBezTo>
                  <a:pt x="10990" y="202456"/>
                  <a:pt x="3116" y="199827"/>
                  <a:pt x="491" y="191939"/>
                </a:cubicBezTo>
                <a:cubicBezTo>
                  <a:pt x="-821" y="187995"/>
                  <a:pt x="491" y="182736"/>
                  <a:pt x="4428" y="177478"/>
                </a:cubicBezTo>
                <a:cubicBezTo>
                  <a:pt x="17552" y="156443"/>
                  <a:pt x="20176" y="144612"/>
                  <a:pt x="24113" y="126206"/>
                </a:cubicBezTo>
                <a:cubicBezTo>
                  <a:pt x="25426" y="118319"/>
                  <a:pt x="26738" y="109116"/>
                  <a:pt x="29363" y="97284"/>
                </a:cubicBezTo>
                <a:cubicBezTo>
                  <a:pt x="38549" y="68361"/>
                  <a:pt x="55609" y="43383"/>
                  <a:pt x="81856" y="26293"/>
                </a:cubicBezTo>
                <a:cubicBezTo>
                  <a:pt x="105478" y="9202"/>
                  <a:pt x="135662" y="0"/>
                  <a:pt x="164533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椭圆 6"/>
          <p:cNvSpPr/>
          <p:nvPr/>
        </p:nvSpPr>
        <p:spPr>
          <a:xfrm>
            <a:off x="7146046" y="2325805"/>
            <a:ext cx="437336" cy="435283"/>
          </a:xfrm>
          <a:custGeom>
            <a:avLst/>
            <a:gdLst>
              <a:gd name="connsiteX0" fmla="*/ 262525 w 338138"/>
              <a:gd name="connsiteY0" fmla="*/ 84138 h 336551"/>
              <a:gd name="connsiteX1" fmla="*/ 314260 w 338138"/>
              <a:gd name="connsiteY1" fmla="*/ 84138 h 336551"/>
              <a:gd name="connsiteX2" fmla="*/ 338138 w 338138"/>
              <a:gd name="connsiteY2" fmla="*/ 107802 h 336551"/>
              <a:gd name="connsiteX3" fmla="*/ 338138 w 338138"/>
              <a:gd name="connsiteY3" fmla="*/ 191940 h 336551"/>
              <a:gd name="connsiteX4" fmla="*/ 314260 w 338138"/>
              <a:gd name="connsiteY4" fmla="*/ 216918 h 336551"/>
              <a:gd name="connsiteX5" fmla="*/ 314260 w 338138"/>
              <a:gd name="connsiteY5" fmla="*/ 336551 h 336551"/>
              <a:gd name="connsiteX6" fmla="*/ 241300 w 338138"/>
              <a:gd name="connsiteY6" fmla="*/ 336551 h 336551"/>
              <a:gd name="connsiteX7" fmla="*/ 241300 w 338138"/>
              <a:gd name="connsiteY7" fmla="*/ 240582 h 336551"/>
              <a:gd name="connsiteX8" fmla="*/ 265178 w 338138"/>
              <a:gd name="connsiteY8" fmla="*/ 216918 h 336551"/>
              <a:gd name="connsiteX9" fmla="*/ 265178 w 338138"/>
              <a:gd name="connsiteY9" fmla="*/ 95970 h 336551"/>
              <a:gd name="connsiteX10" fmla="*/ 262525 w 338138"/>
              <a:gd name="connsiteY10" fmla="*/ 84138 h 336551"/>
              <a:gd name="connsiteX11" fmla="*/ 120477 w 338138"/>
              <a:gd name="connsiteY11" fmla="*/ 84138 h 336551"/>
              <a:gd name="connsiteX12" fmla="*/ 217661 w 338138"/>
              <a:gd name="connsiteY12" fmla="*/ 84138 h 336551"/>
              <a:gd name="connsiteX13" fmla="*/ 241300 w 338138"/>
              <a:gd name="connsiteY13" fmla="*/ 107802 h 336551"/>
              <a:gd name="connsiteX14" fmla="*/ 241300 w 338138"/>
              <a:gd name="connsiteY14" fmla="*/ 191940 h 336551"/>
              <a:gd name="connsiteX15" fmla="*/ 217661 w 338138"/>
              <a:gd name="connsiteY15" fmla="*/ 216918 h 336551"/>
              <a:gd name="connsiteX16" fmla="*/ 217661 w 338138"/>
              <a:gd name="connsiteY16" fmla="*/ 336551 h 336551"/>
              <a:gd name="connsiteX17" fmla="*/ 120477 w 338138"/>
              <a:gd name="connsiteY17" fmla="*/ 336551 h 336551"/>
              <a:gd name="connsiteX18" fmla="*/ 120477 w 338138"/>
              <a:gd name="connsiteY18" fmla="*/ 216918 h 336551"/>
              <a:gd name="connsiteX19" fmla="*/ 96837 w 338138"/>
              <a:gd name="connsiteY19" fmla="*/ 191940 h 336551"/>
              <a:gd name="connsiteX20" fmla="*/ 96837 w 338138"/>
              <a:gd name="connsiteY20" fmla="*/ 107802 h 336551"/>
              <a:gd name="connsiteX21" fmla="*/ 120477 w 338138"/>
              <a:gd name="connsiteY21" fmla="*/ 84138 h 336551"/>
              <a:gd name="connsiteX22" fmla="*/ 23878 w 338138"/>
              <a:gd name="connsiteY22" fmla="*/ 84138 h 336551"/>
              <a:gd name="connsiteX23" fmla="*/ 75613 w 338138"/>
              <a:gd name="connsiteY23" fmla="*/ 84138 h 336551"/>
              <a:gd name="connsiteX24" fmla="*/ 72960 w 338138"/>
              <a:gd name="connsiteY24" fmla="*/ 95970 h 336551"/>
              <a:gd name="connsiteX25" fmla="*/ 72960 w 338138"/>
              <a:gd name="connsiteY25" fmla="*/ 216918 h 336551"/>
              <a:gd name="connsiteX26" fmla="*/ 96838 w 338138"/>
              <a:gd name="connsiteY26" fmla="*/ 240582 h 336551"/>
              <a:gd name="connsiteX27" fmla="*/ 96838 w 338138"/>
              <a:gd name="connsiteY27" fmla="*/ 336551 h 336551"/>
              <a:gd name="connsiteX28" fmla="*/ 23878 w 338138"/>
              <a:gd name="connsiteY28" fmla="*/ 336551 h 336551"/>
              <a:gd name="connsiteX29" fmla="*/ 23878 w 338138"/>
              <a:gd name="connsiteY29" fmla="*/ 216918 h 336551"/>
              <a:gd name="connsiteX30" fmla="*/ 0 w 338138"/>
              <a:gd name="connsiteY30" fmla="*/ 191940 h 336551"/>
              <a:gd name="connsiteX31" fmla="*/ 0 w 338138"/>
              <a:gd name="connsiteY31" fmla="*/ 107802 h 336551"/>
              <a:gd name="connsiteX32" fmla="*/ 23878 w 338138"/>
              <a:gd name="connsiteY32" fmla="*/ 84138 h 336551"/>
              <a:gd name="connsiteX33" fmla="*/ 265257 w 338138"/>
              <a:gd name="connsiteY33" fmla="*/ 0 h 336551"/>
              <a:gd name="connsiteX34" fmla="*/ 301625 w 338138"/>
              <a:gd name="connsiteY34" fmla="*/ 35069 h 336551"/>
              <a:gd name="connsiteX35" fmla="*/ 265257 w 338138"/>
              <a:gd name="connsiteY35" fmla="*/ 71438 h 336551"/>
              <a:gd name="connsiteX36" fmla="*/ 248371 w 338138"/>
              <a:gd name="connsiteY36" fmla="*/ 66242 h 336551"/>
              <a:gd name="connsiteX37" fmla="*/ 245774 w 338138"/>
              <a:gd name="connsiteY37" fmla="*/ 64944 h 336551"/>
              <a:gd name="connsiteX38" fmla="*/ 230187 w 338138"/>
              <a:gd name="connsiteY38" fmla="*/ 35069 h 336551"/>
              <a:gd name="connsiteX39" fmla="*/ 265257 w 338138"/>
              <a:gd name="connsiteY39" fmla="*/ 0 h 336551"/>
              <a:gd name="connsiteX40" fmla="*/ 169069 w 338138"/>
              <a:gd name="connsiteY40" fmla="*/ 0 h 336551"/>
              <a:gd name="connsiteX41" fmla="*/ 204788 w 338138"/>
              <a:gd name="connsiteY41" fmla="*/ 35719 h 336551"/>
              <a:gd name="connsiteX42" fmla="*/ 169069 w 338138"/>
              <a:gd name="connsiteY42" fmla="*/ 71438 h 336551"/>
              <a:gd name="connsiteX43" fmla="*/ 133350 w 338138"/>
              <a:gd name="connsiteY43" fmla="*/ 35719 h 336551"/>
              <a:gd name="connsiteX44" fmla="*/ 169069 w 338138"/>
              <a:gd name="connsiteY44" fmla="*/ 0 h 336551"/>
              <a:gd name="connsiteX45" fmla="*/ 72880 w 338138"/>
              <a:gd name="connsiteY45" fmla="*/ 0 h 336551"/>
              <a:gd name="connsiteX46" fmla="*/ 107950 w 338138"/>
              <a:gd name="connsiteY46" fmla="*/ 35069 h 336551"/>
              <a:gd name="connsiteX47" fmla="*/ 92363 w 338138"/>
              <a:gd name="connsiteY47" fmla="*/ 64944 h 336551"/>
              <a:gd name="connsiteX48" fmla="*/ 89766 w 338138"/>
              <a:gd name="connsiteY48" fmla="*/ 66242 h 336551"/>
              <a:gd name="connsiteX49" fmla="*/ 72880 w 338138"/>
              <a:gd name="connsiteY49" fmla="*/ 71438 h 336551"/>
              <a:gd name="connsiteX50" fmla="*/ 36512 w 338138"/>
              <a:gd name="connsiteY50" fmla="*/ 35069 h 336551"/>
              <a:gd name="connsiteX51" fmla="*/ 72880 w 338138"/>
              <a:gd name="connsiteY51" fmla="*/ 0 h 3365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338138" h="336551">
                <a:moveTo>
                  <a:pt x="262525" y="84138"/>
                </a:moveTo>
                <a:cubicBezTo>
                  <a:pt x="262525" y="84138"/>
                  <a:pt x="262525" y="84138"/>
                  <a:pt x="314260" y="84138"/>
                </a:cubicBezTo>
                <a:cubicBezTo>
                  <a:pt x="338138" y="84138"/>
                  <a:pt x="338138" y="107802"/>
                  <a:pt x="338138" y="107802"/>
                </a:cubicBezTo>
                <a:cubicBezTo>
                  <a:pt x="338138" y="107802"/>
                  <a:pt x="338138" y="107802"/>
                  <a:pt x="338138" y="191940"/>
                </a:cubicBezTo>
                <a:cubicBezTo>
                  <a:pt x="338138" y="216918"/>
                  <a:pt x="314260" y="216918"/>
                  <a:pt x="314260" y="216918"/>
                </a:cubicBezTo>
                <a:cubicBezTo>
                  <a:pt x="314260" y="216918"/>
                  <a:pt x="314260" y="216918"/>
                  <a:pt x="314260" y="336551"/>
                </a:cubicBezTo>
                <a:cubicBezTo>
                  <a:pt x="314260" y="336551"/>
                  <a:pt x="314260" y="336551"/>
                  <a:pt x="241300" y="336551"/>
                </a:cubicBezTo>
                <a:cubicBezTo>
                  <a:pt x="241300" y="336551"/>
                  <a:pt x="241300" y="336551"/>
                  <a:pt x="241300" y="240582"/>
                </a:cubicBezTo>
                <a:cubicBezTo>
                  <a:pt x="241300" y="240582"/>
                  <a:pt x="265178" y="240582"/>
                  <a:pt x="265178" y="216918"/>
                </a:cubicBezTo>
                <a:cubicBezTo>
                  <a:pt x="265178" y="216918"/>
                  <a:pt x="265178" y="216918"/>
                  <a:pt x="265178" y="95970"/>
                </a:cubicBezTo>
                <a:cubicBezTo>
                  <a:pt x="265178" y="95970"/>
                  <a:pt x="265178" y="90711"/>
                  <a:pt x="262525" y="84138"/>
                </a:cubicBezTo>
                <a:close/>
                <a:moveTo>
                  <a:pt x="120477" y="84138"/>
                </a:moveTo>
                <a:cubicBezTo>
                  <a:pt x="120477" y="84138"/>
                  <a:pt x="120477" y="84138"/>
                  <a:pt x="217661" y="84138"/>
                </a:cubicBezTo>
                <a:cubicBezTo>
                  <a:pt x="241300" y="84138"/>
                  <a:pt x="241300" y="107802"/>
                  <a:pt x="241300" y="107802"/>
                </a:cubicBezTo>
                <a:lnTo>
                  <a:pt x="241300" y="191940"/>
                </a:lnTo>
                <a:cubicBezTo>
                  <a:pt x="241300" y="216918"/>
                  <a:pt x="217661" y="216918"/>
                  <a:pt x="217661" y="216918"/>
                </a:cubicBezTo>
                <a:cubicBezTo>
                  <a:pt x="217661" y="216918"/>
                  <a:pt x="217661" y="216918"/>
                  <a:pt x="217661" y="336551"/>
                </a:cubicBezTo>
                <a:cubicBezTo>
                  <a:pt x="217661" y="336551"/>
                  <a:pt x="217661" y="336551"/>
                  <a:pt x="120477" y="336551"/>
                </a:cubicBezTo>
                <a:cubicBezTo>
                  <a:pt x="120477" y="336551"/>
                  <a:pt x="120477" y="336551"/>
                  <a:pt x="120477" y="216918"/>
                </a:cubicBezTo>
                <a:cubicBezTo>
                  <a:pt x="120477" y="216918"/>
                  <a:pt x="96837" y="216918"/>
                  <a:pt x="96837" y="191940"/>
                </a:cubicBezTo>
                <a:cubicBezTo>
                  <a:pt x="96837" y="191940"/>
                  <a:pt x="96837" y="191940"/>
                  <a:pt x="96837" y="107802"/>
                </a:cubicBezTo>
                <a:cubicBezTo>
                  <a:pt x="96837" y="84138"/>
                  <a:pt x="120477" y="84138"/>
                  <a:pt x="120477" y="84138"/>
                </a:cubicBezTo>
                <a:close/>
                <a:moveTo>
                  <a:pt x="23878" y="84138"/>
                </a:moveTo>
                <a:cubicBezTo>
                  <a:pt x="23878" y="84138"/>
                  <a:pt x="23878" y="84138"/>
                  <a:pt x="75613" y="84138"/>
                </a:cubicBezTo>
                <a:cubicBezTo>
                  <a:pt x="72960" y="90711"/>
                  <a:pt x="72960" y="95970"/>
                  <a:pt x="72960" y="95970"/>
                </a:cubicBezTo>
                <a:cubicBezTo>
                  <a:pt x="72960" y="95970"/>
                  <a:pt x="72960" y="95970"/>
                  <a:pt x="72960" y="216918"/>
                </a:cubicBezTo>
                <a:cubicBezTo>
                  <a:pt x="72960" y="240582"/>
                  <a:pt x="96838" y="240582"/>
                  <a:pt x="96838" y="240582"/>
                </a:cubicBezTo>
                <a:cubicBezTo>
                  <a:pt x="96838" y="240582"/>
                  <a:pt x="96838" y="240582"/>
                  <a:pt x="96838" y="336551"/>
                </a:cubicBezTo>
                <a:cubicBezTo>
                  <a:pt x="96838" y="336551"/>
                  <a:pt x="96838" y="336551"/>
                  <a:pt x="23878" y="336551"/>
                </a:cubicBezTo>
                <a:cubicBezTo>
                  <a:pt x="23878" y="336551"/>
                  <a:pt x="23878" y="336551"/>
                  <a:pt x="23878" y="216918"/>
                </a:cubicBezTo>
                <a:cubicBezTo>
                  <a:pt x="23878" y="216918"/>
                  <a:pt x="0" y="216918"/>
                  <a:pt x="0" y="191940"/>
                </a:cubicBezTo>
                <a:cubicBezTo>
                  <a:pt x="0" y="191940"/>
                  <a:pt x="0" y="191940"/>
                  <a:pt x="0" y="107802"/>
                </a:cubicBezTo>
                <a:cubicBezTo>
                  <a:pt x="0" y="84138"/>
                  <a:pt x="23878" y="84138"/>
                  <a:pt x="23878" y="84138"/>
                </a:cubicBezTo>
                <a:close/>
                <a:moveTo>
                  <a:pt x="265257" y="0"/>
                </a:moveTo>
                <a:cubicBezTo>
                  <a:pt x="284740" y="0"/>
                  <a:pt x="301625" y="15586"/>
                  <a:pt x="301625" y="35069"/>
                </a:cubicBezTo>
                <a:cubicBezTo>
                  <a:pt x="301625" y="55851"/>
                  <a:pt x="284740" y="71438"/>
                  <a:pt x="265257" y="71438"/>
                </a:cubicBezTo>
                <a:cubicBezTo>
                  <a:pt x="258762" y="71438"/>
                  <a:pt x="253567" y="70139"/>
                  <a:pt x="248371" y="66242"/>
                </a:cubicBezTo>
                <a:cubicBezTo>
                  <a:pt x="248371" y="66242"/>
                  <a:pt x="247072" y="66242"/>
                  <a:pt x="245774" y="64944"/>
                </a:cubicBezTo>
                <a:cubicBezTo>
                  <a:pt x="236681" y="59748"/>
                  <a:pt x="230187" y="48058"/>
                  <a:pt x="230187" y="35069"/>
                </a:cubicBezTo>
                <a:cubicBezTo>
                  <a:pt x="230187" y="15586"/>
                  <a:pt x="245774" y="0"/>
                  <a:pt x="265257" y="0"/>
                </a:cubicBezTo>
                <a:close/>
                <a:moveTo>
                  <a:pt x="169069" y="0"/>
                </a:moveTo>
                <a:cubicBezTo>
                  <a:pt x="188796" y="0"/>
                  <a:pt x="204788" y="15992"/>
                  <a:pt x="204788" y="35719"/>
                </a:cubicBezTo>
                <a:cubicBezTo>
                  <a:pt x="204788" y="55446"/>
                  <a:pt x="188796" y="71438"/>
                  <a:pt x="169069" y="71438"/>
                </a:cubicBezTo>
                <a:cubicBezTo>
                  <a:pt x="149342" y="71438"/>
                  <a:pt x="133350" y="55446"/>
                  <a:pt x="133350" y="35719"/>
                </a:cubicBezTo>
                <a:cubicBezTo>
                  <a:pt x="133350" y="15992"/>
                  <a:pt x="149342" y="0"/>
                  <a:pt x="169069" y="0"/>
                </a:cubicBezTo>
                <a:close/>
                <a:moveTo>
                  <a:pt x="72880" y="0"/>
                </a:moveTo>
                <a:cubicBezTo>
                  <a:pt x="92363" y="0"/>
                  <a:pt x="107950" y="15586"/>
                  <a:pt x="107950" y="35069"/>
                </a:cubicBezTo>
                <a:cubicBezTo>
                  <a:pt x="107950" y="48058"/>
                  <a:pt x="101456" y="59748"/>
                  <a:pt x="92363" y="64944"/>
                </a:cubicBezTo>
                <a:cubicBezTo>
                  <a:pt x="91065" y="66242"/>
                  <a:pt x="89766" y="66242"/>
                  <a:pt x="89766" y="66242"/>
                </a:cubicBezTo>
                <a:cubicBezTo>
                  <a:pt x="84570" y="70139"/>
                  <a:pt x="79375" y="71438"/>
                  <a:pt x="72880" y="71438"/>
                </a:cubicBezTo>
                <a:cubicBezTo>
                  <a:pt x="53397" y="71438"/>
                  <a:pt x="36512" y="55851"/>
                  <a:pt x="36512" y="35069"/>
                </a:cubicBezTo>
                <a:cubicBezTo>
                  <a:pt x="36512" y="15586"/>
                  <a:pt x="53397" y="0"/>
                  <a:pt x="7288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椭圆 7"/>
          <p:cNvSpPr/>
          <p:nvPr/>
        </p:nvSpPr>
        <p:spPr>
          <a:xfrm>
            <a:off x="4575732" y="4307430"/>
            <a:ext cx="437336" cy="437334"/>
          </a:xfrm>
          <a:custGeom>
            <a:avLst/>
            <a:gdLst>
              <a:gd name="connsiteX0" fmla="*/ 199497 w 331788"/>
              <a:gd name="connsiteY0" fmla="*/ 265112 h 331787"/>
              <a:gd name="connsiteX1" fmla="*/ 209798 w 331788"/>
              <a:gd name="connsiteY1" fmla="*/ 279217 h 331787"/>
              <a:gd name="connsiteX2" fmla="*/ 238126 w 331788"/>
              <a:gd name="connsiteY2" fmla="*/ 315118 h 331787"/>
              <a:gd name="connsiteX3" fmla="*/ 166018 w 331788"/>
              <a:gd name="connsiteY3" fmla="*/ 331787 h 331787"/>
              <a:gd name="connsiteX4" fmla="*/ 122238 w 331788"/>
              <a:gd name="connsiteY4" fmla="*/ 325376 h 331787"/>
              <a:gd name="connsiteX5" fmla="*/ 199497 w 331788"/>
              <a:gd name="connsiteY5" fmla="*/ 265112 h 331787"/>
              <a:gd name="connsiteX6" fmla="*/ 190500 w 331788"/>
              <a:gd name="connsiteY6" fmla="*/ 228600 h 331787"/>
              <a:gd name="connsiteX7" fmla="*/ 201490 w 331788"/>
              <a:gd name="connsiteY7" fmla="*/ 228600 h 331787"/>
              <a:gd name="connsiteX8" fmla="*/ 206375 w 331788"/>
              <a:gd name="connsiteY8" fmla="*/ 236394 h 331787"/>
              <a:gd name="connsiteX9" fmla="*/ 200269 w 331788"/>
              <a:gd name="connsiteY9" fmla="*/ 242888 h 331787"/>
              <a:gd name="connsiteX10" fmla="*/ 190500 w 331788"/>
              <a:gd name="connsiteY10" fmla="*/ 228600 h 331787"/>
              <a:gd name="connsiteX11" fmla="*/ 146452 w 331788"/>
              <a:gd name="connsiteY11" fmla="*/ 228600 h 331787"/>
              <a:gd name="connsiteX12" fmla="*/ 164590 w 331788"/>
              <a:gd name="connsiteY12" fmla="*/ 229897 h 331787"/>
              <a:gd name="connsiteX13" fmla="*/ 165885 w 331788"/>
              <a:gd name="connsiteY13" fmla="*/ 229897 h 331787"/>
              <a:gd name="connsiteX14" fmla="*/ 173659 w 331788"/>
              <a:gd name="connsiteY14" fmla="*/ 229897 h 331787"/>
              <a:gd name="connsiteX15" fmla="*/ 190501 w 331788"/>
              <a:gd name="connsiteY15" fmla="*/ 253240 h 331787"/>
              <a:gd name="connsiteX16" fmla="*/ 103699 w 331788"/>
              <a:gd name="connsiteY16" fmla="*/ 320675 h 331787"/>
              <a:gd name="connsiteX17" fmla="*/ 77788 w 331788"/>
              <a:gd name="connsiteY17" fmla="*/ 306410 h 331787"/>
              <a:gd name="connsiteX18" fmla="*/ 112768 w 331788"/>
              <a:gd name="connsiteY18" fmla="*/ 244162 h 331787"/>
              <a:gd name="connsiteX19" fmla="*/ 121837 w 331788"/>
              <a:gd name="connsiteY19" fmla="*/ 245459 h 331787"/>
              <a:gd name="connsiteX20" fmla="*/ 146452 w 331788"/>
              <a:gd name="connsiteY20" fmla="*/ 228600 h 331787"/>
              <a:gd name="connsiteX21" fmla="*/ 323851 w 331788"/>
              <a:gd name="connsiteY21" fmla="*/ 217487 h 331787"/>
              <a:gd name="connsiteX22" fmla="*/ 249631 w 331788"/>
              <a:gd name="connsiteY22" fmla="*/ 307975 h 331787"/>
              <a:gd name="connsiteX23" fmla="*/ 207963 w 331788"/>
              <a:gd name="connsiteY23" fmla="*/ 253682 h 331787"/>
              <a:gd name="connsiteX24" fmla="*/ 218380 w 331788"/>
              <a:gd name="connsiteY24" fmla="*/ 243341 h 331787"/>
              <a:gd name="connsiteX25" fmla="*/ 227495 w 331788"/>
              <a:gd name="connsiteY25" fmla="*/ 244634 h 331787"/>
              <a:gd name="connsiteX26" fmla="*/ 253537 w 331788"/>
              <a:gd name="connsiteY26" fmla="*/ 225243 h 331787"/>
              <a:gd name="connsiteX27" fmla="*/ 323851 w 331788"/>
              <a:gd name="connsiteY27" fmla="*/ 217487 h 331787"/>
              <a:gd name="connsiteX28" fmla="*/ 3175 w 331788"/>
              <a:gd name="connsiteY28" fmla="*/ 196850 h 331787"/>
              <a:gd name="connsiteX29" fmla="*/ 93642 w 331788"/>
              <a:gd name="connsiteY29" fmla="*/ 222902 h 331787"/>
              <a:gd name="connsiteX30" fmla="*/ 100013 w 331788"/>
              <a:gd name="connsiteY30" fmla="*/ 235927 h 331787"/>
              <a:gd name="connsiteX31" fmla="*/ 65610 w 331788"/>
              <a:gd name="connsiteY31" fmla="*/ 298450 h 331787"/>
              <a:gd name="connsiteX32" fmla="*/ 3175 w 331788"/>
              <a:gd name="connsiteY32" fmla="*/ 196850 h 331787"/>
              <a:gd name="connsiteX33" fmla="*/ 146517 w 331788"/>
              <a:gd name="connsiteY33" fmla="*/ 192087 h 331787"/>
              <a:gd name="connsiteX34" fmla="*/ 163513 w 331788"/>
              <a:gd name="connsiteY34" fmla="*/ 215900 h 331787"/>
              <a:gd name="connsiteX35" fmla="*/ 147825 w 331788"/>
              <a:gd name="connsiteY35" fmla="*/ 214577 h 331787"/>
              <a:gd name="connsiteX36" fmla="*/ 141288 w 331788"/>
              <a:gd name="connsiteY36" fmla="*/ 200025 h 331787"/>
              <a:gd name="connsiteX37" fmla="*/ 146517 w 331788"/>
              <a:gd name="connsiteY37" fmla="*/ 192087 h 331787"/>
              <a:gd name="connsiteX38" fmla="*/ 277877 w 331788"/>
              <a:gd name="connsiteY38" fmla="*/ 160337 h 331787"/>
              <a:gd name="connsiteX39" fmla="*/ 314326 w 331788"/>
              <a:gd name="connsiteY39" fmla="*/ 204624 h 331787"/>
              <a:gd name="connsiteX40" fmla="*/ 253143 w 331788"/>
              <a:gd name="connsiteY40" fmla="*/ 211137 h 331787"/>
              <a:gd name="connsiteX41" fmla="*/ 249238 w 331788"/>
              <a:gd name="connsiteY41" fmla="*/ 203322 h 331787"/>
              <a:gd name="connsiteX42" fmla="*/ 277877 w 331788"/>
              <a:gd name="connsiteY42" fmla="*/ 160337 h 331787"/>
              <a:gd name="connsiteX43" fmla="*/ 290513 w 331788"/>
              <a:gd name="connsiteY43" fmla="*/ 153987 h 331787"/>
              <a:gd name="connsiteX44" fmla="*/ 331788 w 331788"/>
              <a:gd name="connsiteY44" fmla="*/ 167061 h 331787"/>
              <a:gd name="connsiteX45" fmla="*/ 329125 w 331788"/>
              <a:gd name="connsiteY45" fmla="*/ 198437 h 331787"/>
              <a:gd name="connsiteX46" fmla="*/ 290513 w 331788"/>
              <a:gd name="connsiteY46" fmla="*/ 153987 h 331787"/>
              <a:gd name="connsiteX47" fmla="*/ 113341 w 331788"/>
              <a:gd name="connsiteY47" fmla="*/ 139700 h 331787"/>
              <a:gd name="connsiteX48" fmla="*/ 130085 w 331788"/>
              <a:gd name="connsiteY48" fmla="*/ 169324 h 331787"/>
              <a:gd name="connsiteX49" fmla="*/ 136525 w 331788"/>
              <a:gd name="connsiteY49" fmla="*/ 178340 h 331787"/>
              <a:gd name="connsiteX50" fmla="*/ 128797 w 331788"/>
              <a:gd name="connsiteY50" fmla="*/ 191219 h 331787"/>
              <a:gd name="connsiteX51" fmla="*/ 121069 w 331788"/>
              <a:gd name="connsiteY51" fmla="*/ 189932 h 331787"/>
              <a:gd name="connsiteX52" fmla="*/ 95310 w 331788"/>
              <a:gd name="connsiteY52" fmla="*/ 207963 h 331787"/>
              <a:gd name="connsiteX53" fmla="*/ 1288 w 331788"/>
              <a:gd name="connsiteY53" fmla="*/ 179628 h 331787"/>
              <a:gd name="connsiteX54" fmla="*/ 0 w 331788"/>
              <a:gd name="connsiteY54" fmla="*/ 165460 h 331787"/>
              <a:gd name="connsiteX55" fmla="*/ 1288 w 331788"/>
              <a:gd name="connsiteY55" fmla="*/ 151292 h 331787"/>
              <a:gd name="connsiteX56" fmla="*/ 113341 w 331788"/>
              <a:gd name="connsiteY56" fmla="*/ 139700 h 331787"/>
              <a:gd name="connsiteX57" fmla="*/ 186315 w 331788"/>
              <a:gd name="connsiteY57" fmla="*/ 138112 h 331787"/>
              <a:gd name="connsiteX58" fmla="*/ 268288 w 331788"/>
              <a:gd name="connsiteY58" fmla="*/ 149780 h 331787"/>
              <a:gd name="connsiteX59" fmla="*/ 238829 w 331788"/>
              <a:gd name="connsiteY59" fmla="*/ 193860 h 331787"/>
              <a:gd name="connsiteX60" fmla="*/ 227301 w 331788"/>
              <a:gd name="connsiteY60" fmla="*/ 191267 h 331787"/>
              <a:gd name="connsiteX61" fmla="*/ 200404 w 331788"/>
              <a:gd name="connsiteY61" fmla="*/ 214604 h 331787"/>
              <a:gd name="connsiteX62" fmla="*/ 179911 w 331788"/>
              <a:gd name="connsiteY62" fmla="*/ 215900 h 331787"/>
              <a:gd name="connsiteX63" fmla="*/ 155575 w 331788"/>
              <a:gd name="connsiteY63" fmla="*/ 179599 h 331787"/>
              <a:gd name="connsiteX64" fmla="*/ 173507 w 331788"/>
              <a:gd name="connsiteY64" fmla="*/ 154966 h 331787"/>
              <a:gd name="connsiteX65" fmla="*/ 186315 w 331788"/>
              <a:gd name="connsiteY65" fmla="*/ 138112 h 331787"/>
              <a:gd name="connsiteX66" fmla="*/ 168276 w 331788"/>
              <a:gd name="connsiteY66" fmla="*/ 138112 h 331787"/>
              <a:gd name="connsiteX67" fmla="*/ 161661 w 331788"/>
              <a:gd name="connsiteY67" fmla="*/ 145566 h 331787"/>
              <a:gd name="connsiteX68" fmla="*/ 145786 w 331788"/>
              <a:gd name="connsiteY68" fmla="*/ 166687 h 331787"/>
              <a:gd name="connsiteX69" fmla="*/ 141817 w 331788"/>
              <a:gd name="connsiteY69" fmla="*/ 161718 h 331787"/>
              <a:gd name="connsiteX70" fmla="*/ 128588 w 331788"/>
              <a:gd name="connsiteY70" fmla="*/ 139354 h 331787"/>
              <a:gd name="connsiteX71" fmla="*/ 168276 w 331788"/>
              <a:gd name="connsiteY71" fmla="*/ 138112 h 331787"/>
              <a:gd name="connsiteX72" fmla="*/ 220028 w 331788"/>
              <a:gd name="connsiteY72" fmla="*/ 103187 h 331787"/>
              <a:gd name="connsiteX73" fmla="*/ 232728 w 331788"/>
              <a:gd name="connsiteY73" fmla="*/ 105784 h 331787"/>
              <a:gd name="connsiteX74" fmla="*/ 237808 w 331788"/>
              <a:gd name="connsiteY74" fmla="*/ 105784 h 331787"/>
              <a:gd name="connsiteX75" fmla="*/ 246698 w 331788"/>
              <a:gd name="connsiteY75" fmla="*/ 118773 h 331787"/>
              <a:gd name="connsiteX76" fmla="*/ 255588 w 331788"/>
              <a:gd name="connsiteY76" fmla="*/ 131762 h 331787"/>
              <a:gd name="connsiteX77" fmla="*/ 198438 w 331788"/>
              <a:gd name="connsiteY77" fmla="*/ 125267 h 331787"/>
              <a:gd name="connsiteX78" fmla="*/ 220028 w 331788"/>
              <a:gd name="connsiteY78" fmla="*/ 103187 h 331787"/>
              <a:gd name="connsiteX79" fmla="*/ 317236 w 331788"/>
              <a:gd name="connsiteY79" fmla="*/ 98425 h 331787"/>
              <a:gd name="connsiteX80" fmla="*/ 331788 w 331788"/>
              <a:gd name="connsiteY80" fmla="*/ 152400 h 331787"/>
              <a:gd name="connsiteX81" fmla="*/ 292100 w 331788"/>
              <a:gd name="connsiteY81" fmla="*/ 140552 h 331787"/>
              <a:gd name="connsiteX82" fmla="*/ 317236 w 331788"/>
              <a:gd name="connsiteY82" fmla="*/ 98425 h 331787"/>
              <a:gd name="connsiteX83" fmla="*/ 286068 w 331788"/>
              <a:gd name="connsiteY83" fmla="*/ 52387 h 331787"/>
              <a:gd name="connsiteX84" fmla="*/ 309563 w 331788"/>
              <a:gd name="connsiteY84" fmla="*/ 84748 h 331787"/>
              <a:gd name="connsiteX85" fmla="*/ 278236 w 331788"/>
              <a:gd name="connsiteY85" fmla="*/ 136525 h 331787"/>
              <a:gd name="connsiteX86" fmla="*/ 276931 w 331788"/>
              <a:gd name="connsiteY86" fmla="*/ 136525 h 331787"/>
              <a:gd name="connsiteX87" fmla="*/ 258657 w 331788"/>
              <a:gd name="connsiteY87" fmla="*/ 110636 h 331787"/>
              <a:gd name="connsiteX88" fmla="*/ 250825 w 331788"/>
              <a:gd name="connsiteY88" fmla="*/ 98986 h 331787"/>
              <a:gd name="connsiteX89" fmla="*/ 259962 w 331788"/>
              <a:gd name="connsiteY89" fmla="*/ 78275 h 331787"/>
              <a:gd name="connsiteX90" fmla="*/ 258657 w 331788"/>
              <a:gd name="connsiteY90" fmla="*/ 70509 h 331787"/>
              <a:gd name="connsiteX91" fmla="*/ 286068 w 331788"/>
              <a:gd name="connsiteY91" fmla="*/ 52387 h 331787"/>
              <a:gd name="connsiteX92" fmla="*/ 73025 w 331788"/>
              <a:gd name="connsiteY92" fmla="*/ 28575 h 331787"/>
              <a:gd name="connsiteX93" fmla="*/ 107950 w 331788"/>
              <a:gd name="connsiteY93" fmla="*/ 126377 h 331787"/>
              <a:gd name="connsiteX94" fmla="*/ 3175 w 331788"/>
              <a:gd name="connsiteY94" fmla="*/ 138113 h 331787"/>
              <a:gd name="connsiteX95" fmla="*/ 73025 w 331788"/>
              <a:gd name="connsiteY95" fmla="*/ 28575 h 331787"/>
              <a:gd name="connsiteX96" fmla="*/ 203200 w 331788"/>
              <a:gd name="connsiteY96" fmla="*/ 4762 h 331787"/>
              <a:gd name="connsiteX97" fmla="*/ 274638 w 331788"/>
              <a:gd name="connsiteY97" fmla="*/ 41817 h 331787"/>
              <a:gd name="connsiteX98" fmla="*/ 251258 w 331788"/>
              <a:gd name="connsiteY98" fmla="*/ 57150 h 331787"/>
              <a:gd name="connsiteX99" fmla="*/ 233074 w 331788"/>
              <a:gd name="connsiteY99" fmla="*/ 50761 h 331787"/>
              <a:gd name="connsiteX100" fmla="*/ 225281 w 331788"/>
              <a:gd name="connsiteY100" fmla="*/ 52039 h 331787"/>
              <a:gd name="connsiteX101" fmla="*/ 203200 w 331788"/>
              <a:gd name="connsiteY101" fmla="*/ 4762 h 331787"/>
              <a:gd name="connsiteX102" fmla="*/ 165260 w 331788"/>
              <a:gd name="connsiteY102" fmla="*/ 0 h 331787"/>
              <a:gd name="connsiteX103" fmla="*/ 185786 w 331788"/>
              <a:gd name="connsiteY103" fmla="*/ 1290 h 331787"/>
              <a:gd name="connsiteX104" fmla="*/ 212725 w 331788"/>
              <a:gd name="connsiteY104" fmla="*/ 59333 h 331787"/>
              <a:gd name="connsiteX105" fmla="*/ 205028 w 331788"/>
              <a:gd name="connsiteY105" fmla="*/ 77390 h 331787"/>
              <a:gd name="connsiteX106" fmla="*/ 208876 w 331788"/>
              <a:gd name="connsiteY106" fmla="*/ 91579 h 331787"/>
              <a:gd name="connsiteX107" fmla="*/ 179371 w 331788"/>
              <a:gd name="connsiteY107" fmla="*/ 122535 h 331787"/>
              <a:gd name="connsiteX108" fmla="*/ 176806 w 331788"/>
              <a:gd name="connsiteY108" fmla="*/ 122535 h 331787"/>
              <a:gd name="connsiteX109" fmla="*/ 122927 w 331788"/>
              <a:gd name="connsiteY109" fmla="*/ 123825 h 331787"/>
              <a:gd name="connsiteX110" fmla="*/ 85725 w 331788"/>
              <a:gd name="connsiteY110" fmla="*/ 20637 h 331787"/>
              <a:gd name="connsiteX111" fmla="*/ 165260 w 331788"/>
              <a:gd name="connsiteY111" fmla="*/ 0 h 33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</a:cxnLst>
            <a:rect l="l" t="t" r="r" b="b"/>
            <a:pathLst>
              <a:path w="331788" h="331787">
                <a:moveTo>
                  <a:pt x="199497" y="265112"/>
                </a:moveTo>
                <a:cubicBezTo>
                  <a:pt x="203360" y="270241"/>
                  <a:pt x="205935" y="274088"/>
                  <a:pt x="209798" y="279217"/>
                </a:cubicBezTo>
                <a:cubicBezTo>
                  <a:pt x="222674" y="295885"/>
                  <a:pt x="231688" y="307425"/>
                  <a:pt x="238126" y="315118"/>
                </a:cubicBezTo>
                <a:cubicBezTo>
                  <a:pt x="216236" y="325376"/>
                  <a:pt x="191771" y="331787"/>
                  <a:pt x="166018" y="331787"/>
                </a:cubicBezTo>
                <a:cubicBezTo>
                  <a:pt x="150566" y="331787"/>
                  <a:pt x="136402" y="329223"/>
                  <a:pt x="122238" y="325376"/>
                </a:cubicBezTo>
                <a:cubicBezTo>
                  <a:pt x="141553" y="312554"/>
                  <a:pt x="169881" y="293321"/>
                  <a:pt x="199497" y="265112"/>
                </a:cubicBezTo>
                <a:close/>
                <a:moveTo>
                  <a:pt x="190500" y="228600"/>
                </a:moveTo>
                <a:cubicBezTo>
                  <a:pt x="194163" y="228600"/>
                  <a:pt x="197827" y="228600"/>
                  <a:pt x="201490" y="228600"/>
                </a:cubicBezTo>
                <a:cubicBezTo>
                  <a:pt x="202712" y="231198"/>
                  <a:pt x="203933" y="233796"/>
                  <a:pt x="206375" y="236394"/>
                </a:cubicBezTo>
                <a:cubicBezTo>
                  <a:pt x="203933" y="237693"/>
                  <a:pt x="201490" y="240290"/>
                  <a:pt x="200269" y="242888"/>
                </a:cubicBezTo>
                <a:cubicBezTo>
                  <a:pt x="196606" y="237693"/>
                  <a:pt x="194163" y="233796"/>
                  <a:pt x="190500" y="228600"/>
                </a:cubicBezTo>
                <a:close/>
                <a:moveTo>
                  <a:pt x="146452" y="228600"/>
                </a:moveTo>
                <a:cubicBezTo>
                  <a:pt x="152930" y="228600"/>
                  <a:pt x="159408" y="229897"/>
                  <a:pt x="164590" y="229897"/>
                </a:cubicBezTo>
                <a:cubicBezTo>
                  <a:pt x="164590" y="229897"/>
                  <a:pt x="164590" y="229897"/>
                  <a:pt x="165885" y="229897"/>
                </a:cubicBezTo>
                <a:cubicBezTo>
                  <a:pt x="168477" y="229897"/>
                  <a:pt x="171068" y="229897"/>
                  <a:pt x="173659" y="229897"/>
                </a:cubicBezTo>
                <a:cubicBezTo>
                  <a:pt x="178841" y="237678"/>
                  <a:pt x="185319" y="245459"/>
                  <a:pt x="190501" y="253240"/>
                </a:cubicBezTo>
                <a:cubicBezTo>
                  <a:pt x="156817" y="286958"/>
                  <a:pt x="123132" y="309004"/>
                  <a:pt x="103699" y="320675"/>
                </a:cubicBezTo>
                <a:cubicBezTo>
                  <a:pt x="94630" y="316785"/>
                  <a:pt x="85561" y="311597"/>
                  <a:pt x="77788" y="306410"/>
                </a:cubicBezTo>
                <a:cubicBezTo>
                  <a:pt x="84266" y="293442"/>
                  <a:pt x="97221" y="271396"/>
                  <a:pt x="112768" y="244162"/>
                </a:cubicBezTo>
                <a:cubicBezTo>
                  <a:pt x="115359" y="245459"/>
                  <a:pt x="117950" y="245459"/>
                  <a:pt x="121837" y="245459"/>
                </a:cubicBezTo>
                <a:cubicBezTo>
                  <a:pt x="132201" y="245459"/>
                  <a:pt x="142566" y="238975"/>
                  <a:pt x="146452" y="228600"/>
                </a:cubicBezTo>
                <a:close/>
                <a:moveTo>
                  <a:pt x="323851" y="217487"/>
                </a:moveTo>
                <a:cubicBezTo>
                  <a:pt x="310830" y="256268"/>
                  <a:pt x="284788" y="287292"/>
                  <a:pt x="249631" y="307975"/>
                </a:cubicBezTo>
                <a:cubicBezTo>
                  <a:pt x="240516" y="295048"/>
                  <a:pt x="224890" y="275658"/>
                  <a:pt x="207963" y="253682"/>
                </a:cubicBezTo>
                <a:cubicBezTo>
                  <a:pt x="211869" y="249804"/>
                  <a:pt x="214474" y="247219"/>
                  <a:pt x="218380" y="243341"/>
                </a:cubicBezTo>
                <a:cubicBezTo>
                  <a:pt x="220984" y="244634"/>
                  <a:pt x="223588" y="244634"/>
                  <a:pt x="227495" y="244634"/>
                </a:cubicBezTo>
                <a:cubicBezTo>
                  <a:pt x="239214" y="244634"/>
                  <a:pt x="250933" y="236878"/>
                  <a:pt x="253537" y="225243"/>
                </a:cubicBezTo>
                <a:cubicBezTo>
                  <a:pt x="280881" y="222658"/>
                  <a:pt x="304319" y="220073"/>
                  <a:pt x="323851" y="217487"/>
                </a:cubicBezTo>
                <a:close/>
                <a:moveTo>
                  <a:pt x="3175" y="196850"/>
                </a:moveTo>
                <a:cubicBezTo>
                  <a:pt x="23562" y="204666"/>
                  <a:pt x="55417" y="215086"/>
                  <a:pt x="93642" y="222902"/>
                </a:cubicBezTo>
                <a:cubicBezTo>
                  <a:pt x="94916" y="228112"/>
                  <a:pt x="96190" y="232019"/>
                  <a:pt x="100013" y="235927"/>
                </a:cubicBezTo>
                <a:cubicBezTo>
                  <a:pt x="84723" y="261978"/>
                  <a:pt x="71981" y="284122"/>
                  <a:pt x="65610" y="298450"/>
                </a:cubicBezTo>
                <a:cubicBezTo>
                  <a:pt x="33755" y="273702"/>
                  <a:pt x="10820" y="237230"/>
                  <a:pt x="3175" y="196850"/>
                </a:cubicBezTo>
                <a:close/>
                <a:moveTo>
                  <a:pt x="146517" y="192087"/>
                </a:moveTo>
                <a:cubicBezTo>
                  <a:pt x="151747" y="200025"/>
                  <a:pt x="156976" y="207963"/>
                  <a:pt x="163513" y="215900"/>
                </a:cubicBezTo>
                <a:cubicBezTo>
                  <a:pt x="158284" y="215900"/>
                  <a:pt x="153054" y="214577"/>
                  <a:pt x="147825" y="214577"/>
                </a:cubicBezTo>
                <a:cubicBezTo>
                  <a:pt x="147825" y="209286"/>
                  <a:pt x="145210" y="203994"/>
                  <a:pt x="141288" y="200025"/>
                </a:cubicBezTo>
                <a:cubicBezTo>
                  <a:pt x="142595" y="197379"/>
                  <a:pt x="145210" y="194733"/>
                  <a:pt x="146517" y="192087"/>
                </a:cubicBezTo>
                <a:close/>
                <a:moveTo>
                  <a:pt x="277877" y="160337"/>
                </a:moveTo>
                <a:cubicBezTo>
                  <a:pt x="290894" y="175968"/>
                  <a:pt x="302610" y="190296"/>
                  <a:pt x="314326" y="204624"/>
                </a:cubicBezTo>
                <a:cubicBezTo>
                  <a:pt x="297403" y="205927"/>
                  <a:pt x="276575" y="208532"/>
                  <a:pt x="253143" y="211137"/>
                </a:cubicBezTo>
                <a:cubicBezTo>
                  <a:pt x="251842" y="207230"/>
                  <a:pt x="251842" y="204624"/>
                  <a:pt x="249238" y="203322"/>
                </a:cubicBezTo>
                <a:cubicBezTo>
                  <a:pt x="259652" y="188994"/>
                  <a:pt x="270066" y="174665"/>
                  <a:pt x="277877" y="160337"/>
                </a:cubicBezTo>
                <a:close/>
                <a:moveTo>
                  <a:pt x="290513" y="153987"/>
                </a:moveTo>
                <a:cubicBezTo>
                  <a:pt x="306490" y="159216"/>
                  <a:pt x="321136" y="163139"/>
                  <a:pt x="331788" y="167061"/>
                </a:cubicBezTo>
                <a:cubicBezTo>
                  <a:pt x="331788" y="178827"/>
                  <a:pt x="330457" y="187978"/>
                  <a:pt x="329125" y="198437"/>
                </a:cubicBezTo>
                <a:cubicBezTo>
                  <a:pt x="317142" y="185364"/>
                  <a:pt x="303828" y="170983"/>
                  <a:pt x="290513" y="153987"/>
                </a:cubicBezTo>
                <a:close/>
                <a:moveTo>
                  <a:pt x="113341" y="139700"/>
                </a:moveTo>
                <a:cubicBezTo>
                  <a:pt x="118493" y="150004"/>
                  <a:pt x="124933" y="160307"/>
                  <a:pt x="130085" y="169324"/>
                </a:cubicBezTo>
                <a:cubicBezTo>
                  <a:pt x="132661" y="171900"/>
                  <a:pt x="135237" y="175764"/>
                  <a:pt x="136525" y="178340"/>
                </a:cubicBezTo>
                <a:cubicBezTo>
                  <a:pt x="133949" y="183492"/>
                  <a:pt x="131373" y="187356"/>
                  <a:pt x="128797" y="191219"/>
                </a:cubicBezTo>
                <a:cubicBezTo>
                  <a:pt x="126221" y="189932"/>
                  <a:pt x="123645" y="189932"/>
                  <a:pt x="121069" y="189932"/>
                </a:cubicBezTo>
                <a:cubicBezTo>
                  <a:pt x="109478" y="189932"/>
                  <a:pt x="99174" y="197659"/>
                  <a:pt x="95310" y="207963"/>
                </a:cubicBezTo>
                <a:cubicBezTo>
                  <a:pt x="52807" y="200235"/>
                  <a:pt x="19320" y="187356"/>
                  <a:pt x="1288" y="179628"/>
                </a:cubicBezTo>
                <a:cubicBezTo>
                  <a:pt x="0" y="174476"/>
                  <a:pt x="0" y="170612"/>
                  <a:pt x="0" y="165460"/>
                </a:cubicBezTo>
                <a:cubicBezTo>
                  <a:pt x="0" y="160307"/>
                  <a:pt x="0" y="156444"/>
                  <a:pt x="1288" y="151292"/>
                </a:cubicBezTo>
                <a:cubicBezTo>
                  <a:pt x="23183" y="147428"/>
                  <a:pt x="64399" y="142276"/>
                  <a:pt x="113341" y="139700"/>
                </a:cubicBezTo>
                <a:close/>
                <a:moveTo>
                  <a:pt x="186315" y="138112"/>
                </a:moveTo>
                <a:cubicBezTo>
                  <a:pt x="215774" y="139408"/>
                  <a:pt x="243952" y="143298"/>
                  <a:pt x="268288" y="149780"/>
                </a:cubicBezTo>
                <a:cubicBezTo>
                  <a:pt x="259322" y="164042"/>
                  <a:pt x="249076" y="179599"/>
                  <a:pt x="238829" y="193860"/>
                </a:cubicBezTo>
                <a:cubicBezTo>
                  <a:pt x="234986" y="192564"/>
                  <a:pt x="231144" y="191267"/>
                  <a:pt x="227301" y="191267"/>
                </a:cubicBezTo>
                <a:cubicBezTo>
                  <a:pt x="213212" y="191267"/>
                  <a:pt x="201685" y="201639"/>
                  <a:pt x="200404" y="214604"/>
                </a:cubicBezTo>
                <a:cubicBezTo>
                  <a:pt x="194000" y="214604"/>
                  <a:pt x="186315" y="214604"/>
                  <a:pt x="179911" y="215900"/>
                </a:cubicBezTo>
                <a:cubicBezTo>
                  <a:pt x="170945" y="202936"/>
                  <a:pt x="163260" y="191267"/>
                  <a:pt x="155575" y="179599"/>
                </a:cubicBezTo>
                <a:cubicBezTo>
                  <a:pt x="160698" y="171820"/>
                  <a:pt x="167102" y="162745"/>
                  <a:pt x="173507" y="154966"/>
                </a:cubicBezTo>
                <a:cubicBezTo>
                  <a:pt x="177349" y="148483"/>
                  <a:pt x="182472" y="143298"/>
                  <a:pt x="186315" y="138112"/>
                </a:cubicBezTo>
                <a:close/>
                <a:moveTo>
                  <a:pt x="168276" y="138112"/>
                </a:moveTo>
                <a:cubicBezTo>
                  <a:pt x="165630" y="140597"/>
                  <a:pt x="164307" y="143081"/>
                  <a:pt x="161661" y="145566"/>
                </a:cubicBezTo>
                <a:cubicBezTo>
                  <a:pt x="156370" y="153020"/>
                  <a:pt x="151078" y="159232"/>
                  <a:pt x="145786" y="166687"/>
                </a:cubicBezTo>
                <a:cubicBezTo>
                  <a:pt x="144463" y="165445"/>
                  <a:pt x="143140" y="162960"/>
                  <a:pt x="141817" y="161718"/>
                </a:cubicBezTo>
                <a:cubicBezTo>
                  <a:pt x="137849" y="154263"/>
                  <a:pt x="132557" y="146808"/>
                  <a:pt x="128588" y="139354"/>
                </a:cubicBezTo>
                <a:cubicBezTo>
                  <a:pt x="141817" y="139354"/>
                  <a:pt x="155047" y="138112"/>
                  <a:pt x="168276" y="138112"/>
                </a:cubicBezTo>
                <a:close/>
                <a:moveTo>
                  <a:pt x="220028" y="103187"/>
                </a:moveTo>
                <a:cubicBezTo>
                  <a:pt x="223838" y="104486"/>
                  <a:pt x="227648" y="105784"/>
                  <a:pt x="232728" y="105784"/>
                </a:cubicBezTo>
                <a:cubicBezTo>
                  <a:pt x="233998" y="105784"/>
                  <a:pt x="236538" y="105784"/>
                  <a:pt x="237808" y="105784"/>
                </a:cubicBezTo>
                <a:cubicBezTo>
                  <a:pt x="241618" y="109681"/>
                  <a:pt x="244158" y="114877"/>
                  <a:pt x="246698" y="118773"/>
                </a:cubicBezTo>
                <a:cubicBezTo>
                  <a:pt x="249238" y="122670"/>
                  <a:pt x="253048" y="127865"/>
                  <a:pt x="255588" y="131762"/>
                </a:cubicBezTo>
                <a:cubicBezTo>
                  <a:pt x="237808" y="129164"/>
                  <a:pt x="218758" y="126566"/>
                  <a:pt x="198438" y="125267"/>
                </a:cubicBezTo>
                <a:cubicBezTo>
                  <a:pt x="206058" y="117474"/>
                  <a:pt x="213678" y="109681"/>
                  <a:pt x="220028" y="103187"/>
                </a:cubicBezTo>
                <a:close/>
                <a:moveTo>
                  <a:pt x="317236" y="98425"/>
                </a:moveTo>
                <a:cubicBezTo>
                  <a:pt x="325173" y="115539"/>
                  <a:pt x="329142" y="133969"/>
                  <a:pt x="331788" y="152400"/>
                </a:cubicBezTo>
                <a:cubicBezTo>
                  <a:pt x="319882" y="148450"/>
                  <a:pt x="306652" y="144501"/>
                  <a:pt x="292100" y="140552"/>
                </a:cubicBezTo>
                <a:cubicBezTo>
                  <a:pt x="301361" y="124754"/>
                  <a:pt x="310621" y="111589"/>
                  <a:pt x="317236" y="98425"/>
                </a:cubicBezTo>
                <a:close/>
                <a:moveTo>
                  <a:pt x="286068" y="52387"/>
                </a:moveTo>
                <a:cubicBezTo>
                  <a:pt x="295205" y="61448"/>
                  <a:pt x="303037" y="71803"/>
                  <a:pt x="309563" y="84748"/>
                </a:cubicBezTo>
                <a:cubicBezTo>
                  <a:pt x="301731" y="98986"/>
                  <a:pt x="289984" y="117108"/>
                  <a:pt x="278236" y="136525"/>
                </a:cubicBezTo>
                <a:cubicBezTo>
                  <a:pt x="278236" y="136525"/>
                  <a:pt x="276931" y="136525"/>
                  <a:pt x="276931" y="136525"/>
                </a:cubicBezTo>
                <a:cubicBezTo>
                  <a:pt x="270404" y="127464"/>
                  <a:pt x="265183" y="119697"/>
                  <a:pt x="258657" y="110636"/>
                </a:cubicBezTo>
                <a:cubicBezTo>
                  <a:pt x="256046" y="106753"/>
                  <a:pt x="253436" y="102870"/>
                  <a:pt x="250825" y="98986"/>
                </a:cubicBezTo>
                <a:cubicBezTo>
                  <a:pt x="256046" y="93809"/>
                  <a:pt x="259962" y="86042"/>
                  <a:pt x="259962" y="78275"/>
                </a:cubicBezTo>
                <a:cubicBezTo>
                  <a:pt x="259962" y="75687"/>
                  <a:pt x="259962" y="73098"/>
                  <a:pt x="258657" y="70509"/>
                </a:cubicBezTo>
                <a:cubicBezTo>
                  <a:pt x="269099" y="62742"/>
                  <a:pt x="278236" y="57564"/>
                  <a:pt x="286068" y="52387"/>
                </a:cubicBezTo>
                <a:close/>
                <a:moveTo>
                  <a:pt x="73025" y="28575"/>
                </a:moveTo>
                <a:cubicBezTo>
                  <a:pt x="79493" y="54655"/>
                  <a:pt x="92428" y="92472"/>
                  <a:pt x="107950" y="126377"/>
                </a:cubicBezTo>
                <a:cubicBezTo>
                  <a:pt x="63970" y="128985"/>
                  <a:pt x="25165" y="134201"/>
                  <a:pt x="3175" y="138113"/>
                </a:cubicBezTo>
                <a:cubicBezTo>
                  <a:pt x="10936" y="92472"/>
                  <a:pt x="36806" y="53351"/>
                  <a:pt x="73025" y="28575"/>
                </a:cubicBezTo>
                <a:close/>
                <a:moveTo>
                  <a:pt x="203200" y="4762"/>
                </a:moveTo>
                <a:cubicBezTo>
                  <a:pt x="230476" y="11151"/>
                  <a:pt x="255155" y="23928"/>
                  <a:pt x="274638" y="41817"/>
                </a:cubicBezTo>
                <a:cubicBezTo>
                  <a:pt x="268144" y="45650"/>
                  <a:pt x="260350" y="52039"/>
                  <a:pt x="251258" y="57150"/>
                </a:cubicBezTo>
                <a:cubicBezTo>
                  <a:pt x="246063" y="53316"/>
                  <a:pt x="239568" y="50761"/>
                  <a:pt x="233074" y="50761"/>
                </a:cubicBezTo>
                <a:cubicBezTo>
                  <a:pt x="230476" y="50761"/>
                  <a:pt x="227879" y="50761"/>
                  <a:pt x="225281" y="52039"/>
                </a:cubicBezTo>
                <a:cubicBezTo>
                  <a:pt x="216189" y="34150"/>
                  <a:pt x="208395" y="17539"/>
                  <a:pt x="203200" y="4762"/>
                </a:cubicBezTo>
                <a:close/>
                <a:moveTo>
                  <a:pt x="165260" y="0"/>
                </a:moveTo>
                <a:cubicBezTo>
                  <a:pt x="172957" y="0"/>
                  <a:pt x="179371" y="0"/>
                  <a:pt x="185786" y="1290"/>
                </a:cubicBezTo>
                <a:cubicBezTo>
                  <a:pt x="192200" y="15478"/>
                  <a:pt x="199897" y="36115"/>
                  <a:pt x="212725" y="59333"/>
                </a:cubicBezTo>
                <a:cubicBezTo>
                  <a:pt x="207594" y="63202"/>
                  <a:pt x="205028" y="69651"/>
                  <a:pt x="205028" y="77390"/>
                </a:cubicBezTo>
                <a:cubicBezTo>
                  <a:pt x="205028" y="82550"/>
                  <a:pt x="206311" y="87709"/>
                  <a:pt x="208876" y="91579"/>
                </a:cubicBezTo>
                <a:cubicBezTo>
                  <a:pt x="198614" y="100608"/>
                  <a:pt x="188351" y="110926"/>
                  <a:pt x="179371" y="122535"/>
                </a:cubicBezTo>
                <a:cubicBezTo>
                  <a:pt x="178089" y="122535"/>
                  <a:pt x="178089" y="122535"/>
                  <a:pt x="176806" y="122535"/>
                </a:cubicBezTo>
                <a:cubicBezTo>
                  <a:pt x="158846" y="122535"/>
                  <a:pt x="139604" y="123825"/>
                  <a:pt x="122927" y="123825"/>
                </a:cubicBezTo>
                <a:cubicBezTo>
                  <a:pt x="104967" y="87709"/>
                  <a:pt x="92139" y="45144"/>
                  <a:pt x="85725" y="20637"/>
                </a:cubicBezTo>
                <a:cubicBezTo>
                  <a:pt x="108816" y="7739"/>
                  <a:pt x="135755" y="0"/>
                  <a:pt x="165260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4" name="椭圆 8"/>
          <p:cNvSpPr/>
          <p:nvPr/>
        </p:nvSpPr>
        <p:spPr>
          <a:xfrm>
            <a:off x="9722895" y="4307429"/>
            <a:ext cx="424266" cy="437336"/>
          </a:xfrm>
          <a:custGeom>
            <a:avLst/>
            <a:gdLst>
              <a:gd name="connsiteX0" fmla="*/ 157951 w 327026"/>
              <a:gd name="connsiteY0" fmla="*/ 134938 h 337100"/>
              <a:gd name="connsiteX1" fmla="*/ 327026 w 327026"/>
              <a:gd name="connsiteY1" fmla="*/ 239958 h 337100"/>
              <a:gd name="connsiteX2" fmla="*/ 259660 w 327026"/>
              <a:gd name="connsiteY2" fmla="*/ 254398 h 337100"/>
              <a:gd name="connsiteX3" fmla="*/ 295325 w 327026"/>
              <a:gd name="connsiteY3" fmla="*/ 305595 h 337100"/>
              <a:gd name="connsiteX4" fmla="*/ 292683 w 327026"/>
              <a:gd name="connsiteY4" fmla="*/ 334475 h 337100"/>
              <a:gd name="connsiteX5" fmla="*/ 263623 w 327026"/>
              <a:gd name="connsiteY5" fmla="*/ 326599 h 337100"/>
              <a:gd name="connsiteX6" fmla="*/ 227959 w 327026"/>
              <a:gd name="connsiteY6" fmla="*/ 275402 h 337100"/>
              <a:gd name="connsiteX7" fmla="*/ 192294 w 327026"/>
              <a:gd name="connsiteY7" fmla="*/ 333162 h 337100"/>
              <a:gd name="connsiteX8" fmla="*/ 153988 w 327026"/>
              <a:gd name="connsiteY8" fmla="*/ 137564 h 337100"/>
              <a:gd name="connsiteX9" fmla="*/ 157951 w 327026"/>
              <a:gd name="connsiteY9" fmla="*/ 134938 h 337100"/>
              <a:gd name="connsiteX10" fmla="*/ 287448 w 327026"/>
              <a:gd name="connsiteY10" fmla="*/ 96838 h 337100"/>
              <a:gd name="connsiteX11" fmla="*/ 270368 w 327026"/>
              <a:gd name="connsiteY11" fmla="*/ 108528 h 337100"/>
              <a:gd name="connsiteX12" fmla="*/ 280879 w 327026"/>
              <a:gd name="connsiteY12" fmla="*/ 150092 h 337100"/>
              <a:gd name="connsiteX13" fmla="*/ 301899 w 327026"/>
              <a:gd name="connsiteY13" fmla="*/ 182563 h 337100"/>
              <a:gd name="connsiteX14" fmla="*/ 303213 w 327026"/>
              <a:gd name="connsiteY14" fmla="*/ 161781 h 337100"/>
              <a:gd name="connsiteX15" fmla="*/ 287448 w 327026"/>
              <a:gd name="connsiteY15" fmla="*/ 96838 h 337100"/>
              <a:gd name="connsiteX16" fmla="*/ 160474 w 327026"/>
              <a:gd name="connsiteY16" fmla="*/ 0 h 337100"/>
              <a:gd name="connsiteX17" fmla="*/ 322263 w 327026"/>
              <a:gd name="connsiteY17" fmla="*/ 161925 h 337100"/>
              <a:gd name="connsiteX18" fmla="*/ 314371 w 327026"/>
              <a:gd name="connsiteY18" fmla="*/ 211951 h 337100"/>
              <a:gd name="connsiteX19" fmla="*/ 242026 w 327026"/>
              <a:gd name="connsiteY19" fmla="*/ 165875 h 337100"/>
              <a:gd name="connsiteX20" fmla="*/ 259126 w 327026"/>
              <a:gd name="connsiteY20" fmla="*/ 139545 h 337100"/>
              <a:gd name="connsiteX21" fmla="*/ 244657 w 327026"/>
              <a:gd name="connsiteY21" fmla="*/ 94785 h 337100"/>
              <a:gd name="connsiteX22" fmla="*/ 203881 w 327026"/>
              <a:gd name="connsiteY22" fmla="*/ 63190 h 337100"/>
              <a:gd name="connsiteX23" fmla="*/ 186781 w 327026"/>
              <a:gd name="connsiteY23" fmla="*/ 22380 h 337100"/>
              <a:gd name="connsiteX24" fmla="*/ 160474 w 327026"/>
              <a:gd name="connsiteY24" fmla="*/ 19747 h 337100"/>
              <a:gd name="connsiteX25" fmla="*/ 74975 w 327026"/>
              <a:gd name="connsiteY25" fmla="*/ 48709 h 337100"/>
              <a:gd name="connsiteX26" fmla="*/ 86814 w 327026"/>
              <a:gd name="connsiteY26" fmla="*/ 86886 h 337100"/>
              <a:gd name="connsiteX27" fmla="*/ 53930 w 327026"/>
              <a:gd name="connsiteY27" fmla="*/ 111899 h 337100"/>
              <a:gd name="connsiteX28" fmla="*/ 53930 w 327026"/>
              <a:gd name="connsiteY28" fmla="*/ 140862 h 337100"/>
              <a:gd name="connsiteX29" fmla="*/ 59191 w 327026"/>
              <a:gd name="connsiteY29" fmla="*/ 157976 h 337100"/>
              <a:gd name="connsiteX30" fmla="*/ 21046 w 327026"/>
              <a:gd name="connsiteY30" fmla="*/ 181672 h 337100"/>
              <a:gd name="connsiteX31" fmla="*/ 35515 w 327026"/>
              <a:gd name="connsiteY31" fmla="*/ 227748 h 337100"/>
              <a:gd name="connsiteX32" fmla="*/ 59191 w 327026"/>
              <a:gd name="connsiteY32" fmla="*/ 190887 h 337100"/>
              <a:gd name="connsiteX33" fmla="*/ 89444 w 327026"/>
              <a:gd name="connsiteY33" fmla="*/ 198786 h 337100"/>
              <a:gd name="connsiteX34" fmla="*/ 122328 w 327026"/>
              <a:gd name="connsiteY34" fmla="*/ 215900 h 337100"/>
              <a:gd name="connsiteX35" fmla="*/ 96021 w 327026"/>
              <a:gd name="connsiteY35" fmla="*/ 248812 h 337100"/>
              <a:gd name="connsiteX36" fmla="*/ 86814 w 327026"/>
              <a:gd name="connsiteY36" fmla="*/ 283040 h 337100"/>
              <a:gd name="connsiteX37" fmla="*/ 160474 w 327026"/>
              <a:gd name="connsiteY37" fmla="*/ 304103 h 337100"/>
              <a:gd name="connsiteX38" fmla="*/ 167051 w 327026"/>
              <a:gd name="connsiteY38" fmla="*/ 302787 h 337100"/>
              <a:gd name="connsiteX39" fmla="*/ 170997 w 327026"/>
              <a:gd name="connsiteY39" fmla="*/ 322534 h 337100"/>
              <a:gd name="connsiteX40" fmla="*/ 160474 w 327026"/>
              <a:gd name="connsiteY40" fmla="*/ 323850 h 337100"/>
              <a:gd name="connsiteX41" fmla="*/ 0 w 327026"/>
              <a:gd name="connsiteY41" fmla="*/ 161925 h 337100"/>
              <a:gd name="connsiteX42" fmla="*/ 160474 w 327026"/>
              <a:gd name="connsiteY42" fmla="*/ 0 h 337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327026" h="337100">
                <a:moveTo>
                  <a:pt x="157951" y="134938"/>
                </a:moveTo>
                <a:cubicBezTo>
                  <a:pt x="157951" y="134938"/>
                  <a:pt x="157951" y="134938"/>
                  <a:pt x="327026" y="239958"/>
                </a:cubicBezTo>
                <a:cubicBezTo>
                  <a:pt x="327026" y="239958"/>
                  <a:pt x="327026" y="239958"/>
                  <a:pt x="259660" y="254398"/>
                </a:cubicBezTo>
                <a:lnTo>
                  <a:pt x="295325" y="305595"/>
                </a:lnTo>
                <a:cubicBezTo>
                  <a:pt x="301929" y="316097"/>
                  <a:pt x="300608" y="327911"/>
                  <a:pt x="292683" y="334475"/>
                </a:cubicBezTo>
                <a:cubicBezTo>
                  <a:pt x="283436" y="339726"/>
                  <a:pt x="271548" y="337101"/>
                  <a:pt x="263623" y="326599"/>
                </a:cubicBezTo>
                <a:cubicBezTo>
                  <a:pt x="263623" y="326599"/>
                  <a:pt x="263623" y="326599"/>
                  <a:pt x="227959" y="275402"/>
                </a:cubicBezTo>
                <a:cubicBezTo>
                  <a:pt x="227959" y="275402"/>
                  <a:pt x="227959" y="275402"/>
                  <a:pt x="192294" y="333162"/>
                </a:cubicBezTo>
                <a:cubicBezTo>
                  <a:pt x="192294" y="333162"/>
                  <a:pt x="192294" y="333162"/>
                  <a:pt x="153988" y="137564"/>
                </a:cubicBezTo>
                <a:cubicBezTo>
                  <a:pt x="153988" y="137564"/>
                  <a:pt x="153988" y="137564"/>
                  <a:pt x="157951" y="134938"/>
                </a:cubicBezTo>
                <a:close/>
                <a:moveTo>
                  <a:pt x="287448" y="96838"/>
                </a:moveTo>
                <a:cubicBezTo>
                  <a:pt x="280879" y="99436"/>
                  <a:pt x="272996" y="103332"/>
                  <a:pt x="270368" y="108528"/>
                </a:cubicBezTo>
                <a:cubicBezTo>
                  <a:pt x="265113" y="117620"/>
                  <a:pt x="271682" y="143597"/>
                  <a:pt x="280879" y="150092"/>
                </a:cubicBezTo>
                <a:cubicBezTo>
                  <a:pt x="292703" y="159184"/>
                  <a:pt x="299272" y="170873"/>
                  <a:pt x="301899" y="182563"/>
                </a:cubicBezTo>
                <a:cubicBezTo>
                  <a:pt x="303213" y="176069"/>
                  <a:pt x="303213" y="168276"/>
                  <a:pt x="303213" y="161781"/>
                </a:cubicBezTo>
                <a:cubicBezTo>
                  <a:pt x="303213" y="138402"/>
                  <a:pt x="297958" y="116321"/>
                  <a:pt x="287448" y="96838"/>
                </a:cubicBezTo>
                <a:close/>
                <a:moveTo>
                  <a:pt x="160474" y="0"/>
                </a:moveTo>
                <a:cubicBezTo>
                  <a:pt x="249918" y="0"/>
                  <a:pt x="322263" y="72405"/>
                  <a:pt x="322263" y="161925"/>
                </a:cubicBezTo>
                <a:cubicBezTo>
                  <a:pt x="322263" y="179039"/>
                  <a:pt x="319632" y="196153"/>
                  <a:pt x="314371" y="211951"/>
                </a:cubicBezTo>
                <a:cubicBezTo>
                  <a:pt x="314371" y="211951"/>
                  <a:pt x="314371" y="211951"/>
                  <a:pt x="242026" y="165875"/>
                </a:cubicBezTo>
                <a:cubicBezTo>
                  <a:pt x="247288" y="157976"/>
                  <a:pt x="257811" y="147444"/>
                  <a:pt x="259126" y="139545"/>
                </a:cubicBezTo>
                <a:cubicBezTo>
                  <a:pt x="260441" y="127697"/>
                  <a:pt x="251234" y="97418"/>
                  <a:pt x="244657" y="94785"/>
                </a:cubicBezTo>
                <a:cubicBezTo>
                  <a:pt x="238080" y="90836"/>
                  <a:pt x="218350" y="71089"/>
                  <a:pt x="203881" y="63190"/>
                </a:cubicBezTo>
                <a:cubicBezTo>
                  <a:pt x="193358" y="57924"/>
                  <a:pt x="188096" y="36861"/>
                  <a:pt x="186781" y="22380"/>
                </a:cubicBezTo>
                <a:cubicBezTo>
                  <a:pt x="177574" y="21063"/>
                  <a:pt x="169681" y="19747"/>
                  <a:pt x="160474" y="19747"/>
                </a:cubicBezTo>
                <a:cubicBezTo>
                  <a:pt x="128905" y="19747"/>
                  <a:pt x="98652" y="30279"/>
                  <a:pt x="74975" y="48709"/>
                </a:cubicBezTo>
                <a:cubicBezTo>
                  <a:pt x="81552" y="59241"/>
                  <a:pt x="93390" y="78988"/>
                  <a:pt x="86814" y="86886"/>
                </a:cubicBezTo>
                <a:cubicBezTo>
                  <a:pt x="78921" y="100051"/>
                  <a:pt x="53930" y="100051"/>
                  <a:pt x="53930" y="111899"/>
                </a:cubicBezTo>
                <a:cubicBezTo>
                  <a:pt x="53930" y="123747"/>
                  <a:pt x="52614" y="135596"/>
                  <a:pt x="53930" y="140862"/>
                </a:cubicBezTo>
                <a:cubicBezTo>
                  <a:pt x="55245" y="146128"/>
                  <a:pt x="69714" y="150077"/>
                  <a:pt x="59191" y="157976"/>
                </a:cubicBezTo>
                <a:cubicBezTo>
                  <a:pt x="52614" y="164558"/>
                  <a:pt x="32884" y="175090"/>
                  <a:pt x="21046" y="181672"/>
                </a:cubicBezTo>
                <a:cubicBezTo>
                  <a:pt x="22361" y="197470"/>
                  <a:pt x="27622" y="213267"/>
                  <a:pt x="35515" y="227748"/>
                </a:cubicBezTo>
                <a:cubicBezTo>
                  <a:pt x="38145" y="219850"/>
                  <a:pt x="49984" y="192204"/>
                  <a:pt x="59191" y="190887"/>
                </a:cubicBezTo>
                <a:cubicBezTo>
                  <a:pt x="69714" y="188254"/>
                  <a:pt x="78921" y="185621"/>
                  <a:pt x="89444" y="198786"/>
                </a:cubicBezTo>
                <a:cubicBezTo>
                  <a:pt x="99967" y="211951"/>
                  <a:pt x="114436" y="215900"/>
                  <a:pt x="122328" y="215900"/>
                </a:cubicBezTo>
                <a:cubicBezTo>
                  <a:pt x="130220" y="215900"/>
                  <a:pt x="121013" y="243546"/>
                  <a:pt x="96021" y="248812"/>
                </a:cubicBezTo>
                <a:cubicBezTo>
                  <a:pt x="72345" y="252761"/>
                  <a:pt x="106544" y="283040"/>
                  <a:pt x="86814" y="283040"/>
                </a:cubicBezTo>
                <a:cubicBezTo>
                  <a:pt x="109175" y="296204"/>
                  <a:pt x="134167" y="304103"/>
                  <a:pt x="160474" y="304103"/>
                </a:cubicBezTo>
                <a:cubicBezTo>
                  <a:pt x="163105" y="304103"/>
                  <a:pt x="165735" y="302787"/>
                  <a:pt x="167051" y="302787"/>
                </a:cubicBezTo>
                <a:cubicBezTo>
                  <a:pt x="167051" y="302787"/>
                  <a:pt x="167051" y="302787"/>
                  <a:pt x="170997" y="322534"/>
                </a:cubicBezTo>
                <a:cubicBezTo>
                  <a:pt x="168366" y="322534"/>
                  <a:pt x="164420" y="323850"/>
                  <a:pt x="160474" y="323850"/>
                </a:cubicBezTo>
                <a:cubicBezTo>
                  <a:pt x="72345" y="323850"/>
                  <a:pt x="0" y="251445"/>
                  <a:pt x="0" y="161925"/>
                </a:cubicBezTo>
                <a:cubicBezTo>
                  <a:pt x="0" y="72405"/>
                  <a:pt x="72345" y="0"/>
                  <a:pt x="160474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TextBox 19"/>
          <p:cNvSpPr txBox="1"/>
          <p:nvPr/>
        </p:nvSpPr>
        <p:spPr>
          <a:xfrm>
            <a:off x="1244371" y="3347779"/>
            <a:ext cx="216262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latin typeface="+mn-lt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084716" y="4148212"/>
            <a:ext cx="226422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3" name="TextBox 19"/>
          <p:cNvSpPr txBox="1"/>
          <p:nvPr/>
        </p:nvSpPr>
        <p:spPr>
          <a:xfrm>
            <a:off x="3814683" y="3347779"/>
            <a:ext cx="216262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4" name="TextBox 19"/>
          <p:cNvSpPr txBox="1"/>
          <p:nvPr/>
        </p:nvSpPr>
        <p:spPr>
          <a:xfrm>
            <a:off x="6384996" y="3347779"/>
            <a:ext cx="216262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latin typeface="+mn-lt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5" name="TextBox 19"/>
          <p:cNvSpPr txBox="1"/>
          <p:nvPr/>
        </p:nvSpPr>
        <p:spPr>
          <a:xfrm>
            <a:off x="8955308" y="3347779"/>
            <a:ext cx="2162628" cy="4001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latin typeface="+mn-lt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6225341" y="4148212"/>
            <a:ext cx="226422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3611490" y="1928920"/>
            <a:ext cx="226422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8752115" y="1928920"/>
            <a:ext cx="2264227" cy="830997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Your content to play here, or through paste in this box, and select only the text. Your content to play here</a:t>
            </a:r>
          </a:p>
        </p:txBody>
      </p:sp>
      <p:cxnSp>
        <p:nvCxnSpPr>
          <p:cNvPr id="25" name="直接连接符 24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自主学习情况</a:t>
            </a:r>
            <a:endParaRPr lang="en-US" sz="2400" b="1" spc="300" dirty="0">
              <a:latin typeface="+mn-lt"/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368756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1086" y="2191660"/>
            <a:ext cx="2504777" cy="258354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906013" y="3173527"/>
            <a:ext cx="1552845" cy="16016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25099" y="3173527"/>
            <a:ext cx="1552845" cy="16016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144184" y="3173527"/>
            <a:ext cx="1552845" cy="160167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20568" y="2002974"/>
            <a:ext cx="5976461" cy="806215"/>
            <a:chOff x="5394700" y="1317507"/>
            <a:chExt cx="5976461" cy="806215"/>
          </a:xfrm>
        </p:grpSpPr>
        <p:sp>
          <p:nvSpPr>
            <p:cNvPr id="14" name="TextBox 19"/>
            <p:cNvSpPr txBox="1"/>
            <p:nvPr/>
          </p:nvSpPr>
          <p:spPr>
            <a:xfrm>
              <a:off x="5394700" y="1317507"/>
              <a:ext cx="335557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+mn-lt"/>
                  <a:cs typeface="+mn-ea"/>
                  <a:sym typeface="+mn-lt"/>
                </a:rPr>
                <a:t>单击此处添加描述文本</a:t>
              </a:r>
              <a:endParaRPr lang="en-US" sz="2000" dirty="0">
                <a:latin typeface="+mn-lt"/>
                <a:cs typeface="+mn-ea"/>
                <a:sym typeface="+mn-lt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94701" y="1662057"/>
              <a:ext cx="59764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sp>
        <p:nvSpPr>
          <p:cNvPr id="16" name="文本框 15"/>
          <p:cNvSpPr txBox="1"/>
          <p:nvPr/>
        </p:nvSpPr>
        <p:spPr>
          <a:xfrm>
            <a:off x="1393371" y="4975408"/>
            <a:ext cx="2823029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can demonstrate on a projector or computer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4768311" y="4975408"/>
            <a:ext cx="16905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demonstrate on a projector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6956247" y="4975408"/>
            <a:ext cx="16905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demonstrate on a projector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9075332" y="4975408"/>
            <a:ext cx="1690548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/>
            <a:r>
              <a:rPr lang="en-US" altLang="zh-CN" sz="1200" dirty="0">
                <a:solidFill>
                  <a:schemeClr val="bg1">
                    <a:lumMod val="50000"/>
                  </a:schemeClr>
                </a:solidFill>
                <a:cs typeface="+mn-ea"/>
                <a:sym typeface="+mn-lt"/>
              </a:rPr>
              <a:t>The user demonstrate on a projector</a:t>
            </a:r>
          </a:p>
        </p:txBody>
      </p:sp>
      <p:pic>
        <p:nvPicPr>
          <p:cNvPr id="27" name="图片占位符 26"/>
          <p:cNvPicPr>
            <a:picLocks noGrp="1" noChangeAspect="1"/>
          </p:cNvPicPr>
          <p:nvPr>
            <p:ph type="pic" sz="quarter" idx="11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93372" y="2402691"/>
            <a:ext cx="2504777" cy="1784111"/>
          </a:xfrm>
        </p:spPr>
      </p:pic>
      <p:pic>
        <p:nvPicPr>
          <p:cNvPr id="29" name="图片占位符 28"/>
          <p:cNvPicPr>
            <a:picLocks noGrp="1" noChangeAspect="1"/>
          </p:cNvPicPr>
          <p:nvPr>
            <p:ph type="pic" sz="quarter" idx="12"/>
          </p:nvPr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71041" y="3339773"/>
            <a:ext cx="1552845" cy="1035230"/>
          </a:xfrm>
        </p:spPr>
      </p:pic>
      <p:pic>
        <p:nvPicPr>
          <p:cNvPr id="31" name="图片占位符 30"/>
          <p:cNvPicPr>
            <a:picLocks noGrp="1" noChangeAspect="1"/>
          </p:cNvPicPr>
          <p:nvPr>
            <p:ph type="pic" sz="quarter" idx="13"/>
          </p:nvPr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90127" y="3340475"/>
            <a:ext cx="1552845" cy="1033825"/>
          </a:xfrm>
        </p:spPr>
      </p:pic>
      <p:pic>
        <p:nvPicPr>
          <p:cNvPr id="33" name="图片占位符 32"/>
          <p:cNvPicPr>
            <a:picLocks noGrp="1" noChangeAspect="1"/>
          </p:cNvPicPr>
          <p:nvPr>
            <p:ph type="pic" sz="quarter" idx="14"/>
          </p:nvPr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09212" y="3339369"/>
            <a:ext cx="1552845" cy="1036038"/>
          </a:xfrm>
        </p:spPr>
      </p:pic>
      <p:cxnSp>
        <p:nvCxnSpPr>
          <p:cNvPr id="21" name="直接连接符 20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自主学习情况</a:t>
            </a:r>
            <a:endParaRPr lang="en-US" altLang="zh-CN" sz="2400" b="1" spc="300" dirty="0">
              <a:latin typeface="+mn-lt"/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226584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4259192" y="1827142"/>
            <a:ext cx="3673614" cy="3673614"/>
            <a:chOff x="4259192" y="2131942"/>
            <a:chExt cx="3673614" cy="3673614"/>
          </a:xfrm>
        </p:grpSpPr>
        <p:sp>
          <p:nvSpPr>
            <p:cNvPr id="4" name="空心弧 3"/>
            <p:cNvSpPr/>
            <p:nvPr/>
          </p:nvSpPr>
          <p:spPr>
            <a:xfrm>
              <a:off x="4682115" y="2554865"/>
              <a:ext cx="2827768" cy="2827768"/>
            </a:xfrm>
            <a:prstGeom prst="blockArc">
              <a:avLst>
                <a:gd name="adj1" fmla="val 10800000"/>
                <a:gd name="adj2" fmla="val 1620000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空心弧 4"/>
            <p:cNvSpPr/>
            <p:nvPr/>
          </p:nvSpPr>
          <p:spPr>
            <a:xfrm>
              <a:off x="4682115" y="2554865"/>
              <a:ext cx="2827768" cy="2827768"/>
            </a:xfrm>
            <a:prstGeom prst="blockArc">
              <a:avLst>
                <a:gd name="adj1" fmla="val 5400000"/>
                <a:gd name="adj2" fmla="val 1080000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空心弧 5"/>
            <p:cNvSpPr/>
            <p:nvPr/>
          </p:nvSpPr>
          <p:spPr>
            <a:xfrm>
              <a:off x="4682115" y="2554865"/>
              <a:ext cx="2827768" cy="2827768"/>
            </a:xfrm>
            <a:prstGeom prst="blockArc">
              <a:avLst>
                <a:gd name="adj1" fmla="val 0"/>
                <a:gd name="adj2" fmla="val 540000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空心弧 6"/>
            <p:cNvSpPr/>
            <p:nvPr/>
          </p:nvSpPr>
          <p:spPr>
            <a:xfrm>
              <a:off x="4682115" y="2554865"/>
              <a:ext cx="2827768" cy="2827768"/>
            </a:xfrm>
            <a:prstGeom prst="blockArc">
              <a:avLst>
                <a:gd name="adj1" fmla="val 16200000"/>
                <a:gd name="adj2" fmla="val 0"/>
                <a:gd name="adj3" fmla="val 4642"/>
              </a:avLst>
            </a:prstGeom>
            <a:solidFill>
              <a:schemeClr val="bg1">
                <a:lumMod val="7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任意多边形: 形状 26"/>
            <p:cNvSpPr/>
            <p:nvPr/>
          </p:nvSpPr>
          <p:spPr>
            <a:xfrm>
              <a:off x="5640263" y="3553613"/>
              <a:ext cx="911472" cy="830273"/>
            </a:xfrm>
            <a:custGeom>
              <a:avLst/>
              <a:gdLst>
                <a:gd name="connsiteX0" fmla="*/ 182569 w 338094"/>
                <a:gd name="connsiteY0" fmla="*/ 192088 h 307975"/>
                <a:gd name="connsiteX1" fmla="*/ 191830 w 338094"/>
                <a:gd name="connsiteY1" fmla="*/ 202620 h 307975"/>
                <a:gd name="connsiteX2" fmla="*/ 206382 w 338094"/>
                <a:gd name="connsiteY2" fmla="*/ 203936 h 307975"/>
                <a:gd name="connsiteX3" fmla="*/ 205059 w 338094"/>
                <a:gd name="connsiteY3" fmla="*/ 209202 h 307975"/>
                <a:gd name="connsiteX4" fmla="*/ 206382 w 338094"/>
                <a:gd name="connsiteY4" fmla="*/ 221050 h 307975"/>
                <a:gd name="connsiteX5" fmla="*/ 206382 w 338094"/>
                <a:gd name="connsiteY5" fmla="*/ 234215 h 307975"/>
                <a:gd name="connsiteX6" fmla="*/ 194476 w 338094"/>
                <a:gd name="connsiteY6" fmla="*/ 246063 h 307975"/>
                <a:gd name="connsiteX7" fmla="*/ 182569 w 338094"/>
                <a:gd name="connsiteY7" fmla="*/ 234215 h 307975"/>
                <a:gd name="connsiteX8" fmla="*/ 182569 w 338094"/>
                <a:gd name="connsiteY8" fmla="*/ 192088 h 307975"/>
                <a:gd name="connsiteX9" fmla="*/ 149231 w 338094"/>
                <a:gd name="connsiteY9" fmla="*/ 183859 h 307975"/>
                <a:gd name="connsiteX10" fmla="*/ 173044 w 338094"/>
                <a:gd name="connsiteY10" fmla="*/ 194226 h 307975"/>
                <a:gd name="connsiteX11" fmla="*/ 173044 w 338094"/>
                <a:gd name="connsiteY11" fmla="*/ 234400 h 307975"/>
                <a:gd name="connsiteX12" fmla="*/ 159815 w 338094"/>
                <a:gd name="connsiteY12" fmla="*/ 246063 h 307975"/>
                <a:gd name="connsiteX13" fmla="*/ 149231 w 338094"/>
                <a:gd name="connsiteY13" fmla="*/ 234400 h 307975"/>
                <a:gd name="connsiteX14" fmla="*/ 149231 w 338094"/>
                <a:gd name="connsiteY14" fmla="*/ 183859 h 307975"/>
                <a:gd name="connsiteX15" fmla="*/ 74619 w 338094"/>
                <a:gd name="connsiteY15" fmla="*/ 182563 h 307975"/>
                <a:gd name="connsiteX16" fmla="*/ 74619 w 338094"/>
                <a:gd name="connsiteY16" fmla="*/ 238126 h 307975"/>
                <a:gd name="connsiteX17" fmla="*/ 63506 w 338094"/>
                <a:gd name="connsiteY17" fmla="*/ 227789 h 307975"/>
                <a:gd name="connsiteX18" fmla="*/ 63506 w 338094"/>
                <a:gd name="connsiteY18" fmla="*/ 192900 h 307975"/>
                <a:gd name="connsiteX19" fmla="*/ 73230 w 338094"/>
                <a:gd name="connsiteY19" fmla="*/ 183855 h 307975"/>
                <a:gd name="connsiteX20" fmla="*/ 74619 w 338094"/>
                <a:gd name="connsiteY20" fmla="*/ 182563 h 307975"/>
                <a:gd name="connsiteX21" fmla="*/ 90666 w 338094"/>
                <a:gd name="connsiteY21" fmla="*/ 92075 h 307975"/>
                <a:gd name="connsiteX22" fmla="*/ 130275 w 338094"/>
                <a:gd name="connsiteY22" fmla="*/ 92075 h 307975"/>
                <a:gd name="connsiteX23" fmla="*/ 140838 w 338094"/>
                <a:gd name="connsiteY23" fmla="*/ 97302 h 307975"/>
                <a:gd name="connsiteX24" fmla="*/ 175165 w 338094"/>
                <a:gd name="connsiteY24" fmla="*/ 171785 h 307975"/>
                <a:gd name="connsiteX25" fmla="*/ 169884 w 338094"/>
                <a:gd name="connsiteY25" fmla="*/ 186159 h 307975"/>
                <a:gd name="connsiteX26" fmla="*/ 156681 w 338094"/>
                <a:gd name="connsiteY26" fmla="*/ 180932 h 307975"/>
                <a:gd name="connsiteX27" fmla="*/ 139517 w 338094"/>
                <a:gd name="connsiteY27" fmla="*/ 144344 h 307975"/>
                <a:gd name="connsiteX28" fmla="*/ 139517 w 338094"/>
                <a:gd name="connsiteY28" fmla="*/ 271096 h 307975"/>
                <a:gd name="connsiteX29" fmla="*/ 127635 w 338094"/>
                <a:gd name="connsiteY29" fmla="*/ 284163 h 307975"/>
                <a:gd name="connsiteX30" fmla="*/ 115752 w 338094"/>
                <a:gd name="connsiteY30" fmla="*/ 271096 h 307975"/>
                <a:gd name="connsiteX31" fmla="*/ 115752 w 338094"/>
                <a:gd name="connsiteY31" fmla="*/ 197919 h 307975"/>
                <a:gd name="connsiteX32" fmla="*/ 106510 w 338094"/>
                <a:gd name="connsiteY32" fmla="*/ 197919 h 307975"/>
                <a:gd name="connsiteX33" fmla="*/ 106510 w 338094"/>
                <a:gd name="connsiteY33" fmla="*/ 271096 h 307975"/>
                <a:gd name="connsiteX34" fmla="*/ 94627 w 338094"/>
                <a:gd name="connsiteY34" fmla="*/ 284163 h 307975"/>
                <a:gd name="connsiteX35" fmla="*/ 81424 w 338094"/>
                <a:gd name="connsiteY35" fmla="*/ 271096 h 307975"/>
                <a:gd name="connsiteX36" fmla="*/ 81424 w 338094"/>
                <a:gd name="connsiteY36" fmla="*/ 144344 h 307975"/>
                <a:gd name="connsiteX37" fmla="*/ 65581 w 338094"/>
                <a:gd name="connsiteY37" fmla="*/ 180932 h 307975"/>
                <a:gd name="connsiteX38" fmla="*/ 51058 w 338094"/>
                <a:gd name="connsiteY38" fmla="*/ 186159 h 307975"/>
                <a:gd name="connsiteX39" fmla="*/ 45776 w 338094"/>
                <a:gd name="connsiteY39" fmla="*/ 171785 h 307975"/>
                <a:gd name="connsiteX40" fmla="*/ 80104 w 338094"/>
                <a:gd name="connsiteY40" fmla="*/ 97302 h 307975"/>
                <a:gd name="connsiteX41" fmla="*/ 90666 w 338094"/>
                <a:gd name="connsiteY41" fmla="*/ 92075 h 307975"/>
                <a:gd name="connsiteX42" fmla="*/ 238843 w 338094"/>
                <a:gd name="connsiteY42" fmla="*/ 88900 h 307975"/>
                <a:gd name="connsiteX43" fmla="*/ 286633 w 338094"/>
                <a:gd name="connsiteY43" fmla="*/ 88900 h 307975"/>
                <a:gd name="connsiteX44" fmla="*/ 297253 w 338094"/>
                <a:gd name="connsiteY44" fmla="*/ 95459 h 307975"/>
                <a:gd name="connsiteX45" fmla="*/ 337077 w 338094"/>
                <a:gd name="connsiteY45" fmla="*/ 180728 h 307975"/>
                <a:gd name="connsiteX46" fmla="*/ 330440 w 338094"/>
                <a:gd name="connsiteY46" fmla="*/ 195158 h 307975"/>
                <a:gd name="connsiteX47" fmla="*/ 315837 w 338094"/>
                <a:gd name="connsiteY47" fmla="*/ 189911 h 307975"/>
                <a:gd name="connsiteX48" fmla="*/ 302563 w 338094"/>
                <a:gd name="connsiteY48" fmla="*/ 163674 h 307975"/>
                <a:gd name="connsiteX49" fmla="*/ 313182 w 338094"/>
                <a:gd name="connsiteY49" fmla="*/ 212212 h 307975"/>
                <a:gd name="connsiteX50" fmla="*/ 306545 w 338094"/>
                <a:gd name="connsiteY50" fmla="*/ 220083 h 307975"/>
                <a:gd name="connsiteX51" fmla="*/ 295925 w 338094"/>
                <a:gd name="connsiteY51" fmla="*/ 220083 h 307975"/>
                <a:gd name="connsiteX52" fmla="*/ 295925 w 338094"/>
                <a:gd name="connsiteY52" fmla="*/ 293545 h 307975"/>
                <a:gd name="connsiteX53" fmla="*/ 282650 w 338094"/>
                <a:gd name="connsiteY53" fmla="*/ 307975 h 307975"/>
                <a:gd name="connsiteX54" fmla="*/ 268048 w 338094"/>
                <a:gd name="connsiteY54" fmla="*/ 293545 h 307975"/>
                <a:gd name="connsiteX55" fmla="*/ 268048 w 338094"/>
                <a:gd name="connsiteY55" fmla="*/ 220083 h 307975"/>
                <a:gd name="connsiteX56" fmla="*/ 257428 w 338094"/>
                <a:gd name="connsiteY56" fmla="*/ 220083 h 307975"/>
                <a:gd name="connsiteX57" fmla="*/ 257428 w 338094"/>
                <a:gd name="connsiteY57" fmla="*/ 293545 h 307975"/>
                <a:gd name="connsiteX58" fmla="*/ 244153 w 338094"/>
                <a:gd name="connsiteY58" fmla="*/ 307975 h 307975"/>
                <a:gd name="connsiteX59" fmla="*/ 229551 w 338094"/>
                <a:gd name="connsiteY59" fmla="*/ 293545 h 307975"/>
                <a:gd name="connsiteX60" fmla="*/ 229551 w 338094"/>
                <a:gd name="connsiteY60" fmla="*/ 220083 h 307975"/>
                <a:gd name="connsiteX61" fmla="*/ 218931 w 338094"/>
                <a:gd name="connsiteY61" fmla="*/ 220083 h 307975"/>
                <a:gd name="connsiteX62" fmla="*/ 212294 w 338094"/>
                <a:gd name="connsiteY62" fmla="*/ 212212 h 307975"/>
                <a:gd name="connsiteX63" fmla="*/ 222914 w 338094"/>
                <a:gd name="connsiteY63" fmla="*/ 163674 h 307975"/>
                <a:gd name="connsiteX64" fmla="*/ 210966 w 338094"/>
                <a:gd name="connsiteY64" fmla="*/ 189911 h 307975"/>
                <a:gd name="connsiteX65" fmla="*/ 195036 w 338094"/>
                <a:gd name="connsiteY65" fmla="*/ 195158 h 307975"/>
                <a:gd name="connsiteX66" fmla="*/ 188399 w 338094"/>
                <a:gd name="connsiteY66" fmla="*/ 180728 h 307975"/>
                <a:gd name="connsiteX67" fmla="*/ 228223 w 338094"/>
                <a:gd name="connsiteY67" fmla="*/ 95459 h 307975"/>
                <a:gd name="connsiteX68" fmla="*/ 238843 w 338094"/>
                <a:gd name="connsiteY68" fmla="*/ 88900 h 307975"/>
                <a:gd name="connsiteX69" fmla="*/ 40753 w 338094"/>
                <a:gd name="connsiteY69" fmla="*/ 63500 h 307975"/>
                <a:gd name="connsiteX70" fmla="*/ 79117 w 338094"/>
                <a:gd name="connsiteY70" fmla="*/ 63500 h 307975"/>
                <a:gd name="connsiteX71" fmla="*/ 85732 w 338094"/>
                <a:gd name="connsiteY71" fmla="*/ 81882 h 307975"/>
                <a:gd name="connsiteX72" fmla="*/ 85732 w 338094"/>
                <a:gd name="connsiteY72" fmla="*/ 83195 h 307975"/>
                <a:gd name="connsiteX73" fmla="*/ 73826 w 338094"/>
                <a:gd name="connsiteY73" fmla="*/ 92385 h 307975"/>
                <a:gd name="connsiteX74" fmla="*/ 51336 w 338094"/>
                <a:gd name="connsiteY74" fmla="*/ 139652 h 307975"/>
                <a:gd name="connsiteX75" fmla="*/ 39430 w 338094"/>
                <a:gd name="connsiteY75" fmla="*/ 168538 h 307975"/>
                <a:gd name="connsiteX76" fmla="*/ 48690 w 338094"/>
                <a:gd name="connsiteY76" fmla="*/ 192171 h 307975"/>
                <a:gd name="connsiteX77" fmla="*/ 55305 w 338094"/>
                <a:gd name="connsiteY77" fmla="*/ 194797 h 307975"/>
                <a:gd name="connsiteX78" fmla="*/ 55305 w 338094"/>
                <a:gd name="connsiteY78" fmla="*/ 227621 h 307975"/>
                <a:gd name="connsiteX79" fmla="*/ 43398 w 338094"/>
                <a:gd name="connsiteY79" fmla="*/ 238125 h 307975"/>
                <a:gd name="connsiteX80" fmla="*/ 32815 w 338094"/>
                <a:gd name="connsiteY80" fmla="*/ 227621 h 307975"/>
                <a:gd name="connsiteX81" fmla="*/ 32815 w 338094"/>
                <a:gd name="connsiteY81" fmla="*/ 112080 h 307975"/>
                <a:gd name="connsiteX82" fmla="*/ 18263 w 338094"/>
                <a:gd name="connsiteY82" fmla="*/ 144904 h 307975"/>
                <a:gd name="connsiteX83" fmla="*/ 5034 w 338094"/>
                <a:gd name="connsiteY83" fmla="*/ 148843 h 307975"/>
                <a:gd name="connsiteX84" fmla="*/ 1065 w 338094"/>
                <a:gd name="connsiteY84" fmla="*/ 137026 h 307975"/>
                <a:gd name="connsiteX85" fmla="*/ 31492 w 338094"/>
                <a:gd name="connsiteY85" fmla="*/ 68752 h 307975"/>
                <a:gd name="connsiteX86" fmla="*/ 40753 w 338094"/>
                <a:gd name="connsiteY86" fmla="*/ 63500 h 307975"/>
                <a:gd name="connsiteX87" fmla="*/ 157633 w 338094"/>
                <a:gd name="connsiteY87" fmla="*/ 53975 h 307975"/>
                <a:gd name="connsiteX88" fmla="*/ 197198 w 338094"/>
                <a:gd name="connsiteY88" fmla="*/ 53975 h 307975"/>
                <a:gd name="connsiteX89" fmla="*/ 207749 w 338094"/>
                <a:gd name="connsiteY89" fmla="*/ 59183 h 307975"/>
                <a:gd name="connsiteX90" fmla="*/ 222256 w 338094"/>
                <a:gd name="connsiteY90" fmla="*/ 90434 h 307975"/>
                <a:gd name="connsiteX91" fmla="*/ 220937 w 338094"/>
                <a:gd name="connsiteY91" fmla="*/ 91736 h 307975"/>
                <a:gd name="connsiteX92" fmla="*/ 210386 w 338094"/>
                <a:gd name="connsiteY92" fmla="*/ 115174 h 307975"/>
                <a:gd name="connsiteX93" fmla="*/ 206430 w 338094"/>
                <a:gd name="connsiteY93" fmla="*/ 106060 h 307975"/>
                <a:gd name="connsiteX94" fmla="*/ 206430 w 338094"/>
                <a:gd name="connsiteY94" fmla="*/ 122987 h 307975"/>
                <a:gd name="connsiteX95" fmla="*/ 185328 w 338094"/>
                <a:gd name="connsiteY95" fmla="*/ 169863 h 307975"/>
                <a:gd name="connsiteX96" fmla="*/ 169502 w 338094"/>
                <a:gd name="connsiteY96" fmla="*/ 137310 h 307975"/>
                <a:gd name="connsiteX97" fmla="*/ 149719 w 338094"/>
                <a:gd name="connsiteY97" fmla="*/ 93038 h 307975"/>
                <a:gd name="connsiteX98" fmla="*/ 136531 w 338094"/>
                <a:gd name="connsiteY98" fmla="*/ 83924 h 307975"/>
                <a:gd name="connsiteX99" fmla="*/ 136531 w 338094"/>
                <a:gd name="connsiteY99" fmla="*/ 82621 h 307975"/>
                <a:gd name="connsiteX100" fmla="*/ 144444 w 338094"/>
                <a:gd name="connsiteY100" fmla="*/ 66996 h 307975"/>
                <a:gd name="connsiteX101" fmla="*/ 147082 w 338094"/>
                <a:gd name="connsiteY101" fmla="*/ 59183 h 307975"/>
                <a:gd name="connsiteX102" fmla="*/ 157633 w 338094"/>
                <a:gd name="connsiteY102" fmla="*/ 53975 h 307975"/>
                <a:gd name="connsiteX103" fmla="*/ 111926 w 338094"/>
                <a:gd name="connsiteY103" fmla="*/ 38100 h 307975"/>
                <a:gd name="connsiteX104" fmla="*/ 136533 w 338094"/>
                <a:gd name="connsiteY104" fmla="*/ 61913 h 307975"/>
                <a:gd name="connsiteX105" fmla="*/ 111926 w 338094"/>
                <a:gd name="connsiteY105" fmla="*/ 85726 h 307975"/>
                <a:gd name="connsiteX106" fmla="*/ 87319 w 338094"/>
                <a:gd name="connsiteY106" fmla="*/ 61913 h 307975"/>
                <a:gd name="connsiteX107" fmla="*/ 111926 w 338094"/>
                <a:gd name="connsiteY107" fmla="*/ 38100 h 307975"/>
                <a:gd name="connsiteX108" fmla="*/ 262738 w 338094"/>
                <a:gd name="connsiteY108" fmla="*/ 28575 h 307975"/>
                <a:gd name="connsiteX109" fmla="*/ 290519 w 338094"/>
                <a:gd name="connsiteY109" fmla="*/ 56221 h 307975"/>
                <a:gd name="connsiteX110" fmla="*/ 262738 w 338094"/>
                <a:gd name="connsiteY110" fmla="*/ 82550 h 307975"/>
                <a:gd name="connsiteX111" fmla="*/ 234956 w 338094"/>
                <a:gd name="connsiteY111" fmla="*/ 56221 h 307975"/>
                <a:gd name="connsiteX112" fmla="*/ 262738 w 338094"/>
                <a:gd name="connsiteY112" fmla="*/ 28575 h 307975"/>
                <a:gd name="connsiteX113" fmla="*/ 58744 w 338094"/>
                <a:gd name="connsiteY113" fmla="*/ 15875 h 307975"/>
                <a:gd name="connsiteX114" fmla="*/ 80969 w 338094"/>
                <a:gd name="connsiteY114" fmla="*/ 38100 h 307975"/>
                <a:gd name="connsiteX115" fmla="*/ 58744 w 338094"/>
                <a:gd name="connsiteY115" fmla="*/ 60325 h 307975"/>
                <a:gd name="connsiteX116" fmla="*/ 36519 w 338094"/>
                <a:gd name="connsiteY116" fmla="*/ 38100 h 307975"/>
                <a:gd name="connsiteX117" fmla="*/ 58744 w 338094"/>
                <a:gd name="connsiteY117" fmla="*/ 15875 h 307975"/>
                <a:gd name="connsiteX118" fmla="*/ 177013 w 338094"/>
                <a:gd name="connsiteY118" fmla="*/ 0 h 307975"/>
                <a:gd name="connsiteX119" fmla="*/ 200032 w 338094"/>
                <a:gd name="connsiteY119" fmla="*/ 23813 h 307975"/>
                <a:gd name="connsiteX120" fmla="*/ 177013 w 338094"/>
                <a:gd name="connsiteY120" fmla="*/ 47626 h 307975"/>
                <a:gd name="connsiteX121" fmla="*/ 153994 w 338094"/>
                <a:gd name="connsiteY121" fmla="*/ 23813 h 307975"/>
                <a:gd name="connsiteX122" fmla="*/ 177013 w 338094"/>
                <a:gd name="connsiteY122" fmla="*/ 0 h 307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</a:cxnLst>
              <a:rect l="l" t="t" r="r" b="b"/>
              <a:pathLst>
                <a:path w="338094" h="307975">
                  <a:moveTo>
                    <a:pt x="182569" y="192088"/>
                  </a:moveTo>
                  <a:cubicBezTo>
                    <a:pt x="183892" y="197354"/>
                    <a:pt x="187861" y="201303"/>
                    <a:pt x="191830" y="202620"/>
                  </a:cubicBezTo>
                  <a:cubicBezTo>
                    <a:pt x="195798" y="205253"/>
                    <a:pt x="201090" y="205253"/>
                    <a:pt x="206382" y="203936"/>
                  </a:cubicBezTo>
                  <a:cubicBezTo>
                    <a:pt x="206382" y="203936"/>
                    <a:pt x="206382" y="203936"/>
                    <a:pt x="205059" y="209202"/>
                  </a:cubicBezTo>
                  <a:cubicBezTo>
                    <a:pt x="203736" y="213151"/>
                    <a:pt x="205059" y="217101"/>
                    <a:pt x="206382" y="221050"/>
                  </a:cubicBezTo>
                  <a:cubicBezTo>
                    <a:pt x="206382" y="221050"/>
                    <a:pt x="206382" y="221050"/>
                    <a:pt x="206382" y="234215"/>
                  </a:cubicBezTo>
                  <a:cubicBezTo>
                    <a:pt x="206382" y="240797"/>
                    <a:pt x="201090" y="246063"/>
                    <a:pt x="194476" y="246063"/>
                  </a:cubicBezTo>
                  <a:cubicBezTo>
                    <a:pt x="187861" y="246063"/>
                    <a:pt x="182569" y="240797"/>
                    <a:pt x="182569" y="234215"/>
                  </a:cubicBezTo>
                  <a:cubicBezTo>
                    <a:pt x="182569" y="234215"/>
                    <a:pt x="182569" y="234215"/>
                    <a:pt x="182569" y="192088"/>
                  </a:cubicBezTo>
                  <a:close/>
                  <a:moveTo>
                    <a:pt x="149231" y="183859"/>
                  </a:moveTo>
                  <a:cubicBezTo>
                    <a:pt x="153200" y="192930"/>
                    <a:pt x="163783" y="196818"/>
                    <a:pt x="173044" y="194226"/>
                  </a:cubicBezTo>
                  <a:cubicBezTo>
                    <a:pt x="173044" y="194226"/>
                    <a:pt x="173044" y="194226"/>
                    <a:pt x="173044" y="234400"/>
                  </a:cubicBezTo>
                  <a:cubicBezTo>
                    <a:pt x="173044" y="240879"/>
                    <a:pt x="167752" y="246063"/>
                    <a:pt x="159815" y="246063"/>
                  </a:cubicBezTo>
                  <a:cubicBezTo>
                    <a:pt x="155846" y="246063"/>
                    <a:pt x="149231" y="242175"/>
                    <a:pt x="149231" y="234400"/>
                  </a:cubicBezTo>
                  <a:cubicBezTo>
                    <a:pt x="149231" y="234400"/>
                    <a:pt x="149231" y="234400"/>
                    <a:pt x="149231" y="183859"/>
                  </a:cubicBezTo>
                  <a:close/>
                  <a:moveTo>
                    <a:pt x="74619" y="182563"/>
                  </a:moveTo>
                  <a:cubicBezTo>
                    <a:pt x="74619" y="182563"/>
                    <a:pt x="74619" y="182563"/>
                    <a:pt x="74619" y="238126"/>
                  </a:cubicBezTo>
                  <a:cubicBezTo>
                    <a:pt x="67673" y="238126"/>
                    <a:pt x="63506" y="232957"/>
                    <a:pt x="63506" y="227789"/>
                  </a:cubicBezTo>
                  <a:cubicBezTo>
                    <a:pt x="63506" y="227789"/>
                    <a:pt x="63506" y="227789"/>
                    <a:pt x="63506" y="192900"/>
                  </a:cubicBezTo>
                  <a:cubicBezTo>
                    <a:pt x="67673" y="191608"/>
                    <a:pt x="71841" y="189024"/>
                    <a:pt x="73230" y="183855"/>
                  </a:cubicBezTo>
                  <a:cubicBezTo>
                    <a:pt x="73230" y="183855"/>
                    <a:pt x="73230" y="183855"/>
                    <a:pt x="74619" y="182563"/>
                  </a:cubicBezTo>
                  <a:close/>
                  <a:moveTo>
                    <a:pt x="90666" y="92075"/>
                  </a:moveTo>
                  <a:cubicBezTo>
                    <a:pt x="90666" y="92075"/>
                    <a:pt x="90666" y="92075"/>
                    <a:pt x="130275" y="92075"/>
                  </a:cubicBezTo>
                  <a:cubicBezTo>
                    <a:pt x="135557" y="92075"/>
                    <a:pt x="139517" y="93382"/>
                    <a:pt x="140838" y="97302"/>
                  </a:cubicBezTo>
                  <a:lnTo>
                    <a:pt x="175165" y="171785"/>
                  </a:lnTo>
                  <a:cubicBezTo>
                    <a:pt x="177806" y="177012"/>
                    <a:pt x="175165" y="183546"/>
                    <a:pt x="169884" y="186159"/>
                  </a:cubicBezTo>
                  <a:cubicBezTo>
                    <a:pt x="165923" y="187466"/>
                    <a:pt x="159322" y="186159"/>
                    <a:pt x="156681" y="180932"/>
                  </a:cubicBezTo>
                  <a:cubicBezTo>
                    <a:pt x="156681" y="180932"/>
                    <a:pt x="156681" y="180932"/>
                    <a:pt x="139517" y="144344"/>
                  </a:cubicBezTo>
                  <a:cubicBezTo>
                    <a:pt x="139517" y="144344"/>
                    <a:pt x="139517" y="144344"/>
                    <a:pt x="139517" y="271096"/>
                  </a:cubicBezTo>
                  <a:cubicBezTo>
                    <a:pt x="139517" y="278936"/>
                    <a:pt x="134236" y="284163"/>
                    <a:pt x="127635" y="284163"/>
                  </a:cubicBezTo>
                  <a:cubicBezTo>
                    <a:pt x="121033" y="284163"/>
                    <a:pt x="115752" y="278936"/>
                    <a:pt x="115752" y="271096"/>
                  </a:cubicBezTo>
                  <a:cubicBezTo>
                    <a:pt x="115752" y="271096"/>
                    <a:pt x="115752" y="271096"/>
                    <a:pt x="115752" y="197919"/>
                  </a:cubicBezTo>
                  <a:cubicBezTo>
                    <a:pt x="115752" y="197919"/>
                    <a:pt x="115752" y="197919"/>
                    <a:pt x="106510" y="197919"/>
                  </a:cubicBezTo>
                  <a:cubicBezTo>
                    <a:pt x="106510" y="197919"/>
                    <a:pt x="106510" y="197919"/>
                    <a:pt x="106510" y="271096"/>
                  </a:cubicBezTo>
                  <a:cubicBezTo>
                    <a:pt x="106510" y="278936"/>
                    <a:pt x="101229" y="284163"/>
                    <a:pt x="94627" y="284163"/>
                  </a:cubicBezTo>
                  <a:cubicBezTo>
                    <a:pt x="86706" y="284163"/>
                    <a:pt x="81424" y="278936"/>
                    <a:pt x="81424" y="271096"/>
                  </a:cubicBezTo>
                  <a:cubicBezTo>
                    <a:pt x="81424" y="271096"/>
                    <a:pt x="81424" y="271096"/>
                    <a:pt x="81424" y="144344"/>
                  </a:cubicBezTo>
                  <a:cubicBezTo>
                    <a:pt x="81424" y="144344"/>
                    <a:pt x="81424" y="144344"/>
                    <a:pt x="65581" y="180932"/>
                  </a:cubicBezTo>
                  <a:cubicBezTo>
                    <a:pt x="62940" y="186159"/>
                    <a:pt x="56339" y="187466"/>
                    <a:pt x="51058" y="186159"/>
                  </a:cubicBezTo>
                  <a:cubicBezTo>
                    <a:pt x="45776" y="183546"/>
                    <a:pt x="44456" y="177012"/>
                    <a:pt x="45776" y="171785"/>
                  </a:cubicBezTo>
                  <a:cubicBezTo>
                    <a:pt x="45776" y="171785"/>
                    <a:pt x="45776" y="171785"/>
                    <a:pt x="80104" y="97302"/>
                  </a:cubicBezTo>
                  <a:cubicBezTo>
                    <a:pt x="82745" y="93382"/>
                    <a:pt x="86706" y="92075"/>
                    <a:pt x="90666" y="92075"/>
                  </a:cubicBezTo>
                  <a:close/>
                  <a:moveTo>
                    <a:pt x="238843" y="88900"/>
                  </a:moveTo>
                  <a:cubicBezTo>
                    <a:pt x="238843" y="88900"/>
                    <a:pt x="238843" y="88900"/>
                    <a:pt x="286633" y="88900"/>
                  </a:cubicBezTo>
                  <a:cubicBezTo>
                    <a:pt x="291943" y="88900"/>
                    <a:pt x="295925" y="91524"/>
                    <a:pt x="297253" y="95459"/>
                  </a:cubicBezTo>
                  <a:cubicBezTo>
                    <a:pt x="297253" y="95459"/>
                    <a:pt x="297253" y="95459"/>
                    <a:pt x="337077" y="180728"/>
                  </a:cubicBezTo>
                  <a:cubicBezTo>
                    <a:pt x="339732" y="185975"/>
                    <a:pt x="337077" y="192534"/>
                    <a:pt x="330440" y="195158"/>
                  </a:cubicBezTo>
                  <a:cubicBezTo>
                    <a:pt x="325130" y="197782"/>
                    <a:pt x="318492" y="196470"/>
                    <a:pt x="315837" y="189911"/>
                  </a:cubicBezTo>
                  <a:cubicBezTo>
                    <a:pt x="315837" y="189911"/>
                    <a:pt x="315837" y="189911"/>
                    <a:pt x="302563" y="163674"/>
                  </a:cubicBezTo>
                  <a:cubicBezTo>
                    <a:pt x="302563" y="163674"/>
                    <a:pt x="302563" y="163674"/>
                    <a:pt x="313182" y="212212"/>
                  </a:cubicBezTo>
                  <a:cubicBezTo>
                    <a:pt x="314510" y="216147"/>
                    <a:pt x="310527" y="220083"/>
                    <a:pt x="306545" y="220083"/>
                  </a:cubicBezTo>
                  <a:cubicBezTo>
                    <a:pt x="306545" y="220083"/>
                    <a:pt x="306545" y="220083"/>
                    <a:pt x="295925" y="220083"/>
                  </a:cubicBezTo>
                  <a:cubicBezTo>
                    <a:pt x="295925" y="220083"/>
                    <a:pt x="295925" y="220083"/>
                    <a:pt x="295925" y="293545"/>
                  </a:cubicBezTo>
                  <a:cubicBezTo>
                    <a:pt x="295925" y="301416"/>
                    <a:pt x="290615" y="307975"/>
                    <a:pt x="282650" y="307975"/>
                  </a:cubicBezTo>
                  <a:cubicBezTo>
                    <a:pt x="274685" y="307975"/>
                    <a:pt x="268048" y="301416"/>
                    <a:pt x="268048" y="293545"/>
                  </a:cubicBezTo>
                  <a:cubicBezTo>
                    <a:pt x="268048" y="293545"/>
                    <a:pt x="268048" y="293545"/>
                    <a:pt x="268048" y="220083"/>
                  </a:cubicBezTo>
                  <a:cubicBezTo>
                    <a:pt x="268048" y="220083"/>
                    <a:pt x="268048" y="220083"/>
                    <a:pt x="257428" y="220083"/>
                  </a:cubicBezTo>
                  <a:cubicBezTo>
                    <a:pt x="257428" y="220083"/>
                    <a:pt x="257428" y="220083"/>
                    <a:pt x="257428" y="293545"/>
                  </a:cubicBezTo>
                  <a:cubicBezTo>
                    <a:pt x="257428" y="301416"/>
                    <a:pt x="250791" y="307975"/>
                    <a:pt x="244153" y="307975"/>
                  </a:cubicBezTo>
                  <a:cubicBezTo>
                    <a:pt x="236188" y="307975"/>
                    <a:pt x="229551" y="301416"/>
                    <a:pt x="229551" y="293545"/>
                  </a:cubicBezTo>
                  <a:cubicBezTo>
                    <a:pt x="229551" y="293545"/>
                    <a:pt x="229551" y="293545"/>
                    <a:pt x="229551" y="220083"/>
                  </a:cubicBezTo>
                  <a:cubicBezTo>
                    <a:pt x="229551" y="220083"/>
                    <a:pt x="229551" y="220083"/>
                    <a:pt x="218931" y="220083"/>
                  </a:cubicBezTo>
                  <a:cubicBezTo>
                    <a:pt x="214949" y="220083"/>
                    <a:pt x="210966" y="216147"/>
                    <a:pt x="212294" y="212212"/>
                  </a:cubicBezTo>
                  <a:cubicBezTo>
                    <a:pt x="212294" y="212212"/>
                    <a:pt x="212294" y="212212"/>
                    <a:pt x="222914" y="163674"/>
                  </a:cubicBezTo>
                  <a:cubicBezTo>
                    <a:pt x="222914" y="163674"/>
                    <a:pt x="222914" y="163674"/>
                    <a:pt x="210966" y="189911"/>
                  </a:cubicBezTo>
                  <a:cubicBezTo>
                    <a:pt x="208311" y="196470"/>
                    <a:pt x="200346" y="197782"/>
                    <a:pt x="195036" y="195158"/>
                  </a:cubicBezTo>
                  <a:cubicBezTo>
                    <a:pt x="188399" y="192534"/>
                    <a:pt x="185744" y="185975"/>
                    <a:pt x="188399" y="180728"/>
                  </a:cubicBezTo>
                  <a:cubicBezTo>
                    <a:pt x="188399" y="180728"/>
                    <a:pt x="188399" y="180728"/>
                    <a:pt x="228223" y="95459"/>
                  </a:cubicBezTo>
                  <a:cubicBezTo>
                    <a:pt x="230878" y="91524"/>
                    <a:pt x="234861" y="88900"/>
                    <a:pt x="238843" y="88900"/>
                  </a:cubicBezTo>
                  <a:close/>
                  <a:moveTo>
                    <a:pt x="40753" y="63500"/>
                  </a:moveTo>
                  <a:cubicBezTo>
                    <a:pt x="40753" y="63500"/>
                    <a:pt x="40753" y="63500"/>
                    <a:pt x="79117" y="63500"/>
                  </a:cubicBezTo>
                  <a:cubicBezTo>
                    <a:pt x="79117" y="70065"/>
                    <a:pt x="81763" y="76630"/>
                    <a:pt x="85732" y="81882"/>
                  </a:cubicBezTo>
                  <a:cubicBezTo>
                    <a:pt x="85732" y="81882"/>
                    <a:pt x="85732" y="81882"/>
                    <a:pt x="85732" y="83195"/>
                  </a:cubicBezTo>
                  <a:cubicBezTo>
                    <a:pt x="80440" y="84507"/>
                    <a:pt x="75149" y="88446"/>
                    <a:pt x="73826" y="92385"/>
                  </a:cubicBezTo>
                  <a:cubicBezTo>
                    <a:pt x="73826" y="92385"/>
                    <a:pt x="73826" y="92385"/>
                    <a:pt x="51336" y="139652"/>
                  </a:cubicBezTo>
                  <a:cubicBezTo>
                    <a:pt x="51336" y="139652"/>
                    <a:pt x="51336" y="139652"/>
                    <a:pt x="39430" y="168538"/>
                  </a:cubicBezTo>
                  <a:cubicBezTo>
                    <a:pt x="34138" y="177728"/>
                    <a:pt x="39430" y="188232"/>
                    <a:pt x="48690" y="192171"/>
                  </a:cubicBezTo>
                  <a:cubicBezTo>
                    <a:pt x="50013" y="193484"/>
                    <a:pt x="52659" y="193484"/>
                    <a:pt x="55305" y="194797"/>
                  </a:cubicBezTo>
                  <a:cubicBezTo>
                    <a:pt x="55305" y="194797"/>
                    <a:pt x="55305" y="194797"/>
                    <a:pt x="55305" y="227621"/>
                  </a:cubicBezTo>
                  <a:cubicBezTo>
                    <a:pt x="55305" y="232873"/>
                    <a:pt x="50013" y="238125"/>
                    <a:pt x="43398" y="238125"/>
                  </a:cubicBezTo>
                  <a:cubicBezTo>
                    <a:pt x="38107" y="238125"/>
                    <a:pt x="32815" y="232873"/>
                    <a:pt x="32815" y="227621"/>
                  </a:cubicBezTo>
                  <a:cubicBezTo>
                    <a:pt x="32815" y="155408"/>
                    <a:pt x="32815" y="114706"/>
                    <a:pt x="32815" y="112080"/>
                  </a:cubicBezTo>
                  <a:cubicBezTo>
                    <a:pt x="32815" y="112080"/>
                    <a:pt x="32815" y="112080"/>
                    <a:pt x="18263" y="144904"/>
                  </a:cubicBezTo>
                  <a:cubicBezTo>
                    <a:pt x="15617" y="148843"/>
                    <a:pt x="10325" y="151469"/>
                    <a:pt x="5034" y="148843"/>
                  </a:cubicBezTo>
                  <a:cubicBezTo>
                    <a:pt x="1065" y="146217"/>
                    <a:pt x="-1581" y="140965"/>
                    <a:pt x="1065" y="137026"/>
                  </a:cubicBezTo>
                  <a:cubicBezTo>
                    <a:pt x="1065" y="137026"/>
                    <a:pt x="1065" y="137026"/>
                    <a:pt x="31492" y="68752"/>
                  </a:cubicBezTo>
                  <a:cubicBezTo>
                    <a:pt x="34138" y="64813"/>
                    <a:pt x="36784" y="63500"/>
                    <a:pt x="40753" y="63500"/>
                  </a:cubicBezTo>
                  <a:close/>
                  <a:moveTo>
                    <a:pt x="157633" y="53975"/>
                  </a:moveTo>
                  <a:cubicBezTo>
                    <a:pt x="157633" y="53975"/>
                    <a:pt x="157633" y="53975"/>
                    <a:pt x="197198" y="53975"/>
                  </a:cubicBezTo>
                  <a:cubicBezTo>
                    <a:pt x="202473" y="53975"/>
                    <a:pt x="206430" y="55277"/>
                    <a:pt x="207749" y="59183"/>
                  </a:cubicBezTo>
                  <a:cubicBezTo>
                    <a:pt x="207749" y="59183"/>
                    <a:pt x="207749" y="59183"/>
                    <a:pt x="222256" y="90434"/>
                  </a:cubicBezTo>
                  <a:cubicBezTo>
                    <a:pt x="222256" y="90434"/>
                    <a:pt x="220937" y="91736"/>
                    <a:pt x="220937" y="91736"/>
                  </a:cubicBezTo>
                  <a:cubicBezTo>
                    <a:pt x="220937" y="91736"/>
                    <a:pt x="220937" y="91736"/>
                    <a:pt x="210386" y="115174"/>
                  </a:cubicBezTo>
                  <a:cubicBezTo>
                    <a:pt x="210386" y="115174"/>
                    <a:pt x="210386" y="115174"/>
                    <a:pt x="206430" y="106060"/>
                  </a:cubicBezTo>
                  <a:cubicBezTo>
                    <a:pt x="206430" y="106060"/>
                    <a:pt x="206430" y="106060"/>
                    <a:pt x="206430" y="122987"/>
                  </a:cubicBezTo>
                  <a:cubicBezTo>
                    <a:pt x="199836" y="138612"/>
                    <a:pt x="205111" y="126893"/>
                    <a:pt x="185328" y="169863"/>
                  </a:cubicBezTo>
                  <a:cubicBezTo>
                    <a:pt x="184009" y="168561"/>
                    <a:pt x="170821" y="138612"/>
                    <a:pt x="169502" y="137310"/>
                  </a:cubicBezTo>
                  <a:cubicBezTo>
                    <a:pt x="169502" y="137310"/>
                    <a:pt x="169502" y="137310"/>
                    <a:pt x="149719" y="93038"/>
                  </a:cubicBezTo>
                  <a:cubicBezTo>
                    <a:pt x="147082" y="89132"/>
                    <a:pt x="143125" y="85226"/>
                    <a:pt x="136531" y="83924"/>
                  </a:cubicBezTo>
                  <a:cubicBezTo>
                    <a:pt x="136531" y="83924"/>
                    <a:pt x="136531" y="83924"/>
                    <a:pt x="136531" y="82621"/>
                  </a:cubicBezTo>
                  <a:cubicBezTo>
                    <a:pt x="140488" y="78715"/>
                    <a:pt x="143125" y="73507"/>
                    <a:pt x="144444" y="66996"/>
                  </a:cubicBezTo>
                  <a:cubicBezTo>
                    <a:pt x="144444" y="66996"/>
                    <a:pt x="144444" y="66996"/>
                    <a:pt x="147082" y="59183"/>
                  </a:cubicBezTo>
                  <a:cubicBezTo>
                    <a:pt x="149719" y="55277"/>
                    <a:pt x="153676" y="53975"/>
                    <a:pt x="157633" y="53975"/>
                  </a:cubicBezTo>
                  <a:close/>
                  <a:moveTo>
                    <a:pt x="111926" y="38100"/>
                  </a:moveTo>
                  <a:cubicBezTo>
                    <a:pt x="125516" y="38100"/>
                    <a:pt x="136533" y="48761"/>
                    <a:pt x="136533" y="61913"/>
                  </a:cubicBezTo>
                  <a:cubicBezTo>
                    <a:pt x="136533" y="75065"/>
                    <a:pt x="125516" y="85726"/>
                    <a:pt x="111926" y="85726"/>
                  </a:cubicBezTo>
                  <a:cubicBezTo>
                    <a:pt x="98336" y="85726"/>
                    <a:pt x="87319" y="75065"/>
                    <a:pt x="87319" y="61913"/>
                  </a:cubicBezTo>
                  <a:cubicBezTo>
                    <a:pt x="87319" y="48761"/>
                    <a:pt x="98336" y="38100"/>
                    <a:pt x="111926" y="38100"/>
                  </a:cubicBezTo>
                  <a:close/>
                  <a:moveTo>
                    <a:pt x="262738" y="28575"/>
                  </a:moveTo>
                  <a:cubicBezTo>
                    <a:pt x="278613" y="28575"/>
                    <a:pt x="290519" y="40423"/>
                    <a:pt x="290519" y="56221"/>
                  </a:cubicBezTo>
                  <a:cubicBezTo>
                    <a:pt x="290519" y="72018"/>
                    <a:pt x="277290" y="82550"/>
                    <a:pt x="262738" y="82550"/>
                  </a:cubicBezTo>
                  <a:cubicBezTo>
                    <a:pt x="248185" y="82550"/>
                    <a:pt x="234956" y="72018"/>
                    <a:pt x="234956" y="56221"/>
                  </a:cubicBezTo>
                  <a:cubicBezTo>
                    <a:pt x="234956" y="40423"/>
                    <a:pt x="248185" y="28575"/>
                    <a:pt x="262738" y="28575"/>
                  </a:cubicBezTo>
                  <a:close/>
                  <a:moveTo>
                    <a:pt x="58744" y="15875"/>
                  </a:moveTo>
                  <a:cubicBezTo>
                    <a:pt x="71019" y="15875"/>
                    <a:pt x="80969" y="25825"/>
                    <a:pt x="80969" y="38100"/>
                  </a:cubicBezTo>
                  <a:cubicBezTo>
                    <a:pt x="80969" y="50375"/>
                    <a:pt x="71019" y="60325"/>
                    <a:pt x="58744" y="60325"/>
                  </a:cubicBezTo>
                  <a:cubicBezTo>
                    <a:pt x="46469" y="60325"/>
                    <a:pt x="36519" y="50375"/>
                    <a:pt x="36519" y="38100"/>
                  </a:cubicBezTo>
                  <a:cubicBezTo>
                    <a:pt x="36519" y="25825"/>
                    <a:pt x="46469" y="15875"/>
                    <a:pt x="58744" y="15875"/>
                  </a:cubicBezTo>
                  <a:close/>
                  <a:moveTo>
                    <a:pt x="177013" y="0"/>
                  </a:moveTo>
                  <a:cubicBezTo>
                    <a:pt x="189726" y="0"/>
                    <a:pt x="200032" y="10661"/>
                    <a:pt x="200032" y="23813"/>
                  </a:cubicBezTo>
                  <a:cubicBezTo>
                    <a:pt x="200032" y="36965"/>
                    <a:pt x="189726" y="47626"/>
                    <a:pt x="177013" y="47626"/>
                  </a:cubicBezTo>
                  <a:cubicBezTo>
                    <a:pt x="164300" y="47626"/>
                    <a:pt x="153994" y="36965"/>
                    <a:pt x="153994" y="23813"/>
                  </a:cubicBezTo>
                  <a:cubicBezTo>
                    <a:pt x="153994" y="10661"/>
                    <a:pt x="164300" y="0"/>
                    <a:pt x="177013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27519" tIns="227519" rIns="227519" bIns="227519" numCol="1" spcCol="1270" anchor="ctr" anchorCtr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lvl="0" indent="0" algn="ctr" defTabSz="12890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900" kern="1200"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5640263" y="2131942"/>
              <a:ext cx="911472" cy="911472"/>
            </a:xfrm>
            <a:custGeom>
              <a:avLst/>
              <a:gdLst>
                <a:gd name="connsiteX0" fmla="*/ 0 w 911472"/>
                <a:gd name="connsiteY0" fmla="*/ 455736 h 911472"/>
                <a:gd name="connsiteX1" fmla="*/ 455736 w 911472"/>
                <a:gd name="connsiteY1" fmla="*/ 0 h 911472"/>
                <a:gd name="connsiteX2" fmla="*/ 911472 w 911472"/>
                <a:gd name="connsiteY2" fmla="*/ 455736 h 911472"/>
                <a:gd name="connsiteX3" fmla="*/ 455736 w 911472"/>
                <a:gd name="connsiteY3" fmla="*/ 911472 h 911472"/>
                <a:gd name="connsiteX4" fmla="*/ 0 w 911472"/>
                <a:gd name="connsiteY4" fmla="*/ 455736 h 91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472" h="911472">
                  <a:moveTo>
                    <a:pt x="0" y="455736"/>
                  </a:moveTo>
                  <a:cubicBezTo>
                    <a:pt x="0" y="204040"/>
                    <a:pt x="204040" y="0"/>
                    <a:pt x="455736" y="0"/>
                  </a:cubicBezTo>
                  <a:cubicBezTo>
                    <a:pt x="707432" y="0"/>
                    <a:pt x="911472" y="204040"/>
                    <a:pt x="911472" y="455736"/>
                  </a:cubicBezTo>
                  <a:cubicBezTo>
                    <a:pt x="911472" y="707432"/>
                    <a:pt x="707432" y="911472"/>
                    <a:pt x="455736" y="911472"/>
                  </a:cubicBezTo>
                  <a:cubicBezTo>
                    <a:pt x="204040" y="911472"/>
                    <a:pt x="0" y="707432"/>
                    <a:pt x="0" y="45573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>
            <a:xfrm>
              <a:off x="7021334" y="3513013"/>
              <a:ext cx="911472" cy="911472"/>
            </a:xfrm>
            <a:custGeom>
              <a:avLst/>
              <a:gdLst>
                <a:gd name="connsiteX0" fmla="*/ 0 w 911472"/>
                <a:gd name="connsiteY0" fmla="*/ 455736 h 911472"/>
                <a:gd name="connsiteX1" fmla="*/ 455736 w 911472"/>
                <a:gd name="connsiteY1" fmla="*/ 0 h 911472"/>
                <a:gd name="connsiteX2" fmla="*/ 911472 w 911472"/>
                <a:gd name="connsiteY2" fmla="*/ 455736 h 911472"/>
                <a:gd name="connsiteX3" fmla="*/ 455736 w 911472"/>
                <a:gd name="connsiteY3" fmla="*/ 911472 h 911472"/>
                <a:gd name="connsiteX4" fmla="*/ 0 w 911472"/>
                <a:gd name="connsiteY4" fmla="*/ 455736 h 91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472" h="911472">
                  <a:moveTo>
                    <a:pt x="0" y="455736"/>
                  </a:moveTo>
                  <a:cubicBezTo>
                    <a:pt x="0" y="204040"/>
                    <a:pt x="204040" y="0"/>
                    <a:pt x="455736" y="0"/>
                  </a:cubicBezTo>
                  <a:cubicBezTo>
                    <a:pt x="707432" y="0"/>
                    <a:pt x="911472" y="204040"/>
                    <a:pt x="911472" y="455736"/>
                  </a:cubicBezTo>
                  <a:cubicBezTo>
                    <a:pt x="911472" y="707432"/>
                    <a:pt x="707432" y="911472"/>
                    <a:pt x="455736" y="911472"/>
                  </a:cubicBezTo>
                  <a:cubicBezTo>
                    <a:pt x="204040" y="911472"/>
                    <a:pt x="0" y="707432"/>
                    <a:pt x="0" y="45573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cs typeface="+mn-ea"/>
                  <a:sym typeface="+mn-lt"/>
                </a:rPr>
                <a:t>02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/>
            <p:nvPr/>
          </p:nvSpPr>
          <p:spPr>
            <a:xfrm>
              <a:off x="5640263" y="4894084"/>
              <a:ext cx="911472" cy="911472"/>
            </a:xfrm>
            <a:custGeom>
              <a:avLst/>
              <a:gdLst>
                <a:gd name="connsiteX0" fmla="*/ 0 w 911472"/>
                <a:gd name="connsiteY0" fmla="*/ 455736 h 911472"/>
                <a:gd name="connsiteX1" fmla="*/ 455736 w 911472"/>
                <a:gd name="connsiteY1" fmla="*/ 0 h 911472"/>
                <a:gd name="connsiteX2" fmla="*/ 911472 w 911472"/>
                <a:gd name="connsiteY2" fmla="*/ 455736 h 911472"/>
                <a:gd name="connsiteX3" fmla="*/ 455736 w 911472"/>
                <a:gd name="connsiteY3" fmla="*/ 911472 h 911472"/>
                <a:gd name="connsiteX4" fmla="*/ 0 w 911472"/>
                <a:gd name="connsiteY4" fmla="*/ 455736 h 91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472" h="911472">
                  <a:moveTo>
                    <a:pt x="0" y="455736"/>
                  </a:moveTo>
                  <a:cubicBezTo>
                    <a:pt x="0" y="204040"/>
                    <a:pt x="204040" y="0"/>
                    <a:pt x="455736" y="0"/>
                  </a:cubicBezTo>
                  <a:cubicBezTo>
                    <a:pt x="707432" y="0"/>
                    <a:pt x="911472" y="204040"/>
                    <a:pt x="911472" y="455736"/>
                  </a:cubicBezTo>
                  <a:cubicBezTo>
                    <a:pt x="911472" y="707432"/>
                    <a:pt x="707432" y="911472"/>
                    <a:pt x="455736" y="911472"/>
                  </a:cubicBezTo>
                  <a:cubicBezTo>
                    <a:pt x="204040" y="911472"/>
                    <a:pt x="0" y="707432"/>
                    <a:pt x="0" y="455736"/>
                  </a:cubicBez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/>
            <p:nvPr/>
          </p:nvSpPr>
          <p:spPr>
            <a:xfrm>
              <a:off x="4259192" y="3513013"/>
              <a:ext cx="911472" cy="911472"/>
            </a:xfrm>
            <a:custGeom>
              <a:avLst/>
              <a:gdLst>
                <a:gd name="connsiteX0" fmla="*/ 0 w 911472"/>
                <a:gd name="connsiteY0" fmla="*/ 455736 h 911472"/>
                <a:gd name="connsiteX1" fmla="*/ 455736 w 911472"/>
                <a:gd name="connsiteY1" fmla="*/ 0 h 911472"/>
                <a:gd name="connsiteX2" fmla="*/ 911472 w 911472"/>
                <a:gd name="connsiteY2" fmla="*/ 455736 h 911472"/>
                <a:gd name="connsiteX3" fmla="*/ 455736 w 911472"/>
                <a:gd name="connsiteY3" fmla="*/ 911472 h 911472"/>
                <a:gd name="connsiteX4" fmla="*/ 0 w 911472"/>
                <a:gd name="connsiteY4" fmla="*/ 455736 h 9114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1472" h="911472">
                  <a:moveTo>
                    <a:pt x="0" y="455736"/>
                  </a:moveTo>
                  <a:cubicBezTo>
                    <a:pt x="0" y="204040"/>
                    <a:pt x="204040" y="0"/>
                    <a:pt x="455736" y="0"/>
                  </a:cubicBezTo>
                  <a:cubicBezTo>
                    <a:pt x="707432" y="0"/>
                    <a:pt x="911472" y="204040"/>
                    <a:pt x="911472" y="455736"/>
                  </a:cubicBezTo>
                  <a:cubicBezTo>
                    <a:pt x="911472" y="707432"/>
                    <a:pt x="707432" y="911472"/>
                    <a:pt x="455736" y="911472"/>
                  </a:cubicBezTo>
                  <a:cubicBezTo>
                    <a:pt x="204040" y="911472"/>
                    <a:pt x="0" y="707432"/>
                    <a:pt x="0" y="455736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en-US" altLang="zh-CN" sz="2000" dirty="0">
                  <a:cs typeface="+mn-ea"/>
                  <a:sym typeface="+mn-lt"/>
                </a:rPr>
                <a:t>04</a:t>
              </a:r>
              <a:endParaRPr lang="zh-CN" altLang="en-US" sz="2000" dirty="0">
                <a:cs typeface="+mn-ea"/>
                <a:sym typeface="+mn-lt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932806" y="1932399"/>
            <a:ext cx="3203507" cy="990881"/>
            <a:chOff x="5394700" y="1317507"/>
            <a:chExt cx="3203507" cy="990881"/>
          </a:xfrm>
        </p:grpSpPr>
        <p:sp>
          <p:nvSpPr>
            <p:cNvPr id="14" name="TextBox 19"/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394701" y="1662057"/>
              <a:ext cx="32035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7932806" y="4508217"/>
            <a:ext cx="3203507" cy="990881"/>
            <a:chOff x="5394700" y="1317507"/>
            <a:chExt cx="3203507" cy="990881"/>
          </a:xfrm>
        </p:grpSpPr>
        <p:sp>
          <p:nvSpPr>
            <p:cNvPr id="17" name="TextBox 19"/>
            <p:cNvSpPr txBox="1"/>
            <p:nvPr/>
          </p:nvSpPr>
          <p:spPr>
            <a:xfrm>
              <a:off x="5394700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r>
                <a:rPr lang="zh-CN" altLang="en-US" sz="2000" dirty="0"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5394701" y="1662057"/>
              <a:ext cx="32035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55689" y="1932399"/>
            <a:ext cx="3203506" cy="990881"/>
            <a:chOff x="5394701" y="1317507"/>
            <a:chExt cx="3203506" cy="990881"/>
          </a:xfrm>
        </p:grpSpPr>
        <p:sp>
          <p:nvSpPr>
            <p:cNvPr id="20" name="TextBox 19"/>
            <p:cNvSpPr txBox="1"/>
            <p:nvPr/>
          </p:nvSpPr>
          <p:spPr>
            <a:xfrm>
              <a:off x="6153774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r"/>
              <a:r>
                <a:rPr lang="zh-CN" altLang="en-US" sz="2000" dirty="0"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5394701" y="1662057"/>
              <a:ext cx="32035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055689" y="4508217"/>
            <a:ext cx="3203506" cy="990881"/>
            <a:chOff x="5394701" y="1317507"/>
            <a:chExt cx="3203506" cy="990881"/>
          </a:xfrm>
        </p:grpSpPr>
        <p:sp>
          <p:nvSpPr>
            <p:cNvPr id="23" name="TextBox 19"/>
            <p:cNvSpPr txBox="1"/>
            <p:nvPr/>
          </p:nvSpPr>
          <p:spPr>
            <a:xfrm>
              <a:off x="6153774" y="1317507"/>
              <a:ext cx="244443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>
                <a:defRPr sz="1200">
                  <a:solidFill>
                    <a:schemeClr val="tx1">
                      <a:lumMod val="75000"/>
                      <a:lumOff val="25000"/>
                    </a:schemeClr>
                  </a:solidFill>
                  <a:latin typeface="EngraversGothic BT" panose="020B0507020203020204" pitchFamily="34" charset="0"/>
                </a:defRPr>
              </a:lvl1pPr>
            </a:lstStyle>
            <a:p>
              <a:pPr algn="r"/>
              <a:r>
                <a:rPr lang="zh-CN" altLang="en-US" sz="2000" dirty="0">
                  <a:latin typeface="+mn-lt"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5394701" y="1662057"/>
              <a:ext cx="32035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 algn="r"/>
              <a:r>
                <a:rPr lang="en-US" altLang="zh-CN" sz="1200" dirty="0">
                  <a:solidFill>
                    <a:schemeClr val="bg1">
                      <a:lumMod val="50000"/>
                    </a:schemeClr>
                  </a:solidFill>
                  <a:cs typeface="+mn-ea"/>
                  <a:sym typeface="+mn-lt"/>
                </a:rPr>
                <a:t>Your content to play here, or through paste in this box, and select only the text. Your content to play here</a:t>
              </a:r>
            </a:p>
          </p:txBody>
        </p:sp>
      </p:grpSp>
      <p:cxnSp>
        <p:nvCxnSpPr>
          <p:cNvPr id="29" name="直接连接符 28"/>
          <p:cNvCxnSpPr/>
          <p:nvPr/>
        </p:nvCxnSpPr>
        <p:spPr>
          <a:xfrm>
            <a:off x="1754753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19"/>
          <p:cNvSpPr txBox="1"/>
          <p:nvPr/>
        </p:nvSpPr>
        <p:spPr>
          <a:xfrm>
            <a:off x="4586510" y="315340"/>
            <a:ext cx="3171371" cy="4616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EngraversGothic BT" panose="020B0507020203020204" pitchFamily="34" charset="0"/>
              </a:defRPr>
            </a:lvl1pPr>
          </a:lstStyle>
          <a:p>
            <a:pPr algn="ctr"/>
            <a:r>
              <a:rPr lang="zh-CN" altLang="en-US" sz="2400" b="1" spc="300" dirty="0">
                <a:latin typeface="+mn-lt"/>
                <a:cs typeface="+mn-ea"/>
                <a:sym typeface="+mn-lt"/>
              </a:rPr>
              <a:t>基本工作管理情况</a:t>
            </a:r>
          </a:p>
        </p:txBody>
      </p:sp>
      <p:cxnSp>
        <p:nvCxnSpPr>
          <p:cNvPr id="31" name="直接连接符 30"/>
          <p:cNvCxnSpPr/>
          <p:nvPr/>
        </p:nvCxnSpPr>
        <p:spPr>
          <a:xfrm>
            <a:off x="7676581" y="546172"/>
            <a:ext cx="2785497" cy="0"/>
          </a:xfrm>
          <a:prstGeom prst="line">
            <a:avLst/>
          </a:prstGeom>
          <a:ln w="38100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83801857"/>
      </p:ext>
    </p:extLst>
  </p:cSld>
  <p:clrMapOvr>
    <a:masterClrMapping/>
  </p:clrMapOvr>
  <p:transition spd="slow">
    <p:push dir="u"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36328FF-9F7C-4BFF-AD0B-FB33F256EFBC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总结模板.pptx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51329a9-628c-411f-ae28-1db188862d6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2b0676d-feee-4c24-97a0-d7f3952809e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5f060959-5d43-4639-8ba6-3e5b819695b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c0bbf6ee-5302-48d3-9896-179f06b8a4b6"/>
</p:tagLst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vscziza4">
      <a:majorFont>
        <a:latin typeface="Arial"/>
        <a:ea typeface="阿里巴巴普惠体 2.0 55 Regular"/>
        <a:cs typeface=""/>
      </a:majorFont>
      <a:minorFont>
        <a:latin typeface="Arial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3297</Words>
  <Application>Microsoft Office PowerPoint</Application>
  <PresentationFormat>宽屏</PresentationFormat>
  <Paragraphs>348</Paragraphs>
  <Slides>36</Slides>
  <Notes>35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0" baseType="lpstr">
      <vt:lpstr>等线</vt:lpstr>
      <vt:lpstr>江城斜黑体 900W</vt:lpstr>
      <vt:lpstr>Arial</vt:lpstr>
      <vt:lpstr>51PPT模板网  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经典灰商务总结述职汇报通用ppt模板</dc:title>
  <dc:creator>东方之P</dc:creator>
  <cp:keywords>51PPT模板网</cp:keywords>
  <dc:description>www.51pptmoban.com</dc:description>
  <cp:lastModifiedBy>Win user</cp:lastModifiedBy>
  <cp:revision>3</cp:revision>
  <dcterms:created xsi:type="dcterms:W3CDTF">2018-09-30T02:58:39Z</dcterms:created>
  <dcterms:modified xsi:type="dcterms:W3CDTF">2022-06-07T01:45:04Z</dcterms:modified>
</cp:coreProperties>
</file>