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7" r:id="rId2"/>
    <p:sldId id="278" r:id="rId3"/>
    <p:sldId id="279" r:id="rId4"/>
    <p:sldId id="280" r:id="rId5"/>
    <p:sldId id="264" r:id="rId6"/>
    <p:sldId id="263" r:id="rId7"/>
    <p:sldId id="281" r:id="rId8"/>
    <p:sldId id="265" r:id="rId9"/>
    <p:sldId id="266" r:id="rId10"/>
    <p:sldId id="267" r:id="rId11"/>
    <p:sldId id="282" r:id="rId12"/>
    <p:sldId id="268" r:id="rId13"/>
    <p:sldId id="269" r:id="rId14"/>
    <p:sldId id="270" r:id="rId15"/>
    <p:sldId id="283" r:id="rId16"/>
    <p:sldId id="271" r:id="rId17"/>
    <p:sldId id="272" r:id="rId18"/>
    <p:sldId id="273" r:id="rId19"/>
    <p:sldId id="284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pos="6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AC7D"/>
    <a:srgbClr val="5B8370"/>
    <a:srgbClr val="E0EAE6"/>
    <a:srgbClr val="C6D7CF"/>
    <a:srgbClr val="FFFFFF"/>
    <a:srgbClr val="1C4885"/>
    <a:srgbClr val="20B3A1"/>
    <a:srgbClr val="D642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14" autoAdjust="0"/>
    <p:restoredTop sz="95662" autoAdjust="0"/>
  </p:normalViewPr>
  <p:slideViewPr>
    <p:cSldViewPr snapToGrid="0" showGuides="1">
      <p:cViewPr>
        <p:scale>
          <a:sx n="66" d="100"/>
          <a:sy n="66" d="100"/>
        </p:scale>
        <p:origin x="2022" y="1140"/>
      </p:cViewPr>
      <p:guideLst>
        <p:guide orient="horz" pos="2160"/>
        <p:guide pos="3840"/>
        <p:guide pos="7015"/>
        <p:guide pos="6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B725A-BFDD-44D0-A8D3-61766B07B7F1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BCC932-0C1F-4C94-8B9A-3944ABBB4E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105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418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2893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6092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8552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2329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1131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6262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609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6495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4419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692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89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 PP T</a:t>
            </a:r>
            <a:r>
              <a:rPr lang="zh-CN" altLang="en-US" dirty="0"/>
              <a:t>模板网     </a:t>
            </a:r>
            <a:r>
              <a:rPr lang="en-US" altLang="zh-CN" dirty="0"/>
              <a:t>www.51 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471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64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636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7466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609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567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CC932-0C1F-4C94-8B9A-3944ABBB4E3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181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6F278-ABF0-48CA-ADF0-1D43CCA8A181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799FB-52B8-4698-BECF-01ADD9E846B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2348E54-DA72-F6D4-D4DA-0163276EF514}"/>
              </a:ext>
            </a:extLst>
          </p:cNvPr>
          <p:cNvGrpSpPr/>
          <p:nvPr userDrawn="1"/>
        </p:nvGrpSpPr>
        <p:grpSpPr>
          <a:xfrm>
            <a:off x="-127000" y="4786848"/>
            <a:ext cx="3305629" cy="2320974"/>
            <a:chOff x="-228600" y="3111500"/>
            <a:chExt cx="5969000" cy="419100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12F0C2D-4506-101F-5805-0AAE9F441B8C}"/>
                </a:ext>
              </a:extLst>
            </p:cNvPr>
            <p:cNvSpPr/>
            <p:nvPr/>
          </p:nvSpPr>
          <p:spPr>
            <a:xfrm>
              <a:off x="-114300" y="3111500"/>
              <a:ext cx="5854700" cy="3987800"/>
            </a:xfrm>
            <a:custGeom>
              <a:avLst/>
              <a:gdLst>
                <a:gd name="connsiteX0" fmla="*/ 0 w 5854700"/>
                <a:gd name="connsiteY0" fmla="*/ 0 h 3987800"/>
                <a:gd name="connsiteX1" fmla="*/ 800100 w 5854700"/>
                <a:gd name="connsiteY1" fmla="*/ 431800 h 3987800"/>
                <a:gd name="connsiteX2" fmla="*/ 1828800 w 5854700"/>
                <a:gd name="connsiteY2" fmla="*/ 711200 h 3987800"/>
                <a:gd name="connsiteX3" fmla="*/ 2514600 w 5854700"/>
                <a:gd name="connsiteY3" fmla="*/ 1168400 h 3987800"/>
                <a:gd name="connsiteX4" fmla="*/ 3835400 w 5854700"/>
                <a:gd name="connsiteY4" fmla="*/ 1968500 h 3987800"/>
                <a:gd name="connsiteX5" fmla="*/ 4660900 w 5854700"/>
                <a:gd name="connsiteY5" fmla="*/ 2882900 h 3987800"/>
                <a:gd name="connsiteX6" fmla="*/ 5461000 w 5854700"/>
                <a:gd name="connsiteY6" fmla="*/ 3365500 h 3987800"/>
                <a:gd name="connsiteX7" fmla="*/ 5854700 w 5854700"/>
                <a:gd name="connsiteY7" fmla="*/ 3987800 h 398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54700" h="3987800">
                  <a:moveTo>
                    <a:pt x="0" y="0"/>
                  </a:moveTo>
                  <a:cubicBezTo>
                    <a:pt x="247650" y="156633"/>
                    <a:pt x="495300" y="313267"/>
                    <a:pt x="800100" y="431800"/>
                  </a:cubicBezTo>
                  <a:cubicBezTo>
                    <a:pt x="1104900" y="550333"/>
                    <a:pt x="1543050" y="588433"/>
                    <a:pt x="1828800" y="711200"/>
                  </a:cubicBezTo>
                  <a:cubicBezTo>
                    <a:pt x="2114550" y="833967"/>
                    <a:pt x="2180167" y="958850"/>
                    <a:pt x="2514600" y="1168400"/>
                  </a:cubicBezTo>
                  <a:cubicBezTo>
                    <a:pt x="2849033" y="1377950"/>
                    <a:pt x="3477683" y="1682750"/>
                    <a:pt x="3835400" y="1968500"/>
                  </a:cubicBezTo>
                  <a:cubicBezTo>
                    <a:pt x="4193117" y="2254250"/>
                    <a:pt x="4389967" y="2650067"/>
                    <a:pt x="4660900" y="2882900"/>
                  </a:cubicBezTo>
                  <a:cubicBezTo>
                    <a:pt x="4931833" y="3115733"/>
                    <a:pt x="5262033" y="3181350"/>
                    <a:pt x="5461000" y="3365500"/>
                  </a:cubicBezTo>
                  <a:cubicBezTo>
                    <a:pt x="5659967" y="3549650"/>
                    <a:pt x="5757333" y="3768725"/>
                    <a:pt x="5854700" y="3987800"/>
                  </a:cubicBezTo>
                </a:path>
              </a:pathLst>
            </a:custGeom>
            <a:noFill/>
            <a:ln w="25400">
              <a:solidFill>
                <a:srgbClr val="C3AC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1AD13AF-B9A0-D0E3-1329-D88F1C07C7E9}"/>
                </a:ext>
              </a:extLst>
            </p:cNvPr>
            <p:cNvSpPr/>
            <p:nvPr/>
          </p:nvSpPr>
          <p:spPr>
            <a:xfrm>
              <a:off x="0" y="4040490"/>
              <a:ext cx="4096111" cy="2817510"/>
            </a:xfrm>
            <a:custGeom>
              <a:avLst/>
              <a:gdLst>
                <a:gd name="connsiteX0" fmla="*/ 993205 w 4096111"/>
                <a:gd name="connsiteY0" fmla="*/ 479 h 2817510"/>
                <a:gd name="connsiteX1" fmla="*/ 1168400 w 4096111"/>
                <a:gd name="connsiteY1" fmla="*/ 10810 h 2817510"/>
                <a:gd name="connsiteX2" fmla="*/ 2540000 w 4096111"/>
                <a:gd name="connsiteY2" fmla="*/ 468010 h 2817510"/>
                <a:gd name="connsiteX3" fmla="*/ 3454400 w 4096111"/>
                <a:gd name="connsiteY3" fmla="*/ 531510 h 2817510"/>
                <a:gd name="connsiteX4" fmla="*/ 4089400 w 4096111"/>
                <a:gd name="connsiteY4" fmla="*/ 963310 h 2817510"/>
                <a:gd name="connsiteX5" fmla="*/ 3797300 w 4096111"/>
                <a:gd name="connsiteY5" fmla="*/ 1509410 h 2817510"/>
                <a:gd name="connsiteX6" fmla="*/ 3949700 w 4096111"/>
                <a:gd name="connsiteY6" fmla="*/ 2677810 h 2817510"/>
                <a:gd name="connsiteX7" fmla="*/ 3914440 w 4096111"/>
                <a:gd name="connsiteY7" fmla="*/ 2762996 h 2817510"/>
                <a:gd name="connsiteX8" fmla="*/ 3874214 w 4096111"/>
                <a:gd name="connsiteY8" fmla="*/ 2817510 h 2817510"/>
                <a:gd name="connsiteX9" fmla="*/ 0 w 4096111"/>
                <a:gd name="connsiteY9" fmla="*/ 2817510 h 2817510"/>
                <a:gd name="connsiteX10" fmla="*/ 0 w 4096111"/>
                <a:gd name="connsiteY10" fmla="*/ 130768 h 2817510"/>
                <a:gd name="connsiteX11" fmla="*/ 104577 w 4096111"/>
                <a:gd name="connsiteY11" fmla="*/ 106953 h 2817510"/>
                <a:gd name="connsiteX12" fmla="*/ 993205 w 4096111"/>
                <a:gd name="connsiteY12" fmla="*/ 479 h 2817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6111" h="2817510">
                  <a:moveTo>
                    <a:pt x="993205" y="479"/>
                  </a:moveTo>
                  <a:cubicBezTo>
                    <a:pt x="1051785" y="1649"/>
                    <a:pt x="1110192" y="4989"/>
                    <a:pt x="1168400" y="10810"/>
                  </a:cubicBezTo>
                  <a:cubicBezTo>
                    <a:pt x="1634067" y="57377"/>
                    <a:pt x="2159000" y="381227"/>
                    <a:pt x="2540000" y="468010"/>
                  </a:cubicBezTo>
                  <a:cubicBezTo>
                    <a:pt x="2921000" y="554793"/>
                    <a:pt x="3196167" y="448960"/>
                    <a:pt x="3454400" y="531510"/>
                  </a:cubicBezTo>
                  <a:cubicBezTo>
                    <a:pt x="3712633" y="614060"/>
                    <a:pt x="4032250" y="800327"/>
                    <a:pt x="4089400" y="963310"/>
                  </a:cubicBezTo>
                  <a:cubicBezTo>
                    <a:pt x="4146550" y="1126293"/>
                    <a:pt x="3820583" y="1223660"/>
                    <a:pt x="3797300" y="1509410"/>
                  </a:cubicBezTo>
                  <a:cubicBezTo>
                    <a:pt x="3774017" y="1795160"/>
                    <a:pt x="4021667" y="2425927"/>
                    <a:pt x="3949700" y="2677810"/>
                  </a:cubicBezTo>
                  <a:cubicBezTo>
                    <a:pt x="3940705" y="2709296"/>
                    <a:pt x="3928831" y="2737556"/>
                    <a:pt x="3914440" y="2762996"/>
                  </a:cubicBezTo>
                  <a:lnTo>
                    <a:pt x="3874214" y="2817510"/>
                  </a:lnTo>
                  <a:lnTo>
                    <a:pt x="0" y="2817510"/>
                  </a:lnTo>
                  <a:lnTo>
                    <a:pt x="0" y="130768"/>
                  </a:lnTo>
                  <a:lnTo>
                    <a:pt x="104577" y="106953"/>
                  </a:lnTo>
                  <a:cubicBezTo>
                    <a:pt x="403059" y="43039"/>
                    <a:pt x="700302" y="-5371"/>
                    <a:pt x="993205" y="479"/>
                  </a:cubicBezTo>
                  <a:close/>
                </a:path>
              </a:pathLst>
            </a:cu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695659B-7F6F-A842-4D8C-DA31D03D267F}"/>
                </a:ext>
              </a:extLst>
            </p:cNvPr>
            <p:cNvSpPr/>
            <p:nvPr/>
          </p:nvSpPr>
          <p:spPr>
            <a:xfrm>
              <a:off x="-228600" y="3340100"/>
              <a:ext cx="5041900" cy="3962400"/>
            </a:xfrm>
            <a:custGeom>
              <a:avLst/>
              <a:gdLst>
                <a:gd name="connsiteX0" fmla="*/ 0 w 5041900"/>
                <a:gd name="connsiteY0" fmla="*/ 0 h 3962400"/>
                <a:gd name="connsiteX1" fmla="*/ 1498600 w 5041900"/>
                <a:gd name="connsiteY1" fmla="*/ 1765300 h 3962400"/>
                <a:gd name="connsiteX2" fmla="*/ 3327400 w 5041900"/>
                <a:gd name="connsiteY2" fmla="*/ 2235200 h 3962400"/>
                <a:gd name="connsiteX3" fmla="*/ 5041900 w 5041900"/>
                <a:gd name="connsiteY3" fmla="*/ 3962400 h 396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1900" h="3962400">
                  <a:moveTo>
                    <a:pt x="0" y="0"/>
                  </a:moveTo>
                  <a:cubicBezTo>
                    <a:pt x="472016" y="696383"/>
                    <a:pt x="944033" y="1392767"/>
                    <a:pt x="1498600" y="1765300"/>
                  </a:cubicBezTo>
                  <a:cubicBezTo>
                    <a:pt x="2053167" y="2137833"/>
                    <a:pt x="2736850" y="1869017"/>
                    <a:pt x="3327400" y="2235200"/>
                  </a:cubicBezTo>
                  <a:cubicBezTo>
                    <a:pt x="3917950" y="2601383"/>
                    <a:pt x="4479925" y="3281891"/>
                    <a:pt x="5041900" y="3962400"/>
                  </a:cubicBezTo>
                </a:path>
              </a:pathLst>
            </a:custGeom>
            <a:noFill/>
            <a:ln w="25400">
              <a:solidFill>
                <a:srgbClr val="C3AC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2F3B48F-A6D1-EEA1-8B5D-89F4713C2A72}"/>
                </a:ext>
              </a:extLst>
            </p:cNvPr>
            <p:cNvSpPr/>
            <p:nvPr/>
          </p:nvSpPr>
          <p:spPr>
            <a:xfrm>
              <a:off x="1" y="4627344"/>
              <a:ext cx="2996343" cy="2230656"/>
            </a:xfrm>
            <a:custGeom>
              <a:avLst/>
              <a:gdLst>
                <a:gd name="connsiteX0" fmla="*/ 1223467 w 2996343"/>
                <a:gd name="connsiteY0" fmla="*/ 715 h 2230656"/>
                <a:gd name="connsiteX1" fmla="*/ 1701800 w 2996343"/>
                <a:gd name="connsiteY1" fmla="*/ 84356 h 2230656"/>
                <a:gd name="connsiteX2" fmla="*/ 1917700 w 2996343"/>
                <a:gd name="connsiteY2" fmla="*/ 1494056 h 2230656"/>
                <a:gd name="connsiteX3" fmla="*/ 2923840 w 2996343"/>
                <a:gd name="connsiteY3" fmla="*/ 2195347 h 2230656"/>
                <a:gd name="connsiteX4" fmla="*/ 2996343 w 2996343"/>
                <a:gd name="connsiteY4" fmla="*/ 2230656 h 2230656"/>
                <a:gd name="connsiteX5" fmla="*/ 0 w 2996343"/>
                <a:gd name="connsiteY5" fmla="*/ 2230656 h 2230656"/>
                <a:gd name="connsiteX6" fmla="*/ 0 w 2996343"/>
                <a:gd name="connsiteY6" fmla="*/ 97033 h 2230656"/>
                <a:gd name="connsiteX7" fmla="*/ 200311 w 2996343"/>
                <a:gd name="connsiteY7" fmla="*/ 72264 h 2230656"/>
                <a:gd name="connsiteX8" fmla="*/ 1223467 w 2996343"/>
                <a:gd name="connsiteY8" fmla="*/ 715 h 223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96343" h="2230656">
                  <a:moveTo>
                    <a:pt x="1223467" y="715"/>
                  </a:moveTo>
                  <a:cubicBezTo>
                    <a:pt x="1426898" y="4981"/>
                    <a:pt x="1597555" y="28794"/>
                    <a:pt x="1701800" y="84356"/>
                  </a:cubicBezTo>
                  <a:cubicBezTo>
                    <a:pt x="2118783" y="306606"/>
                    <a:pt x="1579033" y="1079189"/>
                    <a:pt x="1917700" y="1494056"/>
                  </a:cubicBezTo>
                  <a:cubicBezTo>
                    <a:pt x="2129367" y="1753348"/>
                    <a:pt x="2497303" y="1980394"/>
                    <a:pt x="2923840" y="2195347"/>
                  </a:cubicBezTo>
                  <a:lnTo>
                    <a:pt x="2996343" y="2230656"/>
                  </a:lnTo>
                  <a:lnTo>
                    <a:pt x="0" y="2230656"/>
                  </a:lnTo>
                  <a:lnTo>
                    <a:pt x="0" y="97033"/>
                  </a:lnTo>
                  <a:lnTo>
                    <a:pt x="200311" y="72264"/>
                  </a:lnTo>
                  <a:cubicBezTo>
                    <a:pt x="539428" y="31894"/>
                    <a:pt x="918320" y="-5685"/>
                    <a:pt x="1223467" y="715"/>
                  </a:cubicBezTo>
                  <a:close/>
                </a:path>
              </a:pathLst>
            </a:custGeom>
            <a:solidFill>
              <a:srgbClr val="E0EA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85C7175-E8A1-AAEC-BB14-08BE4DD9F707}"/>
              </a:ext>
            </a:extLst>
          </p:cNvPr>
          <p:cNvGrpSpPr/>
          <p:nvPr userDrawn="1"/>
        </p:nvGrpSpPr>
        <p:grpSpPr>
          <a:xfrm>
            <a:off x="8781144" y="-298396"/>
            <a:ext cx="3884385" cy="1763194"/>
            <a:chOff x="5422408" y="-593552"/>
            <a:chExt cx="7722092" cy="350520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F68C1B4-95C3-ED35-C477-620C39CB56AF}"/>
                </a:ext>
              </a:extLst>
            </p:cNvPr>
            <p:cNvSpPr/>
            <p:nvPr/>
          </p:nvSpPr>
          <p:spPr>
            <a:xfrm>
              <a:off x="5422408" y="-114300"/>
              <a:ext cx="7264892" cy="1973065"/>
            </a:xfrm>
            <a:custGeom>
              <a:avLst/>
              <a:gdLst>
                <a:gd name="connsiteX0" fmla="*/ 457692 w 7264892"/>
                <a:gd name="connsiteY0" fmla="*/ 0 h 1973065"/>
                <a:gd name="connsiteX1" fmla="*/ 492 w 7264892"/>
                <a:gd name="connsiteY1" fmla="*/ 774700 h 1973065"/>
                <a:gd name="connsiteX2" fmla="*/ 533892 w 7264892"/>
                <a:gd name="connsiteY2" fmla="*/ 1155700 h 1973065"/>
                <a:gd name="connsiteX3" fmla="*/ 1829292 w 7264892"/>
                <a:gd name="connsiteY3" fmla="*/ 1524000 h 1973065"/>
                <a:gd name="connsiteX4" fmla="*/ 3226292 w 7264892"/>
                <a:gd name="connsiteY4" fmla="*/ 1968500 h 1973065"/>
                <a:gd name="connsiteX5" fmla="*/ 5372592 w 7264892"/>
                <a:gd name="connsiteY5" fmla="*/ 1752600 h 1973065"/>
                <a:gd name="connsiteX6" fmla="*/ 7264892 w 7264892"/>
                <a:gd name="connsiteY6" fmla="*/ 1714500 h 1973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4892" h="1973065">
                  <a:moveTo>
                    <a:pt x="457692" y="0"/>
                  </a:moveTo>
                  <a:cubicBezTo>
                    <a:pt x="222742" y="291041"/>
                    <a:pt x="-12208" y="582083"/>
                    <a:pt x="492" y="774700"/>
                  </a:cubicBezTo>
                  <a:cubicBezTo>
                    <a:pt x="13192" y="967317"/>
                    <a:pt x="229092" y="1030817"/>
                    <a:pt x="533892" y="1155700"/>
                  </a:cubicBezTo>
                  <a:cubicBezTo>
                    <a:pt x="838692" y="1280583"/>
                    <a:pt x="1380559" y="1388533"/>
                    <a:pt x="1829292" y="1524000"/>
                  </a:cubicBezTo>
                  <a:cubicBezTo>
                    <a:pt x="2278025" y="1659467"/>
                    <a:pt x="2635742" y="1930400"/>
                    <a:pt x="3226292" y="1968500"/>
                  </a:cubicBezTo>
                  <a:cubicBezTo>
                    <a:pt x="3816842" y="2006600"/>
                    <a:pt x="4699492" y="1794933"/>
                    <a:pt x="5372592" y="1752600"/>
                  </a:cubicBezTo>
                  <a:cubicBezTo>
                    <a:pt x="6045692" y="1710267"/>
                    <a:pt x="6655292" y="1712383"/>
                    <a:pt x="7264892" y="1714500"/>
                  </a:cubicBezTo>
                </a:path>
              </a:pathLst>
            </a:custGeom>
            <a:noFill/>
            <a:ln w="25400">
              <a:solidFill>
                <a:srgbClr val="C3AC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D5C3ACA-85FE-ADE2-EBE5-9A4D038E46C6}"/>
                </a:ext>
              </a:extLst>
            </p:cNvPr>
            <p:cNvSpPr/>
            <p:nvPr/>
          </p:nvSpPr>
          <p:spPr>
            <a:xfrm>
              <a:off x="6766386" y="1"/>
              <a:ext cx="5425614" cy="2671209"/>
            </a:xfrm>
            <a:custGeom>
              <a:avLst/>
              <a:gdLst>
                <a:gd name="connsiteX0" fmla="*/ 0 w 5425614"/>
                <a:gd name="connsiteY0" fmla="*/ 0 h 2671209"/>
                <a:gd name="connsiteX1" fmla="*/ 5425614 w 5425614"/>
                <a:gd name="connsiteY1" fmla="*/ 0 h 2671209"/>
                <a:gd name="connsiteX2" fmla="*/ 5425614 w 5425614"/>
                <a:gd name="connsiteY2" fmla="*/ 2671209 h 2671209"/>
                <a:gd name="connsiteX3" fmla="*/ 5285517 w 5425614"/>
                <a:gd name="connsiteY3" fmla="*/ 2647156 h 2671209"/>
                <a:gd name="connsiteX4" fmla="*/ 4777914 w 5425614"/>
                <a:gd name="connsiteY4" fmla="*/ 2501900 h 2671209"/>
                <a:gd name="connsiteX5" fmla="*/ 3876214 w 5425614"/>
                <a:gd name="connsiteY5" fmla="*/ 1943100 h 2671209"/>
                <a:gd name="connsiteX6" fmla="*/ 1653714 w 5425614"/>
                <a:gd name="connsiteY6" fmla="*/ 1155700 h 2671209"/>
                <a:gd name="connsiteX7" fmla="*/ 612314 w 5425614"/>
                <a:gd name="connsiteY7" fmla="*/ 723900 h 2671209"/>
                <a:gd name="connsiteX8" fmla="*/ 1145714 w 5425614"/>
                <a:gd name="connsiteY8" fmla="*/ 469900 h 2671209"/>
                <a:gd name="connsiteX9" fmla="*/ 254978 w 5425614"/>
                <a:gd name="connsiteY9" fmla="*/ 86221 h 267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25614" h="2671209">
                  <a:moveTo>
                    <a:pt x="0" y="0"/>
                  </a:moveTo>
                  <a:lnTo>
                    <a:pt x="5425614" y="0"/>
                  </a:lnTo>
                  <a:lnTo>
                    <a:pt x="5425614" y="2671209"/>
                  </a:lnTo>
                  <a:lnTo>
                    <a:pt x="5285517" y="2647156"/>
                  </a:lnTo>
                  <a:cubicBezTo>
                    <a:pt x="5110495" y="2612496"/>
                    <a:pt x="4939839" y="2567517"/>
                    <a:pt x="4777914" y="2501900"/>
                  </a:cubicBezTo>
                  <a:cubicBezTo>
                    <a:pt x="4454064" y="2370667"/>
                    <a:pt x="4396914" y="2167467"/>
                    <a:pt x="3876214" y="1943100"/>
                  </a:cubicBezTo>
                  <a:cubicBezTo>
                    <a:pt x="3355514" y="1718733"/>
                    <a:pt x="2197697" y="1358900"/>
                    <a:pt x="1653714" y="1155700"/>
                  </a:cubicBezTo>
                  <a:cubicBezTo>
                    <a:pt x="1109731" y="952500"/>
                    <a:pt x="696981" y="838200"/>
                    <a:pt x="612314" y="723900"/>
                  </a:cubicBezTo>
                  <a:cubicBezTo>
                    <a:pt x="527647" y="609600"/>
                    <a:pt x="1279064" y="601133"/>
                    <a:pt x="1145714" y="469900"/>
                  </a:cubicBezTo>
                  <a:cubicBezTo>
                    <a:pt x="1045702" y="371475"/>
                    <a:pt x="683156" y="233759"/>
                    <a:pt x="254978" y="86221"/>
                  </a:cubicBezTo>
                  <a:close/>
                </a:path>
              </a:pathLst>
            </a:cu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684E06F-2DAF-EA59-FAC4-1F8F7F3C407E}"/>
                </a:ext>
              </a:extLst>
            </p:cNvPr>
            <p:cNvSpPr/>
            <p:nvPr/>
          </p:nvSpPr>
          <p:spPr>
            <a:xfrm>
              <a:off x="9623912" y="0"/>
              <a:ext cx="2568089" cy="2045056"/>
            </a:xfrm>
            <a:custGeom>
              <a:avLst/>
              <a:gdLst>
                <a:gd name="connsiteX0" fmla="*/ 0 w 2568089"/>
                <a:gd name="connsiteY0" fmla="*/ 0 h 2045056"/>
                <a:gd name="connsiteX1" fmla="*/ 2568089 w 2568089"/>
                <a:gd name="connsiteY1" fmla="*/ 0 h 2045056"/>
                <a:gd name="connsiteX2" fmla="*/ 2568089 w 2568089"/>
                <a:gd name="connsiteY2" fmla="*/ 2045056 h 2045056"/>
                <a:gd name="connsiteX3" fmla="*/ 2440097 w 2568089"/>
                <a:gd name="connsiteY3" fmla="*/ 1994098 h 2045056"/>
                <a:gd name="connsiteX4" fmla="*/ 1615589 w 2568089"/>
                <a:gd name="connsiteY4" fmla="*/ 1625600 h 2045056"/>
                <a:gd name="connsiteX5" fmla="*/ 1031389 w 2568089"/>
                <a:gd name="connsiteY5" fmla="*/ 1181100 h 2045056"/>
                <a:gd name="connsiteX6" fmla="*/ 434489 w 2568089"/>
                <a:gd name="connsiteY6" fmla="*/ 317500 h 2045056"/>
                <a:gd name="connsiteX7" fmla="*/ 110242 w 2568089"/>
                <a:gd name="connsiteY7" fmla="*/ 61119 h 204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8089" h="2045056">
                  <a:moveTo>
                    <a:pt x="0" y="0"/>
                  </a:moveTo>
                  <a:lnTo>
                    <a:pt x="2568089" y="0"/>
                  </a:lnTo>
                  <a:lnTo>
                    <a:pt x="2568089" y="2045056"/>
                  </a:lnTo>
                  <a:lnTo>
                    <a:pt x="2440097" y="1994098"/>
                  </a:lnTo>
                  <a:cubicBezTo>
                    <a:pt x="2125970" y="1867693"/>
                    <a:pt x="1831489" y="1743075"/>
                    <a:pt x="1615589" y="1625600"/>
                  </a:cubicBezTo>
                  <a:cubicBezTo>
                    <a:pt x="1327722" y="1468967"/>
                    <a:pt x="1228239" y="1399116"/>
                    <a:pt x="1031389" y="1181100"/>
                  </a:cubicBezTo>
                  <a:cubicBezTo>
                    <a:pt x="834539" y="963084"/>
                    <a:pt x="644039" y="533400"/>
                    <a:pt x="434489" y="317500"/>
                  </a:cubicBezTo>
                  <a:cubicBezTo>
                    <a:pt x="329714" y="209550"/>
                    <a:pt x="220970" y="128588"/>
                    <a:pt x="110242" y="61119"/>
                  </a:cubicBezTo>
                  <a:close/>
                </a:path>
              </a:pathLst>
            </a:custGeom>
            <a:solidFill>
              <a:srgbClr val="E0EA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1BC612D-64C7-F405-485B-7C54D0C0FC21}"/>
                </a:ext>
              </a:extLst>
            </p:cNvPr>
            <p:cNvSpPr/>
            <p:nvPr/>
          </p:nvSpPr>
          <p:spPr>
            <a:xfrm>
              <a:off x="8928100" y="-593552"/>
              <a:ext cx="4216400" cy="3505200"/>
            </a:xfrm>
            <a:custGeom>
              <a:avLst/>
              <a:gdLst>
                <a:gd name="connsiteX0" fmla="*/ 0 w 4216400"/>
                <a:gd name="connsiteY0" fmla="*/ 0 h 3505200"/>
                <a:gd name="connsiteX1" fmla="*/ 774700 w 4216400"/>
                <a:gd name="connsiteY1" fmla="*/ 1143000 h 3505200"/>
                <a:gd name="connsiteX2" fmla="*/ 3073400 w 4216400"/>
                <a:gd name="connsiteY2" fmla="*/ 1574800 h 3505200"/>
                <a:gd name="connsiteX3" fmla="*/ 4216400 w 4216400"/>
                <a:gd name="connsiteY3" fmla="*/ 3505200 h 350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400" h="3505200">
                  <a:moveTo>
                    <a:pt x="0" y="0"/>
                  </a:moveTo>
                  <a:cubicBezTo>
                    <a:pt x="131233" y="440266"/>
                    <a:pt x="262467" y="880533"/>
                    <a:pt x="774700" y="1143000"/>
                  </a:cubicBezTo>
                  <a:cubicBezTo>
                    <a:pt x="1286933" y="1405467"/>
                    <a:pt x="2499783" y="1181100"/>
                    <a:pt x="3073400" y="1574800"/>
                  </a:cubicBezTo>
                  <a:cubicBezTo>
                    <a:pt x="3647017" y="1968500"/>
                    <a:pt x="3931708" y="2736850"/>
                    <a:pt x="4216400" y="3505200"/>
                  </a:cubicBezTo>
                </a:path>
              </a:pathLst>
            </a:custGeom>
            <a:noFill/>
            <a:ln w="25400">
              <a:solidFill>
                <a:srgbClr val="C3AC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5544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6F278-ABF0-48CA-ADF0-1D43CCA8A181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799FB-52B8-4698-BECF-01ADD9E846B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7A321BC-510B-28E6-2FF2-BC47D3C6D5E9}"/>
              </a:ext>
            </a:extLst>
          </p:cNvPr>
          <p:cNvGrpSpPr/>
          <p:nvPr userDrawn="1"/>
        </p:nvGrpSpPr>
        <p:grpSpPr>
          <a:xfrm>
            <a:off x="-127000" y="4786848"/>
            <a:ext cx="3305629" cy="2320974"/>
            <a:chOff x="-228600" y="3111500"/>
            <a:chExt cx="5969000" cy="419100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1D59251-3111-15E9-38EF-FED26E4402C4}"/>
                </a:ext>
              </a:extLst>
            </p:cNvPr>
            <p:cNvSpPr/>
            <p:nvPr/>
          </p:nvSpPr>
          <p:spPr>
            <a:xfrm>
              <a:off x="-114300" y="3111500"/>
              <a:ext cx="5854700" cy="3987800"/>
            </a:xfrm>
            <a:custGeom>
              <a:avLst/>
              <a:gdLst>
                <a:gd name="connsiteX0" fmla="*/ 0 w 5854700"/>
                <a:gd name="connsiteY0" fmla="*/ 0 h 3987800"/>
                <a:gd name="connsiteX1" fmla="*/ 800100 w 5854700"/>
                <a:gd name="connsiteY1" fmla="*/ 431800 h 3987800"/>
                <a:gd name="connsiteX2" fmla="*/ 1828800 w 5854700"/>
                <a:gd name="connsiteY2" fmla="*/ 711200 h 3987800"/>
                <a:gd name="connsiteX3" fmla="*/ 2514600 w 5854700"/>
                <a:gd name="connsiteY3" fmla="*/ 1168400 h 3987800"/>
                <a:gd name="connsiteX4" fmla="*/ 3835400 w 5854700"/>
                <a:gd name="connsiteY4" fmla="*/ 1968500 h 3987800"/>
                <a:gd name="connsiteX5" fmla="*/ 4660900 w 5854700"/>
                <a:gd name="connsiteY5" fmla="*/ 2882900 h 3987800"/>
                <a:gd name="connsiteX6" fmla="*/ 5461000 w 5854700"/>
                <a:gd name="connsiteY6" fmla="*/ 3365500 h 3987800"/>
                <a:gd name="connsiteX7" fmla="*/ 5854700 w 5854700"/>
                <a:gd name="connsiteY7" fmla="*/ 3987800 h 398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54700" h="3987800">
                  <a:moveTo>
                    <a:pt x="0" y="0"/>
                  </a:moveTo>
                  <a:cubicBezTo>
                    <a:pt x="247650" y="156633"/>
                    <a:pt x="495300" y="313267"/>
                    <a:pt x="800100" y="431800"/>
                  </a:cubicBezTo>
                  <a:cubicBezTo>
                    <a:pt x="1104900" y="550333"/>
                    <a:pt x="1543050" y="588433"/>
                    <a:pt x="1828800" y="711200"/>
                  </a:cubicBezTo>
                  <a:cubicBezTo>
                    <a:pt x="2114550" y="833967"/>
                    <a:pt x="2180167" y="958850"/>
                    <a:pt x="2514600" y="1168400"/>
                  </a:cubicBezTo>
                  <a:cubicBezTo>
                    <a:pt x="2849033" y="1377950"/>
                    <a:pt x="3477683" y="1682750"/>
                    <a:pt x="3835400" y="1968500"/>
                  </a:cubicBezTo>
                  <a:cubicBezTo>
                    <a:pt x="4193117" y="2254250"/>
                    <a:pt x="4389967" y="2650067"/>
                    <a:pt x="4660900" y="2882900"/>
                  </a:cubicBezTo>
                  <a:cubicBezTo>
                    <a:pt x="4931833" y="3115733"/>
                    <a:pt x="5262033" y="3181350"/>
                    <a:pt x="5461000" y="3365500"/>
                  </a:cubicBezTo>
                  <a:cubicBezTo>
                    <a:pt x="5659967" y="3549650"/>
                    <a:pt x="5757333" y="3768725"/>
                    <a:pt x="5854700" y="3987800"/>
                  </a:cubicBezTo>
                </a:path>
              </a:pathLst>
            </a:custGeom>
            <a:noFill/>
            <a:ln w="25400">
              <a:solidFill>
                <a:srgbClr val="C3AC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1801EEC-B240-3566-7C56-4655DD999F49}"/>
                </a:ext>
              </a:extLst>
            </p:cNvPr>
            <p:cNvSpPr/>
            <p:nvPr/>
          </p:nvSpPr>
          <p:spPr>
            <a:xfrm>
              <a:off x="0" y="4040490"/>
              <a:ext cx="4096111" cy="2817510"/>
            </a:xfrm>
            <a:custGeom>
              <a:avLst/>
              <a:gdLst>
                <a:gd name="connsiteX0" fmla="*/ 993205 w 4096111"/>
                <a:gd name="connsiteY0" fmla="*/ 479 h 2817510"/>
                <a:gd name="connsiteX1" fmla="*/ 1168400 w 4096111"/>
                <a:gd name="connsiteY1" fmla="*/ 10810 h 2817510"/>
                <a:gd name="connsiteX2" fmla="*/ 2540000 w 4096111"/>
                <a:gd name="connsiteY2" fmla="*/ 468010 h 2817510"/>
                <a:gd name="connsiteX3" fmla="*/ 3454400 w 4096111"/>
                <a:gd name="connsiteY3" fmla="*/ 531510 h 2817510"/>
                <a:gd name="connsiteX4" fmla="*/ 4089400 w 4096111"/>
                <a:gd name="connsiteY4" fmla="*/ 963310 h 2817510"/>
                <a:gd name="connsiteX5" fmla="*/ 3797300 w 4096111"/>
                <a:gd name="connsiteY5" fmla="*/ 1509410 h 2817510"/>
                <a:gd name="connsiteX6" fmla="*/ 3949700 w 4096111"/>
                <a:gd name="connsiteY6" fmla="*/ 2677810 h 2817510"/>
                <a:gd name="connsiteX7" fmla="*/ 3914440 w 4096111"/>
                <a:gd name="connsiteY7" fmla="*/ 2762996 h 2817510"/>
                <a:gd name="connsiteX8" fmla="*/ 3874214 w 4096111"/>
                <a:gd name="connsiteY8" fmla="*/ 2817510 h 2817510"/>
                <a:gd name="connsiteX9" fmla="*/ 0 w 4096111"/>
                <a:gd name="connsiteY9" fmla="*/ 2817510 h 2817510"/>
                <a:gd name="connsiteX10" fmla="*/ 0 w 4096111"/>
                <a:gd name="connsiteY10" fmla="*/ 130768 h 2817510"/>
                <a:gd name="connsiteX11" fmla="*/ 104577 w 4096111"/>
                <a:gd name="connsiteY11" fmla="*/ 106953 h 2817510"/>
                <a:gd name="connsiteX12" fmla="*/ 993205 w 4096111"/>
                <a:gd name="connsiteY12" fmla="*/ 479 h 2817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6111" h="2817510">
                  <a:moveTo>
                    <a:pt x="993205" y="479"/>
                  </a:moveTo>
                  <a:cubicBezTo>
                    <a:pt x="1051785" y="1649"/>
                    <a:pt x="1110192" y="4989"/>
                    <a:pt x="1168400" y="10810"/>
                  </a:cubicBezTo>
                  <a:cubicBezTo>
                    <a:pt x="1634067" y="57377"/>
                    <a:pt x="2159000" y="381227"/>
                    <a:pt x="2540000" y="468010"/>
                  </a:cubicBezTo>
                  <a:cubicBezTo>
                    <a:pt x="2921000" y="554793"/>
                    <a:pt x="3196167" y="448960"/>
                    <a:pt x="3454400" y="531510"/>
                  </a:cubicBezTo>
                  <a:cubicBezTo>
                    <a:pt x="3712633" y="614060"/>
                    <a:pt x="4032250" y="800327"/>
                    <a:pt x="4089400" y="963310"/>
                  </a:cubicBezTo>
                  <a:cubicBezTo>
                    <a:pt x="4146550" y="1126293"/>
                    <a:pt x="3820583" y="1223660"/>
                    <a:pt x="3797300" y="1509410"/>
                  </a:cubicBezTo>
                  <a:cubicBezTo>
                    <a:pt x="3774017" y="1795160"/>
                    <a:pt x="4021667" y="2425927"/>
                    <a:pt x="3949700" y="2677810"/>
                  </a:cubicBezTo>
                  <a:cubicBezTo>
                    <a:pt x="3940705" y="2709296"/>
                    <a:pt x="3928831" y="2737556"/>
                    <a:pt x="3914440" y="2762996"/>
                  </a:cubicBezTo>
                  <a:lnTo>
                    <a:pt x="3874214" y="2817510"/>
                  </a:lnTo>
                  <a:lnTo>
                    <a:pt x="0" y="2817510"/>
                  </a:lnTo>
                  <a:lnTo>
                    <a:pt x="0" y="130768"/>
                  </a:lnTo>
                  <a:lnTo>
                    <a:pt x="104577" y="106953"/>
                  </a:lnTo>
                  <a:cubicBezTo>
                    <a:pt x="403059" y="43039"/>
                    <a:pt x="700302" y="-5371"/>
                    <a:pt x="993205" y="479"/>
                  </a:cubicBezTo>
                  <a:close/>
                </a:path>
              </a:pathLst>
            </a:cu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AC1C7C8-0156-478D-BDB0-36E7ED6A7782}"/>
                </a:ext>
              </a:extLst>
            </p:cNvPr>
            <p:cNvSpPr/>
            <p:nvPr/>
          </p:nvSpPr>
          <p:spPr>
            <a:xfrm>
              <a:off x="-228600" y="3340100"/>
              <a:ext cx="5041900" cy="3962400"/>
            </a:xfrm>
            <a:custGeom>
              <a:avLst/>
              <a:gdLst>
                <a:gd name="connsiteX0" fmla="*/ 0 w 5041900"/>
                <a:gd name="connsiteY0" fmla="*/ 0 h 3962400"/>
                <a:gd name="connsiteX1" fmla="*/ 1498600 w 5041900"/>
                <a:gd name="connsiteY1" fmla="*/ 1765300 h 3962400"/>
                <a:gd name="connsiteX2" fmla="*/ 3327400 w 5041900"/>
                <a:gd name="connsiteY2" fmla="*/ 2235200 h 3962400"/>
                <a:gd name="connsiteX3" fmla="*/ 5041900 w 5041900"/>
                <a:gd name="connsiteY3" fmla="*/ 3962400 h 396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1900" h="3962400">
                  <a:moveTo>
                    <a:pt x="0" y="0"/>
                  </a:moveTo>
                  <a:cubicBezTo>
                    <a:pt x="472016" y="696383"/>
                    <a:pt x="944033" y="1392767"/>
                    <a:pt x="1498600" y="1765300"/>
                  </a:cubicBezTo>
                  <a:cubicBezTo>
                    <a:pt x="2053167" y="2137833"/>
                    <a:pt x="2736850" y="1869017"/>
                    <a:pt x="3327400" y="2235200"/>
                  </a:cubicBezTo>
                  <a:cubicBezTo>
                    <a:pt x="3917950" y="2601383"/>
                    <a:pt x="4479925" y="3281891"/>
                    <a:pt x="5041900" y="3962400"/>
                  </a:cubicBezTo>
                </a:path>
              </a:pathLst>
            </a:custGeom>
            <a:noFill/>
            <a:ln w="25400">
              <a:solidFill>
                <a:srgbClr val="C3AC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4999A1E-AA3C-4751-3420-4D79ADB6408A}"/>
                </a:ext>
              </a:extLst>
            </p:cNvPr>
            <p:cNvSpPr/>
            <p:nvPr/>
          </p:nvSpPr>
          <p:spPr>
            <a:xfrm>
              <a:off x="1" y="4627344"/>
              <a:ext cx="2996343" cy="2230656"/>
            </a:xfrm>
            <a:custGeom>
              <a:avLst/>
              <a:gdLst>
                <a:gd name="connsiteX0" fmla="*/ 1223467 w 2996343"/>
                <a:gd name="connsiteY0" fmla="*/ 715 h 2230656"/>
                <a:gd name="connsiteX1" fmla="*/ 1701800 w 2996343"/>
                <a:gd name="connsiteY1" fmla="*/ 84356 h 2230656"/>
                <a:gd name="connsiteX2" fmla="*/ 1917700 w 2996343"/>
                <a:gd name="connsiteY2" fmla="*/ 1494056 h 2230656"/>
                <a:gd name="connsiteX3" fmla="*/ 2923840 w 2996343"/>
                <a:gd name="connsiteY3" fmla="*/ 2195347 h 2230656"/>
                <a:gd name="connsiteX4" fmla="*/ 2996343 w 2996343"/>
                <a:gd name="connsiteY4" fmla="*/ 2230656 h 2230656"/>
                <a:gd name="connsiteX5" fmla="*/ 0 w 2996343"/>
                <a:gd name="connsiteY5" fmla="*/ 2230656 h 2230656"/>
                <a:gd name="connsiteX6" fmla="*/ 0 w 2996343"/>
                <a:gd name="connsiteY6" fmla="*/ 97033 h 2230656"/>
                <a:gd name="connsiteX7" fmla="*/ 200311 w 2996343"/>
                <a:gd name="connsiteY7" fmla="*/ 72264 h 2230656"/>
                <a:gd name="connsiteX8" fmla="*/ 1223467 w 2996343"/>
                <a:gd name="connsiteY8" fmla="*/ 715 h 223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96343" h="2230656">
                  <a:moveTo>
                    <a:pt x="1223467" y="715"/>
                  </a:moveTo>
                  <a:cubicBezTo>
                    <a:pt x="1426898" y="4981"/>
                    <a:pt x="1597555" y="28794"/>
                    <a:pt x="1701800" y="84356"/>
                  </a:cubicBezTo>
                  <a:cubicBezTo>
                    <a:pt x="2118783" y="306606"/>
                    <a:pt x="1579033" y="1079189"/>
                    <a:pt x="1917700" y="1494056"/>
                  </a:cubicBezTo>
                  <a:cubicBezTo>
                    <a:pt x="2129367" y="1753348"/>
                    <a:pt x="2497303" y="1980394"/>
                    <a:pt x="2923840" y="2195347"/>
                  </a:cubicBezTo>
                  <a:lnTo>
                    <a:pt x="2996343" y="2230656"/>
                  </a:lnTo>
                  <a:lnTo>
                    <a:pt x="0" y="2230656"/>
                  </a:lnTo>
                  <a:lnTo>
                    <a:pt x="0" y="97033"/>
                  </a:lnTo>
                  <a:lnTo>
                    <a:pt x="200311" y="72264"/>
                  </a:lnTo>
                  <a:cubicBezTo>
                    <a:pt x="539428" y="31894"/>
                    <a:pt x="918320" y="-5685"/>
                    <a:pt x="1223467" y="715"/>
                  </a:cubicBezTo>
                  <a:close/>
                </a:path>
              </a:pathLst>
            </a:custGeom>
            <a:solidFill>
              <a:srgbClr val="E0EA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F647460-027F-883E-D5E6-442B31740B7D}"/>
              </a:ext>
            </a:extLst>
          </p:cNvPr>
          <p:cNvGrpSpPr/>
          <p:nvPr userDrawn="1"/>
        </p:nvGrpSpPr>
        <p:grpSpPr>
          <a:xfrm>
            <a:off x="8781144" y="-298396"/>
            <a:ext cx="3884385" cy="1763194"/>
            <a:chOff x="5422408" y="-593552"/>
            <a:chExt cx="7722092" cy="350520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80408A4-A96E-A62B-7D53-A7E62DDB7F51}"/>
                </a:ext>
              </a:extLst>
            </p:cNvPr>
            <p:cNvSpPr/>
            <p:nvPr/>
          </p:nvSpPr>
          <p:spPr>
            <a:xfrm>
              <a:off x="5422408" y="-114300"/>
              <a:ext cx="7264892" cy="1973065"/>
            </a:xfrm>
            <a:custGeom>
              <a:avLst/>
              <a:gdLst>
                <a:gd name="connsiteX0" fmla="*/ 457692 w 7264892"/>
                <a:gd name="connsiteY0" fmla="*/ 0 h 1973065"/>
                <a:gd name="connsiteX1" fmla="*/ 492 w 7264892"/>
                <a:gd name="connsiteY1" fmla="*/ 774700 h 1973065"/>
                <a:gd name="connsiteX2" fmla="*/ 533892 w 7264892"/>
                <a:gd name="connsiteY2" fmla="*/ 1155700 h 1973065"/>
                <a:gd name="connsiteX3" fmla="*/ 1829292 w 7264892"/>
                <a:gd name="connsiteY3" fmla="*/ 1524000 h 1973065"/>
                <a:gd name="connsiteX4" fmla="*/ 3226292 w 7264892"/>
                <a:gd name="connsiteY4" fmla="*/ 1968500 h 1973065"/>
                <a:gd name="connsiteX5" fmla="*/ 5372592 w 7264892"/>
                <a:gd name="connsiteY5" fmla="*/ 1752600 h 1973065"/>
                <a:gd name="connsiteX6" fmla="*/ 7264892 w 7264892"/>
                <a:gd name="connsiteY6" fmla="*/ 1714500 h 1973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4892" h="1973065">
                  <a:moveTo>
                    <a:pt x="457692" y="0"/>
                  </a:moveTo>
                  <a:cubicBezTo>
                    <a:pt x="222742" y="291041"/>
                    <a:pt x="-12208" y="582083"/>
                    <a:pt x="492" y="774700"/>
                  </a:cubicBezTo>
                  <a:cubicBezTo>
                    <a:pt x="13192" y="967317"/>
                    <a:pt x="229092" y="1030817"/>
                    <a:pt x="533892" y="1155700"/>
                  </a:cubicBezTo>
                  <a:cubicBezTo>
                    <a:pt x="838692" y="1280583"/>
                    <a:pt x="1380559" y="1388533"/>
                    <a:pt x="1829292" y="1524000"/>
                  </a:cubicBezTo>
                  <a:cubicBezTo>
                    <a:pt x="2278025" y="1659467"/>
                    <a:pt x="2635742" y="1930400"/>
                    <a:pt x="3226292" y="1968500"/>
                  </a:cubicBezTo>
                  <a:cubicBezTo>
                    <a:pt x="3816842" y="2006600"/>
                    <a:pt x="4699492" y="1794933"/>
                    <a:pt x="5372592" y="1752600"/>
                  </a:cubicBezTo>
                  <a:cubicBezTo>
                    <a:pt x="6045692" y="1710267"/>
                    <a:pt x="6655292" y="1712383"/>
                    <a:pt x="7264892" y="1714500"/>
                  </a:cubicBezTo>
                </a:path>
              </a:pathLst>
            </a:custGeom>
            <a:noFill/>
            <a:ln w="25400">
              <a:solidFill>
                <a:srgbClr val="C3AC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9D9DB83-578E-816C-6D89-770093937B8E}"/>
                </a:ext>
              </a:extLst>
            </p:cNvPr>
            <p:cNvSpPr/>
            <p:nvPr/>
          </p:nvSpPr>
          <p:spPr>
            <a:xfrm>
              <a:off x="6766386" y="1"/>
              <a:ext cx="5425614" cy="2671209"/>
            </a:xfrm>
            <a:custGeom>
              <a:avLst/>
              <a:gdLst>
                <a:gd name="connsiteX0" fmla="*/ 0 w 5425614"/>
                <a:gd name="connsiteY0" fmla="*/ 0 h 2671209"/>
                <a:gd name="connsiteX1" fmla="*/ 5425614 w 5425614"/>
                <a:gd name="connsiteY1" fmla="*/ 0 h 2671209"/>
                <a:gd name="connsiteX2" fmla="*/ 5425614 w 5425614"/>
                <a:gd name="connsiteY2" fmla="*/ 2671209 h 2671209"/>
                <a:gd name="connsiteX3" fmla="*/ 5285517 w 5425614"/>
                <a:gd name="connsiteY3" fmla="*/ 2647156 h 2671209"/>
                <a:gd name="connsiteX4" fmla="*/ 4777914 w 5425614"/>
                <a:gd name="connsiteY4" fmla="*/ 2501900 h 2671209"/>
                <a:gd name="connsiteX5" fmla="*/ 3876214 w 5425614"/>
                <a:gd name="connsiteY5" fmla="*/ 1943100 h 2671209"/>
                <a:gd name="connsiteX6" fmla="*/ 1653714 w 5425614"/>
                <a:gd name="connsiteY6" fmla="*/ 1155700 h 2671209"/>
                <a:gd name="connsiteX7" fmla="*/ 612314 w 5425614"/>
                <a:gd name="connsiteY7" fmla="*/ 723900 h 2671209"/>
                <a:gd name="connsiteX8" fmla="*/ 1145714 w 5425614"/>
                <a:gd name="connsiteY8" fmla="*/ 469900 h 2671209"/>
                <a:gd name="connsiteX9" fmla="*/ 254978 w 5425614"/>
                <a:gd name="connsiteY9" fmla="*/ 86221 h 267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25614" h="2671209">
                  <a:moveTo>
                    <a:pt x="0" y="0"/>
                  </a:moveTo>
                  <a:lnTo>
                    <a:pt x="5425614" y="0"/>
                  </a:lnTo>
                  <a:lnTo>
                    <a:pt x="5425614" y="2671209"/>
                  </a:lnTo>
                  <a:lnTo>
                    <a:pt x="5285517" y="2647156"/>
                  </a:lnTo>
                  <a:cubicBezTo>
                    <a:pt x="5110495" y="2612496"/>
                    <a:pt x="4939839" y="2567517"/>
                    <a:pt x="4777914" y="2501900"/>
                  </a:cubicBezTo>
                  <a:cubicBezTo>
                    <a:pt x="4454064" y="2370667"/>
                    <a:pt x="4396914" y="2167467"/>
                    <a:pt x="3876214" y="1943100"/>
                  </a:cubicBezTo>
                  <a:cubicBezTo>
                    <a:pt x="3355514" y="1718733"/>
                    <a:pt x="2197697" y="1358900"/>
                    <a:pt x="1653714" y="1155700"/>
                  </a:cubicBezTo>
                  <a:cubicBezTo>
                    <a:pt x="1109731" y="952500"/>
                    <a:pt x="696981" y="838200"/>
                    <a:pt x="612314" y="723900"/>
                  </a:cubicBezTo>
                  <a:cubicBezTo>
                    <a:pt x="527647" y="609600"/>
                    <a:pt x="1279064" y="601133"/>
                    <a:pt x="1145714" y="469900"/>
                  </a:cubicBezTo>
                  <a:cubicBezTo>
                    <a:pt x="1045702" y="371475"/>
                    <a:pt x="683156" y="233759"/>
                    <a:pt x="254978" y="86221"/>
                  </a:cubicBezTo>
                  <a:close/>
                </a:path>
              </a:pathLst>
            </a:cu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0F73FBB-C127-BD21-C39C-F87C8EB45C84}"/>
                </a:ext>
              </a:extLst>
            </p:cNvPr>
            <p:cNvSpPr/>
            <p:nvPr/>
          </p:nvSpPr>
          <p:spPr>
            <a:xfrm>
              <a:off x="9623912" y="0"/>
              <a:ext cx="2568089" cy="2045056"/>
            </a:xfrm>
            <a:custGeom>
              <a:avLst/>
              <a:gdLst>
                <a:gd name="connsiteX0" fmla="*/ 0 w 2568089"/>
                <a:gd name="connsiteY0" fmla="*/ 0 h 2045056"/>
                <a:gd name="connsiteX1" fmla="*/ 2568089 w 2568089"/>
                <a:gd name="connsiteY1" fmla="*/ 0 h 2045056"/>
                <a:gd name="connsiteX2" fmla="*/ 2568089 w 2568089"/>
                <a:gd name="connsiteY2" fmla="*/ 2045056 h 2045056"/>
                <a:gd name="connsiteX3" fmla="*/ 2440097 w 2568089"/>
                <a:gd name="connsiteY3" fmla="*/ 1994098 h 2045056"/>
                <a:gd name="connsiteX4" fmla="*/ 1615589 w 2568089"/>
                <a:gd name="connsiteY4" fmla="*/ 1625600 h 2045056"/>
                <a:gd name="connsiteX5" fmla="*/ 1031389 w 2568089"/>
                <a:gd name="connsiteY5" fmla="*/ 1181100 h 2045056"/>
                <a:gd name="connsiteX6" fmla="*/ 434489 w 2568089"/>
                <a:gd name="connsiteY6" fmla="*/ 317500 h 2045056"/>
                <a:gd name="connsiteX7" fmla="*/ 110242 w 2568089"/>
                <a:gd name="connsiteY7" fmla="*/ 61119 h 204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8089" h="2045056">
                  <a:moveTo>
                    <a:pt x="0" y="0"/>
                  </a:moveTo>
                  <a:lnTo>
                    <a:pt x="2568089" y="0"/>
                  </a:lnTo>
                  <a:lnTo>
                    <a:pt x="2568089" y="2045056"/>
                  </a:lnTo>
                  <a:lnTo>
                    <a:pt x="2440097" y="1994098"/>
                  </a:lnTo>
                  <a:cubicBezTo>
                    <a:pt x="2125970" y="1867693"/>
                    <a:pt x="1831489" y="1743075"/>
                    <a:pt x="1615589" y="1625600"/>
                  </a:cubicBezTo>
                  <a:cubicBezTo>
                    <a:pt x="1327722" y="1468967"/>
                    <a:pt x="1228239" y="1399116"/>
                    <a:pt x="1031389" y="1181100"/>
                  </a:cubicBezTo>
                  <a:cubicBezTo>
                    <a:pt x="834539" y="963084"/>
                    <a:pt x="644039" y="533400"/>
                    <a:pt x="434489" y="317500"/>
                  </a:cubicBezTo>
                  <a:cubicBezTo>
                    <a:pt x="329714" y="209550"/>
                    <a:pt x="220970" y="128588"/>
                    <a:pt x="110242" y="61119"/>
                  </a:cubicBezTo>
                  <a:close/>
                </a:path>
              </a:pathLst>
            </a:custGeom>
            <a:solidFill>
              <a:srgbClr val="E0EA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5048593-F477-D79F-0D5C-72338492A303}"/>
                </a:ext>
              </a:extLst>
            </p:cNvPr>
            <p:cNvSpPr/>
            <p:nvPr/>
          </p:nvSpPr>
          <p:spPr>
            <a:xfrm>
              <a:off x="8928100" y="-593552"/>
              <a:ext cx="4216400" cy="3505200"/>
            </a:xfrm>
            <a:custGeom>
              <a:avLst/>
              <a:gdLst>
                <a:gd name="connsiteX0" fmla="*/ 0 w 4216400"/>
                <a:gd name="connsiteY0" fmla="*/ 0 h 3505200"/>
                <a:gd name="connsiteX1" fmla="*/ 774700 w 4216400"/>
                <a:gd name="connsiteY1" fmla="*/ 1143000 h 3505200"/>
                <a:gd name="connsiteX2" fmla="*/ 3073400 w 4216400"/>
                <a:gd name="connsiteY2" fmla="*/ 1574800 h 3505200"/>
                <a:gd name="connsiteX3" fmla="*/ 4216400 w 4216400"/>
                <a:gd name="connsiteY3" fmla="*/ 3505200 h 350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6400" h="3505200">
                  <a:moveTo>
                    <a:pt x="0" y="0"/>
                  </a:moveTo>
                  <a:cubicBezTo>
                    <a:pt x="131233" y="440266"/>
                    <a:pt x="262467" y="880533"/>
                    <a:pt x="774700" y="1143000"/>
                  </a:cubicBezTo>
                  <a:cubicBezTo>
                    <a:pt x="1286933" y="1405467"/>
                    <a:pt x="2499783" y="1181100"/>
                    <a:pt x="3073400" y="1574800"/>
                  </a:cubicBezTo>
                  <a:cubicBezTo>
                    <a:pt x="3647017" y="1968500"/>
                    <a:pt x="3931708" y="2736850"/>
                    <a:pt x="4216400" y="3505200"/>
                  </a:cubicBezTo>
                </a:path>
              </a:pathLst>
            </a:custGeom>
            <a:noFill/>
            <a:ln w="25400">
              <a:solidFill>
                <a:srgbClr val="C3AC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198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A4887FA-6192-EA77-D6ED-9C89D29D205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grayscl/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2191999" cy="6857998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6F278-ABF0-48CA-ADF0-1D43CCA8A181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799FB-52B8-4698-BECF-01ADD9E846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820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24CE7EE-B565-2D8B-B819-616154BE457C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2191999" cy="6857998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51433E3-E874-1C46-096E-8CBC896DB732}"/>
              </a:ext>
            </a:extLst>
          </p:cNvPr>
          <p:cNvSpPr/>
          <p:nvPr/>
        </p:nvSpPr>
        <p:spPr>
          <a:xfrm>
            <a:off x="5422408" y="-114300"/>
            <a:ext cx="7264892" cy="1973065"/>
          </a:xfrm>
          <a:custGeom>
            <a:avLst/>
            <a:gdLst>
              <a:gd name="connsiteX0" fmla="*/ 457692 w 7264892"/>
              <a:gd name="connsiteY0" fmla="*/ 0 h 1973065"/>
              <a:gd name="connsiteX1" fmla="*/ 492 w 7264892"/>
              <a:gd name="connsiteY1" fmla="*/ 774700 h 1973065"/>
              <a:gd name="connsiteX2" fmla="*/ 533892 w 7264892"/>
              <a:gd name="connsiteY2" fmla="*/ 1155700 h 1973065"/>
              <a:gd name="connsiteX3" fmla="*/ 1829292 w 7264892"/>
              <a:gd name="connsiteY3" fmla="*/ 1524000 h 1973065"/>
              <a:gd name="connsiteX4" fmla="*/ 3226292 w 7264892"/>
              <a:gd name="connsiteY4" fmla="*/ 1968500 h 1973065"/>
              <a:gd name="connsiteX5" fmla="*/ 5372592 w 7264892"/>
              <a:gd name="connsiteY5" fmla="*/ 1752600 h 1973065"/>
              <a:gd name="connsiteX6" fmla="*/ 7264892 w 7264892"/>
              <a:gd name="connsiteY6" fmla="*/ 1714500 h 1973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64892" h="1973065">
                <a:moveTo>
                  <a:pt x="457692" y="0"/>
                </a:moveTo>
                <a:cubicBezTo>
                  <a:pt x="222742" y="291041"/>
                  <a:pt x="-12208" y="582083"/>
                  <a:pt x="492" y="774700"/>
                </a:cubicBezTo>
                <a:cubicBezTo>
                  <a:pt x="13192" y="967317"/>
                  <a:pt x="229092" y="1030817"/>
                  <a:pt x="533892" y="1155700"/>
                </a:cubicBezTo>
                <a:cubicBezTo>
                  <a:pt x="838692" y="1280583"/>
                  <a:pt x="1380559" y="1388533"/>
                  <a:pt x="1829292" y="1524000"/>
                </a:cubicBezTo>
                <a:cubicBezTo>
                  <a:pt x="2278025" y="1659467"/>
                  <a:pt x="2635742" y="1930400"/>
                  <a:pt x="3226292" y="1968500"/>
                </a:cubicBezTo>
                <a:cubicBezTo>
                  <a:pt x="3816842" y="2006600"/>
                  <a:pt x="4699492" y="1794933"/>
                  <a:pt x="5372592" y="1752600"/>
                </a:cubicBezTo>
                <a:cubicBezTo>
                  <a:pt x="6045692" y="1710267"/>
                  <a:pt x="6655292" y="1712383"/>
                  <a:pt x="7264892" y="17145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45297AE-E1F7-45B8-A710-B9E5FC2D8187}"/>
              </a:ext>
            </a:extLst>
          </p:cNvPr>
          <p:cNvSpPr/>
          <p:nvPr/>
        </p:nvSpPr>
        <p:spPr>
          <a:xfrm>
            <a:off x="6766386" y="1"/>
            <a:ext cx="5425614" cy="2671209"/>
          </a:xfrm>
          <a:custGeom>
            <a:avLst/>
            <a:gdLst>
              <a:gd name="connsiteX0" fmla="*/ 0 w 5425614"/>
              <a:gd name="connsiteY0" fmla="*/ 0 h 2671209"/>
              <a:gd name="connsiteX1" fmla="*/ 5425614 w 5425614"/>
              <a:gd name="connsiteY1" fmla="*/ 0 h 2671209"/>
              <a:gd name="connsiteX2" fmla="*/ 5425614 w 5425614"/>
              <a:gd name="connsiteY2" fmla="*/ 2671209 h 2671209"/>
              <a:gd name="connsiteX3" fmla="*/ 5285517 w 5425614"/>
              <a:gd name="connsiteY3" fmla="*/ 2647156 h 2671209"/>
              <a:gd name="connsiteX4" fmla="*/ 4777914 w 5425614"/>
              <a:gd name="connsiteY4" fmla="*/ 2501900 h 2671209"/>
              <a:gd name="connsiteX5" fmla="*/ 3876214 w 5425614"/>
              <a:gd name="connsiteY5" fmla="*/ 1943100 h 2671209"/>
              <a:gd name="connsiteX6" fmla="*/ 1653714 w 5425614"/>
              <a:gd name="connsiteY6" fmla="*/ 1155700 h 2671209"/>
              <a:gd name="connsiteX7" fmla="*/ 612314 w 5425614"/>
              <a:gd name="connsiteY7" fmla="*/ 723900 h 2671209"/>
              <a:gd name="connsiteX8" fmla="*/ 1145714 w 5425614"/>
              <a:gd name="connsiteY8" fmla="*/ 469900 h 2671209"/>
              <a:gd name="connsiteX9" fmla="*/ 254978 w 5425614"/>
              <a:gd name="connsiteY9" fmla="*/ 86221 h 267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25614" h="2671209">
                <a:moveTo>
                  <a:pt x="0" y="0"/>
                </a:moveTo>
                <a:lnTo>
                  <a:pt x="5425614" y="0"/>
                </a:lnTo>
                <a:lnTo>
                  <a:pt x="5425614" y="2671209"/>
                </a:lnTo>
                <a:lnTo>
                  <a:pt x="5285517" y="2647156"/>
                </a:lnTo>
                <a:cubicBezTo>
                  <a:pt x="5110495" y="2612496"/>
                  <a:pt x="4939839" y="2567517"/>
                  <a:pt x="4777914" y="2501900"/>
                </a:cubicBezTo>
                <a:cubicBezTo>
                  <a:pt x="4454064" y="2370667"/>
                  <a:pt x="4396914" y="2167467"/>
                  <a:pt x="3876214" y="1943100"/>
                </a:cubicBezTo>
                <a:cubicBezTo>
                  <a:pt x="3355514" y="1718733"/>
                  <a:pt x="2197697" y="1358900"/>
                  <a:pt x="1653714" y="1155700"/>
                </a:cubicBezTo>
                <a:cubicBezTo>
                  <a:pt x="1109731" y="952500"/>
                  <a:pt x="696981" y="838200"/>
                  <a:pt x="612314" y="723900"/>
                </a:cubicBezTo>
                <a:cubicBezTo>
                  <a:pt x="527647" y="609600"/>
                  <a:pt x="1279064" y="601133"/>
                  <a:pt x="1145714" y="469900"/>
                </a:cubicBezTo>
                <a:cubicBezTo>
                  <a:pt x="1045702" y="371475"/>
                  <a:pt x="683156" y="233759"/>
                  <a:pt x="254978" y="86221"/>
                </a:cubicBezTo>
                <a:close/>
              </a:path>
            </a:pathLst>
          </a:custGeom>
          <a:solidFill>
            <a:srgbClr val="C6D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A75B834-0519-A657-63BF-1FE538E36530}"/>
              </a:ext>
            </a:extLst>
          </p:cNvPr>
          <p:cNvSpPr/>
          <p:nvPr/>
        </p:nvSpPr>
        <p:spPr>
          <a:xfrm>
            <a:off x="-114300" y="3111500"/>
            <a:ext cx="5854700" cy="3987800"/>
          </a:xfrm>
          <a:custGeom>
            <a:avLst/>
            <a:gdLst>
              <a:gd name="connsiteX0" fmla="*/ 0 w 5854700"/>
              <a:gd name="connsiteY0" fmla="*/ 0 h 3987800"/>
              <a:gd name="connsiteX1" fmla="*/ 800100 w 5854700"/>
              <a:gd name="connsiteY1" fmla="*/ 431800 h 3987800"/>
              <a:gd name="connsiteX2" fmla="*/ 1828800 w 5854700"/>
              <a:gd name="connsiteY2" fmla="*/ 711200 h 3987800"/>
              <a:gd name="connsiteX3" fmla="*/ 2514600 w 5854700"/>
              <a:gd name="connsiteY3" fmla="*/ 1168400 h 3987800"/>
              <a:gd name="connsiteX4" fmla="*/ 3835400 w 5854700"/>
              <a:gd name="connsiteY4" fmla="*/ 1968500 h 3987800"/>
              <a:gd name="connsiteX5" fmla="*/ 4660900 w 5854700"/>
              <a:gd name="connsiteY5" fmla="*/ 2882900 h 3987800"/>
              <a:gd name="connsiteX6" fmla="*/ 5461000 w 5854700"/>
              <a:gd name="connsiteY6" fmla="*/ 3365500 h 3987800"/>
              <a:gd name="connsiteX7" fmla="*/ 5854700 w 5854700"/>
              <a:gd name="connsiteY7" fmla="*/ 3987800 h 3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54700" h="3987800">
                <a:moveTo>
                  <a:pt x="0" y="0"/>
                </a:moveTo>
                <a:cubicBezTo>
                  <a:pt x="247650" y="156633"/>
                  <a:pt x="495300" y="313267"/>
                  <a:pt x="800100" y="431800"/>
                </a:cubicBezTo>
                <a:cubicBezTo>
                  <a:pt x="1104900" y="550333"/>
                  <a:pt x="1543050" y="588433"/>
                  <a:pt x="1828800" y="711200"/>
                </a:cubicBezTo>
                <a:cubicBezTo>
                  <a:pt x="2114550" y="833967"/>
                  <a:pt x="2180167" y="958850"/>
                  <a:pt x="2514600" y="1168400"/>
                </a:cubicBezTo>
                <a:cubicBezTo>
                  <a:pt x="2849033" y="1377950"/>
                  <a:pt x="3477683" y="1682750"/>
                  <a:pt x="3835400" y="1968500"/>
                </a:cubicBezTo>
                <a:cubicBezTo>
                  <a:pt x="4193117" y="2254250"/>
                  <a:pt x="4389967" y="2650067"/>
                  <a:pt x="4660900" y="2882900"/>
                </a:cubicBezTo>
                <a:cubicBezTo>
                  <a:pt x="4931833" y="3115733"/>
                  <a:pt x="5262033" y="3181350"/>
                  <a:pt x="5461000" y="3365500"/>
                </a:cubicBezTo>
                <a:cubicBezTo>
                  <a:pt x="5659967" y="3549650"/>
                  <a:pt x="5757333" y="3768725"/>
                  <a:pt x="5854700" y="39878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DE1C9AC6-B2F9-8CDF-CC25-D62D74053F54}"/>
              </a:ext>
            </a:extLst>
          </p:cNvPr>
          <p:cNvSpPr/>
          <p:nvPr/>
        </p:nvSpPr>
        <p:spPr>
          <a:xfrm>
            <a:off x="9623912" y="0"/>
            <a:ext cx="2568089" cy="2045056"/>
          </a:xfrm>
          <a:custGeom>
            <a:avLst/>
            <a:gdLst>
              <a:gd name="connsiteX0" fmla="*/ 0 w 2568089"/>
              <a:gd name="connsiteY0" fmla="*/ 0 h 2045056"/>
              <a:gd name="connsiteX1" fmla="*/ 2568089 w 2568089"/>
              <a:gd name="connsiteY1" fmla="*/ 0 h 2045056"/>
              <a:gd name="connsiteX2" fmla="*/ 2568089 w 2568089"/>
              <a:gd name="connsiteY2" fmla="*/ 2045056 h 2045056"/>
              <a:gd name="connsiteX3" fmla="*/ 2440097 w 2568089"/>
              <a:gd name="connsiteY3" fmla="*/ 1994098 h 2045056"/>
              <a:gd name="connsiteX4" fmla="*/ 1615589 w 2568089"/>
              <a:gd name="connsiteY4" fmla="*/ 1625600 h 2045056"/>
              <a:gd name="connsiteX5" fmla="*/ 1031389 w 2568089"/>
              <a:gd name="connsiteY5" fmla="*/ 1181100 h 2045056"/>
              <a:gd name="connsiteX6" fmla="*/ 434489 w 2568089"/>
              <a:gd name="connsiteY6" fmla="*/ 317500 h 2045056"/>
              <a:gd name="connsiteX7" fmla="*/ 110242 w 2568089"/>
              <a:gd name="connsiteY7" fmla="*/ 61119 h 204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68089" h="2045056">
                <a:moveTo>
                  <a:pt x="0" y="0"/>
                </a:moveTo>
                <a:lnTo>
                  <a:pt x="2568089" y="0"/>
                </a:lnTo>
                <a:lnTo>
                  <a:pt x="2568089" y="2045056"/>
                </a:lnTo>
                <a:lnTo>
                  <a:pt x="2440097" y="1994098"/>
                </a:lnTo>
                <a:cubicBezTo>
                  <a:pt x="2125970" y="1867693"/>
                  <a:pt x="1831489" y="1743075"/>
                  <a:pt x="1615589" y="1625600"/>
                </a:cubicBezTo>
                <a:cubicBezTo>
                  <a:pt x="1327722" y="1468967"/>
                  <a:pt x="1228239" y="1399116"/>
                  <a:pt x="1031389" y="1181100"/>
                </a:cubicBezTo>
                <a:cubicBezTo>
                  <a:pt x="834539" y="963084"/>
                  <a:pt x="644039" y="533400"/>
                  <a:pt x="434489" y="317500"/>
                </a:cubicBezTo>
                <a:cubicBezTo>
                  <a:pt x="329714" y="209550"/>
                  <a:pt x="220970" y="128588"/>
                  <a:pt x="110242" y="61119"/>
                </a:cubicBezTo>
                <a:close/>
              </a:path>
            </a:pathLst>
          </a:custGeom>
          <a:solidFill>
            <a:srgbClr val="E0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839897" y="1981537"/>
            <a:ext cx="850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5B837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简洁毕业论文开题报告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528254" y="4608386"/>
            <a:ext cx="51354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模板网   时间：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2022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06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月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718928" y="2926318"/>
            <a:ext cx="675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3AC7D"/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dirty="0">
              <a:solidFill>
                <a:srgbClr val="C3AC7D"/>
              </a:solidFill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4D4B651B-DD68-7AC6-79AA-1FD97709F512}"/>
              </a:ext>
            </a:extLst>
          </p:cNvPr>
          <p:cNvSpPr/>
          <p:nvPr/>
        </p:nvSpPr>
        <p:spPr>
          <a:xfrm>
            <a:off x="0" y="4040490"/>
            <a:ext cx="4096111" cy="2817510"/>
          </a:xfrm>
          <a:custGeom>
            <a:avLst/>
            <a:gdLst>
              <a:gd name="connsiteX0" fmla="*/ 993205 w 4096111"/>
              <a:gd name="connsiteY0" fmla="*/ 479 h 2817510"/>
              <a:gd name="connsiteX1" fmla="*/ 1168400 w 4096111"/>
              <a:gd name="connsiteY1" fmla="*/ 10810 h 2817510"/>
              <a:gd name="connsiteX2" fmla="*/ 2540000 w 4096111"/>
              <a:gd name="connsiteY2" fmla="*/ 468010 h 2817510"/>
              <a:gd name="connsiteX3" fmla="*/ 3454400 w 4096111"/>
              <a:gd name="connsiteY3" fmla="*/ 531510 h 2817510"/>
              <a:gd name="connsiteX4" fmla="*/ 4089400 w 4096111"/>
              <a:gd name="connsiteY4" fmla="*/ 963310 h 2817510"/>
              <a:gd name="connsiteX5" fmla="*/ 3797300 w 4096111"/>
              <a:gd name="connsiteY5" fmla="*/ 1509410 h 2817510"/>
              <a:gd name="connsiteX6" fmla="*/ 3949700 w 4096111"/>
              <a:gd name="connsiteY6" fmla="*/ 2677810 h 2817510"/>
              <a:gd name="connsiteX7" fmla="*/ 3914440 w 4096111"/>
              <a:gd name="connsiteY7" fmla="*/ 2762996 h 2817510"/>
              <a:gd name="connsiteX8" fmla="*/ 3874214 w 4096111"/>
              <a:gd name="connsiteY8" fmla="*/ 2817510 h 2817510"/>
              <a:gd name="connsiteX9" fmla="*/ 0 w 4096111"/>
              <a:gd name="connsiteY9" fmla="*/ 2817510 h 2817510"/>
              <a:gd name="connsiteX10" fmla="*/ 0 w 4096111"/>
              <a:gd name="connsiteY10" fmla="*/ 130768 h 2817510"/>
              <a:gd name="connsiteX11" fmla="*/ 104577 w 4096111"/>
              <a:gd name="connsiteY11" fmla="*/ 106953 h 2817510"/>
              <a:gd name="connsiteX12" fmla="*/ 993205 w 4096111"/>
              <a:gd name="connsiteY12" fmla="*/ 479 h 281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96111" h="2817510">
                <a:moveTo>
                  <a:pt x="993205" y="479"/>
                </a:moveTo>
                <a:cubicBezTo>
                  <a:pt x="1051785" y="1649"/>
                  <a:pt x="1110192" y="4989"/>
                  <a:pt x="1168400" y="10810"/>
                </a:cubicBezTo>
                <a:cubicBezTo>
                  <a:pt x="1634067" y="57377"/>
                  <a:pt x="2159000" y="381227"/>
                  <a:pt x="2540000" y="468010"/>
                </a:cubicBezTo>
                <a:cubicBezTo>
                  <a:pt x="2921000" y="554793"/>
                  <a:pt x="3196167" y="448960"/>
                  <a:pt x="3454400" y="531510"/>
                </a:cubicBezTo>
                <a:cubicBezTo>
                  <a:pt x="3712633" y="614060"/>
                  <a:pt x="4032250" y="800327"/>
                  <a:pt x="4089400" y="963310"/>
                </a:cubicBezTo>
                <a:cubicBezTo>
                  <a:pt x="4146550" y="1126293"/>
                  <a:pt x="3820583" y="1223660"/>
                  <a:pt x="3797300" y="1509410"/>
                </a:cubicBezTo>
                <a:cubicBezTo>
                  <a:pt x="3774017" y="1795160"/>
                  <a:pt x="4021667" y="2425927"/>
                  <a:pt x="3949700" y="2677810"/>
                </a:cubicBezTo>
                <a:cubicBezTo>
                  <a:pt x="3940705" y="2709296"/>
                  <a:pt x="3928831" y="2737556"/>
                  <a:pt x="3914440" y="2762996"/>
                </a:cubicBezTo>
                <a:lnTo>
                  <a:pt x="3874214" y="2817510"/>
                </a:lnTo>
                <a:lnTo>
                  <a:pt x="0" y="2817510"/>
                </a:lnTo>
                <a:lnTo>
                  <a:pt x="0" y="130768"/>
                </a:lnTo>
                <a:lnTo>
                  <a:pt x="104577" y="106953"/>
                </a:lnTo>
                <a:cubicBezTo>
                  <a:pt x="403059" y="43039"/>
                  <a:pt x="700302" y="-5371"/>
                  <a:pt x="993205" y="479"/>
                </a:cubicBezTo>
                <a:close/>
              </a:path>
            </a:pathLst>
          </a:custGeom>
          <a:solidFill>
            <a:srgbClr val="C6D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496758C-32EF-8B3A-FC5E-56DFA4F684FB}"/>
              </a:ext>
            </a:extLst>
          </p:cNvPr>
          <p:cNvSpPr/>
          <p:nvPr/>
        </p:nvSpPr>
        <p:spPr>
          <a:xfrm>
            <a:off x="-228600" y="3340100"/>
            <a:ext cx="5041900" cy="3962400"/>
          </a:xfrm>
          <a:custGeom>
            <a:avLst/>
            <a:gdLst>
              <a:gd name="connsiteX0" fmla="*/ 0 w 5041900"/>
              <a:gd name="connsiteY0" fmla="*/ 0 h 3962400"/>
              <a:gd name="connsiteX1" fmla="*/ 1498600 w 5041900"/>
              <a:gd name="connsiteY1" fmla="*/ 1765300 h 3962400"/>
              <a:gd name="connsiteX2" fmla="*/ 3327400 w 5041900"/>
              <a:gd name="connsiteY2" fmla="*/ 2235200 h 3962400"/>
              <a:gd name="connsiteX3" fmla="*/ 5041900 w 5041900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1900" h="3962400">
                <a:moveTo>
                  <a:pt x="0" y="0"/>
                </a:moveTo>
                <a:cubicBezTo>
                  <a:pt x="472016" y="696383"/>
                  <a:pt x="944033" y="1392767"/>
                  <a:pt x="1498600" y="1765300"/>
                </a:cubicBezTo>
                <a:cubicBezTo>
                  <a:pt x="2053167" y="2137833"/>
                  <a:pt x="2736850" y="1869017"/>
                  <a:pt x="3327400" y="2235200"/>
                </a:cubicBezTo>
                <a:cubicBezTo>
                  <a:pt x="3917950" y="2601383"/>
                  <a:pt x="4479925" y="3281891"/>
                  <a:pt x="5041900" y="39624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365D7C4-34FB-D78B-04C5-4B3ADDCD6537}"/>
              </a:ext>
            </a:extLst>
          </p:cNvPr>
          <p:cNvSpPr/>
          <p:nvPr/>
        </p:nvSpPr>
        <p:spPr>
          <a:xfrm>
            <a:off x="1" y="4627344"/>
            <a:ext cx="2996343" cy="2230656"/>
          </a:xfrm>
          <a:custGeom>
            <a:avLst/>
            <a:gdLst>
              <a:gd name="connsiteX0" fmla="*/ 1223467 w 2996343"/>
              <a:gd name="connsiteY0" fmla="*/ 715 h 2230656"/>
              <a:gd name="connsiteX1" fmla="*/ 1701800 w 2996343"/>
              <a:gd name="connsiteY1" fmla="*/ 84356 h 2230656"/>
              <a:gd name="connsiteX2" fmla="*/ 1917700 w 2996343"/>
              <a:gd name="connsiteY2" fmla="*/ 1494056 h 2230656"/>
              <a:gd name="connsiteX3" fmla="*/ 2923840 w 2996343"/>
              <a:gd name="connsiteY3" fmla="*/ 2195347 h 2230656"/>
              <a:gd name="connsiteX4" fmla="*/ 2996343 w 2996343"/>
              <a:gd name="connsiteY4" fmla="*/ 2230656 h 2230656"/>
              <a:gd name="connsiteX5" fmla="*/ 0 w 2996343"/>
              <a:gd name="connsiteY5" fmla="*/ 2230656 h 2230656"/>
              <a:gd name="connsiteX6" fmla="*/ 0 w 2996343"/>
              <a:gd name="connsiteY6" fmla="*/ 97033 h 2230656"/>
              <a:gd name="connsiteX7" fmla="*/ 200311 w 2996343"/>
              <a:gd name="connsiteY7" fmla="*/ 72264 h 2230656"/>
              <a:gd name="connsiteX8" fmla="*/ 1223467 w 2996343"/>
              <a:gd name="connsiteY8" fmla="*/ 715 h 2230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96343" h="2230656">
                <a:moveTo>
                  <a:pt x="1223467" y="715"/>
                </a:moveTo>
                <a:cubicBezTo>
                  <a:pt x="1426898" y="4981"/>
                  <a:pt x="1597555" y="28794"/>
                  <a:pt x="1701800" y="84356"/>
                </a:cubicBezTo>
                <a:cubicBezTo>
                  <a:pt x="2118783" y="306606"/>
                  <a:pt x="1579033" y="1079189"/>
                  <a:pt x="1917700" y="1494056"/>
                </a:cubicBezTo>
                <a:cubicBezTo>
                  <a:pt x="2129367" y="1753348"/>
                  <a:pt x="2497303" y="1980394"/>
                  <a:pt x="2923840" y="2195347"/>
                </a:cubicBezTo>
                <a:lnTo>
                  <a:pt x="2996343" y="2230656"/>
                </a:lnTo>
                <a:lnTo>
                  <a:pt x="0" y="2230656"/>
                </a:lnTo>
                <a:lnTo>
                  <a:pt x="0" y="97033"/>
                </a:lnTo>
                <a:lnTo>
                  <a:pt x="200311" y="72264"/>
                </a:lnTo>
                <a:cubicBezTo>
                  <a:pt x="539428" y="31894"/>
                  <a:pt x="918320" y="-5685"/>
                  <a:pt x="1223467" y="715"/>
                </a:cubicBezTo>
                <a:close/>
              </a:path>
            </a:pathLst>
          </a:custGeom>
          <a:solidFill>
            <a:srgbClr val="E0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B88949-352E-F04F-B704-D71D36DC7678}"/>
              </a:ext>
            </a:extLst>
          </p:cNvPr>
          <p:cNvSpPr/>
          <p:nvPr/>
        </p:nvSpPr>
        <p:spPr>
          <a:xfrm>
            <a:off x="8928100" y="-593552"/>
            <a:ext cx="4216400" cy="3505200"/>
          </a:xfrm>
          <a:custGeom>
            <a:avLst/>
            <a:gdLst>
              <a:gd name="connsiteX0" fmla="*/ 0 w 4216400"/>
              <a:gd name="connsiteY0" fmla="*/ 0 h 3505200"/>
              <a:gd name="connsiteX1" fmla="*/ 774700 w 4216400"/>
              <a:gd name="connsiteY1" fmla="*/ 1143000 h 3505200"/>
              <a:gd name="connsiteX2" fmla="*/ 3073400 w 4216400"/>
              <a:gd name="connsiteY2" fmla="*/ 1574800 h 3505200"/>
              <a:gd name="connsiteX3" fmla="*/ 4216400 w 4216400"/>
              <a:gd name="connsiteY3" fmla="*/ 350520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6400" h="3505200">
                <a:moveTo>
                  <a:pt x="0" y="0"/>
                </a:moveTo>
                <a:cubicBezTo>
                  <a:pt x="131233" y="440266"/>
                  <a:pt x="262467" y="880533"/>
                  <a:pt x="774700" y="1143000"/>
                </a:cubicBezTo>
                <a:cubicBezTo>
                  <a:pt x="1286933" y="1405467"/>
                  <a:pt x="2499783" y="1181100"/>
                  <a:pt x="3073400" y="1574800"/>
                </a:cubicBezTo>
                <a:cubicBezTo>
                  <a:pt x="3647017" y="1968500"/>
                  <a:pt x="3931708" y="2736850"/>
                  <a:pt x="4216400" y="35052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F74E270-8AC0-C317-1884-8881C6A123A2}"/>
              </a:ext>
            </a:extLst>
          </p:cNvPr>
          <p:cNvGrpSpPr/>
          <p:nvPr/>
        </p:nvGrpSpPr>
        <p:grpSpPr>
          <a:xfrm>
            <a:off x="3489160" y="3671210"/>
            <a:ext cx="5210474" cy="384671"/>
            <a:chOff x="3472822" y="3049606"/>
            <a:chExt cx="5210474" cy="384671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CC695355-6124-3505-BA94-91A21A2DBD6F}"/>
                </a:ext>
              </a:extLst>
            </p:cNvPr>
            <p:cNvSpPr/>
            <p:nvPr/>
          </p:nvSpPr>
          <p:spPr>
            <a:xfrm>
              <a:off x="3472822" y="3049606"/>
              <a:ext cx="5210474" cy="384671"/>
            </a:xfrm>
            <a:prstGeom prst="roundRect">
              <a:avLst>
                <a:gd name="adj" fmla="val 22639"/>
              </a:avLst>
            </a:prstGeom>
            <a:noFill/>
            <a:ln>
              <a:solidFill>
                <a:srgbClr val="5B8370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6">
              <a:extLst>
                <a:ext uri="{FF2B5EF4-FFF2-40B4-BE49-F238E27FC236}">
                  <a16:creationId xmlns:a16="http://schemas.microsoft.com/office/drawing/2014/main" id="{45A07A2D-55EA-0489-DBAA-0FE4B7A34E1E}"/>
                </a:ext>
              </a:extLst>
            </p:cNvPr>
            <p:cNvSpPr txBox="1"/>
            <p:nvPr/>
          </p:nvSpPr>
          <p:spPr>
            <a:xfrm>
              <a:off x="3733965" y="3109767"/>
              <a:ext cx="47051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>
                      <a:lumMod val="95000"/>
                    </a:schemeClr>
                  </a:solidFill>
                  <a:latin typeface="+mn-ea"/>
                </a:defRPr>
              </a:lvl1pPr>
            </a:lstStyle>
            <a:p>
              <a:pPr defTabSz="914377"/>
              <a:r>
                <a:rPr lang="zh-CN" altLang="en-US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论文答辩  </a:t>
              </a:r>
              <a:r>
                <a:rPr lang="en-US" altLang="zh-CN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毕业汇报  </a:t>
              </a:r>
              <a:r>
                <a:rPr lang="en-US" altLang="zh-CN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开题报告  </a:t>
              </a:r>
              <a:r>
                <a:rPr lang="en-US" altLang="zh-CN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学术总结  </a:t>
              </a:r>
              <a:r>
                <a:rPr lang="en-US" altLang="zh-CN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工作总结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B076BA2-2FAB-1916-949E-46C245D177AB}"/>
              </a:ext>
            </a:extLst>
          </p:cNvPr>
          <p:cNvGrpSpPr/>
          <p:nvPr/>
        </p:nvGrpSpPr>
        <p:grpSpPr>
          <a:xfrm>
            <a:off x="5829906" y="1353245"/>
            <a:ext cx="532188" cy="252732"/>
            <a:chOff x="5635594" y="1198829"/>
            <a:chExt cx="969494" cy="460406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82D1E82-CA92-6FED-90EB-8D6561FC4FB9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92F9D59-6C0D-79F6-FA5B-0C0FF72907F2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089959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2855169"/>
            <a:ext cx="8206259" cy="1600200"/>
          </a:xfrm>
          <a:prstGeom prst="rect">
            <a:avLst/>
          </a:prstGeom>
          <a:solidFill>
            <a:srgbClr val="5B8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EAECB634-8C33-5F52-D869-46F912FC8641}"/>
              </a:ext>
            </a:extLst>
          </p:cNvPr>
          <p:cNvSpPr/>
          <p:nvPr/>
        </p:nvSpPr>
        <p:spPr>
          <a:xfrm>
            <a:off x="5778804" y="0"/>
            <a:ext cx="6413197" cy="6858000"/>
          </a:xfrm>
          <a:custGeom>
            <a:avLst/>
            <a:gdLst>
              <a:gd name="connsiteX0" fmla="*/ 1555338 w 6413197"/>
              <a:gd name="connsiteY0" fmla="*/ 0 h 6858000"/>
              <a:gd name="connsiteX1" fmla="*/ 6413197 w 6413197"/>
              <a:gd name="connsiteY1" fmla="*/ 0 h 6858000"/>
              <a:gd name="connsiteX2" fmla="*/ 6413197 w 6413197"/>
              <a:gd name="connsiteY2" fmla="*/ 6858000 h 6858000"/>
              <a:gd name="connsiteX3" fmla="*/ 596297 w 6413197"/>
              <a:gd name="connsiteY3" fmla="*/ 6858000 h 6858000"/>
              <a:gd name="connsiteX4" fmla="*/ 515352 w 6413197"/>
              <a:gd name="connsiteY4" fmla="*/ 6710476 h 6858000"/>
              <a:gd name="connsiteX5" fmla="*/ 55940 w 6413197"/>
              <a:gd name="connsiteY5" fmla="*/ 4557486 h 6858000"/>
              <a:gd name="connsiteX6" fmla="*/ 2320168 w 6413197"/>
              <a:gd name="connsiteY6" fmla="*/ 1553029 h 6858000"/>
              <a:gd name="connsiteX7" fmla="*/ 1722943 w 6413197"/>
              <a:gd name="connsiteY7" fmla="*/ 18756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13197" h="6858000">
                <a:moveTo>
                  <a:pt x="1555338" y="0"/>
                </a:moveTo>
                <a:lnTo>
                  <a:pt x="6413197" y="0"/>
                </a:lnTo>
                <a:lnTo>
                  <a:pt x="6413197" y="6858000"/>
                </a:lnTo>
                <a:lnTo>
                  <a:pt x="596297" y="6858000"/>
                </a:lnTo>
                <a:lnTo>
                  <a:pt x="515352" y="6710476"/>
                </a:lnTo>
                <a:cubicBezTo>
                  <a:pt x="142800" y="6003018"/>
                  <a:pt x="-120045" y="5290457"/>
                  <a:pt x="55940" y="4557486"/>
                </a:cubicBezTo>
                <a:cubicBezTo>
                  <a:pt x="290587" y="3580191"/>
                  <a:pt x="2109711" y="2370667"/>
                  <a:pt x="2320168" y="1553029"/>
                </a:cubicBezTo>
                <a:cubicBezTo>
                  <a:pt x="2451704" y="1042005"/>
                  <a:pt x="2055963" y="560275"/>
                  <a:pt x="1722943" y="187566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18251" y="1780046"/>
            <a:ext cx="864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8251" y="3281130"/>
            <a:ext cx="864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8251" y="4881330"/>
            <a:ext cx="864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7173073-5411-80A2-2B65-E26D473C6C13}"/>
              </a:ext>
            </a:extLst>
          </p:cNvPr>
          <p:cNvGrpSpPr/>
          <p:nvPr/>
        </p:nvGrpSpPr>
        <p:grpSpPr>
          <a:xfrm>
            <a:off x="921798" y="395384"/>
            <a:ext cx="3242330" cy="777799"/>
            <a:chOff x="950826" y="273641"/>
            <a:chExt cx="3242330" cy="77779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E97BFAF-4232-78C4-A5AC-8F7F050CB451}"/>
                </a:ext>
              </a:extLst>
            </p:cNvPr>
            <p:cNvSpPr txBox="1"/>
            <p:nvPr/>
          </p:nvSpPr>
          <p:spPr>
            <a:xfrm>
              <a:off x="950826" y="273641"/>
              <a:ext cx="32423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研究方法及思路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5DBCBBC-A913-88D0-7A47-E8CCF517828C}"/>
                </a:ext>
              </a:extLst>
            </p:cNvPr>
            <p:cNvSpPr txBox="1"/>
            <p:nvPr/>
          </p:nvSpPr>
          <p:spPr>
            <a:xfrm>
              <a:off x="950826" y="712886"/>
              <a:ext cx="272920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ACE8103-8A43-2D3C-9936-61639D15411F}"/>
              </a:ext>
            </a:extLst>
          </p:cNvPr>
          <p:cNvGrpSpPr/>
          <p:nvPr/>
        </p:nvGrpSpPr>
        <p:grpSpPr>
          <a:xfrm rot="5400000">
            <a:off x="404240" y="628682"/>
            <a:ext cx="532188" cy="252732"/>
            <a:chOff x="5635594" y="1198829"/>
            <a:chExt cx="969494" cy="460406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6AC4375-2524-D159-A5BA-EFB4F82183FA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F23BBB2-9491-01DF-6787-B2452F44AA87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797B391-732A-30FC-37BA-C4F46B390083}"/>
              </a:ext>
            </a:extLst>
          </p:cNvPr>
          <p:cNvGrpSpPr/>
          <p:nvPr/>
        </p:nvGrpSpPr>
        <p:grpSpPr>
          <a:xfrm>
            <a:off x="1966504" y="1671018"/>
            <a:ext cx="4666526" cy="892552"/>
            <a:chOff x="1369345" y="3648755"/>
            <a:chExt cx="4666526" cy="89255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4BE547A-A4A4-1B1B-2883-A44A920C2DE9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F3AD399-7D72-6A79-4DC5-652048FFE0BF}"/>
                </a:ext>
              </a:extLst>
            </p:cNvPr>
            <p:cNvSpPr txBox="1"/>
            <p:nvPr/>
          </p:nvSpPr>
          <p:spPr>
            <a:xfrm>
              <a:off x="1369345" y="4018087"/>
              <a:ext cx="46665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9582768-BABB-89C3-9524-9868128532B3}"/>
              </a:ext>
            </a:extLst>
          </p:cNvPr>
          <p:cNvGrpSpPr/>
          <p:nvPr/>
        </p:nvGrpSpPr>
        <p:grpSpPr>
          <a:xfrm>
            <a:off x="1966504" y="3208993"/>
            <a:ext cx="3812300" cy="892552"/>
            <a:chOff x="1369345" y="3648755"/>
            <a:chExt cx="3812300" cy="89255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E1B76AB-5F8B-00EF-4315-E2C07F4CC129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50A67F8-7EFD-3314-3E98-C3540CB46534}"/>
                </a:ext>
              </a:extLst>
            </p:cNvPr>
            <p:cNvSpPr txBox="1"/>
            <p:nvPr/>
          </p:nvSpPr>
          <p:spPr>
            <a:xfrm>
              <a:off x="1369345" y="4018087"/>
              <a:ext cx="3812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B7E9A3C-1EE3-18CA-AB58-15F4C00F34E3}"/>
              </a:ext>
            </a:extLst>
          </p:cNvPr>
          <p:cNvGrpSpPr/>
          <p:nvPr/>
        </p:nvGrpSpPr>
        <p:grpSpPr>
          <a:xfrm>
            <a:off x="1966504" y="4881330"/>
            <a:ext cx="3728571" cy="892552"/>
            <a:chOff x="1369345" y="3648755"/>
            <a:chExt cx="3728571" cy="89255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9E386F7-CAE9-EFCB-E4B5-914C2CDB97BD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75633B3-3CFE-75E6-33F6-BAE9184BFCBF}"/>
                </a:ext>
              </a:extLst>
            </p:cNvPr>
            <p:cNvSpPr txBox="1"/>
            <p:nvPr/>
          </p:nvSpPr>
          <p:spPr>
            <a:xfrm>
              <a:off x="1369345" y="4018087"/>
              <a:ext cx="37285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4465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51433E3-E874-1C46-096E-8CBC896DB732}"/>
              </a:ext>
            </a:extLst>
          </p:cNvPr>
          <p:cNvSpPr/>
          <p:nvPr/>
        </p:nvSpPr>
        <p:spPr>
          <a:xfrm>
            <a:off x="5422408" y="-114300"/>
            <a:ext cx="7264892" cy="1973065"/>
          </a:xfrm>
          <a:custGeom>
            <a:avLst/>
            <a:gdLst>
              <a:gd name="connsiteX0" fmla="*/ 457692 w 7264892"/>
              <a:gd name="connsiteY0" fmla="*/ 0 h 1973065"/>
              <a:gd name="connsiteX1" fmla="*/ 492 w 7264892"/>
              <a:gd name="connsiteY1" fmla="*/ 774700 h 1973065"/>
              <a:gd name="connsiteX2" fmla="*/ 533892 w 7264892"/>
              <a:gd name="connsiteY2" fmla="*/ 1155700 h 1973065"/>
              <a:gd name="connsiteX3" fmla="*/ 1829292 w 7264892"/>
              <a:gd name="connsiteY3" fmla="*/ 1524000 h 1973065"/>
              <a:gd name="connsiteX4" fmla="*/ 3226292 w 7264892"/>
              <a:gd name="connsiteY4" fmla="*/ 1968500 h 1973065"/>
              <a:gd name="connsiteX5" fmla="*/ 5372592 w 7264892"/>
              <a:gd name="connsiteY5" fmla="*/ 1752600 h 1973065"/>
              <a:gd name="connsiteX6" fmla="*/ 7264892 w 7264892"/>
              <a:gd name="connsiteY6" fmla="*/ 1714500 h 1973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64892" h="1973065">
                <a:moveTo>
                  <a:pt x="457692" y="0"/>
                </a:moveTo>
                <a:cubicBezTo>
                  <a:pt x="222742" y="291041"/>
                  <a:pt x="-12208" y="582083"/>
                  <a:pt x="492" y="774700"/>
                </a:cubicBezTo>
                <a:cubicBezTo>
                  <a:pt x="13192" y="967317"/>
                  <a:pt x="229092" y="1030817"/>
                  <a:pt x="533892" y="1155700"/>
                </a:cubicBezTo>
                <a:cubicBezTo>
                  <a:pt x="838692" y="1280583"/>
                  <a:pt x="1380559" y="1388533"/>
                  <a:pt x="1829292" y="1524000"/>
                </a:cubicBezTo>
                <a:cubicBezTo>
                  <a:pt x="2278025" y="1659467"/>
                  <a:pt x="2635742" y="1930400"/>
                  <a:pt x="3226292" y="1968500"/>
                </a:cubicBezTo>
                <a:cubicBezTo>
                  <a:pt x="3816842" y="2006600"/>
                  <a:pt x="4699492" y="1794933"/>
                  <a:pt x="5372592" y="1752600"/>
                </a:cubicBezTo>
                <a:cubicBezTo>
                  <a:pt x="6045692" y="1710267"/>
                  <a:pt x="6655292" y="1712383"/>
                  <a:pt x="7264892" y="17145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45297AE-E1F7-45B8-A710-B9E5FC2D8187}"/>
              </a:ext>
            </a:extLst>
          </p:cNvPr>
          <p:cNvSpPr/>
          <p:nvPr/>
        </p:nvSpPr>
        <p:spPr>
          <a:xfrm>
            <a:off x="6766386" y="1"/>
            <a:ext cx="5425614" cy="2671209"/>
          </a:xfrm>
          <a:custGeom>
            <a:avLst/>
            <a:gdLst>
              <a:gd name="connsiteX0" fmla="*/ 0 w 5425614"/>
              <a:gd name="connsiteY0" fmla="*/ 0 h 2671209"/>
              <a:gd name="connsiteX1" fmla="*/ 5425614 w 5425614"/>
              <a:gd name="connsiteY1" fmla="*/ 0 h 2671209"/>
              <a:gd name="connsiteX2" fmla="*/ 5425614 w 5425614"/>
              <a:gd name="connsiteY2" fmla="*/ 2671209 h 2671209"/>
              <a:gd name="connsiteX3" fmla="*/ 5285517 w 5425614"/>
              <a:gd name="connsiteY3" fmla="*/ 2647156 h 2671209"/>
              <a:gd name="connsiteX4" fmla="*/ 4777914 w 5425614"/>
              <a:gd name="connsiteY4" fmla="*/ 2501900 h 2671209"/>
              <a:gd name="connsiteX5" fmla="*/ 3876214 w 5425614"/>
              <a:gd name="connsiteY5" fmla="*/ 1943100 h 2671209"/>
              <a:gd name="connsiteX6" fmla="*/ 1653714 w 5425614"/>
              <a:gd name="connsiteY6" fmla="*/ 1155700 h 2671209"/>
              <a:gd name="connsiteX7" fmla="*/ 612314 w 5425614"/>
              <a:gd name="connsiteY7" fmla="*/ 723900 h 2671209"/>
              <a:gd name="connsiteX8" fmla="*/ 1145714 w 5425614"/>
              <a:gd name="connsiteY8" fmla="*/ 469900 h 2671209"/>
              <a:gd name="connsiteX9" fmla="*/ 254978 w 5425614"/>
              <a:gd name="connsiteY9" fmla="*/ 86221 h 267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25614" h="2671209">
                <a:moveTo>
                  <a:pt x="0" y="0"/>
                </a:moveTo>
                <a:lnTo>
                  <a:pt x="5425614" y="0"/>
                </a:lnTo>
                <a:lnTo>
                  <a:pt x="5425614" y="2671209"/>
                </a:lnTo>
                <a:lnTo>
                  <a:pt x="5285517" y="2647156"/>
                </a:lnTo>
                <a:cubicBezTo>
                  <a:pt x="5110495" y="2612496"/>
                  <a:pt x="4939839" y="2567517"/>
                  <a:pt x="4777914" y="2501900"/>
                </a:cubicBezTo>
                <a:cubicBezTo>
                  <a:pt x="4454064" y="2370667"/>
                  <a:pt x="4396914" y="2167467"/>
                  <a:pt x="3876214" y="1943100"/>
                </a:cubicBezTo>
                <a:cubicBezTo>
                  <a:pt x="3355514" y="1718733"/>
                  <a:pt x="2197697" y="1358900"/>
                  <a:pt x="1653714" y="1155700"/>
                </a:cubicBezTo>
                <a:cubicBezTo>
                  <a:pt x="1109731" y="952500"/>
                  <a:pt x="696981" y="838200"/>
                  <a:pt x="612314" y="723900"/>
                </a:cubicBezTo>
                <a:cubicBezTo>
                  <a:pt x="527647" y="609600"/>
                  <a:pt x="1279064" y="601133"/>
                  <a:pt x="1145714" y="469900"/>
                </a:cubicBezTo>
                <a:cubicBezTo>
                  <a:pt x="1045702" y="371475"/>
                  <a:pt x="683156" y="233759"/>
                  <a:pt x="254978" y="86221"/>
                </a:cubicBezTo>
                <a:close/>
              </a:path>
            </a:pathLst>
          </a:custGeom>
          <a:solidFill>
            <a:srgbClr val="C6D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A75B834-0519-A657-63BF-1FE538E36530}"/>
              </a:ext>
            </a:extLst>
          </p:cNvPr>
          <p:cNvSpPr/>
          <p:nvPr/>
        </p:nvSpPr>
        <p:spPr>
          <a:xfrm>
            <a:off x="-114300" y="3111500"/>
            <a:ext cx="5854700" cy="3987800"/>
          </a:xfrm>
          <a:custGeom>
            <a:avLst/>
            <a:gdLst>
              <a:gd name="connsiteX0" fmla="*/ 0 w 5854700"/>
              <a:gd name="connsiteY0" fmla="*/ 0 h 3987800"/>
              <a:gd name="connsiteX1" fmla="*/ 800100 w 5854700"/>
              <a:gd name="connsiteY1" fmla="*/ 431800 h 3987800"/>
              <a:gd name="connsiteX2" fmla="*/ 1828800 w 5854700"/>
              <a:gd name="connsiteY2" fmla="*/ 711200 h 3987800"/>
              <a:gd name="connsiteX3" fmla="*/ 2514600 w 5854700"/>
              <a:gd name="connsiteY3" fmla="*/ 1168400 h 3987800"/>
              <a:gd name="connsiteX4" fmla="*/ 3835400 w 5854700"/>
              <a:gd name="connsiteY4" fmla="*/ 1968500 h 3987800"/>
              <a:gd name="connsiteX5" fmla="*/ 4660900 w 5854700"/>
              <a:gd name="connsiteY5" fmla="*/ 2882900 h 3987800"/>
              <a:gd name="connsiteX6" fmla="*/ 5461000 w 5854700"/>
              <a:gd name="connsiteY6" fmla="*/ 3365500 h 3987800"/>
              <a:gd name="connsiteX7" fmla="*/ 5854700 w 5854700"/>
              <a:gd name="connsiteY7" fmla="*/ 3987800 h 3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54700" h="3987800">
                <a:moveTo>
                  <a:pt x="0" y="0"/>
                </a:moveTo>
                <a:cubicBezTo>
                  <a:pt x="247650" y="156633"/>
                  <a:pt x="495300" y="313267"/>
                  <a:pt x="800100" y="431800"/>
                </a:cubicBezTo>
                <a:cubicBezTo>
                  <a:pt x="1104900" y="550333"/>
                  <a:pt x="1543050" y="588433"/>
                  <a:pt x="1828800" y="711200"/>
                </a:cubicBezTo>
                <a:cubicBezTo>
                  <a:pt x="2114550" y="833967"/>
                  <a:pt x="2180167" y="958850"/>
                  <a:pt x="2514600" y="1168400"/>
                </a:cubicBezTo>
                <a:cubicBezTo>
                  <a:pt x="2849033" y="1377950"/>
                  <a:pt x="3477683" y="1682750"/>
                  <a:pt x="3835400" y="1968500"/>
                </a:cubicBezTo>
                <a:cubicBezTo>
                  <a:pt x="4193117" y="2254250"/>
                  <a:pt x="4389967" y="2650067"/>
                  <a:pt x="4660900" y="2882900"/>
                </a:cubicBezTo>
                <a:cubicBezTo>
                  <a:pt x="4931833" y="3115733"/>
                  <a:pt x="5262033" y="3181350"/>
                  <a:pt x="5461000" y="3365500"/>
                </a:cubicBezTo>
                <a:cubicBezTo>
                  <a:pt x="5659967" y="3549650"/>
                  <a:pt x="5757333" y="3768725"/>
                  <a:pt x="5854700" y="39878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DE1C9AC6-B2F9-8CDF-CC25-D62D74053F54}"/>
              </a:ext>
            </a:extLst>
          </p:cNvPr>
          <p:cNvSpPr/>
          <p:nvPr/>
        </p:nvSpPr>
        <p:spPr>
          <a:xfrm>
            <a:off x="9623912" y="0"/>
            <a:ext cx="2568089" cy="2045056"/>
          </a:xfrm>
          <a:custGeom>
            <a:avLst/>
            <a:gdLst>
              <a:gd name="connsiteX0" fmla="*/ 0 w 2568089"/>
              <a:gd name="connsiteY0" fmla="*/ 0 h 2045056"/>
              <a:gd name="connsiteX1" fmla="*/ 2568089 w 2568089"/>
              <a:gd name="connsiteY1" fmla="*/ 0 h 2045056"/>
              <a:gd name="connsiteX2" fmla="*/ 2568089 w 2568089"/>
              <a:gd name="connsiteY2" fmla="*/ 2045056 h 2045056"/>
              <a:gd name="connsiteX3" fmla="*/ 2440097 w 2568089"/>
              <a:gd name="connsiteY3" fmla="*/ 1994098 h 2045056"/>
              <a:gd name="connsiteX4" fmla="*/ 1615589 w 2568089"/>
              <a:gd name="connsiteY4" fmla="*/ 1625600 h 2045056"/>
              <a:gd name="connsiteX5" fmla="*/ 1031389 w 2568089"/>
              <a:gd name="connsiteY5" fmla="*/ 1181100 h 2045056"/>
              <a:gd name="connsiteX6" fmla="*/ 434489 w 2568089"/>
              <a:gd name="connsiteY6" fmla="*/ 317500 h 2045056"/>
              <a:gd name="connsiteX7" fmla="*/ 110242 w 2568089"/>
              <a:gd name="connsiteY7" fmla="*/ 61119 h 204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68089" h="2045056">
                <a:moveTo>
                  <a:pt x="0" y="0"/>
                </a:moveTo>
                <a:lnTo>
                  <a:pt x="2568089" y="0"/>
                </a:lnTo>
                <a:lnTo>
                  <a:pt x="2568089" y="2045056"/>
                </a:lnTo>
                <a:lnTo>
                  <a:pt x="2440097" y="1994098"/>
                </a:lnTo>
                <a:cubicBezTo>
                  <a:pt x="2125970" y="1867693"/>
                  <a:pt x="1831489" y="1743075"/>
                  <a:pt x="1615589" y="1625600"/>
                </a:cubicBezTo>
                <a:cubicBezTo>
                  <a:pt x="1327722" y="1468967"/>
                  <a:pt x="1228239" y="1399116"/>
                  <a:pt x="1031389" y="1181100"/>
                </a:cubicBezTo>
                <a:cubicBezTo>
                  <a:pt x="834539" y="963084"/>
                  <a:pt x="644039" y="533400"/>
                  <a:pt x="434489" y="317500"/>
                </a:cubicBezTo>
                <a:cubicBezTo>
                  <a:pt x="329714" y="209550"/>
                  <a:pt x="220970" y="128588"/>
                  <a:pt x="110242" y="61119"/>
                </a:cubicBezTo>
                <a:close/>
              </a:path>
            </a:pathLst>
          </a:custGeom>
          <a:solidFill>
            <a:srgbClr val="E0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4D4B651B-DD68-7AC6-79AA-1FD97709F512}"/>
              </a:ext>
            </a:extLst>
          </p:cNvPr>
          <p:cNvSpPr/>
          <p:nvPr/>
        </p:nvSpPr>
        <p:spPr>
          <a:xfrm>
            <a:off x="0" y="4040490"/>
            <a:ext cx="4096111" cy="2817510"/>
          </a:xfrm>
          <a:custGeom>
            <a:avLst/>
            <a:gdLst>
              <a:gd name="connsiteX0" fmla="*/ 993205 w 4096111"/>
              <a:gd name="connsiteY0" fmla="*/ 479 h 2817510"/>
              <a:gd name="connsiteX1" fmla="*/ 1168400 w 4096111"/>
              <a:gd name="connsiteY1" fmla="*/ 10810 h 2817510"/>
              <a:gd name="connsiteX2" fmla="*/ 2540000 w 4096111"/>
              <a:gd name="connsiteY2" fmla="*/ 468010 h 2817510"/>
              <a:gd name="connsiteX3" fmla="*/ 3454400 w 4096111"/>
              <a:gd name="connsiteY3" fmla="*/ 531510 h 2817510"/>
              <a:gd name="connsiteX4" fmla="*/ 4089400 w 4096111"/>
              <a:gd name="connsiteY4" fmla="*/ 963310 h 2817510"/>
              <a:gd name="connsiteX5" fmla="*/ 3797300 w 4096111"/>
              <a:gd name="connsiteY5" fmla="*/ 1509410 h 2817510"/>
              <a:gd name="connsiteX6" fmla="*/ 3949700 w 4096111"/>
              <a:gd name="connsiteY6" fmla="*/ 2677810 h 2817510"/>
              <a:gd name="connsiteX7" fmla="*/ 3914440 w 4096111"/>
              <a:gd name="connsiteY7" fmla="*/ 2762996 h 2817510"/>
              <a:gd name="connsiteX8" fmla="*/ 3874214 w 4096111"/>
              <a:gd name="connsiteY8" fmla="*/ 2817510 h 2817510"/>
              <a:gd name="connsiteX9" fmla="*/ 0 w 4096111"/>
              <a:gd name="connsiteY9" fmla="*/ 2817510 h 2817510"/>
              <a:gd name="connsiteX10" fmla="*/ 0 w 4096111"/>
              <a:gd name="connsiteY10" fmla="*/ 130768 h 2817510"/>
              <a:gd name="connsiteX11" fmla="*/ 104577 w 4096111"/>
              <a:gd name="connsiteY11" fmla="*/ 106953 h 2817510"/>
              <a:gd name="connsiteX12" fmla="*/ 993205 w 4096111"/>
              <a:gd name="connsiteY12" fmla="*/ 479 h 281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96111" h="2817510">
                <a:moveTo>
                  <a:pt x="993205" y="479"/>
                </a:moveTo>
                <a:cubicBezTo>
                  <a:pt x="1051785" y="1649"/>
                  <a:pt x="1110192" y="4989"/>
                  <a:pt x="1168400" y="10810"/>
                </a:cubicBezTo>
                <a:cubicBezTo>
                  <a:pt x="1634067" y="57377"/>
                  <a:pt x="2159000" y="381227"/>
                  <a:pt x="2540000" y="468010"/>
                </a:cubicBezTo>
                <a:cubicBezTo>
                  <a:pt x="2921000" y="554793"/>
                  <a:pt x="3196167" y="448960"/>
                  <a:pt x="3454400" y="531510"/>
                </a:cubicBezTo>
                <a:cubicBezTo>
                  <a:pt x="3712633" y="614060"/>
                  <a:pt x="4032250" y="800327"/>
                  <a:pt x="4089400" y="963310"/>
                </a:cubicBezTo>
                <a:cubicBezTo>
                  <a:pt x="4146550" y="1126293"/>
                  <a:pt x="3820583" y="1223660"/>
                  <a:pt x="3797300" y="1509410"/>
                </a:cubicBezTo>
                <a:cubicBezTo>
                  <a:pt x="3774017" y="1795160"/>
                  <a:pt x="4021667" y="2425927"/>
                  <a:pt x="3949700" y="2677810"/>
                </a:cubicBezTo>
                <a:cubicBezTo>
                  <a:pt x="3940705" y="2709296"/>
                  <a:pt x="3928831" y="2737556"/>
                  <a:pt x="3914440" y="2762996"/>
                </a:cubicBezTo>
                <a:lnTo>
                  <a:pt x="3874214" y="2817510"/>
                </a:lnTo>
                <a:lnTo>
                  <a:pt x="0" y="2817510"/>
                </a:lnTo>
                <a:lnTo>
                  <a:pt x="0" y="130768"/>
                </a:lnTo>
                <a:lnTo>
                  <a:pt x="104577" y="106953"/>
                </a:lnTo>
                <a:cubicBezTo>
                  <a:pt x="403059" y="43039"/>
                  <a:pt x="700302" y="-5371"/>
                  <a:pt x="993205" y="479"/>
                </a:cubicBezTo>
                <a:close/>
              </a:path>
            </a:pathLst>
          </a:custGeom>
          <a:solidFill>
            <a:srgbClr val="C6D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496758C-32EF-8B3A-FC5E-56DFA4F684FB}"/>
              </a:ext>
            </a:extLst>
          </p:cNvPr>
          <p:cNvSpPr/>
          <p:nvPr/>
        </p:nvSpPr>
        <p:spPr>
          <a:xfrm>
            <a:off x="-228600" y="3340100"/>
            <a:ext cx="5041900" cy="3962400"/>
          </a:xfrm>
          <a:custGeom>
            <a:avLst/>
            <a:gdLst>
              <a:gd name="connsiteX0" fmla="*/ 0 w 5041900"/>
              <a:gd name="connsiteY0" fmla="*/ 0 h 3962400"/>
              <a:gd name="connsiteX1" fmla="*/ 1498600 w 5041900"/>
              <a:gd name="connsiteY1" fmla="*/ 1765300 h 3962400"/>
              <a:gd name="connsiteX2" fmla="*/ 3327400 w 5041900"/>
              <a:gd name="connsiteY2" fmla="*/ 2235200 h 3962400"/>
              <a:gd name="connsiteX3" fmla="*/ 5041900 w 5041900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1900" h="3962400">
                <a:moveTo>
                  <a:pt x="0" y="0"/>
                </a:moveTo>
                <a:cubicBezTo>
                  <a:pt x="472016" y="696383"/>
                  <a:pt x="944033" y="1392767"/>
                  <a:pt x="1498600" y="1765300"/>
                </a:cubicBezTo>
                <a:cubicBezTo>
                  <a:pt x="2053167" y="2137833"/>
                  <a:pt x="2736850" y="1869017"/>
                  <a:pt x="3327400" y="2235200"/>
                </a:cubicBezTo>
                <a:cubicBezTo>
                  <a:pt x="3917950" y="2601383"/>
                  <a:pt x="4479925" y="3281891"/>
                  <a:pt x="5041900" y="39624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365D7C4-34FB-D78B-04C5-4B3ADDCD6537}"/>
              </a:ext>
            </a:extLst>
          </p:cNvPr>
          <p:cNvSpPr/>
          <p:nvPr/>
        </p:nvSpPr>
        <p:spPr>
          <a:xfrm>
            <a:off x="1" y="4627344"/>
            <a:ext cx="2996343" cy="2230656"/>
          </a:xfrm>
          <a:custGeom>
            <a:avLst/>
            <a:gdLst>
              <a:gd name="connsiteX0" fmla="*/ 1223467 w 2996343"/>
              <a:gd name="connsiteY0" fmla="*/ 715 h 2230656"/>
              <a:gd name="connsiteX1" fmla="*/ 1701800 w 2996343"/>
              <a:gd name="connsiteY1" fmla="*/ 84356 h 2230656"/>
              <a:gd name="connsiteX2" fmla="*/ 1917700 w 2996343"/>
              <a:gd name="connsiteY2" fmla="*/ 1494056 h 2230656"/>
              <a:gd name="connsiteX3" fmla="*/ 2923840 w 2996343"/>
              <a:gd name="connsiteY3" fmla="*/ 2195347 h 2230656"/>
              <a:gd name="connsiteX4" fmla="*/ 2996343 w 2996343"/>
              <a:gd name="connsiteY4" fmla="*/ 2230656 h 2230656"/>
              <a:gd name="connsiteX5" fmla="*/ 0 w 2996343"/>
              <a:gd name="connsiteY5" fmla="*/ 2230656 h 2230656"/>
              <a:gd name="connsiteX6" fmla="*/ 0 w 2996343"/>
              <a:gd name="connsiteY6" fmla="*/ 97033 h 2230656"/>
              <a:gd name="connsiteX7" fmla="*/ 200311 w 2996343"/>
              <a:gd name="connsiteY7" fmla="*/ 72264 h 2230656"/>
              <a:gd name="connsiteX8" fmla="*/ 1223467 w 2996343"/>
              <a:gd name="connsiteY8" fmla="*/ 715 h 2230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96343" h="2230656">
                <a:moveTo>
                  <a:pt x="1223467" y="715"/>
                </a:moveTo>
                <a:cubicBezTo>
                  <a:pt x="1426898" y="4981"/>
                  <a:pt x="1597555" y="28794"/>
                  <a:pt x="1701800" y="84356"/>
                </a:cubicBezTo>
                <a:cubicBezTo>
                  <a:pt x="2118783" y="306606"/>
                  <a:pt x="1579033" y="1079189"/>
                  <a:pt x="1917700" y="1494056"/>
                </a:cubicBezTo>
                <a:cubicBezTo>
                  <a:pt x="2129367" y="1753348"/>
                  <a:pt x="2497303" y="1980394"/>
                  <a:pt x="2923840" y="2195347"/>
                </a:cubicBezTo>
                <a:lnTo>
                  <a:pt x="2996343" y="2230656"/>
                </a:lnTo>
                <a:lnTo>
                  <a:pt x="0" y="2230656"/>
                </a:lnTo>
                <a:lnTo>
                  <a:pt x="0" y="97033"/>
                </a:lnTo>
                <a:lnTo>
                  <a:pt x="200311" y="72264"/>
                </a:lnTo>
                <a:cubicBezTo>
                  <a:pt x="539428" y="31894"/>
                  <a:pt x="918320" y="-5685"/>
                  <a:pt x="1223467" y="715"/>
                </a:cubicBezTo>
                <a:close/>
              </a:path>
            </a:pathLst>
          </a:custGeom>
          <a:solidFill>
            <a:srgbClr val="E0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B88949-352E-F04F-B704-D71D36DC7678}"/>
              </a:ext>
            </a:extLst>
          </p:cNvPr>
          <p:cNvSpPr/>
          <p:nvPr/>
        </p:nvSpPr>
        <p:spPr>
          <a:xfrm>
            <a:off x="8928100" y="-593552"/>
            <a:ext cx="4216400" cy="3505200"/>
          </a:xfrm>
          <a:custGeom>
            <a:avLst/>
            <a:gdLst>
              <a:gd name="connsiteX0" fmla="*/ 0 w 4216400"/>
              <a:gd name="connsiteY0" fmla="*/ 0 h 3505200"/>
              <a:gd name="connsiteX1" fmla="*/ 774700 w 4216400"/>
              <a:gd name="connsiteY1" fmla="*/ 1143000 h 3505200"/>
              <a:gd name="connsiteX2" fmla="*/ 3073400 w 4216400"/>
              <a:gd name="connsiteY2" fmla="*/ 1574800 h 3505200"/>
              <a:gd name="connsiteX3" fmla="*/ 4216400 w 4216400"/>
              <a:gd name="connsiteY3" fmla="*/ 350520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6400" h="3505200">
                <a:moveTo>
                  <a:pt x="0" y="0"/>
                </a:moveTo>
                <a:cubicBezTo>
                  <a:pt x="131233" y="440266"/>
                  <a:pt x="262467" y="880533"/>
                  <a:pt x="774700" y="1143000"/>
                </a:cubicBezTo>
                <a:cubicBezTo>
                  <a:pt x="1286933" y="1405467"/>
                  <a:pt x="2499783" y="1181100"/>
                  <a:pt x="3073400" y="1574800"/>
                </a:cubicBezTo>
                <a:cubicBezTo>
                  <a:pt x="3647017" y="1968500"/>
                  <a:pt x="3931708" y="2736850"/>
                  <a:pt x="4216400" y="35052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B076BA2-2FAB-1916-949E-46C245D177AB}"/>
              </a:ext>
            </a:extLst>
          </p:cNvPr>
          <p:cNvGrpSpPr/>
          <p:nvPr/>
        </p:nvGrpSpPr>
        <p:grpSpPr>
          <a:xfrm>
            <a:off x="5830768" y="1346737"/>
            <a:ext cx="532188" cy="252732"/>
            <a:chOff x="5635594" y="1198829"/>
            <a:chExt cx="969494" cy="460406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82D1E82-CA92-6FED-90EB-8D6561FC4FB9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92F9D59-6C0D-79F6-FA5B-0C0FF72907F2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1445AF3-F901-505F-2735-C51DC9900CF1}"/>
              </a:ext>
            </a:extLst>
          </p:cNvPr>
          <p:cNvGrpSpPr/>
          <p:nvPr/>
        </p:nvGrpSpPr>
        <p:grpSpPr>
          <a:xfrm>
            <a:off x="4212047" y="3441711"/>
            <a:ext cx="3767906" cy="579357"/>
            <a:chOff x="2134239" y="2198308"/>
            <a:chExt cx="3767906" cy="579357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CC695355-6124-3505-BA94-91A21A2DBD6F}"/>
                </a:ext>
              </a:extLst>
            </p:cNvPr>
            <p:cNvSpPr/>
            <p:nvPr/>
          </p:nvSpPr>
          <p:spPr>
            <a:xfrm>
              <a:off x="2134239" y="2198308"/>
              <a:ext cx="3692345" cy="517262"/>
            </a:xfrm>
            <a:prstGeom prst="roundRect">
              <a:avLst>
                <a:gd name="adj" fmla="val 22639"/>
              </a:avLst>
            </a:prstGeom>
            <a:solidFill>
              <a:srgbClr val="5B8370"/>
            </a:solidFill>
            <a:ln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4447FB8-2742-5977-1428-0963F45CBBE9}"/>
                </a:ext>
              </a:extLst>
            </p:cNvPr>
            <p:cNvSpPr txBox="1"/>
            <p:nvPr/>
          </p:nvSpPr>
          <p:spPr>
            <a:xfrm>
              <a:off x="2802399" y="2270707"/>
              <a:ext cx="2460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研究内容及假设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F877AA1-294E-C186-099F-C13A2E914F92}"/>
                </a:ext>
              </a:extLst>
            </p:cNvPr>
            <p:cNvSpPr/>
            <p:nvPr/>
          </p:nvSpPr>
          <p:spPr>
            <a:xfrm>
              <a:off x="2209800" y="2260403"/>
              <a:ext cx="3692345" cy="517262"/>
            </a:xfrm>
            <a:custGeom>
              <a:avLst/>
              <a:gdLst>
                <a:gd name="connsiteX0" fmla="*/ 0 w 3692345"/>
                <a:gd name="connsiteY0" fmla="*/ 258631 h 517262"/>
                <a:gd name="connsiteX1" fmla="*/ 258631 w 3692345"/>
                <a:gd name="connsiteY1" fmla="*/ 0 h 517262"/>
                <a:gd name="connsiteX2" fmla="*/ 3433714 w 3692345"/>
                <a:gd name="connsiteY2" fmla="*/ 0 h 517262"/>
                <a:gd name="connsiteX3" fmla="*/ 3692345 w 3692345"/>
                <a:gd name="connsiteY3" fmla="*/ 258631 h 517262"/>
                <a:gd name="connsiteX4" fmla="*/ 3692345 w 3692345"/>
                <a:gd name="connsiteY4" fmla="*/ 258631 h 517262"/>
                <a:gd name="connsiteX5" fmla="*/ 3433714 w 3692345"/>
                <a:gd name="connsiteY5" fmla="*/ 517262 h 517262"/>
                <a:gd name="connsiteX6" fmla="*/ 258631 w 3692345"/>
                <a:gd name="connsiteY6" fmla="*/ 517262 h 517262"/>
                <a:gd name="connsiteX7" fmla="*/ 0 w 3692345"/>
                <a:gd name="connsiteY7" fmla="*/ 258631 h 51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2345" h="517262" extrusionOk="0">
                  <a:moveTo>
                    <a:pt x="0" y="258631"/>
                  </a:moveTo>
                  <a:cubicBezTo>
                    <a:pt x="-14610" y="106781"/>
                    <a:pt x="95831" y="7492"/>
                    <a:pt x="258631" y="0"/>
                  </a:cubicBezTo>
                  <a:cubicBezTo>
                    <a:pt x="1647861" y="132882"/>
                    <a:pt x="2223532" y="-84951"/>
                    <a:pt x="3433714" y="0"/>
                  </a:cubicBezTo>
                  <a:cubicBezTo>
                    <a:pt x="3563858" y="12397"/>
                    <a:pt x="3689093" y="133769"/>
                    <a:pt x="3692345" y="258631"/>
                  </a:cubicBezTo>
                  <a:lnTo>
                    <a:pt x="3692345" y="258631"/>
                  </a:lnTo>
                  <a:cubicBezTo>
                    <a:pt x="3677303" y="393239"/>
                    <a:pt x="3591748" y="524523"/>
                    <a:pt x="3433714" y="517262"/>
                  </a:cubicBezTo>
                  <a:cubicBezTo>
                    <a:pt x="2190554" y="566795"/>
                    <a:pt x="715210" y="532071"/>
                    <a:pt x="258631" y="517262"/>
                  </a:cubicBezTo>
                  <a:cubicBezTo>
                    <a:pt x="99718" y="514800"/>
                    <a:pt x="-3766" y="405015"/>
                    <a:pt x="0" y="258631"/>
                  </a:cubicBezTo>
                  <a:close/>
                </a:path>
              </a:pathLst>
            </a:custGeom>
            <a:noFill/>
            <a:ln>
              <a:solidFill>
                <a:srgbClr val="C3AC7D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37FDE572-E793-2F8B-DF4D-FE38312931C2}"/>
              </a:ext>
            </a:extLst>
          </p:cNvPr>
          <p:cNvSpPr txBox="1"/>
          <p:nvPr/>
        </p:nvSpPr>
        <p:spPr>
          <a:xfrm>
            <a:off x="5364339" y="1413798"/>
            <a:ext cx="24701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rgbClr val="5B837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3</a:t>
            </a:r>
            <a:endParaRPr lang="zh-CN" altLang="en-US" sz="13800" dirty="0">
              <a:solidFill>
                <a:srgbClr val="5B837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BCB7BAA-08CE-11A7-035B-1489C97A4F84}"/>
              </a:ext>
            </a:extLst>
          </p:cNvPr>
          <p:cNvGrpSpPr/>
          <p:nvPr/>
        </p:nvGrpSpPr>
        <p:grpSpPr>
          <a:xfrm>
            <a:off x="4677373" y="1806561"/>
            <a:ext cx="1343416" cy="1368570"/>
            <a:chOff x="5229802" y="1806561"/>
            <a:chExt cx="1343416" cy="1368570"/>
          </a:xfrm>
        </p:grpSpPr>
        <p:sp>
          <p:nvSpPr>
            <p:cNvPr id="20" name="文本框 19"/>
            <p:cNvSpPr txBox="1"/>
            <p:nvPr/>
          </p:nvSpPr>
          <p:spPr>
            <a:xfrm>
              <a:off x="5229802" y="2295092"/>
              <a:ext cx="8536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C3AC7D"/>
                  </a:solidFill>
                  <a:cs typeface="+mn-ea"/>
                  <a:sym typeface="+mn-lt"/>
                </a:rPr>
                <a:t>PART</a:t>
              </a:r>
              <a:endParaRPr lang="zh-CN" altLang="en-US" sz="2000" dirty="0">
                <a:solidFill>
                  <a:srgbClr val="C3AC7D"/>
                </a:solidFill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083F74D-1B02-4A09-BC20-3E182488C8C4}"/>
                </a:ext>
              </a:extLst>
            </p:cNvPr>
            <p:cNvSpPr/>
            <p:nvPr/>
          </p:nvSpPr>
          <p:spPr>
            <a:xfrm>
              <a:off x="5670489" y="1806561"/>
              <a:ext cx="902729" cy="1368570"/>
            </a:xfrm>
            <a:custGeom>
              <a:avLst/>
              <a:gdLst>
                <a:gd name="connsiteX0" fmla="*/ 445410 w 902729"/>
                <a:gd name="connsiteY0" fmla="*/ 4 h 1368570"/>
                <a:gd name="connsiteX1" fmla="*/ 671498 w 902729"/>
                <a:gd name="connsiteY1" fmla="*/ 71163 h 1368570"/>
                <a:gd name="connsiteX2" fmla="*/ 837927 w 902729"/>
                <a:gd name="connsiteY2" fmla="*/ 293798 h 1368570"/>
                <a:gd name="connsiteX3" fmla="*/ 902729 w 902729"/>
                <a:gd name="connsiteY3" fmla="*/ 681651 h 1368570"/>
                <a:gd name="connsiteX4" fmla="*/ 837927 w 902729"/>
                <a:gd name="connsiteY4" fmla="*/ 1072428 h 1368570"/>
                <a:gd name="connsiteX5" fmla="*/ 671498 w 902729"/>
                <a:gd name="connsiteY5" fmla="*/ 1296821 h 1368570"/>
                <a:gd name="connsiteX6" fmla="*/ 445410 w 902729"/>
                <a:gd name="connsiteY6" fmla="*/ 1368566 h 1368570"/>
                <a:gd name="connsiteX7" fmla="*/ 219000 w 902729"/>
                <a:gd name="connsiteY7" fmla="*/ 1296821 h 1368570"/>
                <a:gd name="connsiteX8" fmla="*/ 53803 w 902729"/>
                <a:gd name="connsiteY8" fmla="*/ 1072428 h 1368570"/>
                <a:gd name="connsiteX9" fmla="*/ 6667 w 902729"/>
                <a:gd name="connsiteY9" fmla="*/ 898696 h 1368570"/>
                <a:gd name="connsiteX10" fmla="*/ 1536 w 902729"/>
                <a:gd name="connsiteY10" fmla="*/ 855333 h 1368570"/>
                <a:gd name="connsiteX11" fmla="*/ 260708 w 902729"/>
                <a:gd name="connsiteY11" fmla="*/ 855333 h 1368570"/>
                <a:gd name="connsiteX12" fmla="*/ 262864 w 902729"/>
                <a:gd name="connsiteY12" fmla="*/ 899646 h 1368570"/>
                <a:gd name="connsiteX13" fmla="*/ 282129 w 902729"/>
                <a:gd name="connsiteY13" fmla="*/ 1063593 h 1368570"/>
                <a:gd name="connsiteX14" fmla="*/ 350325 w 902729"/>
                <a:gd name="connsiteY14" fmla="*/ 1255051 h 1368570"/>
                <a:gd name="connsiteX15" fmla="*/ 445410 w 902729"/>
                <a:gd name="connsiteY15" fmla="*/ 1307444 h 1368570"/>
                <a:gd name="connsiteX16" fmla="*/ 541404 w 902729"/>
                <a:gd name="connsiteY16" fmla="*/ 1254662 h 1368570"/>
                <a:gd name="connsiteX17" fmla="*/ 611288 w 902729"/>
                <a:gd name="connsiteY17" fmla="*/ 1062814 h 1368570"/>
                <a:gd name="connsiteX18" fmla="*/ 638306 w 902729"/>
                <a:gd name="connsiteY18" fmla="*/ 681651 h 1368570"/>
                <a:gd name="connsiteX19" fmla="*/ 611288 w 902729"/>
                <a:gd name="connsiteY19" fmla="*/ 303412 h 1368570"/>
                <a:gd name="connsiteX20" fmla="*/ 541404 w 902729"/>
                <a:gd name="connsiteY20" fmla="*/ 113322 h 1368570"/>
                <a:gd name="connsiteX21" fmla="*/ 445410 w 902729"/>
                <a:gd name="connsiteY21" fmla="*/ 61126 h 1368570"/>
                <a:gd name="connsiteX22" fmla="*/ 350325 w 902729"/>
                <a:gd name="connsiteY22" fmla="*/ 112932 h 1368570"/>
                <a:gd name="connsiteX23" fmla="*/ 282129 w 902729"/>
                <a:gd name="connsiteY23" fmla="*/ 302633 h 1368570"/>
                <a:gd name="connsiteX24" fmla="*/ 262864 w 902729"/>
                <a:gd name="connsiteY24" fmla="*/ 465264 h 1368570"/>
                <a:gd name="connsiteX25" fmla="*/ 260076 w 902729"/>
                <a:gd name="connsiteY25" fmla="*/ 522140 h 1368570"/>
                <a:gd name="connsiteX26" fmla="*/ 0 w 902729"/>
                <a:gd name="connsiteY26" fmla="*/ 522140 h 1368570"/>
                <a:gd name="connsiteX27" fmla="*/ 6667 w 902729"/>
                <a:gd name="connsiteY27" fmla="*/ 466214 h 1368570"/>
                <a:gd name="connsiteX28" fmla="*/ 53803 w 902729"/>
                <a:gd name="connsiteY28" fmla="*/ 293798 h 1368570"/>
                <a:gd name="connsiteX29" fmla="*/ 219000 w 902729"/>
                <a:gd name="connsiteY29" fmla="*/ 71163 h 1368570"/>
                <a:gd name="connsiteX30" fmla="*/ 445410 w 902729"/>
                <a:gd name="connsiteY30" fmla="*/ 4 h 136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2729" h="1368570">
                  <a:moveTo>
                    <a:pt x="445410" y="4"/>
                  </a:moveTo>
                  <a:cubicBezTo>
                    <a:pt x="527219" y="-377"/>
                    <a:pt x="602581" y="23342"/>
                    <a:pt x="671498" y="71163"/>
                  </a:cubicBezTo>
                  <a:cubicBezTo>
                    <a:pt x="740414" y="118983"/>
                    <a:pt x="795891" y="193195"/>
                    <a:pt x="837927" y="293798"/>
                  </a:cubicBezTo>
                  <a:cubicBezTo>
                    <a:pt x="879963" y="394401"/>
                    <a:pt x="901563" y="523686"/>
                    <a:pt x="902729" y="681651"/>
                  </a:cubicBezTo>
                  <a:cubicBezTo>
                    <a:pt x="901563" y="840785"/>
                    <a:pt x="879963" y="971044"/>
                    <a:pt x="837927" y="1072428"/>
                  </a:cubicBezTo>
                  <a:cubicBezTo>
                    <a:pt x="795891" y="1173811"/>
                    <a:pt x="740415" y="1248609"/>
                    <a:pt x="671498" y="1296821"/>
                  </a:cubicBezTo>
                  <a:cubicBezTo>
                    <a:pt x="602581" y="1345032"/>
                    <a:pt x="527219" y="1368947"/>
                    <a:pt x="445410" y="1368566"/>
                  </a:cubicBezTo>
                  <a:cubicBezTo>
                    <a:pt x="363073" y="1368947"/>
                    <a:pt x="287603" y="1345032"/>
                    <a:pt x="219000" y="1296821"/>
                  </a:cubicBezTo>
                  <a:cubicBezTo>
                    <a:pt x="150396" y="1248609"/>
                    <a:pt x="95331" y="1173811"/>
                    <a:pt x="53803" y="1072428"/>
                  </a:cubicBezTo>
                  <a:cubicBezTo>
                    <a:pt x="33039" y="1021736"/>
                    <a:pt x="17327" y="963825"/>
                    <a:pt x="6667" y="898696"/>
                  </a:cubicBezTo>
                  <a:lnTo>
                    <a:pt x="1536" y="855333"/>
                  </a:lnTo>
                  <a:lnTo>
                    <a:pt x="260708" y="855333"/>
                  </a:lnTo>
                  <a:lnTo>
                    <a:pt x="262864" y="899646"/>
                  </a:lnTo>
                  <a:cubicBezTo>
                    <a:pt x="267215" y="963303"/>
                    <a:pt x="273637" y="1017952"/>
                    <a:pt x="282129" y="1063593"/>
                  </a:cubicBezTo>
                  <a:cubicBezTo>
                    <a:pt x="299113" y="1154875"/>
                    <a:pt x="321845" y="1218694"/>
                    <a:pt x="350325" y="1255051"/>
                  </a:cubicBezTo>
                  <a:cubicBezTo>
                    <a:pt x="378805" y="1291408"/>
                    <a:pt x="410500" y="1308872"/>
                    <a:pt x="445410" y="1307444"/>
                  </a:cubicBezTo>
                  <a:cubicBezTo>
                    <a:pt x="480363" y="1308840"/>
                    <a:pt x="512361" y="1291246"/>
                    <a:pt x="541404" y="1254662"/>
                  </a:cubicBezTo>
                  <a:cubicBezTo>
                    <a:pt x="570446" y="1218077"/>
                    <a:pt x="593741" y="1154128"/>
                    <a:pt x="611288" y="1062814"/>
                  </a:cubicBezTo>
                  <a:cubicBezTo>
                    <a:pt x="628834" y="971500"/>
                    <a:pt x="637840" y="844446"/>
                    <a:pt x="638306" y="681651"/>
                  </a:cubicBezTo>
                  <a:cubicBezTo>
                    <a:pt x="637840" y="520025"/>
                    <a:pt x="628834" y="393946"/>
                    <a:pt x="611288" y="303412"/>
                  </a:cubicBezTo>
                  <a:cubicBezTo>
                    <a:pt x="593741" y="212878"/>
                    <a:pt x="570446" y="149515"/>
                    <a:pt x="541404" y="113322"/>
                  </a:cubicBezTo>
                  <a:cubicBezTo>
                    <a:pt x="512361" y="77129"/>
                    <a:pt x="480363" y="59730"/>
                    <a:pt x="445410" y="61126"/>
                  </a:cubicBezTo>
                  <a:cubicBezTo>
                    <a:pt x="410500" y="59698"/>
                    <a:pt x="378805" y="76966"/>
                    <a:pt x="350325" y="112932"/>
                  </a:cubicBezTo>
                  <a:cubicBezTo>
                    <a:pt x="321845" y="148898"/>
                    <a:pt x="299113" y="212132"/>
                    <a:pt x="282129" y="302633"/>
                  </a:cubicBezTo>
                  <a:cubicBezTo>
                    <a:pt x="273637" y="347883"/>
                    <a:pt x="267215" y="402094"/>
                    <a:pt x="262864" y="465264"/>
                  </a:cubicBezTo>
                  <a:lnTo>
                    <a:pt x="260076" y="522140"/>
                  </a:lnTo>
                  <a:lnTo>
                    <a:pt x="0" y="522140"/>
                  </a:lnTo>
                  <a:lnTo>
                    <a:pt x="6667" y="466214"/>
                  </a:lnTo>
                  <a:cubicBezTo>
                    <a:pt x="17327" y="401571"/>
                    <a:pt x="33039" y="344099"/>
                    <a:pt x="53803" y="293798"/>
                  </a:cubicBezTo>
                  <a:cubicBezTo>
                    <a:pt x="95331" y="193195"/>
                    <a:pt x="150397" y="118983"/>
                    <a:pt x="219000" y="71163"/>
                  </a:cubicBezTo>
                  <a:cubicBezTo>
                    <a:pt x="287603" y="23342"/>
                    <a:pt x="363073" y="-377"/>
                    <a:pt x="445410" y="4"/>
                  </a:cubicBezTo>
                  <a:close/>
                </a:path>
              </a:pathLst>
            </a:custGeom>
            <a:solidFill>
              <a:srgbClr val="5B8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C324B5B2-3D06-1CA9-A958-EC8B317E62C8}"/>
              </a:ext>
            </a:extLst>
          </p:cNvPr>
          <p:cNvSpPr txBox="1"/>
          <p:nvPr/>
        </p:nvSpPr>
        <p:spPr>
          <a:xfrm>
            <a:off x="3708400" y="4467864"/>
            <a:ext cx="47752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193665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347535" y="1354864"/>
            <a:ext cx="2520733" cy="2445011"/>
          </a:xfrm>
          <a:custGeom>
            <a:avLst/>
            <a:gdLst>
              <a:gd name="connsiteX0" fmla="*/ 1270000 w 2520733"/>
              <a:gd name="connsiteY0" fmla="*/ 0 h 2445011"/>
              <a:gd name="connsiteX1" fmla="*/ 2514198 w 2520733"/>
              <a:gd name="connsiteY1" fmla="*/ 1014051 h 2445011"/>
              <a:gd name="connsiteX2" fmla="*/ 2520733 w 2520733"/>
              <a:gd name="connsiteY2" fmla="*/ 1056868 h 2445011"/>
              <a:gd name="connsiteX3" fmla="*/ 2483803 w 2520733"/>
              <a:gd name="connsiteY3" fmla="*/ 1090431 h 2445011"/>
              <a:gd name="connsiteX4" fmla="*/ 2111829 w 2520733"/>
              <a:gd name="connsiteY4" fmla="*/ 1988457 h 2445011"/>
              <a:gd name="connsiteX5" fmla="*/ 2118386 w 2520733"/>
              <a:gd name="connsiteY5" fmla="*/ 2118307 h 2445011"/>
              <a:gd name="connsiteX6" fmla="*/ 2131096 w 2520733"/>
              <a:gd name="connsiteY6" fmla="*/ 2201890 h 2445011"/>
              <a:gd name="connsiteX7" fmla="*/ 2097177 w 2520733"/>
              <a:gd name="connsiteY7" fmla="*/ 2232418 h 2445011"/>
              <a:gd name="connsiteX8" fmla="*/ 1874293 w 2520733"/>
              <a:gd name="connsiteY8" fmla="*/ 2163231 h 2445011"/>
              <a:gd name="connsiteX9" fmla="*/ 1618343 w 2520733"/>
              <a:gd name="connsiteY9" fmla="*/ 2137429 h 2445011"/>
              <a:gd name="connsiteX10" fmla="*/ 810505 w 2520733"/>
              <a:gd name="connsiteY10" fmla="*/ 2427435 h 2445011"/>
              <a:gd name="connsiteX11" fmla="*/ 791167 w 2520733"/>
              <a:gd name="connsiteY11" fmla="*/ 2445011 h 2445011"/>
              <a:gd name="connsiteX12" fmla="*/ 775659 w 2520733"/>
              <a:gd name="connsiteY12" fmla="*/ 2440197 h 2445011"/>
              <a:gd name="connsiteX13" fmla="*/ 0 w 2520733"/>
              <a:gd name="connsiteY13" fmla="*/ 1270000 h 2445011"/>
              <a:gd name="connsiteX14" fmla="*/ 1270000 w 2520733"/>
              <a:gd name="connsiteY14" fmla="*/ 0 h 2445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20733" h="2445011">
                <a:moveTo>
                  <a:pt x="1270000" y="0"/>
                </a:moveTo>
                <a:cubicBezTo>
                  <a:pt x="1883727" y="0"/>
                  <a:pt x="2395776" y="435333"/>
                  <a:pt x="2514198" y="1014051"/>
                </a:cubicBezTo>
                <a:lnTo>
                  <a:pt x="2520733" y="1056868"/>
                </a:lnTo>
                <a:lnTo>
                  <a:pt x="2483803" y="1090431"/>
                </a:lnTo>
                <a:cubicBezTo>
                  <a:pt x="2253979" y="1320256"/>
                  <a:pt x="2111829" y="1637756"/>
                  <a:pt x="2111829" y="1988457"/>
                </a:cubicBezTo>
                <a:cubicBezTo>
                  <a:pt x="2111829" y="2032295"/>
                  <a:pt x="2114050" y="2075614"/>
                  <a:pt x="2118386" y="2118307"/>
                </a:cubicBezTo>
                <a:lnTo>
                  <a:pt x="2131096" y="2201890"/>
                </a:lnTo>
                <a:lnTo>
                  <a:pt x="2097177" y="2232418"/>
                </a:lnTo>
                <a:lnTo>
                  <a:pt x="1874293" y="2163231"/>
                </a:lnTo>
                <a:cubicBezTo>
                  <a:pt x="1791619" y="2146314"/>
                  <a:pt x="1706018" y="2137429"/>
                  <a:pt x="1618343" y="2137429"/>
                </a:cubicBezTo>
                <a:cubicBezTo>
                  <a:pt x="1311480" y="2137429"/>
                  <a:pt x="1030036" y="2246262"/>
                  <a:pt x="810505" y="2427435"/>
                </a:cubicBezTo>
                <a:lnTo>
                  <a:pt x="791167" y="2445011"/>
                </a:lnTo>
                <a:lnTo>
                  <a:pt x="775659" y="2440197"/>
                </a:lnTo>
                <a:cubicBezTo>
                  <a:pt x="319837" y="2247401"/>
                  <a:pt x="0" y="1796052"/>
                  <a:pt x="0" y="1270000"/>
                </a:cubicBezTo>
                <a:cubicBezTo>
                  <a:pt x="0" y="568598"/>
                  <a:pt x="568598" y="0"/>
                  <a:pt x="1270000" y="0"/>
                </a:cubicBez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669355" y="3531181"/>
            <a:ext cx="2540000" cy="2540000"/>
          </a:xfrm>
          <a:custGeom>
            <a:avLst/>
            <a:gdLst>
              <a:gd name="connsiteX0" fmla="*/ 1270000 w 2540000"/>
              <a:gd name="connsiteY0" fmla="*/ 0 h 2540000"/>
              <a:gd name="connsiteX1" fmla="*/ 1764342 w 2540000"/>
              <a:gd name="connsiteY1" fmla="*/ 99803 h 2540000"/>
              <a:gd name="connsiteX2" fmla="*/ 1790709 w 2540000"/>
              <a:gd name="connsiteY2" fmla="*/ 112505 h 2540000"/>
              <a:gd name="connsiteX3" fmla="*/ 1820583 w 2540000"/>
              <a:gd name="connsiteY3" fmla="*/ 228687 h 2540000"/>
              <a:gd name="connsiteX4" fmla="*/ 2428128 w 2540000"/>
              <a:gd name="connsiteY4" fmla="*/ 967746 h 2540000"/>
              <a:gd name="connsiteX5" fmla="*/ 2512777 w 2540000"/>
              <a:gd name="connsiteY5" fmla="*/ 1008523 h 2540000"/>
              <a:gd name="connsiteX6" fmla="*/ 2514198 w 2540000"/>
              <a:gd name="connsiteY6" fmla="*/ 1014051 h 2540000"/>
              <a:gd name="connsiteX7" fmla="*/ 2540000 w 2540000"/>
              <a:gd name="connsiteY7" fmla="*/ 1270000 h 2540000"/>
              <a:gd name="connsiteX8" fmla="*/ 1270000 w 2540000"/>
              <a:gd name="connsiteY8" fmla="*/ 2540000 h 2540000"/>
              <a:gd name="connsiteX9" fmla="*/ 0 w 2540000"/>
              <a:gd name="connsiteY9" fmla="*/ 1270000 h 2540000"/>
              <a:gd name="connsiteX10" fmla="*/ 1270000 w 2540000"/>
              <a:gd name="connsiteY10" fmla="*/ 0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40000" h="2540000">
                <a:moveTo>
                  <a:pt x="1270000" y="0"/>
                </a:moveTo>
                <a:cubicBezTo>
                  <a:pt x="1445351" y="0"/>
                  <a:pt x="1612401" y="35538"/>
                  <a:pt x="1764342" y="99803"/>
                </a:cubicBezTo>
                <a:lnTo>
                  <a:pt x="1790709" y="112505"/>
                </a:lnTo>
                <a:lnTo>
                  <a:pt x="1820583" y="228687"/>
                </a:lnTo>
                <a:cubicBezTo>
                  <a:pt x="1919534" y="546827"/>
                  <a:pt x="2140208" y="811338"/>
                  <a:pt x="2428128" y="967746"/>
                </a:cubicBezTo>
                <a:lnTo>
                  <a:pt x="2512777" y="1008523"/>
                </a:lnTo>
                <a:lnTo>
                  <a:pt x="2514198" y="1014051"/>
                </a:lnTo>
                <a:cubicBezTo>
                  <a:pt x="2531116" y="1096725"/>
                  <a:pt x="2540000" y="1182325"/>
                  <a:pt x="2540000" y="1270000"/>
                </a:cubicBezTo>
                <a:cubicBezTo>
                  <a:pt x="2540000" y="1971402"/>
                  <a:pt x="1971402" y="2540000"/>
                  <a:pt x="1270000" y="2540000"/>
                </a:cubicBezTo>
                <a:cubicBezTo>
                  <a:pt x="568598" y="2540000"/>
                  <a:pt x="0" y="1971402"/>
                  <a:pt x="0" y="1270000"/>
                </a:cubicBezTo>
                <a:cubicBezTo>
                  <a:pt x="0" y="568598"/>
                  <a:pt x="568598" y="0"/>
                  <a:pt x="1270000" y="0"/>
                </a:cubicBezTo>
                <a:close/>
              </a:path>
            </a:pathLst>
          </a:custGeom>
          <a:solidFill>
            <a:srgbClr val="C3AC7D">
              <a:alpha val="80000"/>
            </a:srgb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440097" y="2112209"/>
            <a:ext cx="2540000" cy="2540000"/>
          </a:xfrm>
          <a:prstGeom prst="ellipse">
            <a:avLst/>
          </a:prstGeom>
          <a:solidFill>
            <a:srgbClr val="5B8370">
              <a:alpha val="90000"/>
            </a:srgb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90332" y="2058150"/>
            <a:ext cx="2225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709566" y="2515970"/>
            <a:ext cx="1786572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2470269" y="2410424"/>
            <a:ext cx="265167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851941" y="4235938"/>
            <a:ext cx="2225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ctr"/>
            <a:r>
              <a:rPr lang="zh-CN" altLang="en-US" sz="1600" b="1" dirty="0">
                <a:effectLst/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71175" y="4693758"/>
            <a:ext cx="1786572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2831878" y="4588212"/>
            <a:ext cx="26516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610247" y="2831537"/>
            <a:ext cx="2225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ctr"/>
            <a:r>
              <a:rPr lang="zh-CN" altLang="en-US" sz="1600" b="1" dirty="0">
                <a:effectLst/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829481" y="3289357"/>
            <a:ext cx="1786572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4590184" y="3183811"/>
            <a:ext cx="26516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6469426" y="2203780"/>
            <a:ext cx="4375039" cy="707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69426" y="3677644"/>
            <a:ext cx="4375039" cy="707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69427" y="5007133"/>
            <a:ext cx="4375038" cy="707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6545103" y="1848856"/>
            <a:ext cx="2294021" cy="354924"/>
          </a:xfrm>
          <a:prstGeom prst="roundRect">
            <a:avLst/>
          </a:prstGeom>
          <a:solidFill>
            <a:srgbClr val="5B837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6545103" y="3324620"/>
            <a:ext cx="2294021" cy="354924"/>
          </a:xfrm>
          <a:prstGeom prst="roundRect">
            <a:avLst/>
          </a:prstGeom>
          <a:solidFill>
            <a:srgbClr val="C3AC7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6545103" y="4652209"/>
            <a:ext cx="2294021" cy="354924"/>
          </a:xfrm>
          <a:prstGeom prst="round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64ED279-C1E0-9DD7-0E80-6FDA21E520AD}"/>
              </a:ext>
            </a:extLst>
          </p:cNvPr>
          <p:cNvGrpSpPr/>
          <p:nvPr/>
        </p:nvGrpSpPr>
        <p:grpSpPr>
          <a:xfrm>
            <a:off x="921798" y="395384"/>
            <a:ext cx="3242330" cy="777799"/>
            <a:chOff x="950826" y="273641"/>
            <a:chExt cx="3242330" cy="77779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4155B1E-EC40-3C8E-8608-EFFB9C18BC99}"/>
                </a:ext>
              </a:extLst>
            </p:cNvPr>
            <p:cNvSpPr txBox="1"/>
            <p:nvPr/>
          </p:nvSpPr>
          <p:spPr>
            <a:xfrm>
              <a:off x="950826" y="273641"/>
              <a:ext cx="32423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研究内容及假设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33ECE09-9474-5F62-AE8A-0C2842E85310}"/>
                </a:ext>
              </a:extLst>
            </p:cNvPr>
            <p:cNvSpPr txBox="1"/>
            <p:nvPr/>
          </p:nvSpPr>
          <p:spPr>
            <a:xfrm>
              <a:off x="950826" y="712886"/>
              <a:ext cx="272920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189E71B-C18E-4AC5-A00A-447930B28BC5}"/>
              </a:ext>
            </a:extLst>
          </p:cNvPr>
          <p:cNvGrpSpPr/>
          <p:nvPr/>
        </p:nvGrpSpPr>
        <p:grpSpPr>
          <a:xfrm rot="5400000">
            <a:off x="404240" y="628682"/>
            <a:ext cx="532188" cy="252732"/>
            <a:chOff x="5635594" y="1198829"/>
            <a:chExt cx="969494" cy="46040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B867156-CD15-D26F-82F5-6237C001A630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7A7657AB-014C-A142-3AD0-31CD9CBE044F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55284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983587" y="1273874"/>
            <a:ext cx="4224826" cy="422482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68B7C2C-A35C-E9ED-086E-98EB82BC158E}"/>
              </a:ext>
            </a:extLst>
          </p:cNvPr>
          <p:cNvSpPr/>
          <p:nvPr/>
        </p:nvSpPr>
        <p:spPr>
          <a:xfrm>
            <a:off x="4408713" y="1699000"/>
            <a:ext cx="3374574" cy="3374572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EEA903C-9EFE-74EE-C062-A5DFD208D9C0}"/>
              </a:ext>
            </a:extLst>
          </p:cNvPr>
          <p:cNvGrpSpPr/>
          <p:nvPr/>
        </p:nvGrpSpPr>
        <p:grpSpPr>
          <a:xfrm>
            <a:off x="921798" y="395384"/>
            <a:ext cx="3242330" cy="777799"/>
            <a:chOff x="950826" y="273641"/>
            <a:chExt cx="3242330" cy="77779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5783D71-7CD4-D063-8753-4818ACC5DA9B}"/>
                </a:ext>
              </a:extLst>
            </p:cNvPr>
            <p:cNvSpPr txBox="1"/>
            <p:nvPr/>
          </p:nvSpPr>
          <p:spPr>
            <a:xfrm>
              <a:off x="950826" y="273641"/>
              <a:ext cx="32423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研究内容及假设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4257810-5165-C044-6DE4-2285FFC0E184}"/>
                </a:ext>
              </a:extLst>
            </p:cNvPr>
            <p:cNvSpPr txBox="1"/>
            <p:nvPr/>
          </p:nvSpPr>
          <p:spPr>
            <a:xfrm>
              <a:off x="950826" y="712886"/>
              <a:ext cx="272920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967EF22-85B7-AD9B-068E-44CB0A94C831}"/>
              </a:ext>
            </a:extLst>
          </p:cNvPr>
          <p:cNvGrpSpPr/>
          <p:nvPr/>
        </p:nvGrpSpPr>
        <p:grpSpPr>
          <a:xfrm rot="5400000">
            <a:off x="404240" y="628682"/>
            <a:ext cx="532188" cy="252732"/>
            <a:chOff x="5635594" y="1198829"/>
            <a:chExt cx="969494" cy="460406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63FA813-BC42-95A5-7BF9-D99E9090A9F4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AE2F18E-99E7-25EE-C897-7C304C0DA91C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EE37E391-3AFB-8E47-6BAD-7999DB9373FE}"/>
              </a:ext>
            </a:extLst>
          </p:cNvPr>
          <p:cNvSpPr/>
          <p:nvPr/>
        </p:nvSpPr>
        <p:spPr>
          <a:xfrm>
            <a:off x="3903763" y="1953380"/>
            <a:ext cx="584775" cy="584775"/>
          </a:xfrm>
          <a:prstGeom prst="ellipse">
            <a:avLst/>
          </a:prstGeom>
          <a:solidFill>
            <a:srgbClr val="C3AC7D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01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C0F9379-D71D-E4B6-651C-78F5F0B50F78}"/>
              </a:ext>
            </a:extLst>
          </p:cNvPr>
          <p:cNvSpPr/>
          <p:nvPr/>
        </p:nvSpPr>
        <p:spPr>
          <a:xfrm>
            <a:off x="7703463" y="1953380"/>
            <a:ext cx="584775" cy="584775"/>
          </a:xfrm>
          <a:prstGeom prst="ellipse">
            <a:avLst/>
          </a:prstGeom>
          <a:solidFill>
            <a:srgbClr val="5B837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02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141D773D-AC8D-1081-42DA-6C9A18FD7DB6}"/>
              </a:ext>
            </a:extLst>
          </p:cNvPr>
          <p:cNvSpPr/>
          <p:nvPr/>
        </p:nvSpPr>
        <p:spPr>
          <a:xfrm>
            <a:off x="3903763" y="4234418"/>
            <a:ext cx="584775" cy="584775"/>
          </a:xfrm>
          <a:prstGeom prst="ellipse">
            <a:avLst/>
          </a:prstGeom>
          <a:solidFill>
            <a:srgbClr val="5B837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03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66ABE406-A1EB-2DCA-3C2C-476F75E883A7}"/>
              </a:ext>
            </a:extLst>
          </p:cNvPr>
          <p:cNvSpPr/>
          <p:nvPr/>
        </p:nvSpPr>
        <p:spPr>
          <a:xfrm>
            <a:off x="7703463" y="4234418"/>
            <a:ext cx="584775" cy="584775"/>
          </a:xfrm>
          <a:prstGeom prst="ellipse">
            <a:avLst/>
          </a:prstGeom>
          <a:solidFill>
            <a:srgbClr val="C3AC7D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04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E8D4312-7DA1-29BB-3E98-15DFA8CA5D18}"/>
              </a:ext>
            </a:extLst>
          </p:cNvPr>
          <p:cNvGrpSpPr/>
          <p:nvPr/>
        </p:nvGrpSpPr>
        <p:grpSpPr>
          <a:xfrm>
            <a:off x="8332461" y="1953380"/>
            <a:ext cx="2796452" cy="1107996"/>
            <a:chOff x="1369345" y="3648755"/>
            <a:chExt cx="2796452" cy="110799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0DAE61C-48E1-51E9-7C17-74B8F7B56267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E79886E-33F1-68F5-6F0F-84DA94848DDF}"/>
                </a:ext>
              </a:extLst>
            </p:cNvPr>
            <p:cNvSpPr txBox="1"/>
            <p:nvPr/>
          </p:nvSpPr>
          <p:spPr>
            <a:xfrm>
              <a:off x="1369345" y="4018087"/>
              <a:ext cx="2796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F7BE778-70E9-CCB4-2900-7036F49B50CA}"/>
              </a:ext>
            </a:extLst>
          </p:cNvPr>
          <p:cNvGrpSpPr/>
          <p:nvPr/>
        </p:nvGrpSpPr>
        <p:grpSpPr>
          <a:xfrm>
            <a:off x="1014881" y="1953380"/>
            <a:ext cx="2796452" cy="1107996"/>
            <a:chOff x="1369345" y="3648755"/>
            <a:chExt cx="2796452" cy="110799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78026D5-1BE2-623F-2D37-2DC8D640E391}"/>
                </a:ext>
              </a:extLst>
            </p:cNvPr>
            <p:cNvSpPr txBox="1"/>
            <p:nvPr/>
          </p:nvSpPr>
          <p:spPr>
            <a:xfrm>
              <a:off x="2388261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4AFDDD8-391B-F50E-E4E6-986D9DA00B67}"/>
                </a:ext>
              </a:extLst>
            </p:cNvPr>
            <p:cNvSpPr txBox="1"/>
            <p:nvPr/>
          </p:nvSpPr>
          <p:spPr>
            <a:xfrm>
              <a:off x="1369345" y="4018087"/>
              <a:ext cx="2796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ABED902-372C-6FB3-2B50-E36BF83FF3AF}"/>
              </a:ext>
            </a:extLst>
          </p:cNvPr>
          <p:cNvGrpSpPr/>
          <p:nvPr/>
        </p:nvGrpSpPr>
        <p:grpSpPr>
          <a:xfrm>
            <a:off x="8332461" y="4305329"/>
            <a:ext cx="2796452" cy="1107996"/>
            <a:chOff x="1369345" y="3648755"/>
            <a:chExt cx="2796452" cy="110799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7FD821F-9AB0-ED7B-E36C-F4016A5CD07A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A545C57-11FF-51A4-2BB8-23D1DF2CFCAF}"/>
                </a:ext>
              </a:extLst>
            </p:cNvPr>
            <p:cNvSpPr txBox="1"/>
            <p:nvPr/>
          </p:nvSpPr>
          <p:spPr>
            <a:xfrm>
              <a:off x="1369345" y="4018087"/>
              <a:ext cx="2796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9B7A1EC-C3AF-6664-1545-3986670BD54A}"/>
              </a:ext>
            </a:extLst>
          </p:cNvPr>
          <p:cNvGrpSpPr/>
          <p:nvPr/>
        </p:nvGrpSpPr>
        <p:grpSpPr>
          <a:xfrm>
            <a:off x="1014881" y="4305329"/>
            <a:ext cx="2796452" cy="1107996"/>
            <a:chOff x="1369345" y="3648755"/>
            <a:chExt cx="2796452" cy="110799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5B7D66B-1993-1B9D-4788-DBBB76009264}"/>
                </a:ext>
              </a:extLst>
            </p:cNvPr>
            <p:cNvSpPr txBox="1"/>
            <p:nvPr/>
          </p:nvSpPr>
          <p:spPr>
            <a:xfrm>
              <a:off x="2388261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7E5AEE0-FF84-02DF-174B-CE8721C23A9C}"/>
                </a:ext>
              </a:extLst>
            </p:cNvPr>
            <p:cNvSpPr txBox="1"/>
            <p:nvPr/>
          </p:nvSpPr>
          <p:spPr>
            <a:xfrm>
              <a:off x="1369345" y="4018087"/>
              <a:ext cx="2796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12466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5400000">
            <a:off x="3275465" y="598061"/>
            <a:ext cx="762001" cy="4439191"/>
          </a:xfrm>
          <a:custGeom>
            <a:avLst/>
            <a:gdLst>
              <a:gd name="connsiteX0" fmla="*/ 70116 w 762001"/>
              <a:gd name="connsiteY0" fmla="*/ 4052106 h 4439191"/>
              <a:gd name="connsiteX1" fmla="*/ 381001 w 762001"/>
              <a:gd name="connsiteY1" fmla="*/ 4362991 h 4439191"/>
              <a:gd name="connsiteX2" fmla="*/ 691886 w 762001"/>
              <a:gd name="connsiteY2" fmla="*/ 4052106 h 4439191"/>
              <a:gd name="connsiteX3" fmla="*/ 381001 w 762001"/>
              <a:gd name="connsiteY3" fmla="*/ 3741221 h 4439191"/>
              <a:gd name="connsiteX4" fmla="*/ 70116 w 762001"/>
              <a:gd name="connsiteY4" fmla="*/ 4052106 h 4439191"/>
              <a:gd name="connsiteX5" fmla="*/ 0 w 762001"/>
              <a:gd name="connsiteY5" fmla="*/ 4058191 h 4439191"/>
              <a:gd name="connsiteX6" fmla="*/ 0 w 762001"/>
              <a:gd name="connsiteY6" fmla="*/ 514891 h 4439191"/>
              <a:gd name="connsiteX7" fmla="*/ 232698 w 762001"/>
              <a:gd name="connsiteY7" fmla="*/ 163832 h 4439191"/>
              <a:gd name="connsiteX8" fmla="*/ 293045 w 762001"/>
              <a:gd name="connsiteY8" fmla="*/ 151648 h 4439191"/>
              <a:gd name="connsiteX9" fmla="*/ 381001 w 762001"/>
              <a:gd name="connsiteY9" fmla="*/ 0 h 4439191"/>
              <a:gd name="connsiteX10" fmla="*/ 468957 w 762001"/>
              <a:gd name="connsiteY10" fmla="*/ 151648 h 4439191"/>
              <a:gd name="connsiteX11" fmla="*/ 529303 w 762001"/>
              <a:gd name="connsiteY11" fmla="*/ 163832 h 4439191"/>
              <a:gd name="connsiteX12" fmla="*/ 762001 w 762001"/>
              <a:gd name="connsiteY12" fmla="*/ 514891 h 4439191"/>
              <a:gd name="connsiteX13" fmla="*/ 762001 w 762001"/>
              <a:gd name="connsiteY13" fmla="*/ 4058191 h 4439191"/>
              <a:gd name="connsiteX14" fmla="*/ 381001 w 762001"/>
              <a:gd name="connsiteY14" fmla="*/ 4439191 h 4439191"/>
              <a:gd name="connsiteX15" fmla="*/ 0 w 762001"/>
              <a:gd name="connsiteY15" fmla="*/ 4058191 h 443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2001" h="4439191">
                <a:moveTo>
                  <a:pt x="70116" y="4052106"/>
                </a:moveTo>
                <a:cubicBezTo>
                  <a:pt x="70116" y="4223803"/>
                  <a:pt x="209304" y="4362991"/>
                  <a:pt x="381001" y="4362991"/>
                </a:cubicBezTo>
                <a:cubicBezTo>
                  <a:pt x="552698" y="4362991"/>
                  <a:pt x="691886" y="4223803"/>
                  <a:pt x="691886" y="4052106"/>
                </a:cubicBezTo>
                <a:cubicBezTo>
                  <a:pt x="691886" y="3880409"/>
                  <a:pt x="552698" y="3741221"/>
                  <a:pt x="381001" y="3741221"/>
                </a:cubicBezTo>
                <a:cubicBezTo>
                  <a:pt x="209304" y="3741221"/>
                  <a:pt x="70116" y="3880409"/>
                  <a:pt x="70116" y="4052106"/>
                </a:cubicBezTo>
                <a:close/>
                <a:moveTo>
                  <a:pt x="0" y="4058191"/>
                </a:moveTo>
                <a:lnTo>
                  <a:pt x="0" y="514891"/>
                </a:lnTo>
                <a:cubicBezTo>
                  <a:pt x="0" y="357076"/>
                  <a:pt x="95952" y="221671"/>
                  <a:pt x="232698" y="163832"/>
                </a:cubicBezTo>
                <a:lnTo>
                  <a:pt x="293045" y="151648"/>
                </a:lnTo>
                <a:lnTo>
                  <a:pt x="381001" y="0"/>
                </a:lnTo>
                <a:lnTo>
                  <a:pt x="468957" y="151648"/>
                </a:lnTo>
                <a:lnTo>
                  <a:pt x="529303" y="163832"/>
                </a:lnTo>
                <a:cubicBezTo>
                  <a:pt x="666049" y="221671"/>
                  <a:pt x="762001" y="357076"/>
                  <a:pt x="762001" y="514891"/>
                </a:cubicBezTo>
                <a:lnTo>
                  <a:pt x="762001" y="4058191"/>
                </a:lnTo>
                <a:cubicBezTo>
                  <a:pt x="762001" y="4268611"/>
                  <a:pt x="591421" y="4439191"/>
                  <a:pt x="381001" y="4439191"/>
                </a:cubicBezTo>
                <a:cubicBezTo>
                  <a:pt x="170580" y="4439191"/>
                  <a:pt x="0" y="4268611"/>
                  <a:pt x="0" y="4058191"/>
                </a:cubicBezTo>
                <a:close/>
              </a:path>
            </a:pathLst>
          </a:custGeom>
          <a:solidFill>
            <a:srgbClr val="5B8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 rot="5400000">
            <a:off x="3275465" y="1735437"/>
            <a:ext cx="762001" cy="4439191"/>
          </a:xfrm>
          <a:custGeom>
            <a:avLst/>
            <a:gdLst>
              <a:gd name="connsiteX0" fmla="*/ 55209 w 762001"/>
              <a:gd name="connsiteY0" fmla="*/ 4052106 h 4439191"/>
              <a:gd name="connsiteX1" fmla="*/ 366094 w 762001"/>
              <a:gd name="connsiteY1" fmla="*/ 4362991 h 4439191"/>
              <a:gd name="connsiteX2" fmla="*/ 676979 w 762001"/>
              <a:gd name="connsiteY2" fmla="*/ 4052106 h 4439191"/>
              <a:gd name="connsiteX3" fmla="*/ 366094 w 762001"/>
              <a:gd name="connsiteY3" fmla="*/ 3741221 h 4439191"/>
              <a:gd name="connsiteX4" fmla="*/ 55209 w 762001"/>
              <a:gd name="connsiteY4" fmla="*/ 4052106 h 4439191"/>
              <a:gd name="connsiteX5" fmla="*/ 0 w 762001"/>
              <a:gd name="connsiteY5" fmla="*/ 4058191 h 4439191"/>
              <a:gd name="connsiteX6" fmla="*/ 0 w 762001"/>
              <a:gd name="connsiteY6" fmla="*/ 514891 h 4439191"/>
              <a:gd name="connsiteX7" fmla="*/ 232698 w 762001"/>
              <a:gd name="connsiteY7" fmla="*/ 163832 h 4439191"/>
              <a:gd name="connsiteX8" fmla="*/ 293045 w 762001"/>
              <a:gd name="connsiteY8" fmla="*/ 151648 h 4439191"/>
              <a:gd name="connsiteX9" fmla="*/ 381001 w 762001"/>
              <a:gd name="connsiteY9" fmla="*/ 0 h 4439191"/>
              <a:gd name="connsiteX10" fmla="*/ 468957 w 762001"/>
              <a:gd name="connsiteY10" fmla="*/ 151648 h 4439191"/>
              <a:gd name="connsiteX11" fmla="*/ 529303 w 762001"/>
              <a:gd name="connsiteY11" fmla="*/ 163832 h 4439191"/>
              <a:gd name="connsiteX12" fmla="*/ 762001 w 762001"/>
              <a:gd name="connsiteY12" fmla="*/ 514891 h 4439191"/>
              <a:gd name="connsiteX13" fmla="*/ 762001 w 762001"/>
              <a:gd name="connsiteY13" fmla="*/ 4058191 h 4439191"/>
              <a:gd name="connsiteX14" fmla="*/ 381001 w 762001"/>
              <a:gd name="connsiteY14" fmla="*/ 4439191 h 4439191"/>
              <a:gd name="connsiteX15" fmla="*/ 0 w 762001"/>
              <a:gd name="connsiteY15" fmla="*/ 4058191 h 443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2001" h="4439191">
                <a:moveTo>
                  <a:pt x="55209" y="4052106"/>
                </a:moveTo>
                <a:cubicBezTo>
                  <a:pt x="55209" y="4223803"/>
                  <a:pt x="194397" y="4362991"/>
                  <a:pt x="366094" y="4362991"/>
                </a:cubicBezTo>
                <a:cubicBezTo>
                  <a:pt x="537791" y="4362991"/>
                  <a:pt x="676979" y="4223803"/>
                  <a:pt x="676979" y="4052106"/>
                </a:cubicBezTo>
                <a:cubicBezTo>
                  <a:pt x="676979" y="3880409"/>
                  <a:pt x="537791" y="3741221"/>
                  <a:pt x="366094" y="3741221"/>
                </a:cubicBezTo>
                <a:cubicBezTo>
                  <a:pt x="194397" y="3741221"/>
                  <a:pt x="55209" y="3880409"/>
                  <a:pt x="55209" y="4052106"/>
                </a:cubicBezTo>
                <a:close/>
                <a:moveTo>
                  <a:pt x="0" y="4058191"/>
                </a:moveTo>
                <a:lnTo>
                  <a:pt x="0" y="514891"/>
                </a:lnTo>
                <a:cubicBezTo>
                  <a:pt x="0" y="357076"/>
                  <a:pt x="95952" y="221671"/>
                  <a:pt x="232698" y="163832"/>
                </a:cubicBezTo>
                <a:lnTo>
                  <a:pt x="293045" y="151648"/>
                </a:lnTo>
                <a:lnTo>
                  <a:pt x="381001" y="0"/>
                </a:lnTo>
                <a:lnTo>
                  <a:pt x="468957" y="151648"/>
                </a:lnTo>
                <a:lnTo>
                  <a:pt x="529303" y="163832"/>
                </a:lnTo>
                <a:cubicBezTo>
                  <a:pt x="666049" y="221671"/>
                  <a:pt x="762001" y="357076"/>
                  <a:pt x="762001" y="514891"/>
                </a:cubicBezTo>
                <a:lnTo>
                  <a:pt x="762001" y="4058191"/>
                </a:lnTo>
                <a:cubicBezTo>
                  <a:pt x="762001" y="4268611"/>
                  <a:pt x="591421" y="4439191"/>
                  <a:pt x="381001" y="4439191"/>
                </a:cubicBezTo>
                <a:cubicBezTo>
                  <a:pt x="170580" y="4439191"/>
                  <a:pt x="0" y="4268611"/>
                  <a:pt x="0" y="4058191"/>
                </a:cubicBezTo>
                <a:close/>
              </a:path>
            </a:pathLst>
          </a:custGeom>
          <a:solidFill>
            <a:srgbClr val="C3A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 rot="16200000">
            <a:off x="8227558" y="217060"/>
            <a:ext cx="762001" cy="4439191"/>
          </a:xfrm>
          <a:custGeom>
            <a:avLst/>
            <a:gdLst>
              <a:gd name="connsiteX0" fmla="*/ 691886 w 762001"/>
              <a:gd name="connsiteY0" fmla="*/ 4058191 h 4439191"/>
              <a:gd name="connsiteX1" fmla="*/ 381001 w 762001"/>
              <a:gd name="connsiteY1" fmla="*/ 3747306 h 4439191"/>
              <a:gd name="connsiteX2" fmla="*/ 70116 w 762001"/>
              <a:gd name="connsiteY2" fmla="*/ 4058191 h 4439191"/>
              <a:gd name="connsiteX3" fmla="*/ 381001 w 762001"/>
              <a:gd name="connsiteY3" fmla="*/ 4369076 h 4439191"/>
              <a:gd name="connsiteX4" fmla="*/ 691886 w 762001"/>
              <a:gd name="connsiteY4" fmla="*/ 4058191 h 4439191"/>
              <a:gd name="connsiteX5" fmla="*/ 762001 w 762001"/>
              <a:gd name="connsiteY5" fmla="*/ 514891 h 4439191"/>
              <a:gd name="connsiteX6" fmla="*/ 762001 w 762001"/>
              <a:gd name="connsiteY6" fmla="*/ 4058191 h 4439191"/>
              <a:gd name="connsiteX7" fmla="*/ 381001 w 762001"/>
              <a:gd name="connsiteY7" fmla="*/ 4439191 h 4439191"/>
              <a:gd name="connsiteX8" fmla="*/ 0 w 762001"/>
              <a:gd name="connsiteY8" fmla="*/ 4058191 h 4439191"/>
              <a:gd name="connsiteX9" fmla="*/ 0 w 762001"/>
              <a:gd name="connsiteY9" fmla="*/ 514891 h 4439191"/>
              <a:gd name="connsiteX10" fmla="*/ 232698 w 762001"/>
              <a:gd name="connsiteY10" fmla="*/ 163832 h 4439191"/>
              <a:gd name="connsiteX11" fmla="*/ 293045 w 762001"/>
              <a:gd name="connsiteY11" fmla="*/ 151648 h 4439191"/>
              <a:gd name="connsiteX12" fmla="*/ 381001 w 762001"/>
              <a:gd name="connsiteY12" fmla="*/ 0 h 4439191"/>
              <a:gd name="connsiteX13" fmla="*/ 468957 w 762001"/>
              <a:gd name="connsiteY13" fmla="*/ 151648 h 4439191"/>
              <a:gd name="connsiteX14" fmla="*/ 529303 w 762001"/>
              <a:gd name="connsiteY14" fmla="*/ 163832 h 4439191"/>
              <a:gd name="connsiteX15" fmla="*/ 762001 w 762001"/>
              <a:gd name="connsiteY15" fmla="*/ 514891 h 443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2001" h="4439191">
                <a:moveTo>
                  <a:pt x="691886" y="4058191"/>
                </a:moveTo>
                <a:cubicBezTo>
                  <a:pt x="691886" y="3886494"/>
                  <a:pt x="552698" y="3747306"/>
                  <a:pt x="381001" y="3747306"/>
                </a:cubicBezTo>
                <a:cubicBezTo>
                  <a:pt x="209304" y="3747306"/>
                  <a:pt x="70116" y="3886494"/>
                  <a:pt x="70116" y="4058191"/>
                </a:cubicBezTo>
                <a:cubicBezTo>
                  <a:pt x="70116" y="4229888"/>
                  <a:pt x="209304" y="4369076"/>
                  <a:pt x="381001" y="4369076"/>
                </a:cubicBezTo>
                <a:cubicBezTo>
                  <a:pt x="552698" y="4369076"/>
                  <a:pt x="691886" y="4229888"/>
                  <a:pt x="691886" y="4058191"/>
                </a:cubicBezTo>
                <a:close/>
                <a:moveTo>
                  <a:pt x="762001" y="514891"/>
                </a:moveTo>
                <a:lnTo>
                  <a:pt x="762001" y="4058191"/>
                </a:lnTo>
                <a:cubicBezTo>
                  <a:pt x="762001" y="4268611"/>
                  <a:pt x="591421" y="4439191"/>
                  <a:pt x="381001" y="4439191"/>
                </a:cubicBezTo>
                <a:cubicBezTo>
                  <a:pt x="170580" y="4439191"/>
                  <a:pt x="0" y="4268611"/>
                  <a:pt x="0" y="4058191"/>
                </a:cubicBezTo>
                <a:lnTo>
                  <a:pt x="0" y="514891"/>
                </a:lnTo>
                <a:cubicBezTo>
                  <a:pt x="0" y="357076"/>
                  <a:pt x="95952" y="221671"/>
                  <a:pt x="232698" y="163832"/>
                </a:cubicBezTo>
                <a:lnTo>
                  <a:pt x="293045" y="151648"/>
                </a:lnTo>
                <a:lnTo>
                  <a:pt x="381001" y="0"/>
                </a:lnTo>
                <a:lnTo>
                  <a:pt x="468957" y="151648"/>
                </a:lnTo>
                <a:lnTo>
                  <a:pt x="529303" y="163832"/>
                </a:lnTo>
                <a:cubicBezTo>
                  <a:pt x="666049" y="221671"/>
                  <a:pt x="762001" y="357076"/>
                  <a:pt x="762001" y="514891"/>
                </a:cubicBezTo>
                <a:close/>
              </a:path>
            </a:pathLst>
          </a:custGeom>
          <a:solidFill>
            <a:srgbClr val="C3A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 rot="16200000">
            <a:off x="8227558" y="1378214"/>
            <a:ext cx="762001" cy="4439191"/>
          </a:xfrm>
          <a:custGeom>
            <a:avLst/>
            <a:gdLst>
              <a:gd name="connsiteX0" fmla="*/ 691886 w 762001"/>
              <a:gd name="connsiteY0" fmla="*/ 4058191 h 4439191"/>
              <a:gd name="connsiteX1" fmla="*/ 381001 w 762001"/>
              <a:gd name="connsiteY1" fmla="*/ 3747306 h 4439191"/>
              <a:gd name="connsiteX2" fmla="*/ 70116 w 762001"/>
              <a:gd name="connsiteY2" fmla="*/ 4058191 h 4439191"/>
              <a:gd name="connsiteX3" fmla="*/ 381001 w 762001"/>
              <a:gd name="connsiteY3" fmla="*/ 4369076 h 4439191"/>
              <a:gd name="connsiteX4" fmla="*/ 691886 w 762001"/>
              <a:gd name="connsiteY4" fmla="*/ 4058191 h 4439191"/>
              <a:gd name="connsiteX5" fmla="*/ 762001 w 762001"/>
              <a:gd name="connsiteY5" fmla="*/ 514891 h 4439191"/>
              <a:gd name="connsiteX6" fmla="*/ 762001 w 762001"/>
              <a:gd name="connsiteY6" fmla="*/ 4058191 h 4439191"/>
              <a:gd name="connsiteX7" fmla="*/ 381001 w 762001"/>
              <a:gd name="connsiteY7" fmla="*/ 4439191 h 4439191"/>
              <a:gd name="connsiteX8" fmla="*/ 0 w 762001"/>
              <a:gd name="connsiteY8" fmla="*/ 4058191 h 4439191"/>
              <a:gd name="connsiteX9" fmla="*/ 0 w 762001"/>
              <a:gd name="connsiteY9" fmla="*/ 514891 h 4439191"/>
              <a:gd name="connsiteX10" fmla="*/ 232698 w 762001"/>
              <a:gd name="connsiteY10" fmla="*/ 163832 h 4439191"/>
              <a:gd name="connsiteX11" fmla="*/ 293045 w 762001"/>
              <a:gd name="connsiteY11" fmla="*/ 151648 h 4439191"/>
              <a:gd name="connsiteX12" fmla="*/ 381001 w 762001"/>
              <a:gd name="connsiteY12" fmla="*/ 0 h 4439191"/>
              <a:gd name="connsiteX13" fmla="*/ 468957 w 762001"/>
              <a:gd name="connsiteY13" fmla="*/ 151648 h 4439191"/>
              <a:gd name="connsiteX14" fmla="*/ 529303 w 762001"/>
              <a:gd name="connsiteY14" fmla="*/ 163832 h 4439191"/>
              <a:gd name="connsiteX15" fmla="*/ 762001 w 762001"/>
              <a:gd name="connsiteY15" fmla="*/ 514891 h 443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2001" h="4439191">
                <a:moveTo>
                  <a:pt x="691886" y="4058191"/>
                </a:moveTo>
                <a:cubicBezTo>
                  <a:pt x="691886" y="3886494"/>
                  <a:pt x="552698" y="3747306"/>
                  <a:pt x="381001" y="3747306"/>
                </a:cubicBezTo>
                <a:cubicBezTo>
                  <a:pt x="209304" y="3747306"/>
                  <a:pt x="70116" y="3886494"/>
                  <a:pt x="70116" y="4058191"/>
                </a:cubicBezTo>
                <a:cubicBezTo>
                  <a:pt x="70116" y="4229888"/>
                  <a:pt x="209304" y="4369076"/>
                  <a:pt x="381001" y="4369076"/>
                </a:cubicBezTo>
                <a:cubicBezTo>
                  <a:pt x="552698" y="4369076"/>
                  <a:pt x="691886" y="4229888"/>
                  <a:pt x="691886" y="4058191"/>
                </a:cubicBezTo>
                <a:close/>
                <a:moveTo>
                  <a:pt x="762001" y="514891"/>
                </a:moveTo>
                <a:lnTo>
                  <a:pt x="762001" y="4058191"/>
                </a:lnTo>
                <a:cubicBezTo>
                  <a:pt x="762001" y="4268611"/>
                  <a:pt x="591421" y="4439191"/>
                  <a:pt x="381001" y="4439191"/>
                </a:cubicBezTo>
                <a:cubicBezTo>
                  <a:pt x="170580" y="4439191"/>
                  <a:pt x="0" y="4268611"/>
                  <a:pt x="0" y="4058191"/>
                </a:cubicBezTo>
                <a:lnTo>
                  <a:pt x="0" y="514891"/>
                </a:lnTo>
                <a:cubicBezTo>
                  <a:pt x="0" y="357076"/>
                  <a:pt x="95952" y="221671"/>
                  <a:pt x="232698" y="163832"/>
                </a:cubicBezTo>
                <a:lnTo>
                  <a:pt x="293045" y="151648"/>
                </a:lnTo>
                <a:lnTo>
                  <a:pt x="381001" y="0"/>
                </a:lnTo>
                <a:lnTo>
                  <a:pt x="468957" y="151648"/>
                </a:lnTo>
                <a:lnTo>
                  <a:pt x="529303" y="163832"/>
                </a:lnTo>
                <a:cubicBezTo>
                  <a:pt x="666049" y="221671"/>
                  <a:pt x="762001" y="357076"/>
                  <a:pt x="762001" y="514891"/>
                </a:cubicBezTo>
                <a:close/>
              </a:path>
            </a:pathLst>
          </a:custGeom>
          <a:solidFill>
            <a:srgbClr val="5B8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11040" y="2542488"/>
            <a:ext cx="2865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985670" y="3336199"/>
            <a:ext cx="2865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85670" y="2183031"/>
            <a:ext cx="2865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72719" y="3678516"/>
            <a:ext cx="2865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2F391A3-D3CB-DEAE-3D82-67A72ADE54E6}"/>
              </a:ext>
            </a:extLst>
          </p:cNvPr>
          <p:cNvGrpSpPr/>
          <p:nvPr/>
        </p:nvGrpSpPr>
        <p:grpSpPr>
          <a:xfrm>
            <a:off x="921798" y="395384"/>
            <a:ext cx="3242330" cy="777799"/>
            <a:chOff x="950826" y="273641"/>
            <a:chExt cx="3242330" cy="77779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7DA7E81-D2D9-9EA2-D067-6BDFAB2FF988}"/>
                </a:ext>
              </a:extLst>
            </p:cNvPr>
            <p:cNvSpPr txBox="1"/>
            <p:nvPr/>
          </p:nvSpPr>
          <p:spPr>
            <a:xfrm>
              <a:off x="950826" y="273641"/>
              <a:ext cx="32423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研究内容及假设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4C7DD4C-BE5B-4358-7E7D-4AC0947C9FAE}"/>
                </a:ext>
              </a:extLst>
            </p:cNvPr>
            <p:cNvSpPr txBox="1"/>
            <p:nvPr/>
          </p:nvSpPr>
          <p:spPr>
            <a:xfrm>
              <a:off x="950826" y="712886"/>
              <a:ext cx="272920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4F7EF34-F86E-7A37-C0BA-DCB7324B1C91}"/>
              </a:ext>
            </a:extLst>
          </p:cNvPr>
          <p:cNvGrpSpPr/>
          <p:nvPr/>
        </p:nvGrpSpPr>
        <p:grpSpPr>
          <a:xfrm rot="5400000">
            <a:off x="404240" y="628682"/>
            <a:ext cx="532188" cy="252732"/>
            <a:chOff x="5635594" y="1198829"/>
            <a:chExt cx="969494" cy="460406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6C2A9AC-63BB-8C54-A504-048CD87A49E7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D15F8BC-5365-F9F9-B51F-7B6656312620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15787DA-4DD2-D9CC-E99F-4E882B85652C}"/>
              </a:ext>
            </a:extLst>
          </p:cNvPr>
          <p:cNvSpPr/>
          <p:nvPr/>
        </p:nvSpPr>
        <p:spPr>
          <a:xfrm>
            <a:off x="5875609" y="1654106"/>
            <a:ext cx="513354" cy="3078074"/>
          </a:xfrm>
          <a:custGeom>
            <a:avLst/>
            <a:gdLst>
              <a:gd name="connsiteX0" fmla="*/ 508000 w 508000"/>
              <a:gd name="connsiteY0" fmla="*/ 0 h 1509486"/>
              <a:gd name="connsiteX1" fmla="*/ 14514 w 508000"/>
              <a:gd name="connsiteY1" fmla="*/ 362857 h 1509486"/>
              <a:gd name="connsiteX2" fmla="*/ 493485 w 508000"/>
              <a:gd name="connsiteY2" fmla="*/ 1146629 h 1509486"/>
              <a:gd name="connsiteX3" fmla="*/ 0 w 508000"/>
              <a:gd name="connsiteY3" fmla="*/ 1509486 h 150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000" h="1509486">
                <a:moveTo>
                  <a:pt x="508000" y="0"/>
                </a:moveTo>
                <a:cubicBezTo>
                  <a:pt x="262466" y="85876"/>
                  <a:pt x="16933" y="171752"/>
                  <a:pt x="14514" y="362857"/>
                </a:cubicBezTo>
                <a:cubicBezTo>
                  <a:pt x="12095" y="553962"/>
                  <a:pt x="495904" y="955524"/>
                  <a:pt x="493485" y="1146629"/>
                </a:cubicBezTo>
                <a:cubicBezTo>
                  <a:pt x="491066" y="1337734"/>
                  <a:pt x="245533" y="1423610"/>
                  <a:pt x="0" y="1509486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4318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51433E3-E874-1C46-096E-8CBC896DB732}"/>
              </a:ext>
            </a:extLst>
          </p:cNvPr>
          <p:cNvSpPr/>
          <p:nvPr/>
        </p:nvSpPr>
        <p:spPr>
          <a:xfrm>
            <a:off x="5422408" y="-114300"/>
            <a:ext cx="7264892" cy="1973065"/>
          </a:xfrm>
          <a:custGeom>
            <a:avLst/>
            <a:gdLst>
              <a:gd name="connsiteX0" fmla="*/ 457692 w 7264892"/>
              <a:gd name="connsiteY0" fmla="*/ 0 h 1973065"/>
              <a:gd name="connsiteX1" fmla="*/ 492 w 7264892"/>
              <a:gd name="connsiteY1" fmla="*/ 774700 h 1973065"/>
              <a:gd name="connsiteX2" fmla="*/ 533892 w 7264892"/>
              <a:gd name="connsiteY2" fmla="*/ 1155700 h 1973065"/>
              <a:gd name="connsiteX3" fmla="*/ 1829292 w 7264892"/>
              <a:gd name="connsiteY3" fmla="*/ 1524000 h 1973065"/>
              <a:gd name="connsiteX4" fmla="*/ 3226292 w 7264892"/>
              <a:gd name="connsiteY4" fmla="*/ 1968500 h 1973065"/>
              <a:gd name="connsiteX5" fmla="*/ 5372592 w 7264892"/>
              <a:gd name="connsiteY5" fmla="*/ 1752600 h 1973065"/>
              <a:gd name="connsiteX6" fmla="*/ 7264892 w 7264892"/>
              <a:gd name="connsiteY6" fmla="*/ 1714500 h 1973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64892" h="1973065">
                <a:moveTo>
                  <a:pt x="457692" y="0"/>
                </a:moveTo>
                <a:cubicBezTo>
                  <a:pt x="222742" y="291041"/>
                  <a:pt x="-12208" y="582083"/>
                  <a:pt x="492" y="774700"/>
                </a:cubicBezTo>
                <a:cubicBezTo>
                  <a:pt x="13192" y="967317"/>
                  <a:pt x="229092" y="1030817"/>
                  <a:pt x="533892" y="1155700"/>
                </a:cubicBezTo>
                <a:cubicBezTo>
                  <a:pt x="838692" y="1280583"/>
                  <a:pt x="1380559" y="1388533"/>
                  <a:pt x="1829292" y="1524000"/>
                </a:cubicBezTo>
                <a:cubicBezTo>
                  <a:pt x="2278025" y="1659467"/>
                  <a:pt x="2635742" y="1930400"/>
                  <a:pt x="3226292" y="1968500"/>
                </a:cubicBezTo>
                <a:cubicBezTo>
                  <a:pt x="3816842" y="2006600"/>
                  <a:pt x="4699492" y="1794933"/>
                  <a:pt x="5372592" y="1752600"/>
                </a:cubicBezTo>
                <a:cubicBezTo>
                  <a:pt x="6045692" y="1710267"/>
                  <a:pt x="6655292" y="1712383"/>
                  <a:pt x="7264892" y="17145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45297AE-E1F7-45B8-A710-B9E5FC2D8187}"/>
              </a:ext>
            </a:extLst>
          </p:cNvPr>
          <p:cNvSpPr/>
          <p:nvPr/>
        </p:nvSpPr>
        <p:spPr>
          <a:xfrm>
            <a:off x="6766386" y="1"/>
            <a:ext cx="5425614" cy="2671209"/>
          </a:xfrm>
          <a:custGeom>
            <a:avLst/>
            <a:gdLst>
              <a:gd name="connsiteX0" fmla="*/ 0 w 5425614"/>
              <a:gd name="connsiteY0" fmla="*/ 0 h 2671209"/>
              <a:gd name="connsiteX1" fmla="*/ 5425614 w 5425614"/>
              <a:gd name="connsiteY1" fmla="*/ 0 h 2671209"/>
              <a:gd name="connsiteX2" fmla="*/ 5425614 w 5425614"/>
              <a:gd name="connsiteY2" fmla="*/ 2671209 h 2671209"/>
              <a:gd name="connsiteX3" fmla="*/ 5285517 w 5425614"/>
              <a:gd name="connsiteY3" fmla="*/ 2647156 h 2671209"/>
              <a:gd name="connsiteX4" fmla="*/ 4777914 w 5425614"/>
              <a:gd name="connsiteY4" fmla="*/ 2501900 h 2671209"/>
              <a:gd name="connsiteX5" fmla="*/ 3876214 w 5425614"/>
              <a:gd name="connsiteY5" fmla="*/ 1943100 h 2671209"/>
              <a:gd name="connsiteX6" fmla="*/ 1653714 w 5425614"/>
              <a:gd name="connsiteY6" fmla="*/ 1155700 h 2671209"/>
              <a:gd name="connsiteX7" fmla="*/ 612314 w 5425614"/>
              <a:gd name="connsiteY7" fmla="*/ 723900 h 2671209"/>
              <a:gd name="connsiteX8" fmla="*/ 1145714 w 5425614"/>
              <a:gd name="connsiteY8" fmla="*/ 469900 h 2671209"/>
              <a:gd name="connsiteX9" fmla="*/ 254978 w 5425614"/>
              <a:gd name="connsiteY9" fmla="*/ 86221 h 267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25614" h="2671209">
                <a:moveTo>
                  <a:pt x="0" y="0"/>
                </a:moveTo>
                <a:lnTo>
                  <a:pt x="5425614" y="0"/>
                </a:lnTo>
                <a:lnTo>
                  <a:pt x="5425614" y="2671209"/>
                </a:lnTo>
                <a:lnTo>
                  <a:pt x="5285517" y="2647156"/>
                </a:lnTo>
                <a:cubicBezTo>
                  <a:pt x="5110495" y="2612496"/>
                  <a:pt x="4939839" y="2567517"/>
                  <a:pt x="4777914" y="2501900"/>
                </a:cubicBezTo>
                <a:cubicBezTo>
                  <a:pt x="4454064" y="2370667"/>
                  <a:pt x="4396914" y="2167467"/>
                  <a:pt x="3876214" y="1943100"/>
                </a:cubicBezTo>
                <a:cubicBezTo>
                  <a:pt x="3355514" y="1718733"/>
                  <a:pt x="2197697" y="1358900"/>
                  <a:pt x="1653714" y="1155700"/>
                </a:cubicBezTo>
                <a:cubicBezTo>
                  <a:pt x="1109731" y="952500"/>
                  <a:pt x="696981" y="838200"/>
                  <a:pt x="612314" y="723900"/>
                </a:cubicBezTo>
                <a:cubicBezTo>
                  <a:pt x="527647" y="609600"/>
                  <a:pt x="1279064" y="601133"/>
                  <a:pt x="1145714" y="469900"/>
                </a:cubicBezTo>
                <a:cubicBezTo>
                  <a:pt x="1045702" y="371475"/>
                  <a:pt x="683156" y="233759"/>
                  <a:pt x="254978" y="86221"/>
                </a:cubicBezTo>
                <a:close/>
              </a:path>
            </a:pathLst>
          </a:custGeom>
          <a:solidFill>
            <a:srgbClr val="C6D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A75B834-0519-A657-63BF-1FE538E36530}"/>
              </a:ext>
            </a:extLst>
          </p:cNvPr>
          <p:cNvSpPr/>
          <p:nvPr/>
        </p:nvSpPr>
        <p:spPr>
          <a:xfrm>
            <a:off x="-114300" y="3111500"/>
            <a:ext cx="5854700" cy="3987800"/>
          </a:xfrm>
          <a:custGeom>
            <a:avLst/>
            <a:gdLst>
              <a:gd name="connsiteX0" fmla="*/ 0 w 5854700"/>
              <a:gd name="connsiteY0" fmla="*/ 0 h 3987800"/>
              <a:gd name="connsiteX1" fmla="*/ 800100 w 5854700"/>
              <a:gd name="connsiteY1" fmla="*/ 431800 h 3987800"/>
              <a:gd name="connsiteX2" fmla="*/ 1828800 w 5854700"/>
              <a:gd name="connsiteY2" fmla="*/ 711200 h 3987800"/>
              <a:gd name="connsiteX3" fmla="*/ 2514600 w 5854700"/>
              <a:gd name="connsiteY3" fmla="*/ 1168400 h 3987800"/>
              <a:gd name="connsiteX4" fmla="*/ 3835400 w 5854700"/>
              <a:gd name="connsiteY4" fmla="*/ 1968500 h 3987800"/>
              <a:gd name="connsiteX5" fmla="*/ 4660900 w 5854700"/>
              <a:gd name="connsiteY5" fmla="*/ 2882900 h 3987800"/>
              <a:gd name="connsiteX6" fmla="*/ 5461000 w 5854700"/>
              <a:gd name="connsiteY6" fmla="*/ 3365500 h 3987800"/>
              <a:gd name="connsiteX7" fmla="*/ 5854700 w 5854700"/>
              <a:gd name="connsiteY7" fmla="*/ 3987800 h 3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54700" h="3987800">
                <a:moveTo>
                  <a:pt x="0" y="0"/>
                </a:moveTo>
                <a:cubicBezTo>
                  <a:pt x="247650" y="156633"/>
                  <a:pt x="495300" y="313267"/>
                  <a:pt x="800100" y="431800"/>
                </a:cubicBezTo>
                <a:cubicBezTo>
                  <a:pt x="1104900" y="550333"/>
                  <a:pt x="1543050" y="588433"/>
                  <a:pt x="1828800" y="711200"/>
                </a:cubicBezTo>
                <a:cubicBezTo>
                  <a:pt x="2114550" y="833967"/>
                  <a:pt x="2180167" y="958850"/>
                  <a:pt x="2514600" y="1168400"/>
                </a:cubicBezTo>
                <a:cubicBezTo>
                  <a:pt x="2849033" y="1377950"/>
                  <a:pt x="3477683" y="1682750"/>
                  <a:pt x="3835400" y="1968500"/>
                </a:cubicBezTo>
                <a:cubicBezTo>
                  <a:pt x="4193117" y="2254250"/>
                  <a:pt x="4389967" y="2650067"/>
                  <a:pt x="4660900" y="2882900"/>
                </a:cubicBezTo>
                <a:cubicBezTo>
                  <a:pt x="4931833" y="3115733"/>
                  <a:pt x="5262033" y="3181350"/>
                  <a:pt x="5461000" y="3365500"/>
                </a:cubicBezTo>
                <a:cubicBezTo>
                  <a:pt x="5659967" y="3549650"/>
                  <a:pt x="5757333" y="3768725"/>
                  <a:pt x="5854700" y="39878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DE1C9AC6-B2F9-8CDF-CC25-D62D74053F54}"/>
              </a:ext>
            </a:extLst>
          </p:cNvPr>
          <p:cNvSpPr/>
          <p:nvPr/>
        </p:nvSpPr>
        <p:spPr>
          <a:xfrm>
            <a:off x="9623912" y="0"/>
            <a:ext cx="2568089" cy="2045056"/>
          </a:xfrm>
          <a:custGeom>
            <a:avLst/>
            <a:gdLst>
              <a:gd name="connsiteX0" fmla="*/ 0 w 2568089"/>
              <a:gd name="connsiteY0" fmla="*/ 0 h 2045056"/>
              <a:gd name="connsiteX1" fmla="*/ 2568089 w 2568089"/>
              <a:gd name="connsiteY1" fmla="*/ 0 h 2045056"/>
              <a:gd name="connsiteX2" fmla="*/ 2568089 w 2568089"/>
              <a:gd name="connsiteY2" fmla="*/ 2045056 h 2045056"/>
              <a:gd name="connsiteX3" fmla="*/ 2440097 w 2568089"/>
              <a:gd name="connsiteY3" fmla="*/ 1994098 h 2045056"/>
              <a:gd name="connsiteX4" fmla="*/ 1615589 w 2568089"/>
              <a:gd name="connsiteY4" fmla="*/ 1625600 h 2045056"/>
              <a:gd name="connsiteX5" fmla="*/ 1031389 w 2568089"/>
              <a:gd name="connsiteY5" fmla="*/ 1181100 h 2045056"/>
              <a:gd name="connsiteX6" fmla="*/ 434489 w 2568089"/>
              <a:gd name="connsiteY6" fmla="*/ 317500 h 2045056"/>
              <a:gd name="connsiteX7" fmla="*/ 110242 w 2568089"/>
              <a:gd name="connsiteY7" fmla="*/ 61119 h 204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68089" h="2045056">
                <a:moveTo>
                  <a:pt x="0" y="0"/>
                </a:moveTo>
                <a:lnTo>
                  <a:pt x="2568089" y="0"/>
                </a:lnTo>
                <a:lnTo>
                  <a:pt x="2568089" y="2045056"/>
                </a:lnTo>
                <a:lnTo>
                  <a:pt x="2440097" y="1994098"/>
                </a:lnTo>
                <a:cubicBezTo>
                  <a:pt x="2125970" y="1867693"/>
                  <a:pt x="1831489" y="1743075"/>
                  <a:pt x="1615589" y="1625600"/>
                </a:cubicBezTo>
                <a:cubicBezTo>
                  <a:pt x="1327722" y="1468967"/>
                  <a:pt x="1228239" y="1399116"/>
                  <a:pt x="1031389" y="1181100"/>
                </a:cubicBezTo>
                <a:cubicBezTo>
                  <a:pt x="834539" y="963084"/>
                  <a:pt x="644039" y="533400"/>
                  <a:pt x="434489" y="317500"/>
                </a:cubicBezTo>
                <a:cubicBezTo>
                  <a:pt x="329714" y="209550"/>
                  <a:pt x="220970" y="128588"/>
                  <a:pt x="110242" y="61119"/>
                </a:cubicBezTo>
                <a:close/>
              </a:path>
            </a:pathLst>
          </a:custGeom>
          <a:solidFill>
            <a:srgbClr val="E0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4D4B651B-DD68-7AC6-79AA-1FD97709F512}"/>
              </a:ext>
            </a:extLst>
          </p:cNvPr>
          <p:cNvSpPr/>
          <p:nvPr/>
        </p:nvSpPr>
        <p:spPr>
          <a:xfrm>
            <a:off x="0" y="4040490"/>
            <a:ext cx="4096111" cy="2817510"/>
          </a:xfrm>
          <a:custGeom>
            <a:avLst/>
            <a:gdLst>
              <a:gd name="connsiteX0" fmla="*/ 993205 w 4096111"/>
              <a:gd name="connsiteY0" fmla="*/ 479 h 2817510"/>
              <a:gd name="connsiteX1" fmla="*/ 1168400 w 4096111"/>
              <a:gd name="connsiteY1" fmla="*/ 10810 h 2817510"/>
              <a:gd name="connsiteX2" fmla="*/ 2540000 w 4096111"/>
              <a:gd name="connsiteY2" fmla="*/ 468010 h 2817510"/>
              <a:gd name="connsiteX3" fmla="*/ 3454400 w 4096111"/>
              <a:gd name="connsiteY3" fmla="*/ 531510 h 2817510"/>
              <a:gd name="connsiteX4" fmla="*/ 4089400 w 4096111"/>
              <a:gd name="connsiteY4" fmla="*/ 963310 h 2817510"/>
              <a:gd name="connsiteX5" fmla="*/ 3797300 w 4096111"/>
              <a:gd name="connsiteY5" fmla="*/ 1509410 h 2817510"/>
              <a:gd name="connsiteX6" fmla="*/ 3949700 w 4096111"/>
              <a:gd name="connsiteY6" fmla="*/ 2677810 h 2817510"/>
              <a:gd name="connsiteX7" fmla="*/ 3914440 w 4096111"/>
              <a:gd name="connsiteY7" fmla="*/ 2762996 h 2817510"/>
              <a:gd name="connsiteX8" fmla="*/ 3874214 w 4096111"/>
              <a:gd name="connsiteY8" fmla="*/ 2817510 h 2817510"/>
              <a:gd name="connsiteX9" fmla="*/ 0 w 4096111"/>
              <a:gd name="connsiteY9" fmla="*/ 2817510 h 2817510"/>
              <a:gd name="connsiteX10" fmla="*/ 0 w 4096111"/>
              <a:gd name="connsiteY10" fmla="*/ 130768 h 2817510"/>
              <a:gd name="connsiteX11" fmla="*/ 104577 w 4096111"/>
              <a:gd name="connsiteY11" fmla="*/ 106953 h 2817510"/>
              <a:gd name="connsiteX12" fmla="*/ 993205 w 4096111"/>
              <a:gd name="connsiteY12" fmla="*/ 479 h 281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96111" h="2817510">
                <a:moveTo>
                  <a:pt x="993205" y="479"/>
                </a:moveTo>
                <a:cubicBezTo>
                  <a:pt x="1051785" y="1649"/>
                  <a:pt x="1110192" y="4989"/>
                  <a:pt x="1168400" y="10810"/>
                </a:cubicBezTo>
                <a:cubicBezTo>
                  <a:pt x="1634067" y="57377"/>
                  <a:pt x="2159000" y="381227"/>
                  <a:pt x="2540000" y="468010"/>
                </a:cubicBezTo>
                <a:cubicBezTo>
                  <a:pt x="2921000" y="554793"/>
                  <a:pt x="3196167" y="448960"/>
                  <a:pt x="3454400" y="531510"/>
                </a:cubicBezTo>
                <a:cubicBezTo>
                  <a:pt x="3712633" y="614060"/>
                  <a:pt x="4032250" y="800327"/>
                  <a:pt x="4089400" y="963310"/>
                </a:cubicBezTo>
                <a:cubicBezTo>
                  <a:pt x="4146550" y="1126293"/>
                  <a:pt x="3820583" y="1223660"/>
                  <a:pt x="3797300" y="1509410"/>
                </a:cubicBezTo>
                <a:cubicBezTo>
                  <a:pt x="3774017" y="1795160"/>
                  <a:pt x="4021667" y="2425927"/>
                  <a:pt x="3949700" y="2677810"/>
                </a:cubicBezTo>
                <a:cubicBezTo>
                  <a:pt x="3940705" y="2709296"/>
                  <a:pt x="3928831" y="2737556"/>
                  <a:pt x="3914440" y="2762996"/>
                </a:cubicBezTo>
                <a:lnTo>
                  <a:pt x="3874214" y="2817510"/>
                </a:lnTo>
                <a:lnTo>
                  <a:pt x="0" y="2817510"/>
                </a:lnTo>
                <a:lnTo>
                  <a:pt x="0" y="130768"/>
                </a:lnTo>
                <a:lnTo>
                  <a:pt x="104577" y="106953"/>
                </a:lnTo>
                <a:cubicBezTo>
                  <a:pt x="403059" y="43039"/>
                  <a:pt x="700302" y="-5371"/>
                  <a:pt x="993205" y="479"/>
                </a:cubicBezTo>
                <a:close/>
              </a:path>
            </a:pathLst>
          </a:custGeom>
          <a:solidFill>
            <a:srgbClr val="C6D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496758C-32EF-8B3A-FC5E-56DFA4F684FB}"/>
              </a:ext>
            </a:extLst>
          </p:cNvPr>
          <p:cNvSpPr/>
          <p:nvPr/>
        </p:nvSpPr>
        <p:spPr>
          <a:xfrm>
            <a:off x="-228600" y="3340100"/>
            <a:ext cx="5041900" cy="3962400"/>
          </a:xfrm>
          <a:custGeom>
            <a:avLst/>
            <a:gdLst>
              <a:gd name="connsiteX0" fmla="*/ 0 w 5041900"/>
              <a:gd name="connsiteY0" fmla="*/ 0 h 3962400"/>
              <a:gd name="connsiteX1" fmla="*/ 1498600 w 5041900"/>
              <a:gd name="connsiteY1" fmla="*/ 1765300 h 3962400"/>
              <a:gd name="connsiteX2" fmla="*/ 3327400 w 5041900"/>
              <a:gd name="connsiteY2" fmla="*/ 2235200 h 3962400"/>
              <a:gd name="connsiteX3" fmla="*/ 5041900 w 5041900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1900" h="3962400">
                <a:moveTo>
                  <a:pt x="0" y="0"/>
                </a:moveTo>
                <a:cubicBezTo>
                  <a:pt x="472016" y="696383"/>
                  <a:pt x="944033" y="1392767"/>
                  <a:pt x="1498600" y="1765300"/>
                </a:cubicBezTo>
                <a:cubicBezTo>
                  <a:pt x="2053167" y="2137833"/>
                  <a:pt x="2736850" y="1869017"/>
                  <a:pt x="3327400" y="2235200"/>
                </a:cubicBezTo>
                <a:cubicBezTo>
                  <a:pt x="3917950" y="2601383"/>
                  <a:pt x="4479925" y="3281891"/>
                  <a:pt x="5041900" y="39624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365D7C4-34FB-D78B-04C5-4B3ADDCD6537}"/>
              </a:ext>
            </a:extLst>
          </p:cNvPr>
          <p:cNvSpPr/>
          <p:nvPr/>
        </p:nvSpPr>
        <p:spPr>
          <a:xfrm>
            <a:off x="1" y="4627344"/>
            <a:ext cx="2996343" cy="2230656"/>
          </a:xfrm>
          <a:custGeom>
            <a:avLst/>
            <a:gdLst>
              <a:gd name="connsiteX0" fmla="*/ 1223467 w 2996343"/>
              <a:gd name="connsiteY0" fmla="*/ 715 h 2230656"/>
              <a:gd name="connsiteX1" fmla="*/ 1701800 w 2996343"/>
              <a:gd name="connsiteY1" fmla="*/ 84356 h 2230656"/>
              <a:gd name="connsiteX2" fmla="*/ 1917700 w 2996343"/>
              <a:gd name="connsiteY2" fmla="*/ 1494056 h 2230656"/>
              <a:gd name="connsiteX3" fmla="*/ 2923840 w 2996343"/>
              <a:gd name="connsiteY3" fmla="*/ 2195347 h 2230656"/>
              <a:gd name="connsiteX4" fmla="*/ 2996343 w 2996343"/>
              <a:gd name="connsiteY4" fmla="*/ 2230656 h 2230656"/>
              <a:gd name="connsiteX5" fmla="*/ 0 w 2996343"/>
              <a:gd name="connsiteY5" fmla="*/ 2230656 h 2230656"/>
              <a:gd name="connsiteX6" fmla="*/ 0 w 2996343"/>
              <a:gd name="connsiteY6" fmla="*/ 97033 h 2230656"/>
              <a:gd name="connsiteX7" fmla="*/ 200311 w 2996343"/>
              <a:gd name="connsiteY7" fmla="*/ 72264 h 2230656"/>
              <a:gd name="connsiteX8" fmla="*/ 1223467 w 2996343"/>
              <a:gd name="connsiteY8" fmla="*/ 715 h 2230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96343" h="2230656">
                <a:moveTo>
                  <a:pt x="1223467" y="715"/>
                </a:moveTo>
                <a:cubicBezTo>
                  <a:pt x="1426898" y="4981"/>
                  <a:pt x="1597555" y="28794"/>
                  <a:pt x="1701800" y="84356"/>
                </a:cubicBezTo>
                <a:cubicBezTo>
                  <a:pt x="2118783" y="306606"/>
                  <a:pt x="1579033" y="1079189"/>
                  <a:pt x="1917700" y="1494056"/>
                </a:cubicBezTo>
                <a:cubicBezTo>
                  <a:pt x="2129367" y="1753348"/>
                  <a:pt x="2497303" y="1980394"/>
                  <a:pt x="2923840" y="2195347"/>
                </a:cubicBezTo>
                <a:lnTo>
                  <a:pt x="2996343" y="2230656"/>
                </a:lnTo>
                <a:lnTo>
                  <a:pt x="0" y="2230656"/>
                </a:lnTo>
                <a:lnTo>
                  <a:pt x="0" y="97033"/>
                </a:lnTo>
                <a:lnTo>
                  <a:pt x="200311" y="72264"/>
                </a:lnTo>
                <a:cubicBezTo>
                  <a:pt x="539428" y="31894"/>
                  <a:pt x="918320" y="-5685"/>
                  <a:pt x="1223467" y="715"/>
                </a:cubicBezTo>
                <a:close/>
              </a:path>
            </a:pathLst>
          </a:custGeom>
          <a:solidFill>
            <a:srgbClr val="E0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B88949-352E-F04F-B704-D71D36DC7678}"/>
              </a:ext>
            </a:extLst>
          </p:cNvPr>
          <p:cNvSpPr/>
          <p:nvPr/>
        </p:nvSpPr>
        <p:spPr>
          <a:xfrm>
            <a:off x="8928100" y="-593552"/>
            <a:ext cx="4216400" cy="3505200"/>
          </a:xfrm>
          <a:custGeom>
            <a:avLst/>
            <a:gdLst>
              <a:gd name="connsiteX0" fmla="*/ 0 w 4216400"/>
              <a:gd name="connsiteY0" fmla="*/ 0 h 3505200"/>
              <a:gd name="connsiteX1" fmla="*/ 774700 w 4216400"/>
              <a:gd name="connsiteY1" fmla="*/ 1143000 h 3505200"/>
              <a:gd name="connsiteX2" fmla="*/ 3073400 w 4216400"/>
              <a:gd name="connsiteY2" fmla="*/ 1574800 h 3505200"/>
              <a:gd name="connsiteX3" fmla="*/ 4216400 w 4216400"/>
              <a:gd name="connsiteY3" fmla="*/ 350520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6400" h="3505200">
                <a:moveTo>
                  <a:pt x="0" y="0"/>
                </a:moveTo>
                <a:cubicBezTo>
                  <a:pt x="131233" y="440266"/>
                  <a:pt x="262467" y="880533"/>
                  <a:pt x="774700" y="1143000"/>
                </a:cubicBezTo>
                <a:cubicBezTo>
                  <a:pt x="1286933" y="1405467"/>
                  <a:pt x="2499783" y="1181100"/>
                  <a:pt x="3073400" y="1574800"/>
                </a:cubicBezTo>
                <a:cubicBezTo>
                  <a:pt x="3647017" y="1968500"/>
                  <a:pt x="3931708" y="2736850"/>
                  <a:pt x="4216400" y="35052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B076BA2-2FAB-1916-949E-46C245D177AB}"/>
              </a:ext>
            </a:extLst>
          </p:cNvPr>
          <p:cNvGrpSpPr/>
          <p:nvPr/>
        </p:nvGrpSpPr>
        <p:grpSpPr>
          <a:xfrm>
            <a:off x="5830768" y="1346737"/>
            <a:ext cx="532188" cy="252732"/>
            <a:chOff x="5635594" y="1198829"/>
            <a:chExt cx="969494" cy="460406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82D1E82-CA92-6FED-90EB-8D6561FC4FB9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92F9D59-6C0D-79F6-FA5B-0C0FF72907F2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1445AF3-F901-505F-2735-C51DC9900CF1}"/>
              </a:ext>
            </a:extLst>
          </p:cNvPr>
          <p:cNvGrpSpPr/>
          <p:nvPr/>
        </p:nvGrpSpPr>
        <p:grpSpPr>
          <a:xfrm>
            <a:off x="4212047" y="3441711"/>
            <a:ext cx="3767906" cy="579357"/>
            <a:chOff x="2134239" y="2198308"/>
            <a:chExt cx="3767906" cy="579357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CC695355-6124-3505-BA94-91A21A2DBD6F}"/>
                </a:ext>
              </a:extLst>
            </p:cNvPr>
            <p:cNvSpPr/>
            <p:nvPr/>
          </p:nvSpPr>
          <p:spPr>
            <a:xfrm>
              <a:off x="2134239" y="2198308"/>
              <a:ext cx="3692345" cy="517262"/>
            </a:xfrm>
            <a:prstGeom prst="roundRect">
              <a:avLst>
                <a:gd name="adj" fmla="val 22639"/>
              </a:avLst>
            </a:prstGeom>
            <a:solidFill>
              <a:srgbClr val="5B8370"/>
            </a:solidFill>
            <a:ln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4447FB8-2742-5977-1428-0963F45CBBE9}"/>
                </a:ext>
              </a:extLst>
            </p:cNvPr>
            <p:cNvSpPr txBox="1"/>
            <p:nvPr/>
          </p:nvSpPr>
          <p:spPr>
            <a:xfrm>
              <a:off x="2802399" y="2270707"/>
              <a:ext cx="2460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时间安排规划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F877AA1-294E-C186-099F-C13A2E914F92}"/>
                </a:ext>
              </a:extLst>
            </p:cNvPr>
            <p:cNvSpPr/>
            <p:nvPr/>
          </p:nvSpPr>
          <p:spPr>
            <a:xfrm>
              <a:off x="2209800" y="2260403"/>
              <a:ext cx="3692345" cy="517262"/>
            </a:xfrm>
            <a:custGeom>
              <a:avLst/>
              <a:gdLst>
                <a:gd name="connsiteX0" fmla="*/ 0 w 3692345"/>
                <a:gd name="connsiteY0" fmla="*/ 258631 h 517262"/>
                <a:gd name="connsiteX1" fmla="*/ 258631 w 3692345"/>
                <a:gd name="connsiteY1" fmla="*/ 0 h 517262"/>
                <a:gd name="connsiteX2" fmla="*/ 3433714 w 3692345"/>
                <a:gd name="connsiteY2" fmla="*/ 0 h 517262"/>
                <a:gd name="connsiteX3" fmla="*/ 3692345 w 3692345"/>
                <a:gd name="connsiteY3" fmla="*/ 258631 h 517262"/>
                <a:gd name="connsiteX4" fmla="*/ 3692345 w 3692345"/>
                <a:gd name="connsiteY4" fmla="*/ 258631 h 517262"/>
                <a:gd name="connsiteX5" fmla="*/ 3433714 w 3692345"/>
                <a:gd name="connsiteY5" fmla="*/ 517262 h 517262"/>
                <a:gd name="connsiteX6" fmla="*/ 258631 w 3692345"/>
                <a:gd name="connsiteY6" fmla="*/ 517262 h 517262"/>
                <a:gd name="connsiteX7" fmla="*/ 0 w 3692345"/>
                <a:gd name="connsiteY7" fmla="*/ 258631 h 51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2345" h="517262" extrusionOk="0">
                  <a:moveTo>
                    <a:pt x="0" y="258631"/>
                  </a:moveTo>
                  <a:cubicBezTo>
                    <a:pt x="-14610" y="106781"/>
                    <a:pt x="95831" y="7492"/>
                    <a:pt x="258631" y="0"/>
                  </a:cubicBezTo>
                  <a:cubicBezTo>
                    <a:pt x="1647861" y="132882"/>
                    <a:pt x="2223532" y="-84951"/>
                    <a:pt x="3433714" y="0"/>
                  </a:cubicBezTo>
                  <a:cubicBezTo>
                    <a:pt x="3563858" y="12397"/>
                    <a:pt x="3689093" y="133769"/>
                    <a:pt x="3692345" y="258631"/>
                  </a:cubicBezTo>
                  <a:lnTo>
                    <a:pt x="3692345" y="258631"/>
                  </a:lnTo>
                  <a:cubicBezTo>
                    <a:pt x="3677303" y="393239"/>
                    <a:pt x="3591748" y="524523"/>
                    <a:pt x="3433714" y="517262"/>
                  </a:cubicBezTo>
                  <a:cubicBezTo>
                    <a:pt x="2190554" y="566795"/>
                    <a:pt x="715210" y="532071"/>
                    <a:pt x="258631" y="517262"/>
                  </a:cubicBezTo>
                  <a:cubicBezTo>
                    <a:pt x="99718" y="514800"/>
                    <a:pt x="-3766" y="405015"/>
                    <a:pt x="0" y="258631"/>
                  </a:cubicBezTo>
                  <a:close/>
                </a:path>
              </a:pathLst>
            </a:custGeom>
            <a:noFill/>
            <a:ln>
              <a:solidFill>
                <a:srgbClr val="C3AC7D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37FDE572-E793-2F8B-DF4D-FE38312931C2}"/>
              </a:ext>
            </a:extLst>
          </p:cNvPr>
          <p:cNvSpPr txBox="1"/>
          <p:nvPr/>
        </p:nvSpPr>
        <p:spPr>
          <a:xfrm>
            <a:off x="5364339" y="1413798"/>
            <a:ext cx="24701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rgbClr val="5B837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4</a:t>
            </a:r>
            <a:endParaRPr lang="zh-CN" altLang="en-US" sz="13800" dirty="0">
              <a:solidFill>
                <a:srgbClr val="5B837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BCB7BAA-08CE-11A7-035B-1489C97A4F84}"/>
              </a:ext>
            </a:extLst>
          </p:cNvPr>
          <p:cNvGrpSpPr/>
          <p:nvPr/>
        </p:nvGrpSpPr>
        <p:grpSpPr>
          <a:xfrm>
            <a:off x="4677373" y="1806561"/>
            <a:ext cx="1343416" cy="1368570"/>
            <a:chOff x="5229802" y="1806561"/>
            <a:chExt cx="1343416" cy="1368570"/>
          </a:xfrm>
        </p:grpSpPr>
        <p:sp>
          <p:nvSpPr>
            <p:cNvPr id="20" name="文本框 19"/>
            <p:cNvSpPr txBox="1"/>
            <p:nvPr/>
          </p:nvSpPr>
          <p:spPr>
            <a:xfrm>
              <a:off x="5229802" y="2295092"/>
              <a:ext cx="8536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C3AC7D"/>
                  </a:solidFill>
                  <a:cs typeface="+mn-ea"/>
                  <a:sym typeface="+mn-lt"/>
                </a:rPr>
                <a:t>PART</a:t>
              </a:r>
              <a:endParaRPr lang="zh-CN" altLang="en-US" sz="2000" dirty="0">
                <a:solidFill>
                  <a:srgbClr val="C3AC7D"/>
                </a:solidFill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083F74D-1B02-4A09-BC20-3E182488C8C4}"/>
                </a:ext>
              </a:extLst>
            </p:cNvPr>
            <p:cNvSpPr/>
            <p:nvPr/>
          </p:nvSpPr>
          <p:spPr>
            <a:xfrm>
              <a:off x="5670489" y="1806561"/>
              <a:ext cx="902729" cy="1368570"/>
            </a:xfrm>
            <a:custGeom>
              <a:avLst/>
              <a:gdLst>
                <a:gd name="connsiteX0" fmla="*/ 445410 w 902729"/>
                <a:gd name="connsiteY0" fmla="*/ 4 h 1368570"/>
                <a:gd name="connsiteX1" fmla="*/ 671498 w 902729"/>
                <a:gd name="connsiteY1" fmla="*/ 71163 h 1368570"/>
                <a:gd name="connsiteX2" fmla="*/ 837927 w 902729"/>
                <a:gd name="connsiteY2" fmla="*/ 293798 h 1368570"/>
                <a:gd name="connsiteX3" fmla="*/ 902729 w 902729"/>
                <a:gd name="connsiteY3" fmla="*/ 681651 h 1368570"/>
                <a:gd name="connsiteX4" fmla="*/ 837927 w 902729"/>
                <a:gd name="connsiteY4" fmla="*/ 1072428 h 1368570"/>
                <a:gd name="connsiteX5" fmla="*/ 671498 w 902729"/>
                <a:gd name="connsiteY5" fmla="*/ 1296821 h 1368570"/>
                <a:gd name="connsiteX6" fmla="*/ 445410 w 902729"/>
                <a:gd name="connsiteY6" fmla="*/ 1368566 h 1368570"/>
                <a:gd name="connsiteX7" fmla="*/ 219000 w 902729"/>
                <a:gd name="connsiteY7" fmla="*/ 1296821 h 1368570"/>
                <a:gd name="connsiteX8" fmla="*/ 53803 w 902729"/>
                <a:gd name="connsiteY8" fmla="*/ 1072428 h 1368570"/>
                <a:gd name="connsiteX9" fmla="*/ 6667 w 902729"/>
                <a:gd name="connsiteY9" fmla="*/ 898696 h 1368570"/>
                <a:gd name="connsiteX10" fmla="*/ 1536 w 902729"/>
                <a:gd name="connsiteY10" fmla="*/ 855333 h 1368570"/>
                <a:gd name="connsiteX11" fmla="*/ 260708 w 902729"/>
                <a:gd name="connsiteY11" fmla="*/ 855333 h 1368570"/>
                <a:gd name="connsiteX12" fmla="*/ 262864 w 902729"/>
                <a:gd name="connsiteY12" fmla="*/ 899646 h 1368570"/>
                <a:gd name="connsiteX13" fmla="*/ 282129 w 902729"/>
                <a:gd name="connsiteY13" fmla="*/ 1063593 h 1368570"/>
                <a:gd name="connsiteX14" fmla="*/ 350325 w 902729"/>
                <a:gd name="connsiteY14" fmla="*/ 1255051 h 1368570"/>
                <a:gd name="connsiteX15" fmla="*/ 445410 w 902729"/>
                <a:gd name="connsiteY15" fmla="*/ 1307444 h 1368570"/>
                <a:gd name="connsiteX16" fmla="*/ 541404 w 902729"/>
                <a:gd name="connsiteY16" fmla="*/ 1254662 h 1368570"/>
                <a:gd name="connsiteX17" fmla="*/ 611288 w 902729"/>
                <a:gd name="connsiteY17" fmla="*/ 1062814 h 1368570"/>
                <a:gd name="connsiteX18" fmla="*/ 638306 w 902729"/>
                <a:gd name="connsiteY18" fmla="*/ 681651 h 1368570"/>
                <a:gd name="connsiteX19" fmla="*/ 611288 w 902729"/>
                <a:gd name="connsiteY19" fmla="*/ 303412 h 1368570"/>
                <a:gd name="connsiteX20" fmla="*/ 541404 w 902729"/>
                <a:gd name="connsiteY20" fmla="*/ 113322 h 1368570"/>
                <a:gd name="connsiteX21" fmla="*/ 445410 w 902729"/>
                <a:gd name="connsiteY21" fmla="*/ 61126 h 1368570"/>
                <a:gd name="connsiteX22" fmla="*/ 350325 w 902729"/>
                <a:gd name="connsiteY22" fmla="*/ 112932 h 1368570"/>
                <a:gd name="connsiteX23" fmla="*/ 282129 w 902729"/>
                <a:gd name="connsiteY23" fmla="*/ 302633 h 1368570"/>
                <a:gd name="connsiteX24" fmla="*/ 262864 w 902729"/>
                <a:gd name="connsiteY24" fmla="*/ 465264 h 1368570"/>
                <a:gd name="connsiteX25" fmla="*/ 260076 w 902729"/>
                <a:gd name="connsiteY25" fmla="*/ 522140 h 1368570"/>
                <a:gd name="connsiteX26" fmla="*/ 0 w 902729"/>
                <a:gd name="connsiteY26" fmla="*/ 522140 h 1368570"/>
                <a:gd name="connsiteX27" fmla="*/ 6667 w 902729"/>
                <a:gd name="connsiteY27" fmla="*/ 466214 h 1368570"/>
                <a:gd name="connsiteX28" fmla="*/ 53803 w 902729"/>
                <a:gd name="connsiteY28" fmla="*/ 293798 h 1368570"/>
                <a:gd name="connsiteX29" fmla="*/ 219000 w 902729"/>
                <a:gd name="connsiteY29" fmla="*/ 71163 h 1368570"/>
                <a:gd name="connsiteX30" fmla="*/ 445410 w 902729"/>
                <a:gd name="connsiteY30" fmla="*/ 4 h 136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2729" h="1368570">
                  <a:moveTo>
                    <a:pt x="445410" y="4"/>
                  </a:moveTo>
                  <a:cubicBezTo>
                    <a:pt x="527219" y="-377"/>
                    <a:pt x="602581" y="23342"/>
                    <a:pt x="671498" y="71163"/>
                  </a:cubicBezTo>
                  <a:cubicBezTo>
                    <a:pt x="740414" y="118983"/>
                    <a:pt x="795891" y="193195"/>
                    <a:pt x="837927" y="293798"/>
                  </a:cubicBezTo>
                  <a:cubicBezTo>
                    <a:pt x="879963" y="394401"/>
                    <a:pt x="901563" y="523686"/>
                    <a:pt x="902729" y="681651"/>
                  </a:cubicBezTo>
                  <a:cubicBezTo>
                    <a:pt x="901563" y="840785"/>
                    <a:pt x="879963" y="971044"/>
                    <a:pt x="837927" y="1072428"/>
                  </a:cubicBezTo>
                  <a:cubicBezTo>
                    <a:pt x="795891" y="1173811"/>
                    <a:pt x="740415" y="1248609"/>
                    <a:pt x="671498" y="1296821"/>
                  </a:cubicBezTo>
                  <a:cubicBezTo>
                    <a:pt x="602581" y="1345032"/>
                    <a:pt x="527219" y="1368947"/>
                    <a:pt x="445410" y="1368566"/>
                  </a:cubicBezTo>
                  <a:cubicBezTo>
                    <a:pt x="363073" y="1368947"/>
                    <a:pt x="287603" y="1345032"/>
                    <a:pt x="219000" y="1296821"/>
                  </a:cubicBezTo>
                  <a:cubicBezTo>
                    <a:pt x="150396" y="1248609"/>
                    <a:pt x="95331" y="1173811"/>
                    <a:pt x="53803" y="1072428"/>
                  </a:cubicBezTo>
                  <a:cubicBezTo>
                    <a:pt x="33039" y="1021736"/>
                    <a:pt x="17327" y="963825"/>
                    <a:pt x="6667" y="898696"/>
                  </a:cubicBezTo>
                  <a:lnTo>
                    <a:pt x="1536" y="855333"/>
                  </a:lnTo>
                  <a:lnTo>
                    <a:pt x="260708" y="855333"/>
                  </a:lnTo>
                  <a:lnTo>
                    <a:pt x="262864" y="899646"/>
                  </a:lnTo>
                  <a:cubicBezTo>
                    <a:pt x="267215" y="963303"/>
                    <a:pt x="273637" y="1017952"/>
                    <a:pt x="282129" y="1063593"/>
                  </a:cubicBezTo>
                  <a:cubicBezTo>
                    <a:pt x="299113" y="1154875"/>
                    <a:pt x="321845" y="1218694"/>
                    <a:pt x="350325" y="1255051"/>
                  </a:cubicBezTo>
                  <a:cubicBezTo>
                    <a:pt x="378805" y="1291408"/>
                    <a:pt x="410500" y="1308872"/>
                    <a:pt x="445410" y="1307444"/>
                  </a:cubicBezTo>
                  <a:cubicBezTo>
                    <a:pt x="480363" y="1308840"/>
                    <a:pt x="512361" y="1291246"/>
                    <a:pt x="541404" y="1254662"/>
                  </a:cubicBezTo>
                  <a:cubicBezTo>
                    <a:pt x="570446" y="1218077"/>
                    <a:pt x="593741" y="1154128"/>
                    <a:pt x="611288" y="1062814"/>
                  </a:cubicBezTo>
                  <a:cubicBezTo>
                    <a:pt x="628834" y="971500"/>
                    <a:pt x="637840" y="844446"/>
                    <a:pt x="638306" y="681651"/>
                  </a:cubicBezTo>
                  <a:cubicBezTo>
                    <a:pt x="637840" y="520025"/>
                    <a:pt x="628834" y="393946"/>
                    <a:pt x="611288" y="303412"/>
                  </a:cubicBezTo>
                  <a:cubicBezTo>
                    <a:pt x="593741" y="212878"/>
                    <a:pt x="570446" y="149515"/>
                    <a:pt x="541404" y="113322"/>
                  </a:cubicBezTo>
                  <a:cubicBezTo>
                    <a:pt x="512361" y="77129"/>
                    <a:pt x="480363" y="59730"/>
                    <a:pt x="445410" y="61126"/>
                  </a:cubicBezTo>
                  <a:cubicBezTo>
                    <a:pt x="410500" y="59698"/>
                    <a:pt x="378805" y="76966"/>
                    <a:pt x="350325" y="112932"/>
                  </a:cubicBezTo>
                  <a:cubicBezTo>
                    <a:pt x="321845" y="148898"/>
                    <a:pt x="299113" y="212132"/>
                    <a:pt x="282129" y="302633"/>
                  </a:cubicBezTo>
                  <a:cubicBezTo>
                    <a:pt x="273637" y="347883"/>
                    <a:pt x="267215" y="402094"/>
                    <a:pt x="262864" y="465264"/>
                  </a:cubicBezTo>
                  <a:lnTo>
                    <a:pt x="260076" y="522140"/>
                  </a:lnTo>
                  <a:lnTo>
                    <a:pt x="0" y="522140"/>
                  </a:lnTo>
                  <a:lnTo>
                    <a:pt x="6667" y="466214"/>
                  </a:lnTo>
                  <a:cubicBezTo>
                    <a:pt x="17327" y="401571"/>
                    <a:pt x="33039" y="344099"/>
                    <a:pt x="53803" y="293798"/>
                  </a:cubicBezTo>
                  <a:cubicBezTo>
                    <a:pt x="95331" y="193195"/>
                    <a:pt x="150397" y="118983"/>
                    <a:pt x="219000" y="71163"/>
                  </a:cubicBezTo>
                  <a:cubicBezTo>
                    <a:pt x="287603" y="23342"/>
                    <a:pt x="363073" y="-377"/>
                    <a:pt x="445410" y="4"/>
                  </a:cubicBezTo>
                  <a:close/>
                </a:path>
              </a:pathLst>
            </a:custGeom>
            <a:solidFill>
              <a:srgbClr val="5B8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C324B5B2-3D06-1CA9-A958-EC8B317E62C8}"/>
              </a:ext>
            </a:extLst>
          </p:cNvPr>
          <p:cNvSpPr txBox="1"/>
          <p:nvPr/>
        </p:nvSpPr>
        <p:spPr>
          <a:xfrm>
            <a:off x="3708400" y="4467864"/>
            <a:ext cx="47752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1176728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551058" y="4512375"/>
            <a:ext cx="2135052" cy="1063896"/>
          </a:xfrm>
          <a:prstGeom prst="rect">
            <a:avLst/>
          </a:prstGeom>
          <a:solidFill>
            <a:srgbClr val="EDE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9" name="矩形 8"/>
          <p:cNvSpPr/>
          <p:nvPr/>
        </p:nvSpPr>
        <p:spPr>
          <a:xfrm>
            <a:off x="7551058" y="1920970"/>
            <a:ext cx="2135052" cy="1051984"/>
          </a:xfrm>
          <a:prstGeom prst="rect">
            <a:avLst/>
          </a:prstGeom>
          <a:solidFill>
            <a:srgbClr val="EDE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0" name="矩形 9"/>
          <p:cNvSpPr/>
          <p:nvPr/>
        </p:nvSpPr>
        <p:spPr>
          <a:xfrm>
            <a:off x="2497908" y="4733959"/>
            <a:ext cx="2135052" cy="1052286"/>
          </a:xfrm>
          <a:prstGeom prst="rect">
            <a:avLst/>
          </a:prstGeom>
          <a:solidFill>
            <a:srgbClr val="EDE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1" name="矩形 10"/>
          <p:cNvSpPr/>
          <p:nvPr/>
        </p:nvSpPr>
        <p:spPr>
          <a:xfrm>
            <a:off x="2497908" y="2102035"/>
            <a:ext cx="2135052" cy="1031845"/>
          </a:xfrm>
          <a:prstGeom prst="rect">
            <a:avLst/>
          </a:prstGeom>
          <a:solidFill>
            <a:srgbClr val="EDE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096000" y="1724664"/>
            <a:ext cx="0" cy="4252686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5943600" y="1724664"/>
            <a:ext cx="304800" cy="3048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943600" y="5672550"/>
            <a:ext cx="304800" cy="3048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943600" y="3040626"/>
            <a:ext cx="304800" cy="3048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36343" y="4356588"/>
            <a:ext cx="304800" cy="3048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2482668" y="1652092"/>
            <a:ext cx="2264230" cy="449943"/>
          </a:xfrm>
          <a:custGeom>
            <a:avLst/>
            <a:gdLst>
              <a:gd name="connsiteX0" fmla="*/ 74992 w 2264230"/>
              <a:gd name="connsiteY0" fmla="*/ 0 h 449943"/>
              <a:gd name="connsiteX1" fmla="*/ 2087637 w 2264230"/>
              <a:gd name="connsiteY1" fmla="*/ 0 h 449943"/>
              <a:gd name="connsiteX2" fmla="*/ 2162629 w 2264230"/>
              <a:gd name="connsiteY2" fmla="*/ 74992 h 449943"/>
              <a:gd name="connsiteX3" fmla="*/ 2162629 w 2264230"/>
              <a:gd name="connsiteY3" fmla="*/ 166043 h 449943"/>
              <a:gd name="connsiteX4" fmla="*/ 2264230 w 2264230"/>
              <a:gd name="connsiteY4" fmla="*/ 224971 h 449943"/>
              <a:gd name="connsiteX5" fmla="*/ 2162629 w 2264230"/>
              <a:gd name="connsiteY5" fmla="*/ 283900 h 449943"/>
              <a:gd name="connsiteX6" fmla="*/ 2162629 w 2264230"/>
              <a:gd name="connsiteY6" fmla="*/ 374951 h 449943"/>
              <a:gd name="connsiteX7" fmla="*/ 2087637 w 2264230"/>
              <a:gd name="connsiteY7" fmla="*/ 449943 h 449943"/>
              <a:gd name="connsiteX8" fmla="*/ 74992 w 2264230"/>
              <a:gd name="connsiteY8" fmla="*/ 449943 h 449943"/>
              <a:gd name="connsiteX9" fmla="*/ 0 w 2264230"/>
              <a:gd name="connsiteY9" fmla="*/ 374951 h 449943"/>
              <a:gd name="connsiteX10" fmla="*/ 0 w 2264230"/>
              <a:gd name="connsiteY10" fmla="*/ 74992 h 449943"/>
              <a:gd name="connsiteX11" fmla="*/ 74992 w 2264230"/>
              <a:gd name="connsiteY11" fmla="*/ 0 h 449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4230" h="449943">
                <a:moveTo>
                  <a:pt x="74992" y="0"/>
                </a:moveTo>
                <a:lnTo>
                  <a:pt x="2087637" y="0"/>
                </a:lnTo>
                <a:cubicBezTo>
                  <a:pt x="2129054" y="0"/>
                  <a:pt x="2162629" y="33575"/>
                  <a:pt x="2162629" y="74992"/>
                </a:cubicBezTo>
                <a:lnTo>
                  <a:pt x="2162629" y="166043"/>
                </a:lnTo>
                <a:lnTo>
                  <a:pt x="2264230" y="224971"/>
                </a:lnTo>
                <a:lnTo>
                  <a:pt x="2162629" y="283900"/>
                </a:lnTo>
                <a:lnTo>
                  <a:pt x="2162629" y="374951"/>
                </a:lnTo>
                <a:cubicBezTo>
                  <a:pt x="2162629" y="416368"/>
                  <a:pt x="2129054" y="449943"/>
                  <a:pt x="2087637" y="449943"/>
                </a:cubicBezTo>
                <a:lnTo>
                  <a:pt x="74992" y="449943"/>
                </a:lnTo>
                <a:cubicBezTo>
                  <a:pt x="33575" y="449943"/>
                  <a:pt x="0" y="416368"/>
                  <a:pt x="0" y="374951"/>
                </a:cubicBezTo>
                <a:lnTo>
                  <a:pt x="0" y="74992"/>
                </a:lnTo>
                <a:cubicBezTo>
                  <a:pt x="0" y="33575"/>
                  <a:pt x="33575" y="0"/>
                  <a:pt x="74992" y="0"/>
                </a:cubicBezTo>
                <a:close/>
              </a:path>
            </a:pathLst>
          </a:custGeom>
          <a:solidFill>
            <a:srgbClr val="C3A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2023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2494279" y="4284016"/>
            <a:ext cx="2264230" cy="449943"/>
          </a:xfrm>
          <a:custGeom>
            <a:avLst/>
            <a:gdLst>
              <a:gd name="connsiteX0" fmla="*/ 74992 w 2264230"/>
              <a:gd name="connsiteY0" fmla="*/ 0 h 449943"/>
              <a:gd name="connsiteX1" fmla="*/ 2087637 w 2264230"/>
              <a:gd name="connsiteY1" fmla="*/ 0 h 449943"/>
              <a:gd name="connsiteX2" fmla="*/ 2162629 w 2264230"/>
              <a:gd name="connsiteY2" fmla="*/ 74992 h 449943"/>
              <a:gd name="connsiteX3" fmla="*/ 2162629 w 2264230"/>
              <a:gd name="connsiteY3" fmla="*/ 166043 h 449943"/>
              <a:gd name="connsiteX4" fmla="*/ 2264230 w 2264230"/>
              <a:gd name="connsiteY4" fmla="*/ 224971 h 449943"/>
              <a:gd name="connsiteX5" fmla="*/ 2162629 w 2264230"/>
              <a:gd name="connsiteY5" fmla="*/ 283900 h 449943"/>
              <a:gd name="connsiteX6" fmla="*/ 2162629 w 2264230"/>
              <a:gd name="connsiteY6" fmla="*/ 374951 h 449943"/>
              <a:gd name="connsiteX7" fmla="*/ 2087637 w 2264230"/>
              <a:gd name="connsiteY7" fmla="*/ 449943 h 449943"/>
              <a:gd name="connsiteX8" fmla="*/ 74992 w 2264230"/>
              <a:gd name="connsiteY8" fmla="*/ 449943 h 449943"/>
              <a:gd name="connsiteX9" fmla="*/ 0 w 2264230"/>
              <a:gd name="connsiteY9" fmla="*/ 374951 h 449943"/>
              <a:gd name="connsiteX10" fmla="*/ 0 w 2264230"/>
              <a:gd name="connsiteY10" fmla="*/ 74992 h 449943"/>
              <a:gd name="connsiteX11" fmla="*/ 74992 w 2264230"/>
              <a:gd name="connsiteY11" fmla="*/ 0 h 449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4230" h="449943">
                <a:moveTo>
                  <a:pt x="74992" y="0"/>
                </a:moveTo>
                <a:lnTo>
                  <a:pt x="2087637" y="0"/>
                </a:lnTo>
                <a:cubicBezTo>
                  <a:pt x="2129054" y="0"/>
                  <a:pt x="2162629" y="33575"/>
                  <a:pt x="2162629" y="74992"/>
                </a:cubicBezTo>
                <a:lnTo>
                  <a:pt x="2162629" y="166043"/>
                </a:lnTo>
                <a:lnTo>
                  <a:pt x="2264230" y="224971"/>
                </a:lnTo>
                <a:lnTo>
                  <a:pt x="2162629" y="283900"/>
                </a:lnTo>
                <a:lnTo>
                  <a:pt x="2162629" y="374951"/>
                </a:lnTo>
                <a:cubicBezTo>
                  <a:pt x="2162629" y="416368"/>
                  <a:pt x="2129054" y="449943"/>
                  <a:pt x="2087637" y="449943"/>
                </a:cubicBezTo>
                <a:lnTo>
                  <a:pt x="74992" y="449943"/>
                </a:lnTo>
                <a:cubicBezTo>
                  <a:pt x="33575" y="449943"/>
                  <a:pt x="0" y="416368"/>
                  <a:pt x="0" y="374951"/>
                </a:cubicBezTo>
                <a:lnTo>
                  <a:pt x="0" y="74992"/>
                </a:lnTo>
                <a:cubicBezTo>
                  <a:pt x="0" y="33575"/>
                  <a:pt x="33575" y="0"/>
                  <a:pt x="74992" y="0"/>
                </a:cubicBezTo>
                <a:close/>
              </a:path>
            </a:pathLst>
          </a:custGeom>
          <a:solidFill>
            <a:srgbClr val="5B8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2021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 rot="10800000" flipV="1">
            <a:off x="7437120" y="2972953"/>
            <a:ext cx="2264230" cy="440146"/>
          </a:xfrm>
          <a:custGeom>
            <a:avLst/>
            <a:gdLst>
              <a:gd name="connsiteX0" fmla="*/ 74992 w 2264230"/>
              <a:gd name="connsiteY0" fmla="*/ 0 h 449943"/>
              <a:gd name="connsiteX1" fmla="*/ 2087637 w 2264230"/>
              <a:gd name="connsiteY1" fmla="*/ 0 h 449943"/>
              <a:gd name="connsiteX2" fmla="*/ 2162629 w 2264230"/>
              <a:gd name="connsiteY2" fmla="*/ 74992 h 449943"/>
              <a:gd name="connsiteX3" fmla="*/ 2162629 w 2264230"/>
              <a:gd name="connsiteY3" fmla="*/ 166043 h 449943"/>
              <a:gd name="connsiteX4" fmla="*/ 2264230 w 2264230"/>
              <a:gd name="connsiteY4" fmla="*/ 224971 h 449943"/>
              <a:gd name="connsiteX5" fmla="*/ 2162629 w 2264230"/>
              <a:gd name="connsiteY5" fmla="*/ 283900 h 449943"/>
              <a:gd name="connsiteX6" fmla="*/ 2162629 w 2264230"/>
              <a:gd name="connsiteY6" fmla="*/ 374951 h 449943"/>
              <a:gd name="connsiteX7" fmla="*/ 2087637 w 2264230"/>
              <a:gd name="connsiteY7" fmla="*/ 449943 h 449943"/>
              <a:gd name="connsiteX8" fmla="*/ 74992 w 2264230"/>
              <a:gd name="connsiteY8" fmla="*/ 449943 h 449943"/>
              <a:gd name="connsiteX9" fmla="*/ 0 w 2264230"/>
              <a:gd name="connsiteY9" fmla="*/ 374951 h 449943"/>
              <a:gd name="connsiteX10" fmla="*/ 0 w 2264230"/>
              <a:gd name="connsiteY10" fmla="*/ 74992 h 449943"/>
              <a:gd name="connsiteX11" fmla="*/ 74992 w 2264230"/>
              <a:gd name="connsiteY11" fmla="*/ 0 h 449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4230" h="449943">
                <a:moveTo>
                  <a:pt x="74992" y="0"/>
                </a:moveTo>
                <a:lnTo>
                  <a:pt x="2087637" y="0"/>
                </a:lnTo>
                <a:cubicBezTo>
                  <a:pt x="2129054" y="0"/>
                  <a:pt x="2162629" y="33575"/>
                  <a:pt x="2162629" y="74992"/>
                </a:cubicBezTo>
                <a:lnTo>
                  <a:pt x="2162629" y="166043"/>
                </a:lnTo>
                <a:lnTo>
                  <a:pt x="2264230" y="224971"/>
                </a:lnTo>
                <a:lnTo>
                  <a:pt x="2162629" y="283900"/>
                </a:lnTo>
                <a:lnTo>
                  <a:pt x="2162629" y="374951"/>
                </a:lnTo>
                <a:cubicBezTo>
                  <a:pt x="2162629" y="416368"/>
                  <a:pt x="2129054" y="449943"/>
                  <a:pt x="2087637" y="449943"/>
                </a:cubicBezTo>
                <a:lnTo>
                  <a:pt x="74992" y="449943"/>
                </a:lnTo>
                <a:cubicBezTo>
                  <a:pt x="33575" y="449943"/>
                  <a:pt x="0" y="416368"/>
                  <a:pt x="0" y="374951"/>
                </a:cubicBezTo>
                <a:lnTo>
                  <a:pt x="0" y="74992"/>
                </a:lnTo>
                <a:cubicBezTo>
                  <a:pt x="0" y="33575"/>
                  <a:pt x="33575" y="0"/>
                  <a:pt x="74992" y="0"/>
                </a:cubicBezTo>
                <a:close/>
              </a:path>
            </a:pathLst>
          </a:custGeom>
          <a:solidFill>
            <a:srgbClr val="5B8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2022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 rot="10800000" flipV="1">
            <a:off x="7421880" y="5576270"/>
            <a:ext cx="2264230" cy="440146"/>
          </a:xfrm>
          <a:custGeom>
            <a:avLst/>
            <a:gdLst>
              <a:gd name="connsiteX0" fmla="*/ 74992 w 2264230"/>
              <a:gd name="connsiteY0" fmla="*/ 0 h 449943"/>
              <a:gd name="connsiteX1" fmla="*/ 2087637 w 2264230"/>
              <a:gd name="connsiteY1" fmla="*/ 0 h 449943"/>
              <a:gd name="connsiteX2" fmla="*/ 2162629 w 2264230"/>
              <a:gd name="connsiteY2" fmla="*/ 74992 h 449943"/>
              <a:gd name="connsiteX3" fmla="*/ 2162629 w 2264230"/>
              <a:gd name="connsiteY3" fmla="*/ 166043 h 449943"/>
              <a:gd name="connsiteX4" fmla="*/ 2264230 w 2264230"/>
              <a:gd name="connsiteY4" fmla="*/ 224971 h 449943"/>
              <a:gd name="connsiteX5" fmla="*/ 2162629 w 2264230"/>
              <a:gd name="connsiteY5" fmla="*/ 283900 h 449943"/>
              <a:gd name="connsiteX6" fmla="*/ 2162629 w 2264230"/>
              <a:gd name="connsiteY6" fmla="*/ 374951 h 449943"/>
              <a:gd name="connsiteX7" fmla="*/ 2087637 w 2264230"/>
              <a:gd name="connsiteY7" fmla="*/ 449943 h 449943"/>
              <a:gd name="connsiteX8" fmla="*/ 74992 w 2264230"/>
              <a:gd name="connsiteY8" fmla="*/ 449943 h 449943"/>
              <a:gd name="connsiteX9" fmla="*/ 0 w 2264230"/>
              <a:gd name="connsiteY9" fmla="*/ 374951 h 449943"/>
              <a:gd name="connsiteX10" fmla="*/ 0 w 2264230"/>
              <a:gd name="connsiteY10" fmla="*/ 74992 h 449943"/>
              <a:gd name="connsiteX11" fmla="*/ 74992 w 2264230"/>
              <a:gd name="connsiteY11" fmla="*/ 0 h 449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4230" h="449943">
                <a:moveTo>
                  <a:pt x="74992" y="0"/>
                </a:moveTo>
                <a:lnTo>
                  <a:pt x="2087637" y="0"/>
                </a:lnTo>
                <a:cubicBezTo>
                  <a:pt x="2129054" y="0"/>
                  <a:pt x="2162629" y="33575"/>
                  <a:pt x="2162629" y="74992"/>
                </a:cubicBezTo>
                <a:lnTo>
                  <a:pt x="2162629" y="166043"/>
                </a:lnTo>
                <a:lnTo>
                  <a:pt x="2264230" y="224971"/>
                </a:lnTo>
                <a:lnTo>
                  <a:pt x="2162629" y="283900"/>
                </a:lnTo>
                <a:lnTo>
                  <a:pt x="2162629" y="374951"/>
                </a:lnTo>
                <a:cubicBezTo>
                  <a:pt x="2162629" y="416368"/>
                  <a:pt x="2129054" y="449943"/>
                  <a:pt x="2087637" y="449943"/>
                </a:cubicBezTo>
                <a:lnTo>
                  <a:pt x="74992" y="449943"/>
                </a:lnTo>
                <a:cubicBezTo>
                  <a:pt x="33575" y="449943"/>
                  <a:pt x="0" y="416368"/>
                  <a:pt x="0" y="374951"/>
                </a:cubicBezTo>
                <a:lnTo>
                  <a:pt x="0" y="74992"/>
                </a:lnTo>
                <a:cubicBezTo>
                  <a:pt x="0" y="33575"/>
                  <a:pt x="33575" y="0"/>
                  <a:pt x="74992" y="0"/>
                </a:cubicBezTo>
                <a:close/>
              </a:path>
            </a:pathLst>
          </a:custGeom>
          <a:solidFill>
            <a:srgbClr val="C3A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2020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1" name="直接连接符 20"/>
          <p:cNvCxnSpPr>
            <a:endCxn id="13" idx="2"/>
          </p:cNvCxnSpPr>
          <p:nvPr/>
        </p:nvCxnSpPr>
        <p:spPr>
          <a:xfrm>
            <a:off x="4731658" y="1877064"/>
            <a:ext cx="121194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6282510" y="3185891"/>
            <a:ext cx="1166222" cy="1523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6297749" y="5778625"/>
            <a:ext cx="1166222" cy="1523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16" idx="2"/>
          </p:cNvCxnSpPr>
          <p:nvPr/>
        </p:nvCxnSpPr>
        <p:spPr>
          <a:xfrm flipV="1">
            <a:off x="4743269" y="4508988"/>
            <a:ext cx="1193074" cy="1523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1F9B9DA-CB73-EF30-5667-81E29DA87DBB}"/>
              </a:ext>
            </a:extLst>
          </p:cNvPr>
          <p:cNvGrpSpPr/>
          <p:nvPr/>
        </p:nvGrpSpPr>
        <p:grpSpPr>
          <a:xfrm>
            <a:off x="921798" y="395384"/>
            <a:ext cx="3242330" cy="777799"/>
            <a:chOff x="950826" y="273641"/>
            <a:chExt cx="3242330" cy="77779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268B3F9-97A9-469F-E658-61DBA489AB5C}"/>
                </a:ext>
              </a:extLst>
            </p:cNvPr>
            <p:cNvSpPr txBox="1"/>
            <p:nvPr/>
          </p:nvSpPr>
          <p:spPr>
            <a:xfrm>
              <a:off x="950826" y="273641"/>
              <a:ext cx="32423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时间安排规划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EDBDE36-9EB6-B379-6F01-2EABB4BEC2C4}"/>
                </a:ext>
              </a:extLst>
            </p:cNvPr>
            <p:cNvSpPr txBox="1"/>
            <p:nvPr/>
          </p:nvSpPr>
          <p:spPr>
            <a:xfrm>
              <a:off x="950826" y="712886"/>
              <a:ext cx="272920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33F949F-0146-2D0B-EF86-CE381CA9BA78}"/>
              </a:ext>
            </a:extLst>
          </p:cNvPr>
          <p:cNvGrpSpPr/>
          <p:nvPr/>
        </p:nvGrpSpPr>
        <p:grpSpPr>
          <a:xfrm rot="5400000">
            <a:off x="404240" y="628682"/>
            <a:ext cx="532188" cy="252732"/>
            <a:chOff x="5635594" y="1198829"/>
            <a:chExt cx="969494" cy="46040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86C682CB-84B1-3563-71B5-7BCA786D23D6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25B3CE7-769A-DA85-1055-BFE9054E24A0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963318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8100000">
            <a:off x="6491879" y="1184577"/>
            <a:ext cx="2818805" cy="2055195"/>
          </a:xfrm>
          <a:custGeom>
            <a:avLst/>
            <a:gdLst>
              <a:gd name="connsiteX0" fmla="*/ 1027597 w 2818805"/>
              <a:gd name="connsiteY0" fmla="*/ 2055195 h 2055195"/>
              <a:gd name="connsiteX1" fmla="*/ 254013 w 2818805"/>
              <a:gd name="connsiteY1" fmla="*/ 1281610 h 2055195"/>
              <a:gd name="connsiteX2" fmla="*/ 0 w 2818805"/>
              <a:gd name="connsiteY2" fmla="*/ 1027597 h 2055195"/>
              <a:gd name="connsiteX3" fmla="*/ 254013 w 2818805"/>
              <a:gd name="connsiteY3" fmla="*/ 773585 h 2055195"/>
              <a:gd name="connsiteX4" fmla="*/ 1027597 w 2818805"/>
              <a:gd name="connsiteY4" fmla="*/ 0 h 2055195"/>
              <a:gd name="connsiteX5" fmla="*/ 1281610 w 2818805"/>
              <a:gd name="connsiteY5" fmla="*/ 254013 h 2055195"/>
              <a:gd name="connsiteX6" fmla="*/ 668098 w 2818805"/>
              <a:gd name="connsiteY6" fmla="*/ 867524 h 2055195"/>
              <a:gd name="connsiteX7" fmla="*/ 2818805 w 2818805"/>
              <a:gd name="connsiteY7" fmla="*/ 867524 h 2055195"/>
              <a:gd name="connsiteX8" fmla="*/ 2818805 w 2818805"/>
              <a:gd name="connsiteY8" fmla="*/ 1187670 h 2055195"/>
              <a:gd name="connsiteX9" fmla="*/ 668098 w 2818805"/>
              <a:gd name="connsiteY9" fmla="*/ 1187670 h 2055195"/>
              <a:gd name="connsiteX10" fmla="*/ 1281610 w 2818805"/>
              <a:gd name="connsiteY10" fmla="*/ 1801182 h 2055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18805" h="2055195">
                <a:moveTo>
                  <a:pt x="1027597" y="2055195"/>
                </a:moveTo>
                <a:lnTo>
                  <a:pt x="254013" y="1281610"/>
                </a:lnTo>
                <a:lnTo>
                  <a:pt x="0" y="1027597"/>
                </a:lnTo>
                <a:lnTo>
                  <a:pt x="254013" y="773585"/>
                </a:lnTo>
                <a:lnTo>
                  <a:pt x="1027597" y="0"/>
                </a:lnTo>
                <a:lnTo>
                  <a:pt x="1281610" y="254013"/>
                </a:lnTo>
                <a:lnTo>
                  <a:pt x="668098" y="867524"/>
                </a:lnTo>
                <a:lnTo>
                  <a:pt x="2818805" y="867524"/>
                </a:lnTo>
                <a:lnTo>
                  <a:pt x="2818805" y="1187670"/>
                </a:lnTo>
                <a:lnTo>
                  <a:pt x="668098" y="1187670"/>
                </a:lnTo>
                <a:lnTo>
                  <a:pt x="1281610" y="1801182"/>
                </a:lnTo>
                <a:close/>
              </a:path>
            </a:pathLst>
          </a:custGeom>
          <a:solidFill>
            <a:srgbClr val="C3A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 rot="8100000">
            <a:off x="4609231" y="1826836"/>
            <a:ext cx="2818805" cy="2055195"/>
          </a:xfrm>
          <a:custGeom>
            <a:avLst/>
            <a:gdLst>
              <a:gd name="connsiteX0" fmla="*/ 1027597 w 2818805"/>
              <a:gd name="connsiteY0" fmla="*/ 2055195 h 2055195"/>
              <a:gd name="connsiteX1" fmla="*/ 254013 w 2818805"/>
              <a:gd name="connsiteY1" fmla="*/ 1281610 h 2055195"/>
              <a:gd name="connsiteX2" fmla="*/ 0 w 2818805"/>
              <a:gd name="connsiteY2" fmla="*/ 1027597 h 2055195"/>
              <a:gd name="connsiteX3" fmla="*/ 254013 w 2818805"/>
              <a:gd name="connsiteY3" fmla="*/ 773585 h 2055195"/>
              <a:gd name="connsiteX4" fmla="*/ 1027597 w 2818805"/>
              <a:gd name="connsiteY4" fmla="*/ 0 h 2055195"/>
              <a:gd name="connsiteX5" fmla="*/ 1281610 w 2818805"/>
              <a:gd name="connsiteY5" fmla="*/ 254013 h 2055195"/>
              <a:gd name="connsiteX6" fmla="*/ 668098 w 2818805"/>
              <a:gd name="connsiteY6" fmla="*/ 867524 h 2055195"/>
              <a:gd name="connsiteX7" fmla="*/ 2818805 w 2818805"/>
              <a:gd name="connsiteY7" fmla="*/ 867524 h 2055195"/>
              <a:gd name="connsiteX8" fmla="*/ 2818805 w 2818805"/>
              <a:gd name="connsiteY8" fmla="*/ 1187670 h 2055195"/>
              <a:gd name="connsiteX9" fmla="*/ 668098 w 2818805"/>
              <a:gd name="connsiteY9" fmla="*/ 1187670 h 2055195"/>
              <a:gd name="connsiteX10" fmla="*/ 1281610 w 2818805"/>
              <a:gd name="connsiteY10" fmla="*/ 1801182 h 2055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18805" h="2055195">
                <a:moveTo>
                  <a:pt x="1027597" y="2055195"/>
                </a:moveTo>
                <a:lnTo>
                  <a:pt x="254013" y="1281610"/>
                </a:lnTo>
                <a:lnTo>
                  <a:pt x="0" y="1027597"/>
                </a:lnTo>
                <a:lnTo>
                  <a:pt x="254013" y="773585"/>
                </a:lnTo>
                <a:lnTo>
                  <a:pt x="1027597" y="0"/>
                </a:lnTo>
                <a:lnTo>
                  <a:pt x="1281610" y="254013"/>
                </a:lnTo>
                <a:lnTo>
                  <a:pt x="668098" y="867524"/>
                </a:lnTo>
                <a:lnTo>
                  <a:pt x="2818805" y="867524"/>
                </a:lnTo>
                <a:lnTo>
                  <a:pt x="2818805" y="1187670"/>
                </a:lnTo>
                <a:lnTo>
                  <a:pt x="668098" y="1187670"/>
                </a:lnTo>
                <a:lnTo>
                  <a:pt x="1281610" y="1801182"/>
                </a:lnTo>
                <a:close/>
              </a:path>
            </a:pathLst>
          </a:custGeom>
          <a:solidFill>
            <a:srgbClr val="5B837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 rot="8100000">
            <a:off x="2726582" y="2489252"/>
            <a:ext cx="2818805" cy="2055195"/>
          </a:xfrm>
          <a:custGeom>
            <a:avLst/>
            <a:gdLst>
              <a:gd name="connsiteX0" fmla="*/ 1027597 w 2818805"/>
              <a:gd name="connsiteY0" fmla="*/ 2055195 h 2055195"/>
              <a:gd name="connsiteX1" fmla="*/ 254013 w 2818805"/>
              <a:gd name="connsiteY1" fmla="*/ 1281610 h 2055195"/>
              <a:gd name="connsiteX2" fmla="*/ 0 w 2818805"/>
              <a:gd name="connsiteY2" fmla="*/ 1027597 h 2055195"/>
              <a:gd name="connsiteX3" fmla="*/ 254013 w 2818805"/>
              <a:gd name="connsiteY3" fmla="*/ 773585 h 2055195"/>
              <a:gd name="connsiteX4" fmla="*/ 1027597 w 2818805"/>
              <a:gd name="connsiteY4" fmla="*/ 0 h 2055195"/>
              <a:gd name="connsiteX5" fmla="*/ 1281610 w 2818805"/>
              <a:gd name="connsiteY5" fmla="*/ 254013 h 2055195"/>
              <a:gd name="connsiteX6" fmla="*/ 668098 w 2818805"/>
              <a:gd name="connsiteY6" fmla="*/ 867524 h 2055195"/>
              <a:gd name="connsiteX7" fmla="*/ 2818805 w 2818805"/>
              <a:gd name="connsiteY7" fmla="*/ 867524 h 2055195"/>
              <a:gd name="connsiteX8" fmla="*/ 2818805 w 2818805"/>
              <a:gd name="connsiteY8" fmla="*/ 1187670 h 2055195"/>
              <a:gd name="connsiteX9" fmla="*/ 668098 w 2818805"/>
              <a:gd name="connsiteY9" fmla="*/ 1187670 h 2055195"/>
              <a:gd name="connsiteX10" fmla="*/ 1281610 w 2818805"/>
              <a:gd name="connsiteY10" fmla="*/ 1801182 h 2055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18805" h="2055195">
                <a:moveTo>
                  <a:pt x="1027597" y="2055195"/>
                </a:moveTo>
                <a:lnTo>
                  <a:pt x="254013" y="1281610"/>
                </a:lnTo>
                <a:lnTo>
                  <a:pt x="0" y="1027597"/>
                </a:lnTo>
                <a:lnTo>
                  <a:pt x="254013" y="773585"/>
                </a:lnTo>
                <a:lnTo>
                  <a:pt x="1027597" y="0"/>
                </a:lnTo>
                <a:lnTo>
                  <a:pt x="1281610" y="254013"/>
                </a:lnTo>
                <a:lnTo>
                  <a:pt x="668098" y="867524"/>
                </a:lnTo>
                <a:lnTo>
                  <a:pt x="2818805" y="867524"/>
                </a:lnTo>
                <a:lnTo>
                  <a:pt x="2818805" y="1187670"/>
                </a:lnTo>
                <a:lnTo>
                  <a:pt x="668098" y="1187670"/>
                </a:lnTo>
                <a:lnTo>
                  <a:pt x="1281610" y="1801182"/>
                </a:lnTo>
                <a:close/>
              </a:path>
            </a:pathLst>
          </a:custGeom>
          <a:solidFill>
            <a:srgbClr val="C3A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 rot="8100000">
            <a:off x="857784" y="3144851"/>
            <a:ext cx="2818805" cy="2055195"/>
          </a:xfrm>
          <a:custGeom>
            <a:avLst/>
            <a:gdLst>
              <a:gd name="connsiteX0" fmla="*/ 1027597 w 2818805"/>
              <a:gd name="connsiteY0" fmla="*/ 2055195 h 2055195"/>
              <a:gd name="connsiteX1" fmla="*/ 254013 w 2818805"/>
              <a:gd name="connsiteY1" fmla="*/ 1281610 h 2055195"/>
              <a:gd name="connsiteX2" fmla="*/ 0 w 2818805"/>
              <a:gd name="connsiteY2" fmla="*/ 1027597 h 2055195"/>
              <a:gd name="connsiteX3" fmla="*/ 254013 w 2818805"/>
              <a:gd name="connsiteY3" fmla="*/ 773585 h 2055195"/>
              <a:gd name="connsiteX4" fmla="*/ 1027597 w 2818805"/>
              <a:gd name="connsiteY4" fmla="*/ 0 h 2055195"/>
              <a:gd name="connsiteX5" fmla="*/ 1281610 w 2818805"/>
              <a:gd name="connsiteY5" fmla="*/ 254013 h 2055195"/>
              <a:gd name="connsiteX6" fmla="*/ 668098 w 2818805"/>
              <a:gd name="connsiteY6" fmla="*/ 867524 h 2055195"/>
              <a:gd name="connsiteX7" fmla="*/ 2818805 w 2818805"/>
              <a:gd name="connsiteY7" fmla="*/ 867524 h 2055195"/>
              <a:gd name="connsiteX8" fmla="*/ 2818805 w 2818805"/>
              <a:gd name="connsiteY8" fmla="*/ 1187670 h 2055195"/>
              <a:gd name="connsiteX9" fmla="*/ 668098 w 2818805"/>
              <a:gd name="connsiteY9" fmla="*/ 1187670 h 2055195"/>
              <a:gd name="connsiteX10" fmla="*/ 1281610 w 2818805"/>
              <a:gd name="connsiteY10" fmla="*/ 1801182 h 2055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18805" h="2055195">
                <a:moveTo>
                  <a:pt x="1027597" y="2055195"/>
                </a:moveTo>
                <a:lnTo>
                  <a:pt x="254013" y="1281610"/>
                </a:lnTo>
                <a:lnTo>
                  <a:pt x="0" y="1027597"/>
                </a:lnTo>
                <a:lnTo>
                  <a:pt x="254013" y="773585"/>
                </a:lnTo>
                <a:lnTo>
                  <a:pt x="1027597" y="0"/>
                </a:lnTo>
                <a:lnTo>
                  <a:pt x="1281610" y="254013"/>
                </a:lnTo>
                <a:lnTo>
                  <a:pt x="668098" y="867524"/>
                </a:lnTo>
                <a:lnTo>
                  <a:pt x="2818805" y="867524"/>
                </a:lnTo>
                <a:lnTo>
                  <a:pt x="2818805" y="1187670"/>
                </a:lnTo>
                <a:lnTo>
                  <a:pt x="668098" y="1187670"/>
                </a:lnTo>
                <a:lnTo>
                  <a:pt x="1281610" y="1801182"/>
                </a:lnTo>
                <a:close/>
              </a:path>
            </a:pathLst>
          </a:custGeom>
          <a:solidFill>
            <a:srgbClr val="5B837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66029" y="4548813"/>
            <a:ext cx="740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37139" y="3897365"/>
            <a:ext cx="740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35517" y="3209680"/>
            <a:ext cx="740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21279" y="2570056"/>
            <a:ext cx="740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42726" y="3209680"/>
            <a:ext cx="2225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442726" y="3565120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85680" y="3892241"/>
            <a:ext cx="2225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585680" y="4247681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68756" y="4533759"/>
            <a:ext cx="2225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668756" y="4889199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80035" y="5240069"/>
            <a:ext cx="2225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780035" y="5595509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E333182-DB7F-20AE-67DB-E9B93B58EA93}"/>
              </a:ext>
            </a:extLst>
          </p:cNvPr>
          <p:cNvGrpSpPr/>
          <p:nvPr/>
        </p:nvGrpSpPr>
        <p:grpSpPr>
          <a:xfrm>
            <a:off x="921798" y="395384"/>
            <a:ext cx="3242330" cy="777799"/>
            <a:chOff x="950826" y="273641"/>
            <a:chExt cx="3242330" cy="77779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BB154A3-EF5B-2DFE-ABC0-4B3071BB6292}"/>
                </a:ext>
              </a:extLst>
            </p:cNvPr>
            <p:cNvSpPr txBox="1"/>
            <p:nvPr/>
          </p:nvSpPr>
          <p:spPr>
            <a:xfrm>
              <a:off x="950826" y="273641"/>
              <a:ext cx="32423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时间安排规划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2E0A6CD-4693-CF41-41F3-39CC597C2C1F}"/>
                </a:ext>
              </a:extLst>
            </p:cNvPr>
            <p:cNvSpPr txBox="1"/>
            <p:nvPr/>
          </p:nvSpPr>
          <p:spPr>
            <a:xfrm>
              <a:off x="950826" y="712886"/>
              <a:ext cx="272920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91C579A-6E6E-E27B-17FC-7AD7BA323DB4}"/>
              </a:ext>
            </a:extLst>
          </p:cNvPr>
          <p:cNvGrpSpPr/>
          <p:nvPr/>
        </p:nvGrpSpPr>
        <p:grpSpPr>
          <a:xfrm rot="5400000">
            <a:off x="404240" y="628682"/>
            <a:ext cx="532188" cy="252732"/>
            <a:chOff x="5635594" y="1198829"/>
            <a:chExt cx="969494" cy="46040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BD11F9C-F5C1-1856-5A38-2B29AA848827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47E6E47-5872-E442-56A1-7A45949A314B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457604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5219772" y="3574141"/>
            <a:ext cx="1752456" cy="1754999"/>
          </a:xfrm>
          <a:prstGeom prst="roundRect">
            <a:avLst>
              <a:gd name="adj" fmla="val 9951"/>
            </a:avLst>
          </a:prstGeom>
          <a:solidFill>
            <a:srgbClr val="C3AC7D"/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219772" y="2989142"/>
            <a:ext cx="1752456" cy="1754999"/>
          </a:xfrm>
          <a:prstGeom prst="roundRect">
            <a:avLst>
              <a:gd name="adj" fmla="val 9951"/>
            </a:avLst>
          </a:prstGeom>
          <a:solidFill>
            <a:srgbClr val="5B8370"/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219772" y="2404142"/>
            <a:ext cx="1752456" cy="1754999"/>
          </a:xfrm>
          <a:prstGeom prst="roundRect">
            <a:avLst>
              <a:gd name="adj" fmla="val 9951"/>
            </a:avLst>
          </a:prstGeom>
          <a:solidFill>
            <a:srgbClr val="C3AC7D"/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219772" y="1819142"/>
            <a:ext cx="1752456" cy="1754999"/>
          </a:xfrm>
          <a:prstGeom prst="roundRect">
            <a:avLst>
              <a:gd name="adj" fmla="val 9951"/>
            </a:avLst>
          </a:prstGeom>
          <a:solidFill>
            <a:srgbClr val="5B8370"/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753850" y="2006025"/>
            <a:ext cx="609600" cy="609600"/>
          </a:xfrm>
          <a:prstGeom prst="ellipse">
            <a:avLst/>
          </a:prstGeom>
          <a:solidFill>
            <a:srgbClr val="5B837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753850" y="4159141"/>
            <a:ext cx="609600" cy="609600"/>
          </a:xfrm>
          <a:prstGeom prst="ellipse">
            <a:avLst/>
          </a:prstGeom>
          <a:solidFill>
            <a:srgbClr val="C3AC7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684172" y="4159141"/>
            <a:ext cx="609600" cy="609600"/>
          </a:xfrm>
          <a:prstGeom prst="ellipse">
            <a:avLst/>
          </a:prstGeom>
          <a:solidFill>
            <a:srgbClr val="5B837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684172" y="2006025"/>
            <a:ext cx="609600" cy="609600"/>
          </a:xfrm>
          <a:prstGeom prst="ellipse">
            <a:avLst/>
          </a:prstGeom>
          <a:solidFill>
            <a:srgbClr val="C3AC7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2992" y="2123967"/>
            <a:ext cx="381216" cy="3812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703" y="4255371"/>
            <a:ext cx="392538" cy="39253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752" y="4255371"/>
            <a:ext cx="392538" cy="39253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8070" y="2123967"/>
            <a:ext cx="392538" cy="392538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F4EED084-67C1-21F5-2D38-7B86FD532742}"/>
              </a:ext>
            </a:extLst>
          </p:cNvPr>
          <p:cNvGrpSpPr/>
          <p:nvPr/>
        </p:nvGrpSpPr>
        <p:grpSpPr>
          <a:xfrm>
            <a:off x="921798" y="395384"/>
            <a:ext cx="3242330" cy="777799"/>
            <a:chOff x="950826" y="273641"/>
            <a:chExt cx="3242330" cy="77779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2302906-4168-ADB5-4ADA-76BFA75E5927}"/>
                </a:ext>
              </a:extLst>
            </p:cNvPr>
            <p:cNvSpPr txBox="1"/>
            <p:nvPr/>
          </p:nvSpPr>
          <p:spPr>
            <a:xfrm>
              <a:off x="950826" y="273641"/>
              <a:ext cx="32423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时间安排规划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E665852-F3F7-672B-0231-8EA4A34F5D4E}"/>
                </a:ext>
              </a:extLst>
            </p:cNvPr>
            <p:cNvSpPr txBox="1"/>
            <p:nvPr/>
          </p:nvSpPr>
          <p:spPr>
            <a:xfrm>
              <a:off x="950826" y="712886"/>
              <a:ext cx="272920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1F99E06-EFD3-FFFE-16FF-C563A50D41C3}"/>
              </a:ext>
            </a:extLst>
          </p:cNvPr>
          <p:cNvGrpSpPr/>
          <p:nvPr/>
        </p:nvGrpSpPr>
        <p:grpSpPr>
          <a:xfrm rot="5400000">
            <a:off x="404240" y="628682"/>
            <a:ext cx="532188" cy="252732"/>
            <a:chOff x="5635594" y="1198829"/>
            <a:chExt cx="969494" cy="460406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F533C8C-D785-600B-4946-8C46BA41C8CE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2D31037F-4CF4-1851-6E4B-A037FE98D3A2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DC70394-3B38-1FD2-AB29-0CC06EE86B02}"/>
              </a:ext>
            </a:extLst>
          </p:cNvPr>
          <p:cNvGrpSpPr/>
          <p:nvPr/>
        </p:nvGrpSpPr>
        <p:grpSpPr>
          <a:xfrm>
            <a:off x="8402303" y="1993220"/>
            <a:ext cx="2796452" cy="1107996"/>
            <a:chOff x="1369345" y="3648755"/>
            <a:chExt cx="2796452" cy="110799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BB1C578-3815-A0E3-0D65-A58AEE20F4FB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8028192-E665-F135-034E-C7C37A588A5D}"/>
                </a:ext>
              </a:extLst>
            </p:cNvPr>
            <p:cNvSpPr txBox="1"/>
            <p:nvPr/>
          </p:nvSpPr>
          <p:spPr>
            <a:xfrm>
              <a:off x="1369345" y="4018087"/>
              <a:ext cx="2796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6604214-4516-77A0-0732-A75FB6D37744}"/>
              </a:ext>
            </a:extLst>
          </p:cNvPr>
          <p:cNvGrpSpPr/>
          <p:nvPr/>
        </p:nvGrpSpPr>
        <p:grpSpPr>
          <a:xfrm>
            <a:off x="854234" y="1993220"/>
            <a:ext cx="2796452" cy="1107996"/>
            <a:chOff x="1369345" y="3648755"/>
            <a:chExt cx="2796452" cy="110799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8746260-62D5-9CB8-0E56-E4CB57FF4DED}"/>
                </a:ext>
              </a:extLst>
            </p:cNvPr>
            <p:cNvSpPr txBox="1"/>
            <p:nvPr/>
          </p:nvSpPr>
          <p:spPr>
            <a:xfrm>
              <a:off x="2388261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69F2A2C-C471-CC57-D1FF-60D274AE3B52}"/>
                </a:ext>
              </a:extLst>
            </p:cNvPr>
            <p:cNvSpPr txBox="1"/>
            <p:nvPr/>
          </p:nvSpPr>
          <p:spPr>
            <a:xfrm>
              <a:off x="1369345" y="4018087"/>
              <a:ext cx="2796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A3D585F-FB0A-CD73-35A2-7BA951071703}"/>
              </a:ext>
            </a:extLst>
          </p:cNvPr>
          <p:cNvGrpSpPr/>
          <p:nvPr/>
        </p:nvGrpSpPr>
        <p:grpSpPr>
          <a:xfrm>
            <a:off x="8402303" y="4018042"/>
            <a:ext cx="2796452" cy="1107996"/>
            <a:chOff x="1369345" y="3648755"/>
            <a:chExt cx="2796452" cy="110799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537F71E-0F0B-09A8-1863-3F26F31030B4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FCC2F76-8DF6-D9F1-73D5-4A7C0A1B16D4}"/>
                </a:ext>
              </a:extLst>
            </p:cNvPr>
            <p:cNvSpPr txBox="1"/>
            <p:nvPr/>
          </p:nvSpPr>
          <p:spPr>
            <a:xfrm>
              <a:off x="1369345" y="4018087"/>
              <a:ext cx="2796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862D617-BE6F-03E2-3425-329AAD15B258}"/>
              </a:ext>
            </a:extLst>
          </p:cNvPr>
          <p:cNvGrpSpPr/>
          <p:nvPr/>
        </p:nvGrpSpPr>
        <p:grpSpPr>
          <a:xfrm>
            <a:off x="822817" y="4018042"/>
            <a:ext cx="2796452" cy="1107996"/>
            <a:chOff x="1369345" y="3648755"/>
            <a:chExt cx="2796452" cy="110799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2FC323B-DD71-AE70-C5A6-9D775EB60265}"/>
                </a:ext>
              </a:extLst>
            </p:cNvPr>
            <p:cNvSpPr txBox="1"/>
            <p:nvPr/>
          </p:nvSpPr>
          <p:spPr>
            <a:xfrm>
              <a:off x="2388261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EAB914C-7EDB-82FC-3E52-C43B33AB2FC6}"/>
                </a:ext>
              </a:extLst>
            </p:cNvPr>
            <p:cNvSpPr txBox="1"/>
            <p:nvPr/>
          </p:nvSpPr>
          <p:spPr>
            <a:xfrm>
              <a:off x="1369345" y="4018087"/>
              <a:ext cx="2796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06704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24CE7EE-B565-2D8B-B819-616154BE457C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2191999" cy="6857998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51433E3-E874-1C46-096E-8CBC896DB732}"/>
              </a:ext>
            </a:extLst>
          </p:cNvPr>
          <p:cNvSpPr/>
          <p:nvPr/>
        </p:nvSpPr>
        <p:spPr>
          <a:xfrm>
            <a:off x="5422408" y="-114300"/>
            <a:ext cx="7264892" cy="1973065"/>
          </a:xfrm>
          <a:custGeom>
            <a:avLst/>
            <a:gdLst>
              <a:gd name="connsiteX0" fmla="*/ 457692 w 7264892"/>
              <a:gd name="connsiteY0" fmla="*/ 0 h 1973065"/>
              <a:gd name="connsiteX1" fmla="*/ 492 w 7264892"/>
              <a:gd name="connsiteY1" fmla="*/ 774700 h 1973065"/>
              <a:gd name="connsiteX2" fmla="*/ 533892 w 7264892"/>
              <a:gd name="connsiteY2" fmla="*/ 1155700 h 1973065"/>
              <a:gd name="connsiteX3" fmla="*/ 1829292 w 7264892"/>
              <a:gd name="connsiteY3" fmla="*/ 1524000 h 1973065"/>
              <a:gd name="connsiteX4" fmla="*/ 3226292 w 7264892"/>
              <a:gd name="connsiteY4" fmla="*/ 1968500 h 1973065"/>
              <a:gd name="connsiteX5" fmla="*/ 5372592 w 7264892"/>
              <a:gd name="connsiteY5" fmla="*/ 1752600 h 1973065"/>
              <a:gd name="connsiteX6" fmla="*/ 7264892 w 7264892"/>
              <a:gd name="connsiteY6" fmla="*/ 1714500 h 1973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64892" h="1973065">
                <a:moveTo>
                  <a:pt x="457692" y="0"/>
                </a:moveTo>
                <a:cubicBezTo>
                  <a:pt x="222742" y="291041"/>
                  <a:pt x="-12208" y="582083"/>
                  <a:pt x="492" y="774700"/>
                </a:cubicBezTo>
                <a:cubicBezTo>
                  <a:pt x="13192" y="967317"/>
                  <a:pt x="229092" y="1030817"/>
                  <a:pt x="533892" y="1155700"/>
                </a:cubicBezTo>
                <a:cubicBezTo>
                  <a:pt x="838692" y="1280583"/>
                  <a:pt x="1380559" y="1388533"/>
                  <a:pt x="1829292" y="1524000"/>
                </a:cubicBezTo>
                <a:cubicBezTo>
                  <a:pt x="2278025" y="1659467"/>
                  <a:pt x="2635742" y="1930400"/>
                  <a:pt x="3226292" y="1968500"/>
                </a:cubicBezTo>
                <a:cubicBezTo>
                  <a:pt x="3816842" y="2006600"/>
                  <a:pt x="4699492" y="1794933"/>
                  <a:pt x="5372592" y="1752600"/>
                </a:cubicBezTo>
                <a:cubicBezTo>
                  <a:pt x="6045692" y="1710267"/>
                  <a:pt x="6655292" y="1712383"/>
                  <a:pt x="7264892" y="17145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45297AE-E1F7-45B8-A710-B9E5FC2D8187}"/>
              </a:ext>
            </a:extLst>
          </p:cNvPr>
          <p:cNvSpPr/>
          <p:nvPr/>
        </p:nvSpPr>
        <p:spPr>
          <a:xfrm>
            <a:off x="6766386" y="1"/>
            <a:ext cx="5425614" cy="2671209"/>
          </a:xfrm>
          <a:custGeom>
            <a:avLst/>
            <a:gdLst>
              <a:gd name="connsiteX0" fmla="*/ 0 w 5425614"/>
              <a:gd name="connsiteY0" fmla="*/ 0 h 2671209"/>
              <a:gd name="connsiteX1" fmla="*/ 5425614 w 5425614"/>
              <a:gd name="connsiteY1" fmla="*/ 0 h 2671209"/>
              <a:gd name="connsiteX2" fmla="*/ 5425614 w 5425614"/>
              <a:gd name="connsiteY2" fmla="*/ 2671209 h 2671209"/>
              <a:gd name="connsiteX3" fmla="*/ 5285517 w 5425614"/>
              <a:gd name="connsiteY3" fmla="*/ 2647156 h 2671209"/>
              <a:gd name="connsiteX4" fmla="*/ 4777914 w 5425614"/>
              <a:gd name="connsiteY4" fmla="*/ 2501900 h 2671209"/>
              <a:gd name="connsiteX5" fmla="*/ 3876214 w 5425614"/>
              <a:gd name="connsiteY5" fmla="*/ 1943100 h 2671209"/>
              <a:gd name="connsiteX6" fmla="*/ 1653714 w 5425614"/>
              <a:gd name="connsiteY6" fmla="*/ 1155700 h 2671209"/>
              <a:gd name="connsiteX7" fmla="*/ 612314 w 5425614"/>
              <a:gd name="connsiteY7" fmla="*/ 723900 h 2671209"/>
              <a:gd name="connsiteX8" fmla="*/ 1145714 w 5425614"/>
              <a:gd name="connsiteY8" fmla="*/ 469900 h 2671209"/>
              <a:gd name="connsiteX9" fmla="*/ 254978 w 5425614"/>
              <a:gd name="connsiteY9" fmla="*/ 86221 h 267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25614" h="2671209">
                <a:moveTo>
                  <a:pt x="0" y="0"/>
                </a:moveTo>
                <a:lnTo>
                  <a:pt x="5425614" y="0"/>
                </a:lnTo>
                <a:lnTo>
                  <a:pt x="5425614" y="2671209"/>
                </a:lnTo>
                <a:lnTo>
                  <a:pt x="5285517" y="2647156"/>
                </a:lnTo>
                <a:cubicBezTo>
                  <a:pt x="5110495" y="2612496"/>
                  <a:pt x="4939839" y="2567517"/>
                  <a:pt x="4777914" y="2501900"/>
                </a:cubicBezTo>
                <a:cubicBezTo>
                  <a:pt x="4454064" y="2370667"/>
                  <a:pt x="4396914" y="2167467"/>
                  <a:pt x="3876214" y="1943100"/>
                </a:cubicBezTo>
                <a:cubicBezTo>
                  <a:pt x="3355514" y="1718733"/>
                  <a:pt x="2197697" y="1358900"/>
                  <a:pt x="1653714" y="1155700"/>
                </a:cubicBezTo>
                <a:cubicBezTo>
                  <a:pt x="1109731" y="952500"/>
                  <a:pt x="696981" y="838200"/>
                  <a:pt x="612314" y="723900"/>
                </a:cubicBezTo>
                <a:cubicBezTo>
                  <a:pt x="527647" y="609600"/>
                  <a:pt x="1279064" y="601133"/>
                  <a:pt x="1145714" y="469900"/>
                </a:cubicBezTo>
                <a:cubicBezTo>
                  <a:pt x="1045702" y="371475"/>
                  <a:pt x="683156" y="233759"/>
                  <a:pt x="254978" y="86221"/>
                </a:cubicBezTo>
                <a:close/>
              </a:path>
            </a:pathLst>
          </a:custGeom>
          <a:solidFill>
            <a:srgbClr val="C6D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A75B834-0519-A657-63BF-1FE538E36530}"/>
              </a:ext>
            </a:extLst>
          </p:cNvPr>
          <p:cNvSpPr/>
          <p:nvPr/>
        </p:nvSpPr>
        <p:spPr>
          <a:xfrm>
            <a:off x="-114300" y="3111500"/>
            <a:ext cx="5854700" cy="3987800"/>
          </a:xfrm>
          <a:custGeom>
            <a:avLst/>
            <a:gdLst>
              <a:gd name="connsiteX0" fmla="*/ 0 w 5854700"/>
              <a:gd name="connsiteY0" fmla="*/ 0 h 3987800"/>
              <a:gd name="connsiteX1" fmla="*/ 800100 w 5854700"/>
              <a:gd name="connsiteY1" fmla="*/ 431800 h 3987800"/>
              <a:gd name="connsiteX2" fmla="*/ 1828800 w 5854700"/>
              <a:gd name="connsiteY2" fmla="*/ 711200 h 3987800"/>
              <a:gd name="connsiteX3" fmla="*/ 2514600 w 5854700"/>
              <a:gd name="connsiteY3" fmla="*/ 1168400 h 3987800"/>
              <a:gd name="connsiteX4" fmla="*/ 3835400 w 5854700"/>
              <a:gd name="connsiteY4" fmla="*/ 1968500 h 3987800"/>
              <a:gd name="connsiteX5" fmla="*/ 4660900 w 5854700"/>
              <a:gd name="connsiteY5" fmla="*/ 2882900 h 3987800"/>
              <a:gd name="connsiteX6" fmla="*/ 5461000 w 5854700"/>
              <a:gd name="connsiteY6" fmla="*/ 3365500 h 3987800"/>
              <a:gd name="connsiteX7" fmla="*/ 5854700 w 5854700"/>
              <a:gd name="connsiteY7" fmla="*/ 3987800 h 3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54700" h="3987800">
                <a:moveTo>
                  <a:pt x="0" y="0"/>
                </a:moveTo>
                <a:cubicBezTo>
                  <a:pt x="247650" y="156633"/>
                  <a:pt x="495300" y="313267"/>
                  <a:pt x="800100" y="431800"/>
                </a:cubicBezTo>
                <a:cubicBezTo>
                  <a:pt x="1104900" y="550333"/>
                  <a:pt x="1543050" y="588433"/>
                  <a:pt x="1828800" y="711200"/>
                </a:cubicBezTo>
                <a:cubicBezTo>
                  <a:pt x="2114550" y="833967"/>
                  <a:pt x="2180167" y="958850"/>
                  <a:pt x="2514600" y="1168400"/>
                </a:cubicBezTo>
                <a:cubicBezTo>
                  <a:pt x="2849033" y="1377950"/>
                  <a:pt x="3477683" y="1682750"/>
                  <a:pt x="3835400" y="1968500"/>
                </a:cubicBezTo>
                <a:cubicBezTo>
                  <a:pt x="4193117" y="2254250"/>
                  <a:pt x="4389967" y="2650067"/>
                  <a:pt x="4660900" y="2882900"/>
                </a:cubicBezTo>
                <a:cubicBezTo>
                  <a:pt x="4931833" y="3115733"/>
                  <a:pt x="5262033" y="3181350"/>
                  <a:pt x="5461000" y="3365500"/>
                </a:cubicBezTo>
                <a:cubicBezTo>
                  <a:pt x="5659967" y="3549650"/>
                  <a:pt x="5757333" y="3768725"/>
                  <a:pt x="5854700" y="39878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DE1C9AC6-B2F9-8CDF-CC25-D62D74053F54}"/>
              </a:ext>
            </a:extLst>
          </p:cNvPr>
          <p:cNvSpPr/>
          <p:nvPr/>
        </p:nvSpPr>
        <p:spPr>
          <a:xfrm>
            <a:off x="9623912" y="0"/>
            <a:ext cx="2568089" cy="2045056"/>
          </a:xfrm>
          <a:custGeom>
            <a:avLst/>
            <a:gdLst>
              <a:gd name="connsiteX0" fmla="*/ 0 w 2568089"/>
              <a:gd name="connsiteY0" fmla="*/ 0 h 2045056"/>
              <a:gd name="connsiteX1" fmla="*/ 2568089 w 2568089"/>
              <a:gd name="connsiteY1" fmla="*/ 0 h 2045056"/>
              <a:gd name="connsiteX2" fmla="*/ 2568089 w 2568089"/>
              <a:gd name="connsiteY2" fmla="*/ 2045056 h 2045056"/>
              <a:gd name="connsiteX3" fmla="*/ 2440097 w 2568089"/>
              <a:gd name="connsiteY3" fmla="*/ 1994098 h 2045056"/>
              <a:gd name="connsiteX4" fmla="*/ 1615589 w 2568089"/>
              <a:gd name="connsiteY4" fmla="*/ 1625600 h 2045056"/>
              <a:gd name="connsiteX5" fmla="*/ 1031389 w 2568089"/>
              <a:gd name="connsiteY5" fmla="*/ 1181100 h 2045056"/>
              <a:gd name="connsiteX6" fmla="*/ 434489 w 2568089"/>
              <a:gd name="connsiteY6" fmla="*/ 317500 h 2045056"/>
              <a:gd name="connsiteX7" fmla="*/ 110242 w 2568089"/>
              <a:gd name="connsiteY7" fmla="*/ 61119 h 204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68089" h="2045056">
                <a:moveTo>
                  <a:pt x="0" y="0"/>
                </a:moveTo>
                <a:lnTo>
                  <a:pt x="2568089" y="0"/>
                </a:lnTo>
                <a:lnTo>
                  <a:pt x="2568089" y="2045056"/>
                </a:lnTo>
                <a:lnTo>
                  <a:pt x="2440097" y="1994098"/>
                </a:lnTo>
                <a:cubicBezTo>
                  <a:pt x="2125970" y="1867693"/>
                  <a:pt x="1831489" y="1743075"/>
                  <a:pt x="1615589" y="1625600"/>
                </a:cubicBezTo>
                <a:cubicBezTo>
                  <a:pt x="1327722" y="1468967"/>
                  <a:pt x="1228239" y="1399116"/>
                  <a:pt x="1031389" y="1181100"/>
                </a:cubicBezTo>
                <a:cubicBezTo>
                  <a:pt x="834539" y="963084"/>
                  <a:pt x="644039" y="533400"/>
                  <a:pt x="434489" y="317500"/>
                </a:cubicBezTo>
                <a:cubicBezTo>
                  <a:pt x="329714" y="209550"/>
                  <a:pt x="220970" y="128588"/>
                  <a:pt x="110242" y="61119"/>
                </a:cubicBezTo>
                <a:close/>
              </a:path>
            </a:pathLst>
          </a:custGeom>
          <a:solidFill>
            <a:srgbClr val="E0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839897" y="1981537"/>
            <a:ext cx="850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5B837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感谢评委的指导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528254" y="4608386"/>
            <a:ext cx="51354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模板网   时间：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2022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06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月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718928" y="2926318"/>
            <a:ext cx="675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3AC7D"/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dirty="0">
              <a:solidFill>
                <a:srgbClr val="C3AC7D"/>
              </a:solidFill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4D4B651B-DD68-7AC6-79AA-1FD97709F512}"/>
              </a:ext>
            </a:extLst>
          </p:cNvPr>
          <p:cNvSpPr/>
          <p:nvPr/>
        </p:nvSpPr>
        <p:spPr>
          <a:xfrm>
            <a:off x="0" y="4040490"/>
            <a:ext cx="4096111" cy="2817510"/>
          </a:xfrm>
          <a:custGeom>
            <a:avLst/>
            <a:gdLst>
              <a:gd name="connsiteX0" fmla="*/ 993205 w 4096111"/>
              <a:gd name="connsiteY0" fmla="*/ 479 h 2817510"/>
              <a:gd name="connsiteX1" fmla="*/ 1168400 w 4096111"/>
              <a:gd name="connsiteY1" fmla="*/ 10810 h 2817510"/>
              <a:gd name="connsiteX2" fmla="*/ 2540000 w 4096111"/>
              <a:gd name="connsiteY2" fmla="*/ 468010 h 2817510"/>
              <a:gd name="connsiteX3" fmla="*/ 3454400 w 4096111"/>
              <a:gd name="connsiteY3" fmla="*/ 531510 h 2817510"/>
              <a:gd name="connsiteX4" fmla="*/ 4089400 w 4096111"/>
              <a:gd name="connsiteY4" fmla="*/ 963310 h 2817510"/>
              <a:gd name="connsiteX5" fmla="*/ 3797300 w 4096111"/>
              <a:gd name="connsiteY5" fmla="*/ 1509410 h 2817510"/>
              <a:gd name="connsiteX6" fmla="*/ 3949700 w 4096111"/>
              <a:gd name="connsiteY6" fmla="*/ 2677810 h 2817510"/>
              <a:gd name="connsiteX7" fmla="*/ 3914440 w 4096111"/>
              <a:gd name="connsiteY7" fmla="*/ 2762996 h 2817510"/>
              <a:gd name="connsiteX8" fmla="*/ 3874214 w 4096111"/>
              <a:gd name="connsiteY8" fmla="*/ 2817510 h 2817510"/>
              <a:gd name="connsiteX9" fmla="*/ 0 w 4096111"/>
              <a:gd name="connsiteY9" fmla="*/ 2817510 h 2817510"/>
              <a:gd name="connsiteX10" fmla="*/ 0 w 4096111"/>
              <a:gd name="connsiteY10" fmla="*/ 130768 h 2817510"/>
              <a:gd name="connsiteX11" fmla="*/ 104577 w 4096111"/>
              <a:gd name="connsiteY11" fmla="*/ 106953 h 2817510"/>
              <a:gd name="connsiteX12" fmla="*/ 993205 w 4096111"/>
              <a:gd name="connsiteY12" fmla="*/ 479 h 281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96111" h="2817510">
                <a:moveTo>
                  <a:pt x="993205" y="479"/>
                </a:moveTo>
                <a:cubicBezTo>
                  <a:pt x="1051785" y="1649"/>
                  <a:pt x="1110192" y="4989"/>
                  <a:pt x="1168400" y="10810"/>
                </a:cubicBezTo>
                <a:cubicBezTo>
                  <a:pt x="1634067" y="57377"/>
                  <a:pt x="2159000" y="381227"/>
                  <a:pt x="2540000" y="468010"/>
                </a:cubicBezTo>
                <a:cubicBezTo>
                  <a:pt x="2921000" y="554793"/>
                  <a:pt x="3196167" y="448960"/>
                  <a:pt x="3454400" y="531510"/>
                </a:cubicBezTo>
                <a:cubicBezTo>
                  <a:pt x="3712633" y="614060"/>
                  <a:pt x="4032250" y="800327"/>
                  <a:pt x="4089400" y="963310"/>
                </a:cubicBezTo>
                <a:cubicBezTo>
                  <a:pt x="4146550" y="1126293"/>
                  <a:pt x="3820583" y="1223660"/>
                  <a:pt x="3797300" y="1509410"/>
                </a:cubicBezTo>
                <a:cubicBezTo>
                  <a:pt x="3774017" y="1795160"/>
                  <a:pt x="4021667" y="2425927"/>
                  <a:pt x="3949700" y="2677810"/>
                </a:cubicBezTo>
                <a:cubicBezTo>
                  <a:pt x="3940705" y="2709296"/>
                  <a:pt x="3928831" y="2737556"/>
                  <a:pt x="3914440" y="2762996"/>
                </a:cubicBezTo>
                <a:lnTo>
                  <a:pt x="3874214" y="2817510"/>
                </a:lnTo>
                <a:lnTo>
                  <a:pt x="0" y="2817510"/>
                </a:lnTo>
                <a:lnTo>
                  <a:pt x="0" y="130768"/>
                </a:lnTo>
                <a:lnTo>
                  <a:pt x="104577" y="106953"/>
                </a:lnTo>
                <a:cubicBezTo>
                  <a:pt x="403059" y="43039"/>
                  <a:pt x="700302" y="-5371"/>
                  <a:pt x="993205" y="479"/>
                </a:cubicBezTo>
                <a:close/>
              </a:path>
            </a:pathLst>
          </a:custGeom>
          <a:solidFill>
            <a:srgbClr val="C6D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496758C-32EF-8B3A-FC5E-56DFA4F684FB}"/>
              </a:ext>
            </a:extLst>
          </p:cNvPr>
          <p:cNvSpPr/>
          <p:nvPr/>
        </p:nvSpPr>
        <p:spPr>
          <a:xfrm>
            <a:off x="-228600" y="3340100"/>
            <a:ext cx="5041900" cy="3962400"/>
          </a:xfrm>
          <a:custGeom>
            <a:avLst/>
            <a:gdLst>
              <a:gd name="connsiteX0" fmla="*/ 0 w 5041900"/>
              <a:gd name="connsiteY0" fmla="*/ 0 h 3962400"/>
              <a:gd name="connsiteX1" fmla="*/ 1498600 w 5041900"/>
              <a:gd name="connsiteY1" fmla="*/ 1765300 h 3962400"/>
              <a:gd name="connsiteX2" fmla="*/ 3327400 w 5041900"/>
              <a:gd name="connsiteY2" fmla="*/ 2235200 h 3962400"/>
              <a:gd name="connsiteX3" fmla="*/ 5041900 w 5041900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1900" h="3962400">
                <a:moveTo>
                  <a:pt x="0" y="0"/>
                </a:moveTo>
                <a:cubicBezTo>
                  <a:pt x="472016" y="696383"/>
                  <a:pt x="944033" y="1392767"/>
                  <a:pt x="1498600" y="1765300"/>
                </a:cubicBezTo>
                <a:cubicBezTo>
                  <a:pt x="2053167" y="2137833"/>
                  <a:pt x="2736850" y="1869017"/>
                  <a:pt x="3327400" y="2235200"/>
                </a:cubicBezTo>
                <a:cubicBezTo>
                  <a:pt x="3917950" y="2601383"/>
                  <a:pt x="4479925" y="3281891"/>
                  <a:pt x="5041900" y="39624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365D7C4-34FB-D78B-04C5-4B3ADDCD6537}"/>
              </a:ext>
            </a:extLst>
          </p:cNvPr>
          <p:cNvSpPr/>
          <p:nvPr/>
        </p:nvSpPr>
        <p:spPr>
          <a:xfrm>
            <a:off x="1" y="4627344"/>
            <a:ext cx="2996343" cy="2230656"/>
          </a:xfrm>
          <a:custGeom>
            <a:avLst/>
            <a:gdLst>
              <a:gd name="connsiteX0" fmla="*/ 1223467 w 2996343"/>
              <a:gd name="connsiteY0" fmla="*/ 715 h 2230656"/>
              <a:gd name="connsiteX1" fmla="*/ 1701800 w 2996343"/>
              <a:gd name="connsiteY1" fmla="*/ 84356 h 2230656"/>
              <a:gd name="connsiteX2" fmla="*/ 1917700 w 2996343"/>
              <a:gd name="connsiteY2" fmla="*/ 1494056 h 2230656"/>
              <a:gd name="connsiteX3" fmla="*/ 2923840 w 2996343"/>
              <a:gd name="connsiteY3" fmla="*/ 2195347 h 2230656"/>
              <a:gd name="connsiteX4" fmla="*/ 2996343 w 2996343"/>
              <a:gd name="connsiteY4" fmla="*/ 2230656 h 2230656"/>
              <a:gd name="connsiteX5" fmla="*/ 0 w 2996343"/>
              <a:gd name="connsiteY5" fmla="*/ 2230656 h 2230656"/>
              <a:gd name="connsiteX6" fmla="*/ 0 w 2996343"/>
              <a:gd name="connsiteY6" fmla="*/ 97033 h 2230656"/>
              <a:gd name="connsiteX7" fmla="*/ 200311 w 2996343"/>
              <a:gd name="connsiteY7" fmla="*/ 72264 h 2230656"/>
              <a:gd name="connsiteX8" fmla="*/ 1223467 w 2996343"/>
              <a:gd name="connsiteY8" fmla="*/ 715 h 2230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96343" h="2230656">
                <a:moveTo>
                  <a:pt x="1223467" y="715"/>
                </a:moveTo>
                <a:cubicBezTo>
                  <a:pt x="1426898" y="4981"/>
                  <a:pt x="1597555" y="28794"/>
                  <a:pt x="1701800" y="84356"/>
                </a:cubicBezTo>
                <a:cubicBezTo>
                  <a:pt x="2118783" y="306606"/>
                  <a:pt x="1579033" y="1079189"/>
                  <a:pt x="1917700" y="1494056"/>
                </a:cubicBezTo>
                <a:cubicBezTo>
                  <a:pt x="2129367" y="1753348"/>
                  <a:pt x="2497303" y="1980394"/>
                  <a:pt x="2923840" y="2195347"/>
                </a:cubicBezTo>
                <a:lnTo>
                  <a:pt x="2996343" y="2230656"/>
                </a:lnTo>
                <a:lnTo>
                  <a:pt x="0" y="2230656"/>
                </a:lnTo>
                <a:lnTo>
                  <a:pt x="0" y="97033"/>
                </a:lnTo>
                <a:lnTo>
                  <a:pt x="200311" y="72264"/>
                </a:lnTo>
                <a:cubicBezTo>
                  <a:pt x="539428" y="31894"/>
                  <a:pt x="918320" y="-5685"/>
                  <a:pt x="1223467" y="715"/>
                </a:cubicBezTo>
                <a:close/>
              </a:path>
            </a:pathLst>
          </a:custGeom>
          <a:solidFill>
            <a:srgbClr val="E0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B88949-352E-F04F-B704-D71D36DC7678}"/>
              </a:ext>
            </a:extLst>
          </p:cNvPr>
          <p:cNvSpPr/>
          <p:nvPr/>
        </p:nvSpPr>
        <p:spPr>
          <a:xfrm>
            <a:off x="8928100" y="-593552"/>
            <a:ext cx="4216400" cy="3505200"/>
          </a:xfrm>
          <a:custGeom>
            <a:avLst/>
            <a:gdLst>
              <a:gd name="connsiteX0" fmla="*/ 0 w 4216400"/>
              <a:gd name="connsiteY0" fmla="*/ 0 h 3505200"/>
              <a:gd name="connsiteX1" fmla="*/ 774700 w 4216400"/>
              <a:gd name="connsiteY1" fmla="*/ 1143000 h 3505200"/>
              <a:gd name="connsiteX2" fmla="*/ 3073400 w 4216400"/>
              <a:gd name="connsiteY2" fmla="*/ 1574800 h 3505200"/>
              <a:gd name="connsiteX3" fmla="*/ 4216400 w 4216400"/>
              <a:gd name="connsiteY3" fmla="*/ 350520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6400" h="3505200">
                <a:moveTo>
                  <a:pt x="0" y="0"/>
                </a:moveTo>
                <a:cubicBezTo>
                  <a:pt x="131233" y="440266"/>
                  <a:pt x="262467" y="880533"/>
                  <a:pt x="774700" y="1143000"/>
                </a:cubicBezTo>
                <a:cubicBezTo>
                  <a:pt x="1286933" y="1405467"/>
                  <a:pt x="2499783" y="1181100"/>
                  <a:pt x="3073400" y="1574800"/>
                </a:cubicBezTo>
                <a:cubicBezTo>
                  <a:pt x="3647017" y="1968500"/>
                  <a:pt x="3931708" y="2736850"/>
                  <a:pt x="4216400" y="35052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F74E270-8AC0-C317-1884-8881C6A123A2}"/>
              </a:ext>
            </a:extLst>
          </p:cNvPr>
          <p:cNvGrpSpPr/>
          <p:nvPr/>
        </p:nvGrpSpPr>
        <p:grpSpPr>
          <a:xfrm>
            <a:off x="3489160" y="3671210"/>
            <a:ext cx="5210474" cy="384671"/>
            <a:chOff x="3472822" y="3049606"/>
            <a:chExt cx="5210474" cy="384671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CC695355-6124-3505-BA94-91A21A2DBD6F}"/>
                </a:ext>
              </a:extLst>
            </p:cNvPr>
            <p:cNvSpPr/>
            <p:nvPr/>
          </p:nvSpPr>
          <p:spPr>
            <a:xfrm>
              <a:off x="3472822" y="3049606"/>
              <a:ext cx="5210474" cy="384671"/>
            </a:xfrm>
            <a:prstGeom prst="roundRect">
              <a:avLst>
                <a:gd name="adj" fmla="val 22639"/>
              </a:avLst>
            </a:prstGeom>
            <a:noFill/>
            <a:ln>
              <a:solidFill>
                <a:srgbClr val="5B8370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6">
              <a:extLst>
                <a:ext uri="{FF2B5EF4-FFF2-40B4-BE49-F238E27FC236}">
                  <a16:creationId xmlns:a16="http://schemas.microsoft.com/office/drawing/2014/main" id="{45A07A2D-55EA-0489-DBAA-0FE4B7A34E1E}"/>
                </a:ext>
              </a:extLst>
            </p:cNvPr>
            <p:cNvSpPr txBox="1"/>
            <p:nvPr/>
          </p:nvSpPr>
          <p:spPr>
            <a:xfrm>
              <a:off x="3733965" y="3109767"/>
              <a:ext cx="47051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>
                      <a:lumMod val="95000"/>
                    </a:schemeClr>
                  </a:solidFill>
                  <a:latin typeface="+mn-ea"/>
                </a:defRPr>
              </a:lvl1pPr>
            </a:lstStyle>
            <a:p>
              <a:pPr defTabSz="914377"/>
              <a:r>
                <a:rPr lang="zh-CN" altLang="en-US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论文答辩  </a:t>
              </a:r>
              <a:r>
                <a:rPr lang="en-US" altLang="zh-CN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毕业汇报  </a:t>
              </a:r>
              <a:r>
                <a:rPr lang="en-US" altLang="zh-CN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开题报告  </a:t>
              </a:r>
              <a:r>
                <a:rPr lang="en-US" altLang="zh-CN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学术总结  </a:t>
              </a:r>
              <a:r>
                <a:rPr lang="en-US" altLang="zh-CN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sz="1400" dirty="0">
                  <a:solidFill>
                    <a:srgbClr val="5B8370"/>
                  </a:solidFill>
                  <a:latin typeface="+mn-lt"/>
                  <a:cs typeface="+mn-ea"/>
                  <a:sym typeface="+mn-lt"/>
                </a:rPr>
                <a:t>工作总结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B076BA2-2FAB-1916-949E-46C245D177AB}"/>
              </a:ext>
            </a:extLst>
          </p:cNvPr>
          <p:cNvGrpSpPr/>
          <p:nvPr/>
        </p:nvGrpSpPr>
        <p:grpSpPr>
          <a:xfrm>
            <a:off x="5829906" y="1353245"/>
            <a:ext cx="532188" cy="252732"/>
            <a:chOff x="5635594" y="1198829"/>
            <a:chExt cx="969494" cy="460406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82D1E82-CA92-6FED-90EB-8D6561FC4FB9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92F9D59-6C0D-79F6-FA5B-0C0FF72907F2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905958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51433E3-E874-1C46-096E-8CBC896DB732}"/>
              </a:ext>
            </a:extLst>
          </p:cNvPr>
          <p:cNvSpPr/>
          <p:nvPr/>
        </p:nvSpPr>
        <p:spPr>
          <a:xfrm>
            <a:off x="5422408" y="-114300"/>
            <a:ext cx="7264892" cy="1973065"/>
          </a:xfrm>
          <a:custGeom>
            <a:avLst/>
            <a:gdLst>
              <a:gd name="connsiteX0" fmla="*/ 457692 w 7264892"/>
              <a:gd name="connsiteY0" fmla="*/ 0 h 1973065"/>
              <a:gd name="connsiteX1" fmla="*/ 492 w 7264892"/>
              <a:gd name="connsiteY1" fmla="*/ 774700 h 1973065"/>
              <a:gd name="connsiteX2" fmla="*/ 533892 w 7264892"/>
              <a:gd name="connsiteY2" fmla="*/ 1155700 h 1973065"/>
              <a:gd name="connsiteX3" fmla="*/ 1829292 w 7264892"/>
              <a:gd name="connsiteY3" fmla="*/ 1524000 h 1973065"/>
              <a:gd name="connsiteX4" fmla="*/ 3226292 w 7264892"/>
              <a:gd name="connsiteY4" fmla="*/ 1968500 h 1973065"/>
              <a:gd name="connsiteX5" fmla="*/ 5372592 w 7264892"/>
              <a:gd name="connsiteY5" fmla="*/ 1752600 h 1973065"/>
              <a:gd name="connsiteX6" fmla="*/ 7264892 w 7264892"/>
              <a:gd name="connsiteY6" fmla="*/ 1714500 h 1973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64892" h="1973065">
                <a:moveTo>
                  <a:pt x="457692" y="0"/>
                </a:moveTo>
                <a:cubicBezTo>
                  <a:pt x="222742" y="291041"/>
                  <a:pt x="-12208" y="582083"/>
                  <a:pt x="492" y="774700"/>
                </a:cubicBezTo>
                <a:cubicBezTo>
                  <a:pt x="13192" y="967317"/>
                  <a:pt x="229092" y="1030817"/>
                  <a:pt x="533892" y="1155700"/>
                </a:cubicBezTo>
                <a:cubicBezTo>
                  <a:pt x="838692" y="1280583"/>
                  <a:pt x="1380559" y="1388533"/>
                  <a:pt x="1829292" y="1524000"/>
                </a:cubicBezTo>
                <a:cubicBezTo>
                  <a:pt x="2278025" y="1659467"/>
                  <a:pt x="2635742" y="1930400"/>
                  <a:pt x="3226292" y="1968500"/>
                </a:cubicBezTo>
                <a:cubicBezTo>
                  <a:pt x="3816842" y="2006600"/>
                  <a:pt x="4699492" y="1794933"/>
                  <a:pt x="5372592" y="1752600"/>
                </a:cubicBezTo>
                <a:cubicBezTo>
                  <a:pt x="6045692" y="1710267"/>
                  <a:pt x="6655292" y="1712383"/>
                  <a:pt x="7264892" y="17145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45297AE-E1F7-45B8-A710-B9E5FC2D8187}"/>
              </a:ext>
            </a:extLst>
          </p:cNvPr>
          <p:cNvSpPr/>
          <p:nvPr/>
        </p:nvSpPr>
        <p:spPr>
          <a:xfrm>
            <a:off x="6766386" y="1"/>
            <a:ext cx="5425614" cy="2671209"/>
          </a:xfrm>
          <a:custGeom>
            <a:avLst/>
            <a:gdLst>
              <a:gd name="connsiteX0" fmla="*/ 0 w 5425614"/>
              <a:gd name="connsiteY0" fmla="*/ 0 h 2671209"/>
              <a:gd name="connsiteX1" fmla="*/ 5425614 w 5425614"/>
              <a:gd name="connsiteY1" fmla="*/ 0 h 2671209"/>
              <a:gd name="connsiteX2" fmla="*/ 5425614 w 5425614"/>
              <a:gd name="connsiteY2" fmla="*/ 2671209 h 2671209"/>
              <a:gd name="connsiteX3" fmla="*/ 5285517 w 5425614"/>
              <a:gd name="connsiteY3" fmla="*/ 2647156 h 2671209"/>
              <a:gd name="connsiteX4" fmla="*/ 4777914 w 5425614"/>
              <a:gd name="connsiteY4" fmla="*/ 2501900 h 2671209"/>
              <a:gd name="connsiteX5" fmla="*/ 3876214 w 5425614"/>
              <a:gd name="connsiteY5" fmla="*/ 1943100 h 2671209"/>
              <a:gd name="connsiteX6" fmla="*/ 1653714 w 5425614"/>
              <a:gd name="connsiteY6" fmla="*/ 1155700 h 2671209"/>
              <a:gd name="connsiteX7" fmla="*/ 612314 w 5425614"/>
              <a:gd name="connsiteY7" fmla="*/ 723900 h 2671209"/>
              <a:gd name="connsiteX8" fmla="*/ 1145714 w 5425614"/>
              <a:gd name="connsiteY8" fmla="*/ 469900 h 2671209"/>
              <a:gd name="connsiteX9" fmla="*/ 254978 w 5425614"/>
              <a:gd name="connsiteY9" fmla="*/ 86221 h 267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25614" h="2671209">
                <a:moveTo>
                  <a:pt x="0" y="0"/>
                </a:moveTo>
                <a:lnTo>
                  <a:pt x="5425614" y="0"/>
                </a:lnTo>
                <a:lnTo>
                  <a:pt x="5425614" y="2671209"/>
                </a:lnTo>
                <a:lnTo>
                  <a:pt x="5285517" y="2647156"/>
                </a:lnTo>
                <a:cubicBezTo>
                  <a:pt x="5110495" y="2612496"/>
                  <a:pt x="4939839" y="2567517"/>
                  <a:pt x="4777914" y="2501900"/>
                </a:cubicBezTo>
                <a:cubicBezTo>
                  <a:pt x="4454064" y="2370667"/>
                  <a:pt x="4396914" y="2167467"/>
                  <a:pt x="3876214" y="1943100"/>
                </a:cubicBezTo>
                <a:cubicBezTo>
                  <a:pt x="3355514" y="1718733"/>
                  <a:pt x="2197697" y="1358900"/>
                  <a:pt x="1653714" y="1155700"/>
                </a:cubicBezTo>
                <a:cubicBezTo>
                  <a:pt x="1109731" y="952500"/>
                  <a:pt x="696981" y="838200"/>
                  <a:pt x="612314" y="723900"/>
                </a:cubicBezTo>
                <a:cubicBezTo>
                  <a:pt x="527647" y="609600"/>
                  <a:pt x="1279064" y="601133"/>
                  <a:pt x="1145714" y="469900"/>
                </a:cubicBezTo>
                <a:cubicBezTo>
                  <a:pt x="1045702" y="371475"/>
                  <a:pt x="683156" y="233759"/>
                  <a:pt x="254978" y="86221"/>
                </a:cubicBezTo>
                <a:close/>
              </a:path>
            </a:pathLst>
          </a:custGeom>
          <a:solidFill>
            <a:srgbClr val="C6D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A75B834-0519-A657-63BF-1FE538E36530}"/>
              </a:ext>
            </a:extLst>
          </p:cNvPr>
          <p:cNvSpPr/>
          <p:nvPr/>
        </p:nvSpPr>
        <p:spPr>
          <a:xfrm>
            <a:off x="-114300" y="3111500"/>
            <a:ext cx="5854700" cy="3987800"/>
          </a:xfrm>
          <a:custGeom>
            <a:avLst/>
            <a:gdLst>
              <a:gd name="connsiteX0" fmla="*/ 0 w 5854700"/>
              <a:gd name="connsiteY0" fmla="*/ 0 h 3987800"/>
              <a:gd name="connsiteX1" fmla="*/ 800100 w 5854700"/>
              <a:gd name="connsiteY1" fmla="*/ 431800 h 3987800"/>
              <a:gd name="connsiteX2" fmla="*/ 1828800 w 5854700"/>
              <a:gd name="connsiteY2" fmla="*/ 711200 h 3987800"/>
              <a:gd name="connsiteX3" fmla="*/ 2514600 w 5854700"/>
              <a:gd name="connsiteY3" fmla="*/ 1168400 h 3987800"/>
              <a:gd name="connsiteX4" fmla="*/ 3835400 w 5854700"/>
              <a:gd name="connsiteY4" fmla="*/ 1968500 h 3987800"/>
              <a:gd name="connsiteX5" fmla="*/ 4660900 w 5854700"/>
              <a:gd name="connsiteY5" fmla="*/ 2882900 h 3987800"/>
              <a:gd name="connsiteX6" fmla="*/ 5461000 w 5854700"/>
              <a:gd name="connsiteY6" fmla="*/ 3365500 h 3987800"/>
              <a:gd name="connsiteX7" fmla="*/ 5854700 w 5854700"/>
              <a:gd name="connsiteY7" fmla="*/ 3987800 h 3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54700" h="3987800">
                <a:moveTo>
                  <a:pt x="0" y="0"/>
                </a:moveTo>
                <a:cubicBezTo>
                  <a:pt x="247650" y="156633"/>
                  <a:pt x="495300" y="313267"/>
                  <a:pt x="800100" y="431800"/>
                </a:cubicBezTo>
                <a:cubicBezTo>
                  <a:pt x="1104900" y="550333"/>
                  <a:pt x="1543050" y="588433"/>
                  <a:pt x="1828800" y="711200"/>
                </a:cubicBezTo>
                <a:cubicBezTo>
                  <a:pt x="2114550" y="833967"/>
                  <a:pt x="2180167" y="958850"/>
                  <a:pt x="2514600" y="1168400"/>
                </a:cubicBezTo>
                <a:cubicBezTo>
                  <a:pt x="2849033" y="1377950"/>
                  <a:pt x="3477683" y="1682750"/>
                  <a:pt x="3835400" y="1968500"/>
                </a:cubicBezTo>
                <a:cubicBezTo>
                  <a:pt x="4193117" y="2254250"/>
                  <a:pt x="4389967" y="2650067"/>
                  <a:pt x="4660900" y="2882900"/>
                </a:cubicBezTo>
                <a:cubicBezTo>
                  <a:pt x="4931833" y="3115733"/>
                  <a:pt x="5262033" y="3181350"/>
                  <a:pt x="5461000" y="3365500"/>
                </a:cubicBezTo>
                <a:cubicBezTo>
                  <a:pt x="5659967" y="3549650"/>
                  <a:pt x="5757333" y="3768725"/>
                  <a:pt x="5854700" y="39878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DE1C9AC6-B2F9-8CDF-CC25-D62D74053F54}"/>
              </a:ext>
            </a:extLst>
          </p:cNvPr>
          <p:cNvSpPr/>
          <p:nvPr/>
        </p:nvSpPr>
        <p:spPr>
          <a:xfrm>
            <a:off x="9623912" y="0"/>
            <a:ext cx="2568089" cy="2045056"/>
          </a:xfrm>
          <a:custGeom>
            <a:avLst/>
            <a:gdLst>
              <a:gd name="connsiteX0" fmla="*/ 0 w 2568089"/>
              <a:gd name="connsiteY0" fmla="*/ 0 h 2045056"/>
              <a:gd name="connsiteX1" fmla="*/ 2568089 w 2568089"/>
              <a:gd name="connsiteY1" fmla="*/ 0 h 2045056"/>
              <a:gd name="connsiteX2" fmla="*/ 2568089 w 2568089"/>
              <a:gd name="connsiteY2" fmla="*/ 2045056 h 2045056"/>
              <a:gd name="connsiteX3" fmla="*/ 2440097 w 2568089"/>
              <a:gd name="connsiteY3" fmla="*/ 1994098 h 2045056"/>
              <a:gd name="connsiteX4" fmla="*/ 1615589 w 2568089"/>
              <a:gd name="connsiteY4" fmla="*/ 1625600 h 2045056"/>
              <a:gd name="connsiteX5" fmla="*/ 1031389 w 2568089"/>
              <a:gd name="connsiteY5" fmla="*/ 1181100 h 2045056"/>
              <a:gd name="connsiteX6" fmla="*/ 434489 w 2568089"/>
              <a:gd name="connsiteY6" fmla="*/ 317500 h 2045056"/>
              <a:gd name="connsiteX7" fmla="*/ 110242 w 2568089"/>
              <a:gd name="connsiteY7" fmla="*/ 61119 h 204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68089" h="2045056">
                <a:moveTo>
                  <a:pt x="0" y="0"/>
                </a:moveTo>
                <a:lnTo>
                  <a:pt x="2568089" y="0"/>
                </a:lnTo>
                <a:lnTo>
                  <a:pt x="2568089" y="2045056"/>
                </a:lnTo>
                <a:lnTo>
                  <a:pt x="2440097" y="1994098"/>
                </a:lnTo>
                <a:cubicBezTo>
                  <a:pt x="2125970" y="1867693"/>
                  <a:pt x="1831489" y="1743075"/>
                  <a:pt x="1615589" y="1625600"/>
                </a:cubicBezTo>
                <a:cubicBezTo>
                  <a:pt x="1327722" y="1468967"/>
                  <a:pt x="1228239" y="1399116"/>
                  <a:pt x="1031389" y="1181100"/>
                </a:cubicBezTo>
                <a:cubicBezTo>
                  <a:pt x="834539" y="963084"/>
                  <a:pt x="644039" y="533400"/>
                  <a:pt x="434489" y="317500"/>
                </a:cubicBezTo>
                <a:cubicBezTo>
                  <a:pt x="329714" y="209550"/>
                  <a:pt x="220970" y="128588"/>
                  <a:pt x="110242" y="61119"/>
                </a:cubicBezTo>
                <a:close/>
              </a:path>
            </a:pathLst>
          </a:custGeom>
          <a:solidFill>
            <a:srgbClr val="E0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22740" y="665265"/>
            <a:ext cx="1981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5B837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52966" y="1542875"/>
            <a:ext cx="1656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C3AC7D"/>
                </a:solidFill>
                <a:cs typeface="+mn-ea"/>
                <a:sym typeface="+mn-lt"/>
              </a:rPr>
              <a:t>CONTENTS</a:t>
            </a:r>
            <a:endParaRPr lang="zh-CN" altLang="en-US" sz="2000" dirty="0">
              <a:solidFill>
                <a:srgbClr val="C3AC7D"/>
              </a:solidFill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4D4B651B-DD68-7AC6-79AA-1FD97709F512}"/>
              </a:ext>
            </a:extLst>
          </p:cNvPr>
          <p:cNvSpPr/>
          <p:nvPr/>
        </p:nvSpPr>
        <p:spPr>
          <a:xfrm>
            <a:off x="0" y="4040490"/>
            <a:ext cx="4096111" cy="2817510"/>
          </a:xfrm>
          <a:custGeom>
            <a:avLst/>
            <a:gdLst>
              <a:gd name="connsiteX0" fmla="*/ 993205 w 4096111"/>
              <a:gd name="connsiteY0" fmla="*/ 479 h 2817510"/>
              <a:gd name="connsiteX1" fmla="*/ 1168400 w 4096111"/>
              <a:gd name="connsiteY1" fmla="*/ 10810 h 2817510"/>
              <a:gd name="connsiteX2" fmla="*/ 2540000 w 4096111"/>
              <a:gd name="connsiteY2" fmla="*/ 468010 h 2817510"/>
              <a:gd name="connsiteX3" fmla="*/ 3454400 w 4096111"/>
              <a:gd name="connsiteY3" fmla="*/ 531510 h 2817510"/>
              <a:gd name="connsiteX4" fmla="*/ 4089400 w 4096111"/>
              <a:gd name="connsiteY4" fmla="*/ 963310 h 2817510"/>
              <a:gd name="connsiteX5" fmla="*/ 3797300 w 4096111"/>
              <a:gd name="connsiteY5" fmla="*/ 1509410 h 2817510"/>
              <a:gd name="connsiteX6" fmla="*/ 3949700 w 4096111"/>
              <a:gd name="connsiteY6" fmla="*/ 2677810 h 2817510"/>
              <a:gd name="connsiteX7" fmla="*/ 3914440 w 4096111"/>
              <a:gd name="connsiteY7" fmla="*/ 2762996 h 2817510"/>
              <a:gd name="connsiteX8" fmla="*/ 3874214 w 4096111"/>
              <a:gd name="connsiteY8" fmla="*/ 2817510 h 2817510"/>
              <a:gd name="connsiteX9" fmla="*/ 0 w 4096111"/>
              <a:gd name="connsiteY9" fmla="*/ 2817510 h 2817510"/>
              <a:gd name="connsiteX10" fmla="*/ 0 w 4096111"/>
              <a:gd name="connsiteY10" fmla="*/ 130768 h 2817510"/>
              <a:gd name="connsiteX11" fmla="*/ 104577 w 4096111"/>
              <a:gd name="connsiteY11" fmla="*/ 106953 h 2817510"/>
              <a:gd name="connsiteX12" fmla="*/ 993205 w 4096111"/>
              <a:gd name="connsiteY12" fmla="*/ 479 h 281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96111" h="2817510">
                <a:moveTo>
                  <a:pt x="993205" y="479"/>
                </a:moveTo>
                <a:cubicBezTo>
                  <a:pt x="1051785" y="1649"/>
                  <a:pt x="1110192" y="4989"/>
                  <a:pt x="1168400" y="10810"/>
                </a:cubicBezTo>
                <a:cubicBezTo>
                  <a:pt x="1634067" y="57377"/>
                  <a:pt x="2159000" y="381227"/>
                  <a:pt x="2540000" y="468010"/>
                </a:cubicBezTo>
                <a:cubicBezTo>
                  <a:pt x="2921000" y="554793"/>
                  <a:pt x="3196167" y="448960"/>
                  <a:pt x="3454400" y="531510"/>
                </a:cubicBezTo>
                <a:cubicBezTo>
                  <a:pt x="3712633" y="614060"/>
                  <a:pt x="4032250" y="800327"/>
                  <a:pt x="4089400" y="963310"/>
                </a:cubicBezTo>
                <a:cubicBezTo>
                  <a:pt x="4146550" y="1126293"/>
                  <a:pt x="3820583" y="1223660"/>
                  <a:pt x="3797300" y="1509410"/>
                </a:cubicBezTo>
                <a:cubicBezTo>
                  <a:pt x="3774017" y="1795160"/>
                  <a:pt x="4021667" y="2425927"/>
                  <a:pt x="3949700" y="2677810"/>
                </a:cubicBezTo>
                <a:cubicBezTo>
                  <a:pt x="3940705" y="2709296"/>
                  <a:pt x="3928831" y="2737556"/>
                  <a:pt x="3914440" y="2762996"/>
                </a:cubicBezTo>
                <a:lnTo>
                  <a:pt x="3874214" y="2817510"/>
                </a:lnTo>
                <a:lnTo>
                  <a:pt x="0" y="2817510"/>
                </a:lnTo>
                <a:lnTo>
                  <a:pt x="0" y="130768"/>
                </a:lnTo>
                <a:lnTo>
                  <a:pt x="104577" y="106953"/>
                </a:lnTo>
                <a:cubicBezTo>
                  <a:pt x="403059" y="43039"/>
                  <a:pt x="700302" y="-5371"/>
                  <a:pt x="993205" y="479"/>
                </a:cubicBezTo>
                <a:close/>
              </a:path>
            </a:pathLst>
          </a:custGeom>
          <a:solidFill>
            <a:srgbClr val="C6D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496758C-32EF-8B3A-FC5E-56DFA4F684FB}"/>
              </a:ext>
            </a:extLst>
          </p:cNvPr>
          <p:cNvSpPr/>
          <p:nvPr/>
        </p:nvSpPr>
        <p:spPr>
          <a:xfrm>
            <a:off x="-228600" y="3340100"/>
            <a:ext cx="5041900" cy="3962400"/>
          </a:xfrm>
          <a:custGeom>
            <a:avLst/>
            <a:gdLst>
              <a:gd name="connsiteX0" fmla="*/ 0 w 5041900"/>
              <a:gd name="connsiteY0" fmla="*/ 0 h 3962400"/>
              <a:gd name="connsiteX1" fmla="*/ 1498600 w 5041900"/>
              <a:gd name="connsiteY1" fmla="*/ 1765300 h 3962400"/>
              <a:gd name="connsiteX2" fmla="*/ 3327400 w 5041900"/>
              <a:gd name="connsiteY2" fmla="*/ 2235200 h 3962400"/>
              <a:gd name="connsiteX3" fmla="*/ 5041900 w 5041900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1900" h="3962400">
                <a:moveTo>
                  <a:pt x="0" y="0"/>
                </a:moveTo>
                <a:cubicBezTo>
                  <a:pt x="472016" y="696383"/>
                  <a:pt x="944033" y="1392767"/>
                  <a:pt x="1498600" y="1765300"/>
                </a:cubicBezTo>
                <a:cubicBezTo>
                  <a:pt x="2053167" y="2137833"/>
                  <a:pt x="2736850" y="1869017"/>
                  <a:pt x="3327400" y="2235200"/>
                </a:cubicBezTo>
                <a:cubicBezTo>
                  <a:pt x="3917950" y="2601383"/>
                  <a:pt x="4479925" y="3281891"/>
                  <a:pt x="5041900" y="39624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365D7C4-34FB-D78B-04C5-4B3ADDCD6537}"/>
              </a:ext>
            </a:extLst>
          </p:cNvPr>
          <p:cNvSpPr/>
          <p:nvPr/>
        </p:nvSpPr>
        <p:spPr>
          <a:xfrm>
            <a:off x="1" y="4627344"/>
            <a:ext cx="2996343" cy="2230656"/>
          </a:xfrm>
          <a:custGeom>
            <a:avLst/>
            <a:gdLst>
              <a:gd name="connsiteX0" fmla="*/ 1223467 w 2996343"/>
              <a:gd name="connsiteY0" fmla="*/ 715 h 2230656"/>
              <a:gd name="connsiteX1" fmla="*/ 1701800 w 2996343"/>
              <a:gd name="connsiteY1" fmla="*/ 84356 h 2230656"/>
              <a:gd name="connsiteX2" fmla="*/ 1917700 w 2996343"/>
              <a:gd name="connsiteY2" fmla="*/ 1494056 h 2230656"/>
              <a:gd name="connsiteX3" fmla="*/ 2923840 w 2996343"/>
              <a:gd name="connsiteY3" fmla="*/ 2195347 h 2230656"/>
              <a:gd name="connsiteX4" fmla="*/ 2996343 w 2996343"/>
              <a:gd name="connsiteY4" fmla="*/ 2230656 h 2230656"/>
              <a:gd name="connsiteX5" fmla="*/ 0 w 2996343"/>
              <a:gd name="connsiteY5" fmla="*/ 2230656 h 2230656"/>
              <a:gd name="connsiteX6" fmla="*/ 0 w 2996343"/>
              <a:gd name="connsiteY6" fmla="*/ 97033 h 2230656"/>
              <a:gd name="connsiteX7" fmla="*/ 200311 w 2996343"/>
              <a:gd name="connsiteY7" fmla="*/ 72264 h 2230656"/>
              <a:gd name="connsiteX8" fmla="*/ 1223467 w 2996343"/>
              <a:gd name="connsiteY8" fmla="*/ 715 h 2230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96343" h="2230656">
                <a:moveTo>
                  <a:pt x="1223467" y="715"/>
                </a:moveTo>
                <a:cubicBezTo>
                  <a:pt x="1426898" y="4981"/>
                  <a:pt x="1597555" y="28794"/>
                  <a:pt x="1701800" y="84356"/>
                </a:cubicBezTo>
                <a:cubicBezTo>
                  <a:pt x="2118783" y="306606"/>
                  <a:pt x="1579033" y="1079189"/>
                  <a:pt x="1917700" y="1494056"/>
                </a:cubicBezTo>
                <a:cubicBezTo>
                  <a:pt x="2129367" y="1753348"/>
                  <a:pt x="2497303" y="1980394"/>
                  <a:pt x="2923840" y="2195347"/>
                </a:cubicBezTo>
                <a:lnTo>
                  <a:pt x="2996343" y="2230656"/>
                </a:lnTo>
                <a:lnTo>
                  <a:pt x="0" y="2230656"/>
                </a:lnTo>
                <a:lnTo>
                  <a:pt x="0" y="97033"/>
                </a:lnTo>
                <a:lnTo>
                  <a:pt x="200311" y="72264"/>
                </a:lnTo>
                <a:cubicBezTo>
                  <a:pt x="539428" y="31894"/>
                  <a:pt x="918320" y="-5685"/>
                  <a:pt x="1223467" y="715"/>
                </a:cubicBezTo>
                <a:close/>
              </a:path>
            </a:pathLst>
          </a:custGeom>
          <a:solidFill>
            <a:srgbClr val="E0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B88949-352E-F04F-B704-D71D36DC7678}"/>
              </a:ext>
            </a:extLst>
          </p:cNvPr>
          <p:cNvSpPr/>
          <p:nvPr/>
        </p:nvSpPr>
        <p:spPr>
          <a:xfrm>
            <a:off x="8928100" y="-593552"/>
            <a:ext cx="4216400" cy="3505200"/>
          </a:xfrm>
          <a:custGeom>
            <a:avLst/>
            <a:gdLst>
              <a:gd name="connsiteX0" fmla="*/ 0 w 4216400"/>
              <a:gd name="connsiteY0" fmla="*/ 0 h 3505200"/>
              <a:gd name="connsiteX1" fmla="*/ 774700 w 4216400"/>
              <a:gd name="connsiteY1" fmla="*/ 1143000 h 3505200"/>
              <a:gd name="connsiteX2" fmla="*/ 3073400 w 4216400"/>
              <a:gd name="connsiteY2" fmla="*/ 1574800 h 3505200"/>
              <a:gd name="connsiteX3" fmla="*/ 4216400 w 4216400"/>
              <a:gd name="connsiteY3" fmla="*/ 350520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6400" h="3505200">
                <a:moveTo>
                  <a:pt x="0" y="0"/>
                </a:moveTo>
                <a:cubicBezTo>
                  <a:pt x="131233" y="440266"/>
                  <a:pt x="262467" y="880533"/>
                  <a:pt x="774700" y="1143000"/>
                </a:cubicBezTo>
                <a:cubicBezTo>
                  <a:pt x="1286933" y="1405467"/>
                  <a:pt x="2499783" y="1181100"/>
                  <a:pt x="3073400" y="1574800"/>
                </a:cubicBezTo>
                <a:cubicBezTo>
                  <a:pt x="3647017" y="1968500"/>
                  <a:pt x="3931708" y="2736850"/>
                  <a:pt x="4216400" y="35052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B076BA2-2FAB-1916-949E-46C245D177AB}"/>
              </a:ext>
            </a:extLst>
          </p:cNvPr>
          <p:cNvGrpSpPr/>
          <p:nvPr/>
        </p:nvGrpSpPr>
        <p:grpSpPr>
          <a:xfrm>
            <a:off x="634496" y="406014"/>
            <a:ext cx="532188" cy="252732"/>
            <a:chOff x="5635594" y="1198829"/>
            <a:chExt cx="969494" cy="460406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82D1E82-CA92-6FED-90EB-8D6561FC4FB9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92F9D59-6C0D-79F6-FA5B-0C0FF72907F2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1445AF3-F901-505F-2735-C51DC9900CF1}"/>
              </a:ext>
            </a:extLst>
          </p:cNvPr>
          <p:cNvGrpSpPr/>
          <p:nvPr/>
        </p:nvGrpSpPr>
        <p:grpSpPr>
          <a:xfrm>
            <a:off x="2145814" y="2457104"/>
            <a:ext cx="3767906" cy="579357"/>
            <a:chOff x="2134239" y="2198308"/>
            <a:chExt cx="3767906" cy="579357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CC695355-6124-3505-BA94-91A21A2DBD6F}"/>
                </a:ext>
              </a:extLst>
            </p:cNvPr>
            <p:cNvSpPr/>
            <p:nvPr/>
          </p:nvSpPr>
          <p:spPr>
            <a:xfrm>
              <a:off x="2134239" y="2198308"/>
              <a:ext cx="3692345" cy="517262"/>
            </a:xfrm>
            <a:prstGeom prst="roundRect">
              <a:avLst>
                <a:gd name="adj" fmla="val 22639"/>
              </a:avLst>
            </a:prstGeom>
            <a:solidFill>
              <a:srgbClr val="C6D7CF"/>
            </a:solidFill>
            <a:ln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4447FB8-2742-5977-1428-0963F45CBBE9}"/>
                </a:ext>
              </a:extLst>
            </p:cNvPr>
            <p:cNvSpPr txBox="1"/>
            <p:nvPr/>
          </p:nvSpPr>
          <p:spPr>
            <a:xfrm>
              <a:off x="2962377" y="2271170"/>
              <a:ext cx="2460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研究背景及意义</a:t>
              </a: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1D8261C-37C2-AC9D-1329-613A66A6109B}"/>
                </a:ext>
              </a:extLst>
            </p:cNvPr>
            <p:cNvSpPr/>
            <p:nvPr/>
          </p:nvSpPr>
          <p:spPr>
            <a:xfrm>
              <a:off x="2134239" y="2198308"/>
              <a:ext cx="843735" cy="517262"/>
            </a:xfrm>
            <a:custGeom>
              <a:avLst/>
              <a:gdLst>
                <a:gd name="connsiteX0" fmla="*/ 117103 w 843735"/>
                <a:gd name="connsiteY0" fmla="*/ 0 h 517262"/>
                <a:gd name="connsiteX1" fmla="*/ 697611 w 843735"/>
                <a:gd name="connsiteY1" fmla="*/ 0 h 517262"/>
                <a:gd name="connsiteX2" fmla="*/ 731942 w 843735"/>
                <a:gd name="connsiteY2" fmla="*/ 75801 h 517262"/>
                <a:gd name="connsiteX3" fmla="*/ 747857 w 843735"/>
                <a:gd name="connsiteY3" fmla="*/ 151353 h 517262"/>
                <a:gd name="connsiteX4" fmla="*/ 562662 w 843735"/>
                <a:gd name="connsiteY4" fmla="*/ 290249 h 517262"/>
                <a:gd name="connsiteX5" fmla="*/ 802837 w 843735"/>
                <a:gd name="connsiteY5" fmla="*/ 487742 h 517262"/>
                <a:gd name="connsiteX6" fmla="*/ 843735 w 843735"/>
                <a:gd name="connsiteY6" fmla="*/ 517262 h 517262"/>
                <a:gd name="connsiteX7" fmla="*/ 117103 w 843735"/>
                <a:gd name="connsiteY7" fmla="*/ 517262 h 517262"/>
                <a:gd name="connsiteX8" fmla="*/ 0 w 843735"/>
                <a:gd name="connsiteY8" fmla="*/ 400159 h 517262"/>
                <a:gd name="connsiteX9" fmla="*/ 0 w 843735"/>
                <a:gd name="connsiteY9" fmla="*/ 117103 h 517262"/>
                <a:gd name="connsiteX10" fmla="*/ 117103 w 843735"/>
                <a:gd name="connsiteY10" fmla="*/ 0 h 51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3735" h="517262" fill="none" extrusionOk="0">
                  <a:moveTo>
                    <a:pt x="117103" y="0"/>
                  </a:moveTo>
                  <a:cubicBezTo>
                    <a:pt x="332881" y="-49812"/>
                    <a:pt x="439839" y="7212"/>
                    <a:pt x="697611" y="0"/>
                  </a:cubicBezTo>
                  <a:cubicBezTo>
                    <a:pt x="697072" y="15860"/>
                    <a:pt x="729818" y="58518"/>
                    <a:pt x="731942" y="75801"/>
                  </a:cubicBezTo>
                  <a:cubicBezTo>
                    <a:pt x="739926" y="104502"/>
                    <a:pt x="744360" y="127238"/>
                    <a:pt x="747857" y="151353"/>
                  </a:cubicBezTo>
                  <a:cubicBezTo>
                    <a:pt x="745424" y="237990"/>
                    <a:pt x="514180" y="195057"/>
                    <a:pt x="562662" y="290249"/>
                  </a:cubicBezTo>
                  <a:cubicBezTo>
                    <a:pt x="584983" y="331821"/>
                    <a:pt x="690255" y="415286"/>
                    <a:pt x="802837" y="487742"/>
                  </a:cubicBezTo>
                  <a:cubicBezTo>
                    <a:pt x="809827" y="489958"/>
                    <a:pt x="834006" y="507483"/>
                    <a:pt x="843735" y="517262"/>
                  </a:cubicBezTo>
                  <a:cubicBezTo>
                    <a:pt x="694632" y="578835"/>
                    <a:pt x="277548" y="477311"/>
                    <a:pt x="117103" y="517262"/>
                  </a:cubicBezTo>
                  <a:cubicBezTo>
                    <a:pt x="45885" y="527651"/>
                    <a:pt x="-10695" y="465403"/>
                    <a:pt x="0" y="400159"/>
                  </a:cubicBezTo>
                  <a:cubicBezTo>
                    <a:pt x="18254" y="281062"/>
                    <a:pt x="14760" y="206952"/>
                    <a:pt x="0" y="117103"/>
                  </a:cubicBezTo>
                  <a:cubicBezTo>
                    <a:pt x="766" y="48047"/>
                    <a:pt x="48051" y="-248"/>
                    <a:pt x="117103" y="0"/>
                  </a:cubicBezTo>
                  <a:close/>
                </a:path>
                <a:path w="843735" h="517262" stroke="0" extrusionOk="0">
                  <a:moveTo>
                    <a:pt x="117103" y="0"/>
                  </a:moveTo>
                  <a:cubicBezTo>
                    <a:pt x="357448" y="-35886"/>
                    <a:pt x="600198" y="34835"/>
                    <a:pt x="697611" y="0"/>
                  </a:cubicBezTo>
                  <a:cubicBezTo>
                    <a:pt x="704205" y="22982"/>
                    <a:pt x="722880" y="64887"/>
                    <a:pt x="731942" y="75801"/>
                  </a:cubicBezTo>
                  <a:cubicBezTo>
                    <a:pt x="741618" y="104591"/>
                    <a:pt x="747542" y="131394"/>
                    <a:pt x="747857" y="151353"/>
                  </a:cubicBezTo>
                  <a:cubicBezTo>
                    <a:pt x="735526" y="231417"/>
                    <a:pt x="530856" y="209442"/>
                    <a:pt x="562662" y="290249"/>
                  </a:cubicBezTo>
                  <a:cubicBezTo>
                    <a:pt x="587693" y="333992"/>
                    <a:pt x="703224" y="397439"/>
                    <a:pt x="802837" y="487742"/>
                  </a:cubicBezTo>
                  <a:cubicBezTo>
                    <a:pt x="825102" y="499691"/>
                    <a:pt x="832869" y="515017"/>
                    <a:pt x="843735" y="517262"/>
                  </a:cubicBezTo>
                  <a:cubicBezTo>
                    <a:pt x="560707" y="580649"/>
                    <a:pt x="233494" y="560752"/>
                    <a:pt x="117103" y="517262"/>
                  </a:cubicBezTo>
                  <a:cubicBezTo>
                    <a:pt x="53399" y="517805"/>
                    <a:pt x="5304" y="466108"/>
                    <a:pt x="0" y="400159"/>
                  </a:cubicBezTo>
                  <a:cubicBezTo>
                    <a:pt x="-255" y="366248"/>
                    <a:pt x="13617" y="233715"/>
                    <a:pt x="0" y="117103"/>
                  </a:cubicBezTo>
                  <a:cubicBezTo>
                    <a:pt x="1671" y="54917"/>
                    <a:pt x="53519" y="11289"/>
                    <a:pt x="117103" y="0"/>
                  </a:cubicBezTo>
                  <a:close/>
                </a:path>
              </a:pathLst>
            </a:custGeom>
            <a:solidFill>
              <a:srgbClr val="5B8370"/>
            </a:solidFill>
            <a:ln>
              <a:noFill/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117103 w 843735"/>
                        <a:gd name="connsiteY0" fmla="*/ 0 h 517262"/>
                        <a:gd name="connsiteX1" fmla="*/ 697611 w 843735"/>
                        <a:gd name="connsiteY1" fmla="*/ 0 h 517262"/>
                        <a:gd name="connsiteX2" fmla="*/ 731942 w 843735"/>
                        <a:gd name="connsiteY2" fmla="*/ 75801 h 517262"/>
                        <a:gd name="connsiteX3" fmla="*/ 747857 w 843735"/>
                        <a:gd name="connsiteY3" fmla="*/ 151353 h 517262"/>
                        <a:gd name="connsiteX4" fmla="*/ 562662 w 843735"/>
                        <a:gd name="connsiteY4" fmla="*/ 290249 h 517262"/>
                        <a:gd name="connsiteX5" fmla="*/ 802837 w 843735"/>
                        <a:gd name="connsiteY5" fmla="*/ 487742 h 517262"/>
                        <a:gd name="connsiteX6" fmla="*/ 843735 w 843735"/>
                        <a:gd name="connsiteY6" fmla="*/ 517262 h 517262"/>
                        <a:gd name="connsiteX7" fmla="*/ 117103 w 843735"/>
                        <a:gd name="connsiteY7" fmla="*/ 517262 h 517262"/>
                        <a:gd name="connsiteX8" fmla="*/ 0 w 843735"/>
                        <a:gd name="connsiteY8" fmla="*/ 400159 h 517262"/>
                        <a:gd name="connsiteX9" fmla="*/ 0 w 843735"/>
                        <a:gd name="connsiteY9" fmla="*/ 117103 h 517262"/>
                        <a:gd name="connsiteX10" fmla="*/ 117103 w 843735"/>
                        <a:gd name="connsiteY10" fmla="*/ 0 h 5172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843735" h="517262">
                          <a:moveTo>
                            <a:pt x="117103" y="0"/>
                          </a:moveTo>
                          <a:lnTo>
                            <a:pt x="697611" y="0"/>
                          </a:lnTo>
                          <a:lnTo>
                            <a:pt x="731942" y="75801"/>
                          </a:lnTo>
                          <a:cubicBezTo>
                            <a:pt x="742070" y="104150"/>
                            <a:pt x="747857" y="129651"/>
                            <a:pt x="747857" y="151353"/>
                          </a:cubicBezTo>
                          <a:cubicBezTo>
                            <a:pt x="747857" y="238163"/>
                            <a:pt x="518292" y="203439"/>
                            <a:pt x="562662" y="290249"/>
                          </a:cubicBezTo>
                          <a:cubicBezTo>
                            <a:pt x="584847" y="333654"/>
                            <a:pt x="696254" y="411783"/>
                            <a:pt x="802837" y="487742"/>
                          </a:cubicBezTo>
                          <a:lnTo>
                            <a:pt x="843735" y="517262"/>
                          </a:lnTo>
                          <a:lnTo>
                            <a:pt x="117103" y="517262"/>
                          </a:lnTo>
                          <a:cubicBezTo>
                            <a:pt x="52429" y="517262"/>
                            <a:pt x="0" y="464833"/>
                            <a:pt x="0" y="400159"/>
                          </a:cubicBezTo>
                          <a:lnTo>
                            <a:pt x="0" y="117103"/>
                          </a:lnTo>
                          <a:cubicBezTo>
                            <a:pt x="0" y="52429"/>
                            <a:pt x="52429" y="0"/>
                            <a:pt x="117103" y="0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F877AA1-294E-C186-099F-C13A2E914F92}"/>
                </a:ext>
              </a:extLst>
            </p:cNvPr>
            <p:cNvSpPr/>
            <p:nvPr/>
          </p:nvSpPr>
          <p:spPr>
            <a:xfrm>
              <a:off x="2209800" y="2260403"/>
              <a:ext cx="3692345" cy="517262"/>
            </a:xfrm>
            <a:custGeom>
              <a:avLst/>
              <a:gdLst>
                <a:gd name="connsiteX0" fmla="*/ 0 w 3692345"/>
                <a:gd name="connsiteY0" fmla="*/ 258631 h 517262"/>
                <a:gd name="connsiteX1" fmla="*/ 258631 w 3692345"/>
                <a:gd name="connsiteY1" fmla="*/ 0 h 517262"/>
                <a:gd name="connsiteX2" fmla="*/ 3433714 w 3692345"/>
                <a:gd name="connsiteY2" fmla="*/ 0 h 517262"/>
                <a:gd name="connsiteX3" fmla="*/ 3692345 w 3692345"/>
                <a:gd name="connsiteY3" fmla="*/ 258631 h 517262"/>
                <a:gd name="connsiteX4" fmla="*/ 3692345 w 3692345"/>
                <a:gd name="connsiteY4" fmla="*/ 258631 h 517262"/>
                <a:gd name="connsiteX5" fmla="*/ 3433714 w 3692345"/>
                <a:gd name="connsiteY5" fmla="*/ 517262 h 517262"/>
                <a:gd name="connsiteX6" fmla="*/ 258631 w 3692345"/>
                <a:gd name="connsiteY6" fmla="*/ 517262 h 517262"/>
                <a:gd name="connsiteX7" fmla="*/ 0 w 3692345"/>
                <a:gd name="connsiteY7" fmla="*/ 258631 h 51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2345" h="517262" extrusionOk="0">
                  <a:moveTo>
                    <a:pt x="0" y="258631"/>
                  </a:moveTo>
                  <a:cubicBezTo>
                    <a:pt x="-14610" y="106781"/>
                    <a:pt x="95831" y="7492"/>
                    <a:pt x="258631" y="0"/>
                  </a:cubicBezTo>
                  <a:cubicBezTo>
                    <a:pt x="1647861" y="132882"/>
                    <a:pt x="2223532" y="-84951"/>
                    <a:pt x="3433714" y="0"/>
                  </a:cubicBezTo>
                  <a:cubicBezTo>
                    <a:pt x="3563858" y="12397"/>
                    <a:pt x="3689093" y="133769"/>
                    <a:pt x="3692345" y="258631"/>
                  </a:cubicBezTo>
                  <a:lnTo>
                    <a:pt x="3692345" y="258631"/>
                  </a:lnTo>
                  <a:cubicBezTo>
                    <a:pt x="3677303" y="393239"/>
                    <a:pt x="3591748" y="524523"/>
                    <a:pt x="3433714" y="517262"/>
                  </a:cubicBezTo>
                  <a:cubicBezTo>
                    <a:pt x="2190554" y="566795"/>
                    <a:pt x="715210" y="532071"/>
                    <a:pt x="258631" y="517262"/>
                  </a:cubicBezTo>
                  <a:cubicBezTo>
                    <a:pt x="99718" y="514800"/>
                    <a:pt x="-3766" y="405015"/>
                    <a:pt x="0" y="258631"/>
                  </a:cubicBezTo>
                  <a:close/>
                </a:path>
              </a:pathLst>
            </a:custGeom>
            <a:noFill/>
            <a:ln>
              <a:solidFill>
                <a:srgbClr val="C3AC7D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CE4C758-D26A-672A-51ED-2C56D34F5F53}"/>
                </a:ext>
              </a:extLst>
            </p:cNvPr>
            <p:cNvSpPr txBox="1"/>
            <p:nvPr/>
          </p:nvSpPr>
          <p:spPr>
            <a:xfrm>
              <a:off x="2222008" y="2252085"/>
              <a:ext cx="5409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B66176E-301D-225F-5D05-64367CAED30C}"/>
              </a:ext>
            </a:extLst>
          </p:cNvPr>
          <p:cNvGrpSpPr/>
          <p:nvPr/>
        </p:nvGrpSpPr>
        <p:grpSpPr>
          <a:xfrm>
            <a:off x="6405297" y="2457104"/>
            <a:ext cx="3767906" cy="579357"/>
            <a:chOff x="2134239" y="2198308"/>
            <a:chExt cx="3767906" cy="579357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8582A245-0D9A-D49E-5A1F-1A4AC27C9D32}"/>
                </a:ext>
              </a:extLst>
            </p:cNvPr>
            <p:cNvSpPr/>
            <p:nvPr/>
          </p:nvSpPr>
          <p:spPr>
            <a:xfrm>
              <a:off x="2134239" y="2198308"/>
              <a:ext cx="3692345" cy="517262"/>
            </a:xfrm>
            <a:prstGeom prst="roundRect">
              <a:avLst>
                <a:gd name="adj" fmla="val 22639"/>
              </a:avLst>
            </a:prstGeom>
            <a:solidFill>
              <a:srgbClr val="C6D7CF"/>
            </a:solidFill>
            <a:ln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733D385-8345-BB0B-B864-378A12FC0D81}"/>
                </a:ext>
              </a:extLst>
            </p:cNvPr>
            <p:cNvSpPr txBox="1"/>
            <p:nvPr/>
          </p:nvSpPr>
          <p:spPr>
            <a:xfrm>
              <a:off x="2962377" y="2271170"/>
              <a:ext cx="2460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研究方法及思路</a:t>
              </a: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EAA9183-6287-8F68-524F-CBBAEC98AF6C}"/>
                </a:ext>
              </a:extLst>
            </p:cNvPr>
            <p:cNvSpPr/>
            <p:nvPr/>
          </p:nvSpPr>
          <p:spPr>
            <a:xfrm>
              <a:off x="2134239" y="2198308"/>
              <a:ext cx="843735" cy="517262"/>
            </a:xfrm>
            <a:custGeom>
              <a:avLst/>
              <a:gdLst>
                <a:gd name="connsiteX0" fmla="*/ 117103 w 843735"/>
                <a:gd name="connsiteY0" fmla="*/ 0 h 517262"/>
                <a:gd name="connsiteX1" fmla="*/ 697611 w 843735"/>
                <a:gd name="connsiteY1" fmla="*/ 0 h 517262"/>
                <a:gd name="connsiteX2" fmla="*/ 731942 w 843735"/>
                <a:gd name="connsiteY2" fmla="*/ 75801 h 517262"/>
                <a:gd name="connsiteX3" fmla="*/ 747857 w 843735"/>
                <a:gd name="connsiteY3" fmla="*/ 151353 h 517262"/>
                <a:gd name="connsiteX4" fmla="*/ 562662 w 843735"/>
                <a:gd name="connsiteY4" fmla="*/ 290249 h 517262"/>
                <a:gd name="connsiteX5" fmla="*/ 802837 w 843735"/>
                <a:gd name="connsiteY5" fmla="*/ 487742 h 517262"/>
                <a:gd name="connsiteX6" fmla="*/ 843735 w 843735"/>
                <a:gd name="connsiteY6" fmla="*/ 517262 h 517262"/>
                <a:gd name="connsiteX7" fmla="*/ 117103 w 843735"/>
                <a:gd name="connsiteY7" fmla="*/ 517262 h 517262"/>
                <a:gd name="connsiteX8" fmla="*/ 0 w 843735"/>
                <a:gd name="connsiteY8" fmla="*/ 400159 h 517262"/>
                <a:gd name="connsiteX9" fmla="*/ 0 w 843735"/>
                <a:gd name="connsiteY9" fmla="*/ 117103 h 517262"/>
                <a:gd name="connsiteX10" fmla="*/ 117103 w 843735"/>
                <a:gd name="connsiteY10" fmla="*/ 0 h 51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3735" h="517262" fill="none" extrusionOk="0">
                  <a:moveTo>
                    <a:pt x="117103" y="0"/>
                  </a:moveTo>
                  <a:cubicBezTo>
                    <a:pt x="332881" y="-49812"/>
                    <a:pt x="439839" y="7212"/>
                    <a:pt x="697611" y="0"/>
                  </a:cubicBezTo>
                  <a:cubicBezTo>
                    <a:pt x="697072" y="15860"/>
                    <a:pt x="729818" y="58518"/>
                    <a:pt x="731942" y="75801"/>
                  </a:cubicBezTo>
                  <a:cubicBezTo>
                    <a:pt x="739926" y="104502"/>
                    <a:pt x="744360" y="127238"/>
                    <a:pt x="747857" y="151353"/>
                  </a:cubicBezTo>
                  <a:cubicBezTo>
                    <a:pt x="745424" y="237990"/>
                    <a:pt x="514180" y="195057"/>
                    <a:pt x="562662" y="290249"/>
                  </a:cubicBezTo>
                  <a:cubicBezTo>
                    <a:pt x="584983" y="331821"/>
                    <a:pt x="690255" y="415286"/>
                    <a:pt x="802837" y="487742"/>
                  </a:cubicBezTo>
                  <a:cubicBezTo>
                    <a:pt x="809827" y="489958"/>
                    <a:pt x="834006" y="507483"/>
                    <a:pt x="843735" y="517262"/>
                  </a:cubicBezTo>
                  <a:cubicBezTo>
                    <a:pt x="694632" y="578835"/>
                    <a:pt x="277548" y="477311"/>
                    <a:pt x="117103" y="517262"/>
                  </a:cubicBezTo>
                  <a:cubicBezTo>
                    <a:pt x="45885" y="527651"/>
                    <a:pt x="-10695" y="465403"/>
                    <a:pt x="0" y="400159"/>
                  </a:cubicBezTo>
                  <a:cubicBezTo>
                    <a:pt x="18254" y="281062"/>
                    <a:pt x="14760" y="206952"/>
                    <a:pt x="0" y="117103"/>
                  </a:cubicBezTo>
                  <a:cubicBezTo>
                    <a:pt x="766" y="48047"/>
                    <a:pt x="48051" y="-248"/>
                    <a:pt x="117103" y="0"/>
                  </a:cubicBezTo>
                  <a:close/>
                </a:path>
                <a:path w="843735" h="517262" stroke="0" extrusionOk="0">
                  <a:moveTo>
                    <a:pt x="117103" y="0"/>
                  </a:moveTo>
                  <a:cubicBezTo>
                    <a:pt x="357448" y="-35886"/>
                    <a:pt x="600198" y="34835"/>
                    <a:pt x="697611" y="0"/>
                  </a:cubicBezTo>
                  <a:cubicBezTo>
                    <a:pt x="704205" y="22982"/>
                    <a:pt x="722880" y="64887"/>
                    <a:pt x="731942" y="75801"/>
                  </a:cubicBezTo>
                  <a:cubicBezTo>
                    <a:pt x="741618" y="104591"/>
                    <a:pt x="747542" y="131394"/>
                    <a:pt x="747857" y="151353"/>
                  </a:cubicBezTo>
                  <a:cubicBezTo>
                    <a:pt x="735526" y="231417"/>
                    <a:pt x="530856" y="209442"/>
                    <a:pt x="562662" y="290249"/>
                  </a:cubicBezTo>
                  <a:cubicBezTo>
                    <a:pt x="587693" y="333992"/>
                    <a:pt x="703224" y="397439"/>
                    <a:pt x="802837" y="487742"/>
                  </a:cubicBezTo>
                  <a:cubicBezTo>
                    <a:pt x="825102" y="499691"/>
                    <a:pt x="832869" y="515017"/>
                    <a:pt x="843735" y="517262"/>
                  </a:cubicBezTo>
                  <a:cubicBezTo>
                    <a:pt x="560707" y="580649"/>
                    <a:pt x="233494" y="560752"/>
                    <a:pt x="117103" y="517262"/>
                  </a:cubicBezTo>
                  <a:cubicBezTo>
                    <a:pt x="53399" y="517805"/>
                    <a:pt x="5304" y="466108"/>
                    <a:pt x="0" y="400159"/>
                  </a:cubicBezTo>
                  <a:cubicBezTo>
                    <a:pt x="-255" y="366248"/>
                    <a:pt x="13617" y="233715"/>
                    <a:pt x="0" y="117103"/>
                  </a:cubicBezTo>
                  <a:cubicBezTo>
                    <a:pt x="1671" y="54917"/>
                    <a:pt x="53519" y="11289"/>
                    <a:pt x="117103" y="0"/>
                  </a:cubicBezTo>
                  <a:close/>
                </a:path>
              </a:pathLst>
            </a:custGeom>
            <a:solidFill>
              <a:srgbClr val="5B8370"/>
            </a:solidFill>
            <a:ln>
              <a:noFill/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117103 w 843735"/>
                        <a:gd name="connsiteY0" fmla="*/ 0 h 517262"/>
                        <a:gd name="connsiteX1" fmla="*/ 697611 w 843735"/>
                        <a:gd name="connsiteY1" fmla="*/ 0 h 517262"/>
                        <a:gd name="connsiteX2" fmla="*/ 731942 w 843735"/>
                        <a:gd name="connsiteY2" fmla="*/ 75801 h 517262"/>
                        <a:gd name="connsiteX3" fmla="*/ 747857 w 843735"/>
                        <a:gd name="connsiteY3" fmla="*/ 151353 h 517262"/>
                        <a:gd name="connsiteX4" fmla="*/ 562662 w 843735"/>
                        <a:gd name="connsiteY4" fmla="*/ 290249 h 517262"/>
                        <a:gd name="connsiteX5" fmla="*/ 802837 w 843735"/>
                        <a:gd name="connsiteY5" fmla="*/ 487742 h 517262"/>
                        <a:gd name="connsiteX6" fmla="*/ 843735 w 843735"/>
                        <a:gd name="connsiteY6" fmla="*/ 517262 h 517262"/>
                        <a:gd name="connsiteX7" fmla="*/ 117103 w 843735"/>
                        <a:gd name="connsiteY7" fmla="*/ 517262 h 517262"/>
                        <a:gd name="connsiteX8" fmla="*/ 0 w 843735"/>
                        <a:gd name="connsiteY8" fmla="*/ 400159 h 517262"/>
                        <a:gd name="connsiteX9" fmla="*/ 0 w 843735"/>
                        <a:gd name="connsiteY9" fmla="*/ 117103 h 517262"/>
                        <a:gd name="connsiteX10" fmla="*/ 117103 w 843735"/>
                        <a:gd name="connsiteY10" fmla="*/ 0 h 5172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843735" h="517262">
                          <a:moveTo>
                            <a:pt x="117103" y="0"/>
                          </a:moveTo>
                          <a:lnTo>
                            <a:pt x="697611" y="0"/>
                          </a:lnTo>
                          <a:lnTo>
                            <a:pt x="731942" y="75801"/>
                          </a:lnTo>
                          <a:cubicBezTo>
                            <a:pt x="742070" y="104150"/>
                            <a:pt x="747857" y="129651"/>
                            <a:pt x="747857" y="151353"/>
                          </a:cubicBezTo>
                          <a:cubicBezTo>
                            <a:pt x="747857" y="238163"/>
                            <a:pt x="518292" y="203439"/>
                            <a:pt x="562662" y="290249"/>
                          </a:cubicBezTo>
                          <a:cubicBezTo>
                            <a:pt x="584847" y="333654"/>
                            <a:pt x="696254" y="411783"/>
                            <a:pt x="802837" y="487742"/>
                          </a:cubicBezTo>
                          <a:lnTo>
                            <a:pt x="843735" y="517262"/>
                          </a:lnTo>
                          <a:lnTo>
                            <a:pt x="117103" y="517262"/>
                          </a:lnTo>
                          <a:cubicBezTo>
                            <a:pt x="52429" y="517262"/>
                            <a:pt x="0" y="464833"/>
                            <a:pt x="0" y="400159"/>
                          </a:cubicBezTo>
                          <a:lnTo>
                            <a:pt x="0" y="117103"/>
                          </a:lnTo>
                          <a:cubicBezTo>
                            <a:pt x="0" y="52429"/>
                            <a:pt x="52429" y="0"/>
                            <a:pt x="117103" y="0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E63870C4-35DF-B3E3-1148-9CE70288B418}"/>
                </a:ext>
              </a:extLst>
            </p:cNvPr>
            <p:cNvSpPr/>
            <p:nvPr/>
          </p:nvSpPr>
          <p:spPr>
            <a:xfrm>
              <a:off x="2209800" y="2260403"/>
              <a:ext cx="3692345" cy="517262"/>
            </a:xfrm>
            <a:custGeom>
              <a:avLst/>
              <a:gdLst>
                <a:gd name="connsiteX0" fmla="*/ 0 w 3692345"/>
                <a:gd name="connsiteY0" fmla="*/ 258631 h 517262"/>
                <a:gd name="connsiteX1" fmla="*/ 258631 w 3692345"/>
                <a:gd name="connsiteY1" fmla="*/ 0 h 517262"/>
                <a:gd name="connsiteX2" fmla="*/ 3433714 w 3692345"/>
                <a:gd name="connsiteY2" fmla="*/ 0 h 517262"/>
                <a:gd name="connsiteX3" fmla="*/ 3692345 w 3692345"/>
                <a:gd name="connsiteY3" fmla="*/ 258631 h 517262"/>
                <a:gd name="connsiteX4" fmla="*/ 3692345 w 3692345"/>
                <a:gd name="connsiteY4" fmla="*/ 258631 h 517262"/>
                <a:gd name="connsiteX5" fmla="*/ 3433714 w 3692345"/>
                <a:gd name="connsiteY5" fmla="*/ 517262 h 517262"/>
                <a:gd name="connsiteX6" fmla="*/ 258631 w 3692345"/>
                <a:gd name="connsiteY6" fmla="*/ 517262 h 517262"/>
                <a:gd name="connsiteX7" fmla="*/ 0 w 3692345"/>
                <a:gd name="connsiteY7" fmla="*/ 258631 h 51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2345" h="517262" extrusionOk="0">
                  <a:moveTo>
                    <a:pt x="0" y="258631"/>
                  </a:moveTo>
                  <a:cubicBezTo>
                    <a:pt x="-14610" y="106781"/>
                    <a:pt x="95831" y="7492"/>
                    <a:pt x="258631" y="0"/>
                  </a:cubicBezTo>
                  <a:cubicBezTo>
                    <a:pt x="1647861" y="132882"/>
                    <a:pt x="2223532" y="-84951"/>
                    <a:pt x="3433714" y="0"/>
                  </a:cubicBezTo>
                  <a:cubicBezTo>
                    <a:pt x="3563858" y="12397"/>
                    <a:pt x="3689093" y="133769"/>
                    <a:pt x="3692345" y="258631"/>
                  </a:cubicBezTo>
                  <a:lnTo>
                    <a:pt x="3692345" y="258631"/>
                  </a:lnTo>
                  <a:cubicBezTo>
                    <a:pt x="3677303" y="393239"/>
                    <a:pt x="3591748" y="524523"/>
                    <a:pt x="3433714" y="517262"/>
                  </a:cubicBezTo>
                  <a:cubicBezTo>
                    <a:pt x="2190554" y="566795"/>
                    <a:pt x="715210" y="532071"/>
                    <a:pt x="258631" y="517262"/>
                  </a:cubicBezTo>
                  <a:cubicBezTo>
                    <a:pt x="99718" y="514800"/>
                    <a:pt x="-3766" y="405015"/>
                    <a:pt x="0" y="258631"/>
                  </a:cubicBezTo>
                  <a:close/>
                </a:path>
              </a:pathLst>
            </a:custGeom>
            <a:noFill/>
            <a:ln>
              <a:solidFill>
                <a:srgbClr val="C3AC7D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D1D069D-285F-1A5E-90E7-7BABBEA103A7}"/>
                </a:ext>
              </a:extLst>
            </p:cNvPr>
            <p:cNvSpPr txBox="1"/>
            <p:nvPr/>
          </p:nvSpPr>
          <p:spPr>
            <a:xfrm>
              <a:off x="2222008" y="2252085"/>
              <a:ext cx="5409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59EA870-1C86-8DF3-353C-C73105F91BFC}"/>
              </a:ext>
            </a:extLst>
          </p:cNvPr>
          <p:cNvGrpSpPr/>
          <p:nvPr/>
        </p:nvGrpSpPr>
        <p:grpSpPr>
          <a:xfrm>
            <a:off x="2145814" y="3429000"/>
            <a:ext cx="3767906" cy="579357"/>
            <a:chOff x="2134239" y="2198308"/>
            <a:chExt cx="3767906" cy="579357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0C4FE628-FA33-16D9-22CD-A8A17969BADD}"/>
                </a:ext>
              </a:extLst>
            </p:cNvPr>
            <p:cNvSpPr/>
            <p:nvPr/>
          </p:nvSpPr>
          <p:spPr>
            <a:xfrm>
              <a:off x="2134239" y="2198308"/>
              <a:ext cx="3692345" cy="517262"/>
            </a:xfrm>
            <a:prstGeom prst="roundRect">
              <a:avLst>
                <a:gd name="adj" fmla="val 22639"/>
              </a:avLst>
            </a:prstGeom>
            <a:solidFill>
              <a:srgbClr val="C6D7CF"/>
            </a:solidFill>
            <a:ln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4B93BC4-05C0-0837-F701-265B9E78269F}"/>
                </a:ext>
              </a:extLst>
            </p:cNvPr>
            <p:cNvSpPr txBox="1"/>
            <p:nvPr/>
          </p:nvSpPr>
          <p:spPr>
            <a:xfrm>
              <a:off x="2962377" y="2271170"/>
              <a:ext cx="2460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研究内容及假设</a:t>
              </a: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D0C9CCE-07D9-6EF9-72D5-550FDC59AB4C}"/>
                </a:ext>
              </a:extLst>
            </p:cNvPr>
            <p:cNvSpPr/>
            <p:nvPr/>
          </p:nvSpPr>
          <p:spPr>
            <a:xfrm>
              <a:off x="2134239" y="2198308"/>
              <a:ext cx="843735" cy="517262"/>
            </a:xfrm>
            <a:custGeom>
              <a:avLst/>
              <a:gdLst>
                <a:gd name="connsiteX0" fmla="*/ 117103 w 843735"/>
                <a:gd name="connsiteY0" fmla="*/ 0 h 517262"/>
                <a:gd name="connsiteX1" fmla="*/ 697611 w 843735"/>
                <a:gd name="connsiteY1" fmla="*/ 0 h 517262"/>
                <a:gd name="connsiteX2" fmla="*/ 731942 w 843735"/>
                <a:gd name="connsiteY2" fmla="*/ 75801 h 517262"/>
                <a:gd name="connsiteX3" fmla="*/ 747857 w 843735"/>
                <a:gd name="connsiteY3" fmla="*/ 151353 h 517262"/>
                <a:gd name="connsiteX4" fmla="*/ 562662 w 843735"/>
                <a:gd name="connsiteY4" fmla="*/ 290249 h 517262"/>
                <a:gd name="connsiteX5" fmla="*/ 802837 w 843735"/>
                <a:gd name="connsiteY5" fmla="*/ 487742 h 517262"/>
                <a:gd name="connsiteX6" fmla="*/ 843735 w 843735"/>
                <a:gd name="connsiteY6" fmla="*/ 517262 h 517262"/>
                <a:gd name="connsiteX7" fmla="*/ 117103 w 843735"/>
                <a:gd name="connsiteY7" fmla="*/ 517262 h 517262"/>
                <a:gd name="connsiteX8" fmla="*/ 0 w 843735"/>
                <a:gd name="connsiteY8" fmla="*/ 400159 h 517262"/>
                <a:gd name="connsiteX9" fmla="*/ 0 w 843735"/>
                <a:gd name="connsiteY9" fmla="*/ 117103 h 517262"/>
                <a:gd name="connsiteX10" fmla="*/ 117103 w 843735"/>
                <a:gd name="connsiteY10" fmla="*/ 0 h 51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3735" h="517262" fill="none" extrusionOk="0">
                  <a:moveTo>
                    <a:pt x="117103" y="0"/>
                  </a:moveTo>
                  <a:cubicBezTo>
                    <a:pt x="332881" y="-49812"/>
                    <a:pt x="439839" y="7212"/>
                    <a:pt x="697611" y="0"/>
                  </a:cubicBezTo>
                  <a:cubicBezTo>
                    <a:pt x="697072" y="15860"/>
                    <a:pt x="729818" y="58518"/>
                    <a:pt x="731942" y="75801"/>
                  </a:cubicBezTo>
                  <a:cubicBezTo>
                    <a:pt x="739926" y="104502"/>
                    <a:pt x="744360" y="127238"/>
                    <a:pt x="747857" y="151353"/>
                  </a:cubicBezTo>
                  <a:cubicBezTo>
                    <a:pt x="745424" y="237990"/>
                    <a:pt x="514180" y="195057"/>
                    <a:pt x="562662" y="290249"/>
                  </a:cubicBezTo>
                  <a:cubicBezTo>
                    <a:pt x="584983" y="331821"/>
                    <a:pt x="690255" y="415286"/>
                    <a:pt x="802837" y="487742"/>
                  </a:cubicBezTo>
                  <a:cubicBezTo>
                    <a:pt x="809827" y="489958"/>
                    <a:pt x="834006" y="507483"/>
                    <a:pt x="843735" y="517262"/>
                  </a:cubicBezTo>
                  <a:cubicBezTo>
                    <a:pt x="694632" y="578835"/>
                    <a:pt x="277548" y="477311"/>
                    <a:pt x="117103" y="517262"/>
                  </a:cubicBezTo>
                  <a:cubicBezTo>
                    <a:pt x="45885" y="527651"/>
                    <a:pt x="-10695" y="465403"/>
                    <a:pt x="0" y="400159"/>
                  </a:cubicBezTo>
                  <a:cubicBezTo>
                    <a:pt x="18254" y="281062"/>
                    <a:pt x="14760" y="206952"/>
                    <a:pt x="0" y="117103"/>
                  </a:cubicBezTo>
                  <a:cubicBezTo>
                    <a:pt x="766" y="48047"/>
                    <a:pt x="48051" y="-248"/>
                    <a:pt x="117103" y="0"/>
                  </a:cubicBezTo>
                  <a:close/>
                </a:path>
                <a:path w="843735" h="517262" stroke="0" extrusionOk="0">
                  <a:moveTo>
                    <a:pt x="117103" y="0"/>
                  </a:moveTo>
                  <a:cubicBezTo>
                    <a:pt x="357448" y="-35886"/>
                    <a:pt x="600198" y="34835"/>
                    <a:pt x="697611" y="0"/>
                  </a:cubicBezTo>
                  <a:cubicBezTo>
                    <a:pt x="704205" y="22982"/>
                    <a:pt x="722880" y="64887"/>
                    <a:pt x="731942" y="75801"/>
                  </a:cubicBezTo>
                  <a:cubicBezTo>
                    <a:pt x="741618" y="104591"/>
                    <a:pt x="747542" y="131394"/>
                    <a:pt x="747857" y="151353"/>
                  </a:cubicBezTo>
                  <a:cubicBezTo>
                    <a:pt x="735526" y="231417"/>
                    <a:pt x="530856" y="209442"/>
                    <a:pt x="562662" y="290249"/>
                  </a:cubicBezTo>
                  <a:cubicBezTo>
                    <a:pt x="587693" y="333992"/>
                    <a:pt x="703224" y="397439"/>
                    <a:pt x="802837" y="487742"/>
                  </a:cubicBezTo>
                  <a:cubicBezTo>
                    <a:pt x="825102" y="499691"/>
                    <a:pt x="832869" y="515017"/>
                    <a:pt x="843735" y="517262"/>
                  </a:cubicBezTo>
                  <a:cubicBezTo>
                    <a:pt x="560707" y="580649"/>
                    <a:pt x="233494" y="560752"/>
                    <a:pt x="117103" y="517262"/>
                  </a:cubicBezTo>
                  <a:cubicBezTo>
                    <a:pt x="53399" y="517805"/>
                    <a:pt x="5304" y="466108"/>
                    <a:pt x="0" y="400159"/>
                  </a:cubicBezTo>
                  <a:cubicBezTo>
                    <a:pt x="-255" y="366248"/>
                    <a:pt x="13617" y="233715"/>
                    <a:pt x="0" y="117103"/>
                  </a:cubicBezTo>
                  <a:cubicBezTo>
                    <a:pt x="1671" y="54917"/>
                    <a:pt x="53519" y="11289"/>
                    <a:pt x="117103" y="0"/>
                  </a:cubicBezTo>
                  <a:close/>
                </a:path>
              </a:pathLst>
            </a:custGeom>
            <a:solidFill>
              <a:srgbClr val="5B8370"/>
            </a:solidFill>
            <a:ln>
              <a:noFill/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117103 w 843735"/>
                        <a:gd name="connsiteY0" fmla="*/ 0 h 517262"/>
                        <a:gd name="connsiteX1" fmla="*/ 697611 w 843735"/>
                        <a:gd name="connsiteY1" fmla="*/ 0 h 517262"/>
                        <a:gd name="connsiteX2" fmla="*/ 731942 w 843735"/>
                        <a:gd name="connsiteY2" fmla="*/ 75801 h 517262"/>
                        <a:gd name="connsiteX3" fmla="*/ 747857 w 843735"/>
                        <a:gd name="connsiteY3" fmla="*/ 151353 h 517262"/>
                        <a:gd name="connsiteX4" fmla="*/ 562662 w 843735"/>
                        <a:gd name="connsiteY4" fmla="*/ 290249 h 517262"/>
                        <a:gd name="connsiteX5" fmla="*/ 802837 w 843735"/>
                        <a:gd name="connsiteY5" fmla="*/ 487742 h 517262"/>
                        <a:gd name="connsiteX6" fmla="*/ 843735 w 843735"/>
                        <a:gd name="connsiteY6" fmla="*/ 517262 h 517262"/>
                        <a:gd name="connsiteX7" fmla="*/ 117103 w 843735"/>
                        <a:gd name="connsiteY7" fmla="*/ 517262 h 517262"/>
                        <a:gd name="connsiteX8" fmla="*/ 0 w 843735"/>
                        <a:gd name="connsiteY8" fmla="*/ 400159 h 517262"/>
                        <a:gd name="connsiteX9" fmla="*/ 0 w 843735"/>
                        <a:gd name="connsiteY9" fmla="*/ 117103 h 517262"/>
                        <a:gd name="connsiteX10" fmla="*/ 117103 w 843735"/>
                        <a:gd name="connsiteY10" fmla="*/ 0 h 5172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843735" h="517262">
                          <a:moveTo>
                            <a:pt x="117103" y="0"/>
                          </a:moveTo>
                          <a:lnTo>
                            <a:pt x="697611" y="0"/>
                          </a:lnTo>
                          <a:lnTo>
                            <a:pt x="731942" y="75801"/>
                          </a:lnTo>
                          <a:cubicBezTo>
                            <a:pt x="742070" y="104150"/>
                            <a:pt x="747857" y="129651"/>
                            <a:pt x="747857" y="151353"/>
                          </a:cubicBezTo>
                          <a:cubicBezTo>
                            <a:pt x="747857" y="238163"/>
                            <a:pt x="518292" y="203439"/>
                            <a:pt x="562662" y="290249"/>
                          </a:cubicBezTo>
                          <a:cubicBezTo>
                            <a:pt x="584847" y="333654"/>
                            <a:pt x="696254" y="411783"/>
                            <a:pt x="802837" y="487742"/>
                          </a:cubicBezTo>
                          <a:lnTo>
                            <a:pt x="843735" y="517262"/>
                          </a:lnTo>
                          <a:lnTo>
                            <a:pt x="117103" y="517262"/>
                          </a:lnTo>
                          <a:cubicBezTo>
                            <a:pt x="52429" y="517262"/>
                            <a:pt x="0" y="464833"/>
                            <a:pt x="0" y="400159"/>
                          </a:cubicBezTo>
                          <a:lnTo>
                            <a:pt x="0" y="117103"/>
                          </a:lnTo>
                          <a:cubicBezTo>
                            <a:pt x="0" y="52429"/>
                            <a:pt x="52429" y="0"/>
                            <a:pt x="117103" y="0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46470E46-263D-99E2-E844-E11750CB10B4}"/>
                </a:ext>
              </a:extLst>
            </p:cNvPr>
            <p:cNvSpPr/>
            <p:nvPr/>
          </p:nvSpPr>
          <p:spPr>
            <a:xfrm>
              <a:off x="2209800" y="2260403"/>
              <a:ext cx="3692345" cy="517262"/>
            </a:xfrm>
            <a:custGeom>
              <a:avLst/>
              <a:gdLst>
                <a:gd name="connsiteX0" fmla="*/ 0 w 3692345"/>
                <a:gd name="connsiteY0" fmla="*/ 258631 h 517262"/>
                <a:gd name="connsiteX1" fmla="*/ 258631 w 3692345"/>
                <a:gd name="connsiteY1" fmla="*/ 0 h 517262"/>
                <a:gd name="connsiteX2" fmla="*/ 3433714 w 3692345"/>
                <a:gd name="connsiteY2" fmla="*/ 0 h 517262"/>
                <a:gd name="connsiteX3" fmla="*/ 3692345 w 3692345"/>
                <a:gd name="connsiteY3" fmla="*/ 258631 h 517262"/>
                <a:gd name="connsiteX4" fmla="*/ 3692345 w 3692345"/>
                <a:gd name="connsiteY4" fmla="*/ 258631 h 517262"/>
                <a:gd name="connsiteX5" fmla="*/ 3433714 w 3692345"/>
                <a:gd name="connsiteY5" fmla="*/ 517262 h 517262"/>
                <a:gd name="connsiteX6" fmla="*/ 258631 w 3692345"/>
                <a:gd name="connsiteY6" fmla="*/ 517262 h 517262"/>
                <a:gd name="connsiteX7" fmla="*/ 0 w 3692345"/>
                <a:gd name="connsiteY7" fmla="*/ 258631 h 51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2345" h="517262" extrusionOk="0">
                  <a:moveTo>
                    <a:pt x="0" y="258631"/>
                  </a:moveTo>
                  <a:cubicBezTo>
                    <a:pt x="-14610" y="106781"/>
                    <a:pt x="95831" y="7492"/>
                    <a:pt x="258631" y="0"/>
                  </a:cubicBezTo>
                  <a:cubicBezTo>
                    <a:pt x="1647861" y="132882"/>
                    <a:pt x="2223532" y="-84951"/>
                    <a:pt x="3433714" y="0"/>
                  </a:cubicBezTo>
                  <a:cubicBezTo>
                    <a:pt x="3563858" y="12397"/>
                    <a:pt x="3689093" y="133769"/>
                    <a:pt x="3692345" y="258631"/>
                  </a:cubicBezTo>
                  <a:lnTo>
                    <a:pt x="3692345" y="258631"/>
                  </a:lnTo>
                  <a:cubicBezTo>
                    <a:pt x="3677303" y="393239"/>
                    <a:pt x="3591748" y="524523"/>
                    <a:pt x="3433714" y="517262"/>
                  </a:cubicBezTo>
                  <a:cubicBezTo>
                    <a:pt x="2190554" y="566795"/>
                    <a:pt x="715210" y="532071"/>
                    <a:pt x="258631" y="517262"/>
                  </a:cubicBezTo>
                  <a:cubicBezTo>
                    <a:pt x="99718" y="514800"/>
                    <a:pt x="-3766" y="405015"/>
                    <a:pt x="0" y="258631"/>
                  </a:cubicBezTo>
                  <a:close/>
                </a:path>
              </a:pathLst>
            </a:custGeom>
            <a:noFill/>
            <a:ln>
              <a:solidFill>
                <a:srgbClr val="C3AC7D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BD724F9-C950-84DD-32C2-533591BD182F}"/>
                </a:ext>
              </a:extLst>
            </p:cNvPr>
            <p:cNvSpPr txBox="1"/>
            <p:nvPr/>
          </p:nvSpPr>
          <p:spPr>
            <a:xfrm>
              <a:off x="2222008" y="2252085"/>
              <a:ext cx="5409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0EC9356-1AFA-4370-F32F-8F377212AC7D}"/>
              </a:ext>
            </a:extLst>
          </p:cNvPr>
          <p:cNvGrpSpPr/>
          <p:nvPr/>
        </p:nvGrpSpPr>
        <p:grpSpPr>
          <a:xfrm>
            <a:off x="6405297" y="3429000"/>
            <a:ext cx="3767906" cy="579357"/>
            <a:chOff x="2134239" y="2198308"/>
            <a:chExt cx="3767906" cy="579357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27DCF78A-C451-7500-9C4A-080802FE1466}"/>
                </a:ext>
              </a:extLst>
            </p:cNvPr>
            <p:cNvSpPr/>
            <p:nvPr/>
          </p:nvSpPr>
          <p:spPr>
            <a:xfrm>
              <a:off x="2134239" y="2198308"/>
              <a:ext cx="3692345" cy="517262"/>
            </a:xfrm>
            <a:prstGeom prst="roundRect">
              <a:avLst>
                <a:gd name="adj" fmla="val 22639"/>
              </a:avLst>
            </a:prstGeom>
            <a:solidFill>
              <a:srgbClr val="C6D7CF"/>
            </a:solidFill>
            <a:ln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4BA7A42-4453-384E-A999-A561F20BB94E}"/>
                </a:ext>
              </a:extLst>
            </p:cNvPr>
            <p:cNvSpPr txBox="1"/>
            <p:nvPr/>
          </p:nvSpPr>
          <p:spPr>
            <a:xfrm>
              <a:off x="2962377" y="2271170"/>
              <a:ext cx="2460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时间安排规划</a:t>
              </a: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93FAEC5-4717-EFBC-0568-A5E0ADDE7787}"/>
                </a:ext>
              </a:extLst>
            </p:cNvPr>
            <p:cNvSpPr/>
            <p:nvPr/>
          </p:nvSpPr>
          <p:spPr>
            <a:xfrm>
              <a:off x="2134239" y="2198308"/>
              <a:ext cx="843735" cy="517262"/>
            </a:xfrm>
            <a:custGeom>
              <a:avLst/>
              <a:gdLst>
                <a:gd name="connsiteX0" fmla="*/ 117103 w 843735"/>
                <a:gd name="connsiteY0" fmla="*/ 0 h 517262"/>
                <a:gd name="connsiteX1" fmla="*/ 697611 w 843735"/>
                <a:gd name="connsiteY1" fmla="*/ 0 h 517262"/>
                <a:gd name="connsiteX2" fmla="*/ 731942 w 843735"/>
                <a:gd name="connsiteY2" fmla="*/ 75801 h 517262"/>
                <a:gd name="connsiteX3" fmla="*/ 747857 w 843735"/>
                <a:gd name="connsiteY3" fmla="*/ 151353 h 517262"/>
                <a:gd name="connsiteX4" fmla="*/ 562662 w 843735"/>
                <a:gd name="connsiteY4" fmla="*/ 290249 h 517262"/>
                <a:gd name="connsiteX5" fmla="*/ 802837 w 843735"/>
                <a:gd name="connsiteY5" fmla="*/ 487742 h 517262"/>
                <a:gd name="connsiteX6" fmla="*/ 843735 w 843735"/>
                <a:gd name="connsiteY6" fmla="*/ 517262 h 517262"/>
                <a:gd name="connsiteX7" fmla="*/ 117103 w 843735"/>
                <a:gd name="connsiteY7" fmla="*/ 517262 h 517262"/>
                <a:gd name="connsiteX8" fmla="*/ 0 w 843735"/>
                <a:gd name="connsiteY8" fmla="*/ 400159 h 517262"/>
                <a:gd name="connsiteX9" fmla="*/ 0 w 843735"/>
                <a:gd name="connsiteY9" fmla="*/ 117103 h 517262"/>
                <a:gd name="connsiteX10" fmla="*/ 117103 w 843735"/>
                <a:gd name="connsiteY10" fmla="*/ 0 h 51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3735" h="517262" fill="none" extrusionOk="0">
                  <a:moveTo>
                    <a:pt x="117103" y="0"/>
                  </a:moveTo>
                  <a:cubicBezTo>
                    <a:pt x="332881" y="-49812"/>
                    <a:pt x="439839" y="7212"/>
                    <a:pt x="697611" y="0"/>
                  </a:cubicBezTo>
                  <a:cubicBezTo>
                    <a:pt x="697072" y="15860"/>
                    <a:pt x="729818" y="58518"/>
                    <a:pt x="731942" y="75801"/>
                  </a:cubicBezTo>
                  <a:cubicBezTo>
                    <a:pt x="739926" y="104502"/>
                    <a:pt x="744360" y="127238"/>
                    <a:pt x="747857" y="151353"/>
                  </a:cubicBezTo>
                  <a:cubicBezTo>
                    <a:pt x="745424" y="237990"/>
                    <a:pt x="514180" y="195057"/>
                    <a:pt x="562662" y="290249"/>
                  </a:cubicBezTo>
                  <a:cubicBezTo>
                    <a:pt x="584983" y="331821"/>
                    <a:pt x="690255" y="415286"/>
                    <a:pt x="802837" y="487742"/>
                  </a:cubicBezTo>
                  <a:cubicBezTo>
                    <a:pt x="809827" y="489958"/>
                    <a:pt x="834006" y="507483"/>
                    <a:pt x="843735" y="517262"/>
                  </a:cubicBezTo>
                  <a:cubicBezTo>
                    <a:pt x="694632" y="578835"/>
                    <a:pt x="277548" y="477311"/>
                    <a:pt x="117103" y="517262"/>
                  </a:cubicBezTo>
                  <a:cubicBezTo>
                    <a:pt x="45885" y="527651"/>
                    <a:pt x="-10695" y="465403"/>
                    <a:pt x="0" y="400159"/>
                  </a:cubicBezTo>
                  <a:cubicBezTo>
                    <a:pt x="18254" y="281062"/>
                    <a:pt x="14760" y="206952"/>
                    <a:pt x="0" y="117103"/>
                  </a:cubicBezTo>
                  <a:cubicBezTo>
                    <a:pt x="766" y="48047"/>
                    <a:pt x="48051" y="-248"/>
                    <a:pt x="117103" y="0"/>
                  </a:cubicBezTo>
                  <a:close/>
                </a:path>
                <a:path w="843735" h="517262" stroke="0" extrusionOk="0">
                  <a:moveTo>
                    <a:pt x="117103" y="0"/>
                  </a:moveTo>
                  <a:cubicBezTo>
                    <a:pt x="357448" y="-35886"/>
                    <a:pt x="600198" y="34835"/>
                    <a:pt x="697611" y="0"/>
                  </a:cubicBezTo>
                  <a:cubicBezTo>
                    <a:pt x="704205" y="22982"/>
                    <a:pt x="722880" y="64887"/>
                    <a:pt x="731942" y="75801"/>
                  </a:cubicBezTo>
                  <a:cubicBezTo>
                    <a:pt x="741618" y="104591"/>
                    <a:pt x="747542" y="131394"/>
                    <a:pt x="747857" y="151353"/>
                  </a:cubicBezTo>
                  <a:cubicBezTo>
                    <a:pt x="735526" y="231417"/>
                    <a:pt x="530856" y="209442"/>
                    <a:pt x="562662" y="290249"/>
                  </a:cubicBezTo>
                  <a:cubicBezTo>
                    <a:pt x="587693" y="333992"/>
                    <a:pt x="703224" y="397439"/>
                    <a:pt x="802837" y="487742"/>
                  </a:cubicBezTo>
                  <a:cubicBezTo>
                    <a:pt x="825102" y="499691"/>
                    <a:pt x="832869" y="515017"/>
                    <a:pt x="843735" y="517262"/>
                  </a:cubicBezTo>
                  <a:cubicBezTo>
                    <a:pt x="560707" y="580649"/>
                    <a:pt x="233494" y="560752"/>
                    <a:pt x="117103" y="517262"/>
                  </a:cubicBezTo>
                  <a:cubicBezTo>
                    <a:pt x="53399" y="517805"/>
                    <a:pt x="5304" y="466108"/>
                    <a:pt x="0" y="400159"/>
                  </a:cubicBezTo>
                  <a:cubicBezTo>
                    <a:pt x="-255" y="366248"/>
                    <a:pt x="13617" y="233715"/>
                    <a:pt x="0" y="117103"/>
                  </a:cubicBezTo>
                  <a:cubicBezTo>
                    <a:pt x="1671" y="54917"/>
                    <a:pt x="53519" y="11289"/>
                    <a:pt x="117103" y="0"/>
                  </a:cubicBezTo>
                  <a:close/>
                </a:path>
              </a:pathLst>
            </a:custGeom>
            <a:solidFill>
              <a:srgbClr val="5B8370"/>
            </a:solidFill>
            <a:ln>
              <a:noFill/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117103 w 843735"/>
                        <a:gd name="connsiteY0" fmla="*/ 0 h 517262"/>
                        <a:gd name="connsiteX1" fmla="*/ 697611 w 843735"/>
                        <a:gd name="connsiteY1" fmla="*/ 0 h 517262"/>
                        <a:gd name="connsiteX2" fmla="*/ 731942 w 843735"/>
                        <a:gd name="connsiteY2" fmla="*/ 75801 h 517262"/>
                        <a:gd name="connsiteX3" fmla="*/ 747857 w 843735"/>
                        <a:gd name="connsiteY3" fmla="*/ 151353 h 517262"/>
                        <a:gd name="connsiteX4" fmla="*/ 562662 w 843735"/>
                        <a:gd name="connsiteY4" fmla="*/ 290249 h 517262"/>
                        <a:gd name="connsiteX5" fmla="*/ 802837 w 843735"/>
                        <a:gd name="connsiteY5" fmla="*/ 487742 h 517262"/>
                        <a:gd name="connsiteX6" fmla="*/ 843735 w 843735"/>
                        <a:gd name="connsiteY6" fmla="*/ 517262 h 517262"/>
                        <a:gd name="connsiteX7" fmla="*/ 117103 w 843735"/>
                        <a:gd name="connsiteY7" fmla="*/ 517262 h 517262"/>
                        <a:gd name="connsiteX8" fmla="*/ 0 w 843735"/>
                        <a:gd name="connsiteY8" fmla="*/ 400159 h 517262"/>
                        <a:gd name="connsiteX9" fmla="*/ 0 w 843735"/>
                        <a:gd name="connsiteY9" fmla="*/ 117103 h 517262"/>
                        <a:gd name="connsiteX10" fmla="*/ 117103 w 843735"/>
                        <a:gd name="connsiteY10" fmla="*/ 0 h 5172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843735" h="517262">
                          <a:moveTo>
                            <a:pt x="117103" y="0"/>
                          </a:moveTo>
                          <a:lnTo>
                            <a:pt x="697611" y="0"/>
                          </a:lnTo>
                          <a:lnTo>
                            <a:pt x="731942" y="75801"/>
                          </a:lnTo>
                          <a:cubicBezTo>
                            <a:pt x="742070" y="104150"/>
                            <a:pt x="747857" y="129651"/>
                            <a:pt x="747857" y="151353"/>
                          </a:cubicBezTo>
                          <a:cubicBezTo>
                            <a:pt x="747857" y="238163"/>
                            <a:pt x="518292" y="203439"/>
                            <a:pt x="562662" y="290249"/>
                          </a:cubicBezTo>
                          <a:cubicBezTo>
                            <a:pt x="584847" y="333654"/>
                            <a:pt x="696254" y="411783"/>
                            <a:pt x="802837" y="487742"/>
                          </a:cubicBezTo>
                          <a:lnTo>
                            <a:pt x="843735" y="517262"/>
                          </a:lnTo>
                          <a:lnTo>
                            <a:pt x="117103" y="517262"/>
                          </a:lnTo>
                          <a:cubicBezTo>
                            <a:pt x="52429" y="517262"/>
                            <a:pt x="0" y="464833"/>
                            <a:pt x="0" y="400159"/>
                          </a:cubicBezTo>
                          <a:lnTo>
                            <a:pt x="0" y="117103"/>
                          </a:lnTo>
                          <a:cubicBezTo>
                            <a:pt x="0" y="52429"/>
                            <a:pt x="52429" y="0"/>
                            <a:pt x="117103" y="0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C0B44D79-78FF-A357-40C4-48019C217790}"/>
                </a:ext>
              </a:extLst>
            </p:cNvPr>
            <p:cNvSpPr/>
            <p:nvPr/>
          </p:nvSpPr>
          <p:spPr>
            <a:xfrm>
              <a:off x="2209800" y="2260403"/>
              <a:ext cx="3692345" cy="517262"/>
            </a:xfrm>
            <a:custGeom>
              <a:avLst/>
              <a:gdLst>
                <a:gd name="connsiteX0" fmla="*/ 0 w 3692345"/>
                <a:gd name="connsiteY0" fmla="*/ 258631 h 517262"/>
                <a:gd name="connsiteX1" fmla="*/ 258631 w 3692345"/>
                <a:gd name="connsiteY1" fmla="*/ 0 h 517262"/>
                <a:gd name="connsiteX2" fmla="*/ 3433714 w 3692345"/>
                <a:gd name="connsiteY2" fmla="*/ 0 h 517262"/>
                <a:gd name="connsiteX3" fmla="*/ 3692345 w 3692345"/>
                <a:gd name="connsiteY3" fmla="*/ 258631 h 517262"/>
                <a:gd name="connsiteX4" fmla="*/ 3692345 w 3692345"/>
                <a:gd name="connsiteY4" fmla="*/ 258631 h 517262"/>
                <a:gd name="connsiteX5" fmla="*/ 3433714 w 3692345"/>
                <a:gd name="connsiteY5" fmla="*/ 517262 h 517262"/>
                <a:gd name="connsiteX6" fmla="*/ 258631 w 3692345"/>
                <a:gd name="connsiteY6" fmla="*/ 517262 h 517262"/>
                <a:gd name="connsiteX7" fmla="*/ 0 w 3692345"/>
                <a:gd name="connsiteY7" fmla="*/ 258631 h 51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2345" h="517262" extrusionOk="0">
                  <a:moveTo>
                    <a:pt x="0" y="258631"/>
                  </a:moveTo>
                  <a:cubicBezTo>
                    <a:pt x="-14610" y="106781"/>
                    <a:pt x="95831" y="7492"/>
                    <a:pt x="258631" y="0"/>
                  </a:cubicBezTo>
                  <a:cubicBezTo>
                    <a:pt x="1647861" y="132882"/>
                    <a:pt x="2223532" y="-84951"/>
                    <a:pt x="3433714" y="0"/>
                  </a:cubicBezTo>
                  <a:cubicBezTo>
                    <a:pt x="3563858" y="12397"/>
                    <a:pt x="3689093" y="133769"/>
                    <a:pt x="3692345" y="258631"/>
                  </a:cubicBezTo>
                  <a:lnTo>
                    <a:pt x="3692345" y="258631"/>
                  </a:lnTo>
                  <a:cubicBezTo>
                    <a:pt x="3677303" y="393239"/>
                    <a:pt x="3591748" y="524523"/>
                    <a:pt x="3433714" y="517262"/>
                  </a:cubicBezTo>
                  <a:cubicBezTo>
                    <a:pt x="2190554" y="566795"/>
                    <a:pt x="715210" y="532071"/>
                    <a:pt x="258631" y="517262"/>
                  </a:cubicBezTo>
                  <a:cubicBezTo>
                    <a:pt x="99718" y="514800"/>
                    <a:pt x="-3766" y="405015"/>
                    <a:pt x="0" y="258631"/>
                  </a:cubicBezTo>
                  <a:close/>
                </a:path>
              </a:pathLst>
            </a:custGeom>
            <a:noFill/>
            <a:ln>
              <a:solidFill>
                <a:srgbClr val="C3AC7D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CC7EDD5-E69D-E3B3-0EDD-EBD4CC5FF887}"/>
                </a:ext>
              </a:extLst>
            </p:cNvPr>
            <p:cNvSpPr txBox="1"/>
            <p:nvPr/>
          </p:nvSpPr>
          <p:spPr>
            <a:xfrm>
              <a:off x="2222008" y="2252085"/>
              <a:ext cx="5409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28F1300A-1BE0-49A6-ACF7-823EC819F4FF}"/>
              </a:ext>
            </a:extLst>
          </p:cNvPr>
          <p:cNvSpPr txBox="1"/>
          <p:nvPr/>
        </p:nvSpPr>
        <p:spPr>
          <a:xfrm>
            <a:off x="-98247200" y="-53575466"/>
            <a:ext cx="670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 PP 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 p 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5704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51433E3-E874-1C46-096E-8CBC896DB732}"/>
              </a:ext>
            </a:extLst>
          </p:cNvPr>
          <p:cNvSpPr/>
          <p:nvPr/>
        </p:nvSpPr>
        <p:spPr>
          <a:xfrm>
            <a:off x="5422408" y="-114300"/>
            <a:ext cx="7264892" cy="1973065"/>
          </a:xfrm>
          <a:custGeom>
            <a:avLst/>
            <a:gdLst>
              <a:gd name="connsiteX0" fmla="*/ 457692 w 7264892"/>
              <a:gd name="connsiteY0" fmla="*/ 0 h 1973065"/>
              <a:gd name="connsiteX1" fmla="*/ 492 w 7264892"/>
              <a:gd name="connsiteY1" fmla="*/ 774700 h 1973065"/>
              <a:gd name="connsiteX2" fmla="*/ 533892 w 7264892"/>
              <a:gd name="connsiteY2" fmla="*/ 1155700 h 1973065"/>
              <a:gd name="connsiteX3" fmla="*/ 1829292 w 7264892"/>
              <a:gd name="connsiteY3" fmla="*/ 1524000 h 1973065"/>
              <a:gd name="connsiteX4" fmla="*/ 3226292 w 7264892"/>
              <a:gd name="connsiteY4" fmla="*/ 1968500 h 1973065"/>
              <a:gd name="connsiteX5" fmla="*/ 5372592 w 7264892"/>
              <a:gd name="connsiteY5" fmla="*/ 1752600 h 1973065"/>
              <a:gd name="connsiteX6" fmla="*/ 7264892 w 7264892"/>
              <a:gd name="connsiteY6" fmla="*/ 1714500 h 1973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64892" h="1973065">
                <a:moveTo>
                  <a:pt x="457692" y="0"/>
                </a:moveTo>
                <a:cubicBezTo>
                  <a:pt x="222742" y="291041"/>
                  <a:pt x="-12208" y="582083"/>
                  <a:pt x="492" y="774700"/>
                </a:cubicBezTo>
                <a:cubicBezTo>
                  <a:pt x="13192" y="967317"/>
                  <a:pt x="229092" y="1030817"/>
                  <a:pt x="533892" y="1155700"/>
                </a:cubicBezTo>
                <a:cubicBezTo>
                  <a:pt x="838692" y="1280583"/>
                  <a:pt x="1380559" y="1388533"/>
                  <a:pt x="1829292" y="1524000"/>
                </a:cubicBezTo>
                <a:cubicBezTo>
                  <a:pt x="2278025" y="1659467"/>
                  <a:pt x="2635742" y="1930400"/>
                  <a:pt x="3226292" y="1968500"/>
                </a:cubicBezTo>
                <a:cubicBezTo>
                  <a:pt x="3816842" y="2006600"/>
                  <a:pt x="4699492" y="1794933"/>
                  <a:pt x="5372592" y="1752600"/>
                </a:cubicBezTo>
                <a:cubicBezTo>
                  <a:pt x="6045692" y="1710267"/>
                  <a:pt x="6655292" y="1712383"/>
                  <a:pt x="7264892" y="17145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45297AE-E1F7-45B8-A710-B9E5FC2D8187}"/>
              </a:ext>
            </a:extLst>
          </p:cNvPr>
          <p:cNvSpPr/>
          <p:nvPr/>
        </p:nvSpPr>
        <p:spPr>
          <a:xfrm>
            <a:off x="6766386" y="1"/>
            <a:ext cx="5425614" cy="2671209"/>
          </a:xfrm>
          <a:custGeom>
            <a:avLst/>
            <a:gdLst>
              <a:gd name="connsiteX0" fmla="*/ 0 w 5425614"/>
              <a:gd name="connsiteY0" fmla="*/ 0 h 2671209"/>
              <a:gd name="connsiteX1" fmla="*/ 5425614 w 5425614"/>
              <a:gd name="connsiteY1" fmla="*/ 0 h 2671209"/>
              <a:gd name="connsiteX2" fmla="*/ 5425614 w 5425614"/>
              <a:gd name="connsiteY2" fmla="*/ 2671209 h 2671209"/>
              <a:gd name="connsiteX3" fmla="*/ 5285517 w 5425614"/>
              <a:gd name="connsiteY3" fmla="*/ 2647156 h 2671209"/>
              <a:gd name="connsiteX4" fmla="*/ 4777914 w 5425614"/>
              <a:gd name="connsiteY4" fmla="*/ 2501900 h 2671209"/>
              <a:gd name="connsiteX5" fmla="*/ 3876214 w 5425614"/>
              <a:gd name="connsiteY5" fmla="*/ 1943100 h 2671209"/>
              <a:gd name="connsiteX6" fmla="*/ 1653714 w 5425614"/>
              <a:gd name="connsiteY6" fmla="*/ 1155700 h 2671209"/>
              <a:gd name="connsiteX7" fmla="*/ 612314 w 5425614"/>
              <a:gd name="connsiteY7" fmla="*/ 723900 h 2671209"/>
              <a:gd name="connsiteX8" fmla="*/ 1145714 w 5425614"/>
              <a:gd name="connsiteY8" fmla="*/ 469900 h 2671209"/>
              <a:gd name="connsiteX9" fmla="*/ 254978 w 5425614"/>
              <a:gd name="connsiteY9" fmla="*/ 86221 h 267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25614" h="2671209">
                <a:moveTo>
                  <a:pt x="0" y="0"/>
                </a:moveTo>
                <a:lnTo>
                  <a:pt x="5425614" y="0"/>
                </a:lnTo>
                <a:lnTo>
                  <a:pt x="5425614" y="2671209"/>
                </a:lnTo>
                <a:lnTo>
                  <a:pt x="5285517" y="2647156"/>
                </a:lnTo>
                <a:cubicBezTo>
                  <a:pt x="5110495" y="2612496"/>
                  <a:pt x="4939839" y="2567517"/>
                  <a:pt x="4777914" y="2501900"/>
                </a:cubicBezTo>
                <a:cubicBezTo>
                  <a:pt x="4454064" y="2370667"/>
                  <a:pt x="4396914" y="2167467"/>
                  <a:pt x="3876214" y="1943100"/>
                </a:cubicBezTo>
                <a:cubicBezTo>
                  <a:pt x="3355514" y="1718733"/>
                  <a:pt x="2197697" y="1358900"/>
                  <a:pt x="1653714" y="1155700"/>
                </a:cubicBezTo>
                <a:cubicBezTo>
                  <a:pt x="1109731" y="952500"/>
                  <a:pt x="696981" y="838200"/>
                  <a:pt x="612314" y="723900"/>
                </a:cubicBezTo>
                <a:cubicBezTo>
                  <a:pt x="527647" y="609600"/>
                  <a:pt x="1279064" y="601133"/>
                  <a:pt x="1145714" y="469900"/>
                </a:cubicBezTo>
                <a:cubicBezTo>
                  <a:pt x="1045702" y="371475"/>
                  <a:pt x="683156" y="233759"/>
                  <a:pt x="254978" y="86221"/>
                </a:cubicBezTo>
                <a:close/>
              </a:path>
            </a:pathLst>
          </a:custGeom>
          <a:solidFill>
            <a:srgbClr val="C6D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A75B834-0519-A657-63BF-1FE538E36530}"/>
              </a:ext>
            </a:extLst>
          </p:cNvPr>
          <p:cNvSpPr/>
          <p:nvPr/>
        </p:nvSpPr>
        <p:spPr>
          <a:xfrm>
            <a:off x="-114300" y="3111500"/>
            <a:ext cx="5854700" cy="3987800"/>
          </a:xfrm>
          <a:custGeom>
            <a:avLst/>
            <a:gdLst>
              <a:gd name="connsiteX0" fmla="*/ 0 w 5854700"/>
              <a:gd name="connsiteY0" fmla="*/ 0 h 3987800"/>
              <a:gd name="connsiteX1" fmla="*/ 800100 w 5854700"/>
              <a:gd name="connsiteY1" fmla="*/ 431800 h 3987800"/>
              <a:gd name="connsiteX2" fmla="*/ 1828800 w 5854700"/>
              <a:gd name="connsiteY2" fmla="*/ 711200 h 3987800"/>
              <a:gd name="connsiteX3" fmla="*/ 2514600 w 5854700"/>
              <a:gd name="connsiteY3" fmla="*/ 1168400 h 3987800"/>
              <a:gd name="connsiteX4" fmla="*/ 3835400 w 5854700"/>
              <a:gd name="connsiteY4" fmla="*/ 1968500 h 3987800"/>
              <a:gd name="connsiteX5" fmla="*/ 4660900 w 5854700"/>
              <a:gd name="connsiteY5" fmla="*/ 2882900 h 3987800"/>
              <a:gd name="connsiteX6" fmla="*/ 5461000 w 5854700"/>
              <a:gd name="connsiteY6" fmla="*/ 3365500 h 3987800"/>
              <a:gd name="connsiteX7" fmla="*/ 5854700 w 5854700"/>
              <a:gd name="connsiteY7" fmla="*/ 3987800 h 3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54700" h="3987800">
                <a:moveTo>
                  <a:pt x="0" y="0"/>
                </a:moveTo>
                <a:cubicBezTo>
                  <a:pt x="247650" y="156633"/>
                  <a:pt x="495300" y="313267"/>
                  <a:pt x="800100" y="431800"/>
                </a:cubicBezTo>
                <a:cubicBezTo>
                  <a:pt x="1104900" y="550333"/>
                  <a:pt x="1543050" y="588433"/>
                  <a:pt x="1828800" y="711200"/>
                </a:cubicBezTo>
                <a:cubicBezTo>
                  <a:pt x="2114550" y="833967"/>
                  <a:pt x="2180167" y="958850"/>
                  <a:pt x="2514600" y="1168400"/>
                </a:cubicBezTo>
                <a:cubicBezTo>
                  <a:pt x="2849033" y="1377950"/>
                  <a:pt x="3477683" y="1682750"/>
                  <a:pt x="3835400" y="1968500"/>
                </a:cubicBezTo>
                <a:cubicBezTo>
                  <a:pt x="4193117" y="2254250"/>
                  <a:pt x="4389967" y="2650067"/>
                  <a:pt x="4660900" y="2882900"/>
                </a:cubicBezTo>
                <a:cubicBezTo>
                  <a:pt x="4931833" y="3115733"/>
                  <a:pt x="5262033" y="3181350"/>
                  <a:pt x="5461000" y="3365500"/>
                </a:cubicBezTo>
                <a:cubicBezTo>
                  <a:pt x="5659967" y="3549650"/>
                  <a:pt x="5757333" y="3768725"/>
                  <a:pt x="5854700" y="39878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DE1C9AC6-B2F9-8CDF-CC25-D62D74053F54}"/>
              </a:ext>
            </a:extLst>
          </p:cNvPr>
          <p:cNvSpPr/>
          <p:nvPr/>
        </p:nvSpPr>
        <p:spPr>
          <a:xfrm>
            <a:off x="9623912" y="0"/>
            <a:ext cx="2568089" cy="2045056"/>
          </a:xfrm>
          <a:custGeom>
            <a:avLst/>
            <a:gdLst>
              <a:gd name="connsiteX0" fmla="*/ 0 w 2568089"/>
              <a:gd name="connsiteY0" fmla="*/ 0 h 2045056"/>
              <a:gd name="connsiteX1" fmla="*/ 2568089 w 2568089"/>
              <a:gd name="connsiteY1" fmla="*/ 0 h 2045056"/>
              <a:gd name="connsiteX2" fmla="*/ 2568089 w 2568089"/>
              <a:gd name="connsiteY2" fmla="*/ 2045056 h 2045056"/>
              <a:gd name="connsiteX3" fmla="*/ 2440097 w 2568089"/>
              <a:gd name="connsiteY3" fmla="*/ 1994098 h 2045056"/>
              <a:gd name="connsiteX4" fmla="*/ 1615589 w 2568089"/>
              <a:gd name="connsiteY4" fmla="*/ 1625600 h 2045056"/>
              <a:gd name="connsiteX5" fmla="*/ 1031389 w 2568089"/>
              <a:gd name="connsiteY5" fmla="*/ 1181100 h 2045056"/>
              <a:gd name="connsiteX6" fmla="*/ 434489 w 2568089"/>
              <a:gd name="connsiteY6" fmla="*/ 317500 h 2045056"/>
              <a:gd name="connsiteX7" fmla="*/ 110242 w 2568089"/>
              <a:gd name="connsiteY7" fmla="*/ 61119 h 204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68089" h="2045056">
                <a:moveTo>
                  <a:pt x="0" y="0"/>
                </a:moveTo>
                <a:lnTo>
                  <a:pt x="2568089" y="0"/>
                </a:lnTo>
                <a:lnTo>
                  <a:pt x="2568089" y="2045056"/>
                </a:lnTo>
                <a:lnTo>
                  <a:pt x="2440097" y="1994098"/>
                </a:lnTo>
                <a:cubicBezTo>
                  <a:pt x="2125970" y="1867693"/>
                  <a:pt x="1831489" y="1743075"/>
                  <a:pt x="1615589" y="1625600"/>
                </a:cubicBezTo>
                <a:cubicBezTo>
                  <a:pt x="1327722" y="1468967"/>
                  <a:pt x="1228239" y="1399116"/>
                  <a:pt x="1031389" y="1181100"/>
                </a:cubicBezTo>
                <a:cubicBezTo>
                  <a:pt x="834539" y="963084"/>
                  <a:pt x="644039" y="533400"/>
                  <a:pt x="434489" y="317500"/>
                </a:cubicBezTo>
                <a:cubicBezTo>
                  <a:pt x="329714" y="209550"/>
                  <a:pt x="220970" y="128588"/>
                  <a:pt x="110242" y="61119"/>
                </a:cubicBezTo>
                <a:close/>
              </a:path>
            </a:pathLst>
          </a:custGeom>
          <a:solidFill>
            <a:srgbClr val="E0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4D4B651B-DD68-7AC6-79AA-1FD97709F512}"/>
              </a:ext>
            </a:extLst>
          </p:cNvPr>
          <p:cNvSpPr/>
          <p:nvPr/>
        </p:nvSpPr>
        <p:spPr>
          <a:xfrm>
            <a:off x="0" y="4040490"/>
            <a:ext cx="4096111" cy="2817510"/>
          </a:xfrm>
          <a:custGeom>
            <a:avLst/>
            <a:gdLst>
              <a:gd name="connsiteX0" fmla="*/ 993205 w 4096111"/>
              <a:gd name="connsiteY0" fmla="*/ 479 h 2817510"/>
              <a:gd name="connsiteX1" fmla="*/ 1168400 w 4096111"/>
              <a:gd name="connsiteY1" fmla="*/ 10810 h 2817510"/>
              <a:gd name="connsiteX2" fmla="*/ 2540000 w 4096111"/>
              <a:gd name="connsiteY2" fmla="*/ 468010 h 2817510"/>
              <a:gd name="connsiteX3" fmla="*/ 3454400 w 4096111"/>
              <a:gd name="connsiteY3" fmla="*/ 531510 h 2817510"/>
              <a:gd name="connsiteX4" fmla="*/ 4089400 w 4096111"/>
              <a:gd name="connsiteY4" fmla="*/ 963310 h 2817510"/>
              <a:gd name="connsiteX5" fmla="*/ 3797300 w 4096111"/>
              <a:gd name="connsiteY5" fmla="*/ 1509410 h 2817510"/>
              <a:gd name="connsiteX6" fmla="*/ 3949700 w 4096111"/>
              <a:gd name="connsiteY6" fmla="*/ 2677810 h 2817510"/>
              <a:gd name="connsiteX7" fmla="*/ 3914440 w 4096111"/>
              <a:gd name="connsiteY7" fmla="*/ 2762996 h 2817510"/>
              <a:gd name="connsiteX8" fmla="*/ 3874214 w 4096111"/>
              <a:gd name="connsiteY8" fmla="*/ 2817510 h 2817510"/>
              <a:gd name="connsiteX9" fmla="*/ 0 w 4096111"/>
              <a:gd name="connsiteY9" fmla="*/ 2817510 h 2817510"/>
              <a:gd name="connsiteX10" fmla="*/ 0 w 4096111"/>
              <a:gd name="connsiteY10" fmla="*/ 130768 h 2817510"/>
              <a:gd name="connsiteX11" fmla="*/ 104577 w 4096111"/>
              <a:gd name="connsiteY11" fmla="*/ 106953 h 2817510"/>
              <a:gd name="connsiteX12" fmla="*/ 993205 w 4096111"/>
              <a:gd name="connsiteY12" fmla="*/ 479 h 281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96111" h="2817510">
                <a:moveTo>
                  <a:pt x="993205" y="479"/>
                </a:moveTo>
                <a:cubicBezTo>
                  <a:pt x="1051785" y="1649"/>
                  <a:pt x="1110192" y="4989"/>
                  <a:pt x="1168400" y="10810"/>
                </a:cubicBezTo>
                <a:cubicBezTo>
                  <a:pt x="1634067" y="57377"/>
                  <a:pt x="2159000" y="381227"/>
                  <a:pt x="2540000" y="468010"/>
                </a:cubicBezTo>
                <a:cubicBezTo>
                  <a:pt x="2921000" y="554793"/>
                  <a:pt x="3196167" y="448960"/>
                  <a:pt x="3454400" y="531510"/>
                </a:cubicBezTo>
                <a:cubicBezTo>
                  <a:pt x="3712633" y="614060"/>
                  <a:pt x="4032250" y="800327"/>
                  <a:pt x="4089400" y="963310"/>
                </a:cubicBezTo>
                <a:cubicBezTo>
                  <a:pt x="4146550" y="1126293"/>
                  <a:pt x="3820583" y="1223660"/>
                  <a:pt x="3797300" y="1509410"/>
                </a:cubicBezTo>
                <a:cubicBezTo>
                  <a:pt x="3774017" y="1795160"/>
                  <a:pt x="4021667" y="2425927"/>
                  <a:pt x="3949700" y="2677810"/>
                </a:cubicBezTo>
                <a:cubicBezTo>
                  <a:pt x="3940705" y="2709296"/>
                  <a:pt x="3928831" y="2737556"/>
                  <a:pt x="3914440" y="2762996"/>
                </a:cubicBezTo>
                <a:lnTo>
                  <a:pt x="3874214" y="2817510"/>
                </a:lnTo>
                <a:lnTo>
                  <a:pt x="0" y="2817510"/>
                </a:lnTo>
                <a:lnTo>
                  <a:pt x="0" y="130768"/>
                </a:lnTo>
                <a:lnTo>
                  <a:pt x="104577" y="106953"/>
                </a:lnTo>
                <a:cubicBezTo>
                  <a:pt x="403059" y="43039"/>
                  <a:pt x="700302" y="-5371"/>
                  <a:pt x="993205" y="479"/>
                </a:cubicBezTo>
                <a:close/>
              </a:path>
            </a:pathLst>
          </a:custGeom>
          <a:solidFill>
            <a:srgbClr val="C6D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496758C-32EF-8B3A-FC5E-56DFA4F684FB}"/>
              </a:ext>
            </a:extLst>
          </p:cNvPr>
          <p:cNvSpPr/>
          <p:nvPr/>
        </p:nvSpPr>
        <p:spPr>
          <a:xfrm>
            <a:off x="-228600" y="3340100"/>
            <a:ext cx="5041900" cy="3962400"/>
          </a:xfrm>
          <a:custGeom>
            <a:avLst/>
            <a:gdLst>
              <a:gd name="connsiteX0" fmla="*/ 0 w 5041900"/>
              <a:gd name="connsiteY0" fmla="*/ 0 h 3962400"/>
              <a:gd name="connsiteX1" fmla="*/ 1498600 w 5041900"/>
              <a:gd name="connsiteY1" fmla="*/ 1765300 h 3962400"/>
              <a:gd name="connsiteX2" fmla="*/ 3327400 w 5041900"/>
              <a:gd name="connsiteY2" fmla="*/ 2235200 h 3962400"/>
              <a:gd name="connsiteX3" fmla="*/ 5041900 w 5041900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1900" h="3962400">
                <a:moveTo>
                  <a:pt x="0" y="0"/>
                </a:moveTo>
                <a:cubicBezTo>
                  <a:pt x="472016" y="696383"/>
                  <a:pt x="944033" y="1392767"/>
                  <a:pt x="1498600" y="1765300"/>
                </a:cubicBezTo>
                <a:cubicBezTo>
                  <a:pt x="2053167" y="2137833"/>
                  <a:pt x="2736850" y="1869017"/>
                  <a:pt x="3327400" y="2235200"/>
                </a:cubicBezTo>
                <a:cubicBezTo>
                  <a:pt x="3917950" y="2601383"/>
                  <a:pt x="4479925" y="3281891"/>
                  <a:pt x="5041900" y="39624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365D7C4-34FB-D78B-04C5-4B3ADDCD6537}"/>
              </a:ext>
            </a:extLst>
          </p:cNvPr>
          <p:cNvSpPr/>
          <p:nvPr/>
        </p:nvSpPr>
        <p:spPr>
          <a:xfrm>
            <a:off x="1" y="4627344"/>
            <a:ext cx="2996343" cy="2230656"/>
          </a:xfrm>
          <a:custGeom>
            <a:avLst/>
            <a:gdLst>
              <a:gd name="connsiteX0" fmla="*/ 1223467 w 2996343"/>
              <a:gd name="connsiteY0" fmla="*/ 715 h 2230656"/>
              <a:gd name="connsiteX1" fmla="*/ 1701800 w 2996343"/>
              <a:gd name="connsiteY1" fmla="*/ 84356 h 2230656"/>
              <a:gd name="connsiteX2" fmla="*/ 1917700 w 2996343"/>
              <a:gd name="connsiteY2" fmla="*/ 1494056 h 2230656"/>
              <a:gd name="connsiteX3" fmla="*/ 2923840 w 2996343"/>
              <a:gd name="connsiteY3" fmla="*/ 2195347 h 2230656"/>
              <a:gd name="connsiteX4" fmla="*/ 2996343 w 2996343"/>
              <a:gd name="connsiteY4" fmla="*/ 2230656 h 2230656"/>
              <a:gd name="connsiteX5" fmla="*/ 0 w 2996343"/>
              <a:gd name="connsiteY5" fmla="*/ 2230656 h 2230656"/>
              <a:gd name="connsiteX6" fmla="*/ 0 w 2996343"/>
              <a:gd name="connsiteY6" fmla="*/ 97033 h 2230656"/>
              <a:gd name="connsiteX7" fmla="*/ 200311 w 2996343"/>
              <a:gd name="connsiteY7" fmla="*/ 72264 h 2230656"/>
              <a:gd name="connsiteX8" fmla="*/ 1223467 w 2996343"/>
              <a:gd name="connsiteY8" fmla="*/ 715 h 2230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96343" h="2230656">
                <a:moveTo>
                  <a:pt x="1223467" y="715"/>
                </a:moveTo>
                <a:cubicBezTo>
                  <a:pt x="1426898" y="4981"/>
                  <a:pt x="1597555" y="28794"/>
                  <a:pt x="1701800" y="84356"/>
                </a:cubicBezTo>
                <a:cubicBezTo>
                  <a:pt x="2118783" y="306606"/>
                  <a:pt x="1579033" y="1079189"/>
                  <a:pt x="1917700" y="1494056"/>
                </a:cubicBezTo>
                <a:cubicBezTo>
                  <a:pt x="2129367" y="1753348"/>
                  <a:pt x="2497303" y="1980394"/>
                  <a:pt x="2923840" y="2195347"/>
                </a:cubicBezTo>
                <a:lnTo>
                  <a:pt x="2996343" y="2230656"/>
                </a:lnTo>
                <a:lnTo>
                  <a:pt x="0" y="2230656"/>
                </a:lnTo>
                <a:lnTo>
                  <a:pt x="0" y="97033"/>
                </a:lnTo>
                <a:lnTo>
                  <a:pt x="200311" y="72264"/>
                </a:lnTo>
                <a:cubicBezTo>
                  <a:pt x="539428" y="31894"/>
                  <a:pt x="918320" y="-5685"/>
                  <a:pt x="1223467" y="715"/>
                </a:cubicBezTo>
                <a:close/>
              </a:path>
            </a:pathLst>
          </a:custGeom>
          <a:solidFill>
            <a:srgbClr val="E0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B88949-352E-F04F-B704-D71D36DC7678}"/>
              </a:ext>
            </a:extLst>
          </p:cNvPr>
          <p:cNvSpPr/>
          <p:nvPr/>
        </p:nvSpPr>
        <p:spPr>
          <a:xfrm>
            <a:off x="8928100" y="-593552"/>
            <a:ext cx="4216400" cy="3505200"/>
          </a:xfrm>
          <a:custGeom>
            <a:avLst/>
            <a:gdLst>
              <a:gd name="connsiteX0" fmla="*/ 0 w 4216400"/>
              <a:gd name="connsiteY0" fmla="*/ 0 h 3505200"/>
              <a:gd name="connsiteX1" fmla="*/ 774700 w 4216400"/>
              <a:gd name="connsiteY1" fmla="*/ 1143000 h 3505200"/>
              <a:gd name="connsiteX2" fmla="*/ 3073400 w 4216400"/>
              <a:gd name="connsiteY2" fmla="*/ 1574800 h 3505200"/>
              <a:gd name="connsiteX3" fmla="*/ 4216400 w 4216400"/>
              <a:gd name="connsiteY3" fmla="*/ 350520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6400" h="3505200">
                <a:moveTo>
                  <a:pt x="0" y="0"/>
                </a:moveTo>
                <a:cubicBezTo>
                  <a:pt x="131233" y="440266"/>
                  <a:pt x="262467" y="880533"/>
                  <a:pt x="774700" y="1143000"/>
                </a:cubicBezTo>
                <a:cubicBezTo>
                  <a:pt x="1286933" y="1405467"/>
                  <a:pt x="2499783" y="1181100"/>
                  <a:pt x="3073400" y="1574800"/>
                </a:cubicBezTo>
                <a:cubicBezTo>
                  <a:pt x="3647017" y="1968500"/>
                  <a:pt x="3931708" y="2736850"/>
                  <a:pt x="4216400" y="35052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B076BA2-2FAB-1916-949E-46C245D177AB}"/>
              </a:ext>
            </a:extLst>
          </p:cNvPr>
          <p:cNvGrpSpPr/>
          <p:nvPr/>
        </p:nvGrpSpPr>
        <p:grpSpPr>
          <a:xfrm>
            <a:off x="5830768" y="1346737"/>
            <a:ext cx="532188" cy="252732"/>
            <a:chOff x="5635594" y="1198829"/>
            <a:chExt cx="969494" cy="460406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82D1E82-CA92-6FED-90EB-8D6561FC4FB9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92F9D59-6C0D-79F6-FA5B-0C0FF72907F2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1445AF3-F901-505F-2735-C51DC9900CF1}"/>
              </a:ext>
            </a:extLst>
          </p:cNvPr>
          <p:cNvGrpSpPr/>
          <p:nvPr/>
        </p:nvGrpSpPr>
        <p:grpSpPr>
          <a:xfrm>
            <a:off x="4212047" y="3441711"/>
            <a:ext cx="3767906" cy="579357"/>
            <a:chOff x="2134239" y="2198308"/>
            <a:chExt cx="3767906" cy="579357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CC695355-6124-3505-BA94-91A21A2DBD6F}"/>
                </a:ext>
              </a:extLst>
            </p:cNvPr>
            <p:cNvSpPr/>
            <p:nvPr/>
          </p:nvSpPr>
          <p:spPr>
            <a:xfrm>
              <a:off x="2134239" y="2198308"/>
              <a:ext cx="3692345" cy="517262"/>
            </a:xfrm>
            <a:prstGeom prst="roundRect">
              <a:avLst>
                <a:gd name="adj" fmla="val 22639"/>
              </a:avLst>
            </a:prstGeom>
            <a:solidFill>
              <a:srgbClr val="5B8370"/>
            </a:solidFill>
            <a:ln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4447FB8-2742-5977-1428-0963F45CBBE9}"/>
                </a:ext>
              </a:extLst>
            </p:cNvPr>
            <p:cNvSpPr txBox="1"/>
            <p:nvPr/>
          </p:nvSpPr>
          <p:spPr>
            <a:xfrm>
              <a:off x="2802430" y="2271170"/>
              <a:ext cx="2460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研究背景及意义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F877AA1-294E-C186-099F-C13A2E914F92}"/>
                </a:ext>
              </a:extLst>
            </p:cNvPr>
            <p:cNvSpPr/>
            <p:nvPr/>
          </p:nvSpPr>
          <p:spPr>
            <a:xfrm>
              <a:off x="2209800" y="2260403"/>
              <a:ext cx="3692345" cy="517262"/>
            </a:xfrm>
            <a:custGeom>
              <a:avLst/>
              <a:gdLst>
                <a:gd name="connsiteX0" fmla="*/ 0 w 3692345"/>
                <a:gd name="connsiteY0" fmla="*/ 258631 h 517262"/>
                <a:gd name="connsiteX1" fmla="*/ 258631 w 3692345"/>
                <a:gd name="connsiteY1" fmla="*/ 0 h 517262"/>
                <a:gd name="connsiteX2" fmla="*/ 3433714 w 3692345"/>
                <a:gd name="connsiteY2" fmla="*/ 0 h 517262"/>
                <a:gd name="connsiteX3" fmla="*/ 3692345 w 3692345"/>
                <a:gd name="connsiteY3" fmla="*/ 258631 h 517262"/>
                <a:gd name="connsiteX4" fmla="*/ 3692345 w 3692345"/>
                <a:gd name="connsiteY4" fmla="*/ 258631 h 517262"/>
                <a:gd name="connsiteX5" fmla="*/ 3433714 w 3692345"/>
                <a:gd name="connsiteY5" fmla="*/ 517262 h 517262"/>
                <a:gd name="connsiteX6" fmla="*/ 258631 w 3692345"/>
                <a:gd name="connsiteY6" fmla="*/ 517262 h 517262"/>
                <a:gd name="connsiteX7" fmla="*/ 0 w 3692345"/>
                <a:gd name="connsiteY7" fmla="*/ 258631 h 51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2345" h="517262" extrusionOk="0">
                  <a:moveTo>
                    <a:pt x="0" y="258631"/>
                  </a:moveTo>
                  <a:cubicBezTo>
                    <a:pt x="-14610" y="106781"/>
                    <a:pt x="95831" y="7492"/>
                    <a:pt x="258631" y="0"/>
                  </a:cubicBezTo>
                  <a:cubicBezTo>
                    <a:pt x="1647861" y="132882"/>
                    <a:pt x="2223532" y="-84951"/>
                    <a:pt x="3433714" y="0"/>
                  </a:cubicBezTo>
                  <a:cubicBezTo>
                    <a:pt x="3563858" y="12397"/>
                    <a:pt x="3689093" y="133769"/>
                    <a:pt x="3692345" y="258631"/>
                  </a:cubicBezTo>
                  <a:lnTo>
                    <a:pt x="3692345" y="258631"/>
                  </a:lnTo>
                  <a:cubicBezTo>
                    <a:pt x="3677303" y="393239"/>
                    <a:pt x="3591748" y="524523"/>
                    <a:pt x="3433714" y="517262"/>
                  </a:cubicBezTo>
                  <a:cubicBezTo>
                    <a:pt x="2190554" y="566795"/>
                    <a:pt x="715210" y="532071"/>
                    <a:pt x="258631" y="517262"/>
                  </a:cubicBezTo>
                  <a:cubicBezTo>
                    <a:pt x="99718" y="514800"/>
                    <a:pt x="-3766" y="405015"/>
                    <a:pt x="0" y="258631"/>
                  </a:cubicBezTo>
                  <a:close/>
                </a:path>
              </a:pathLst>
            </a:custGeom>
            <a:noFill/>
            <a:ln>
              <a:solidFill>
                <a:srgbClr val="C3AC7D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37FDE572-E793-2F8B-DF4D-FE38312931C2}"/>
              </a:ext>
            </a:extLst>
          </p:cNvPr>
          <p:cNvSpPr txBox="1"/>
          <p:nvPr/>
        </p:nvSpPr>
        <p:spPr>
          <a:xfrm>
            <a:off x="5277255" y="1413798"/>
            <a:ext cx="24701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rgbClr val="5B837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  <a:endParaRPr lang="zh-CN" altLang="en-US" sz="13800" dirty="0">
              <a:solidFill>
                <a:srgbClr val="5B837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BCB7BAA-08CE-11A7-035B-1489C97A4F84}"/>
              </a:ext>
            </a:extLst>
          </p:cNvPr>
          <p:cNvGrpSpPr/>
          <p:nvPr/>
        </p:nvGrpSpPr>
        <p:grpSpPr>
          <a:xfrm>
            <a:off x="4677373" y="1806561"/>
            <a:ext cx="1343416" cy="1368570"/>
            <a:chOff x="5229802" y="1806561"/>
            <a:chExt cx="1343416" cy="1368570"/>
          </a:xfrm>
        </p:grpSpPr>
        <p:sp>
          <p:nvSpPr>
            <p:cNvPr id="20" name="文本框 19"/>
            <p:cNvSpPr txBox="1"/>
            <p:nvPr/>
          </p:nvSpPr>
          <p:spPr>
            <a:xfrm>
              <a:off x="5229802" y="2295092"/>
              <a:ext cx="8536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C3AC7D"/>
                  </a:solidFill>
                  <a:cs typeface="+mn-ea"/>
                  <a:sym typeface="+mn-lt"/>
                </a:rPr>
                <a:t>PART</a:t>
              </a:r>
              <a:endParaRPr lang="zh-CN" altLang="en-US" sz="2000" dirty="0">
                <a:solidFill>
                  <a:srgbClr val="C3AC7D"/>
                </a:solidFill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083F74D-1B02-4A09-BC20-3E182488C8C4}"/>
                </a:ext>
              </a:extLst>
            </p:cNvPr>
            <p:cNvSpPr/>
            <p:nvPr/>
          </p:nvSpPr>
          <p:spPr>
            <a:xfrm>
              <a:off x="5670489" y="1806561"/>
              <a:ext cx="902729" cy="1368570"/>
            </a:xfrm>
            <a:custGeom>
              <a:avLst/>
              <a:gdLst>
                <a:gd name="connsiteX0" fmla="*/ 445410 w 902729"/>
                <a:gd name="connsiteY0" fmla="*/ 4 h 1368570"/>
                <a:gd name="connsiteX1" fmla="*/ 671498 w 902729"/>
                <a:gd name="connsiteY1" fmla="*/ 71163 h 1368570"/>
                <a:gd name="connsiteX2" fmla="*/ 837927 w 902729"/>
                <a:gd name="connsiteY2" fmla="*/ 293798 h 1368570"/>
                <a:gd name="connsiteX3" fmla="*/ 902729 w 902729"/>
                <a:gd name="connsiteY3" fmla="*/ 681651 h 1368570"/>
                <a:gd name="connsiteX4" fmla="*/ 837927 w 902729"/>
                <a:gd name="connsiteY4" fmla="*/ 1072428 h 1368570"/>
                <a:gd name="connsiteX5" fmla="*/ 671498 w 902729"/>
                <a:gd name="connsiteY5" fmla="*/ 1296821 h 1368570"/>
                <a:gd name="connsiteX6" fmla="*/ 445410 w 902729"/>
                <a:gd name="connsiteY6" fmla="*/ 1368566 h 1368570"/>
                <a:gd name="connsiteX7" fmla="*/ 219000 w 902729"/>
                <a:gd name="connsiteY7" fmla="*/ 1296821 h 1368570"/>
                <a:gd name="connsiteX8" fmla="*/ 53803 w 902729"/>
                <a:gd name="connsiteY8" fmla="*/ 1072428 h 1368570"/>
                <a:gd name="connsiteX9" fmla="*/ 6667 w 902729"/>
                <a:gd name="connsiteY9" fmla="*/ 898696 h 1368570"/>
                <a:gd name="connsiteX10" fmla="*/ 1536 w 902729"/>
                <a:gd name="connsiteY10" fmla="*/ 855333 h 1368570"/>
                <a:gd name="connsiteX11" fmla="*/ 260708 w 902729"/>
                <a:gd name="connsiteY11" fmla="*/ 855333 h 1368570"/>
                <a:gd name="connsiteX12" fmla="*/ 262864 w 902729"/>
                <a:gd name="connsiteY12" fmla="*/ 899646 h 1368570"/>
                <a:gd name="connsiteX13" fmla="*/ 282129 w 902729"/>
                <a:gd name="connsiteY13" fmla="*/ 1063593 h 1368570"/>
                <a:gd name="connsiteX14" fmla="*/ 350325 w 902729"/>
                <a:gd name="connsiteY14" fmla="*/ 1255051 h 1368570"/>
                <a:gd name="connsiteX15" fmla="*/ 445410 w 902729"/>
                <a:gd name="connsiteY15" fmla="*/ 1307444 h 1368570"/>
                <a:gd name="connsiteX16" fmla="*/ 541404 w 902729"/>
                <a:gd name="connsiteY16" fmla="*/ 1254662 h 1368570"/>
                <a:gd name="connsiteX17" fmla="*/ 611288 w 902729"/>
                <a:gd name="connsiteY17" fmla="*/ 1062814 h 1368570"/>
                <a:gd name="connsiteX18" fmla="*/ 638306 w 902729"/>
                <a:gd name="connsiteY18" fmla="*/ 681651 h 1368570"/>
                <a:gd name="connsiteX19" fmla="*/ 611288 w 902729"/>
                <a:gd name="connsiteY19" fmla="*/ 303412 h 1368570"/>
                <a:gd name="connsiteX20" fmla="*/ 541404 w 902729"/>
                <a:gd name="connsiteY20" fmla="*/ 113322 h 1368570"/>
                <a:gd name="connsiteX21" fmla="*/ 445410 w 902729"/>
                <a:gd name="connsiteY21" fmla="*/ 61126 h 1368570"/>
                <a:gd name="connsiteX22" fmla="*/ 350325 w 902729"/>
                <a:gd name="connsiteY22" fmla="*/ 112932 h 1368570"/>
                <a:gd name="connsiteX23" fmla="*/ 282129 w 902729"/>
                <a:gd name="connsiteY23" fmla="*/ 302633 h 1368570"/>
                <a:gd name="connsiteX24" fmla="*/ 262864 w 902729"/>
                <a:gd name="connsiteY24" fmla="*/ 465264 h 1368570"/>
                <a:gd name="connsiteX25" fmla="*/ 260076 w 902729"/>
                <a:gd name="connsiteY25" fmla="*/ 522140 h 1368570"/>
                <a:gd name="connsiteX26" fmla="*/ 0 w 902729"/>
                <a:gd name="connsiteY26" fmla="*/ 522140 h 1368570"/>
                <a:gd name="connsiteX27" fmla="*/ 6667 w 902729"/>
                <a:gd name="connsiteY27" fmla="*/ 466214 h 1368570"/>
                <a:gd name="connsiteX28" fmla="*/ 53803 w 902729"/>
                <a:gd name="connsiteY28" fmla="*/ 293798 h 1368570"/>
                <a:gd name="connsiteX29" fmla="*/ 219000 w 902729"/>
                <a:gd name="connsiteY29" fmla="*/ 71163 h 1368570"/>
                <a:gd name="connsiteX30" fmla="*/ 445410 w 902729"/>
                <a:gd name="connsiteY30" fmla="*/ 4 h 136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2729" h="1368570">
                  <a:moveTo>
                    <a:pt x="445410" y="4"/>
                  </a:moveTo>
                  <a:cubicBezTo>
                    <a:pt x="527219" y="-377"/>
                    <a:pt x="602581" y="23342"/>
                    <a:pt x="671498" y="71163"/>
                  </a:cubicBezTo>
                  <a:cubicBezTo>
                    <a:pt x="740414" y="118983"/>
                    <a:pt x="795891" y="193195"/>
                    <a:pt x="837927" y="293798"/>
                  </a:cubicBezTo>
                  <a:cubicBezTo>
                    <a:pt x="879963" y="394401"/>
                    <a:pt x="901563" y="523686"/>
                    <a:pt x="902729" y="681651"/>
                  </a:cubicBezTo>
                  <a:cubicBezTo>
                    <a:pt x="901563" y="840785"/>
                    <a:pt x="879963" y="971044"/>
                    <a:pt x="837927" y="1072428"/>
                  </a:cubicBezTo>
                  <a:cubicBezTo>
                    <a:pt x="795891" y="1173811"/>
                    <a:pt x="740415" y="1248609"/>
                    <a:pt x="671498" y="1296821"/>
                  </a:cubicBezTo>
                  <a:cubicBezTo>
                    <a:pt x="602581" y="1345032"/>
                    <a:pt x="527219" y="1368947"/>
                    <a:pt x="445410" y="1368566"/>
                  </a:cubicBezTo>
                  <a:cubicBezTo>
                    <a:pt x="363073" y="1368947"/>
                    <a:pt x="287603" y="1345032"/>
                    <a:pt x="219000" y="1296821"/>
                  </a:cubicBezTo>
                  <a:cubicBezTo>
                    <a:pt x="150396" y="1248609"/>
                    <a:pt x="95331" y="1173811"/>
                    <a:pt x="53803" y="1072428"/>
                  </a:cubicBezTo>
                  <a:cubicBezTo>
                    <a:pt x="33039" y="1021736"/>
                    <a:pt x="17327" y="963825"/>
                    <a:pt x="6667" y="898696"/>
                  </a:cubicBezTo>
                  <a:lnTo>
                    <a:pt x="1536" y="855333"/>
                  </a:lnTo>
                  <a:lnTo>
                    <a:pt x="260708" y="855333"/>
                  </a:lnTo>
                  <a:lnTo>
                    <a:pt x="262864" y="899646"/>
                  </a:lnTo>
                  <a:cubicBezTo>
                    <a:pt x="267215" y="963303"/>
                    <a:pt x="273637" y="1017952"/>
                    <a:pt x="282129" y="1063593"/>
                  </a:cubicBezTo>
                  <a:cubicBezTo>
                    <a:pt x="299113" y="1154875"/>
                    <a:pt x="321845" y="1218694"/>
                    <a:pt x="350325" y="1255051"/>
                  </a:cubicBezTo>
                  <a:cubicBezTo>
                    <a:pt x="378805" y="1291408"/>
                    <a:pt x="410500" y="1308872"/>
                    <a:pt x="445410" y="1307444"/>
                  </a:cubicBezTo>
                  <a:cubicBezTo>
                    <a:pt x="480363" y="1308840"/>
                    <a:pt x="512361" y="1291246"/>
                    <a:pt x="541404" y="1254662"/>
                  </a:cubicBezTo>
                  <a:cubicBezTo>
                    <a:pt x="570446" y="1218077"/>
                    <a:pt x="593741" y="1154128"/>
                    <a:pt x="611288" y="1062814"/>
                  </a:cubicBezTo>
                  <a:cubicBezTo>
                    <a:pt x="628834" y="971500"/>
                    <a:pt x="637840" y="844446"/>
                    <a:pt x="638306" y="681651"/>
                  </a:cubicBezTo>
                  <a:cubicBezTo>
                    <a:pt x="637840" y="520025"/>
                    <a:pt x="628834" y="393946"/>
                    <a:pt x="611288" y="303412"/>
                  </a:cubicBezTo>
                  <a:cubicBezTo>
                    <a:pt x="593741" y="212878"/>
                    <a:pt x="570446" y="149515"/>
                    <a:pt x="541404" y="113322"/>
                  </a:cubicBezTo>
                  <a:cubicBezTo>
                    <a:pt x="512361" y="77129"/>
                    <a:pt x="480363" y="59730"/>
                    <a:pt x="445410" y="61126"/>
                  </a:cubicBezTo>
                  <a:cubicBezTo>
                    <a:pt x="410500" y="59698"/>
                    <a:pt x="378805" y="76966"/>
                    <a:pt x="350325" y="112932"/>
                  </a:cubicBezTo>
                  <a:cubicBezTo>
                    <a:pt x="321845" y="148898"/>
                    <a:pt x="299113" y="212132"/>
                    <a:pt x="282129" y="302633"/>
                  </a:cubicBezTo>
                  <a:cubicBezTo>
                    <a:pt x="273637" y="347883"/>
                    <a:pt x="267215" y="402094"/>
                    <a:pt x="262864" y="465264"/>
                  </a:cubicBezTo>
                  <a:lnTo>
                    <a:pt x="260076" y="522140"/>
                  </a:lnTo>
                  <a:lnTo>
                    <a:pt x="0" y="522140"/>
                  </a:lnTo>
                  <a:lnTo>
                    <a:pt x="6667" y="466214"/>
                  </a:lnTo>
                  <a:cubicBezTo>
                    <a:pt x="17327" y="401571"/>
                    <a:pt x="33039" y="344099"/>
                    <a:pt x="53803" y="293798"/>
                  </a:cubicBezTo>
                  <a:cubicBezTo>
                    <a:pt x="95331" y="193195"/>
                    <a:pt x="150397" y="118983"/>
                    <a:pt x="219000" y="71163"/>
                  </a:cubicBezTo>
                  <a:cubicBezTo>
                    <a:pt x="287603" y="23342"/>
                    <a:pt x="363073" y="-377"/>
                    <a:pt x="445410" y="4"/>
                  </a:cubicBezTo>
                  <a:close/>
                </a:path>
              </a:pathLst>
            </a:custGeom>
            <a:solidFill>
              <a:srgbClr val="5B8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C324B5B2-3D06-1CA9-A958-EC8B317E62C8}"/>
              </a:ext>
            </a:extLst>
          </p:cNvPr>
          <p:cNvSpPr txBox="1"/>
          <p:nvPr/>
        </p:nvSpPr>
        <p:spPr>
          <a:xfrm>
            <a:off x="3708400" y="4467864"/>
            <a:ext cx="47752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977214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300B913-C614-F3D4-1EAA-C2EAF1FC47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75"/>
          <a:stretch/>
        </p:blipFill>
        <p:spPr>
          <a:xfrm>
            <a:off x="1055687" y="1457296"/>
            <a:ext cx="5009151" cy="4078007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63D99140-C90D-73F7-3066-3B11B54DF801}"/>
              </a:ext>
            </a:extLst>
          </p:cNvPr>
          <p:cNvGrpSpPr/>
          <p:nvPr/>
        </p:nvGrpSpPr>
        <p:grpSpPr>
          <a:xfrm>
            <a:off x="6273548" y="1460763"/>
            <a:ext cx="4862765" cy="1150375"/>
            <a:chOff x="6273548" y="1460763"/>
            <a:chExt cx="4862765" cy="1150375"/>
          </a:xfrm>
        </p:grpSpPr>
        <p:sp>
          <p:nvSpPr>
            <p:cNvPr id="31" name="矩形 30"/>
            <p:cNvSpPr/>
            <p:nvPr/>
          </p:nvSpPr>
          <p:spPr>
            <a:xfrm>
              <a:off x="6293434" y="1460763"/>
              <a:ext cx="4842879" cy="11503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D7F2E33-2EED-6B83-A24D-253458B275E7}"/>
                </a:ext>
              </a:extLst>
            </p:cNvPr>
            <p:cNvSpPr/>
            <p:nvPr/>
          </p:nvSpPr>
          <p:spPr>
            <a:xfrm>
              <a:off x="6293434" y="1460763"/>
              <a:ext cx="1132381" cy="1150375"/>
            </a:xfrm>
            <a:custGeom>
              <a:avLst/>
              <a:gdLst>
                <a:gd name="connsiteX0" fmla="*/ 0 w 1132381"/>
                <a:gd name="connsiteY0" fmla="*/ 0 h 1150375"/>
                <a:gd name="connsiteX1" fmla="*/ 417420 w 1132381"/>
                <a:gd name="connsiteY1" fmla="*/ 0 h 1150375"/>
                <a:gd name="connsiteX2" fmla="*/ 703616 w 1132381"/>
                <a:gd name="connsiteY2" fmla="*/ 0 h 1150375"/>
                <a:gd name="connsiteX3" fmla="*/ 1121036 w 1132381"/>
                <a:gd name="connsiteY3" fmla="*/ 0 h 1150375"/>
                <a:gd name="connsiteX4" fmla="*/ 1036554 w 1132381"/>
                <a:gd name="connsiteY4" fmla="*/ 101040 h 1150375"/>
                <a:gd name="connsiteX5" fmla="*/ 940156 w 1132381"/>
                <a:gd name="connsiteY5" fmla="*/ 301362 h 1150375"/>
                <a:gd name="connsiteX6" fmla="*/ 1131828 w 1132381"/>
                <a:gd name="connsiteY6" fmla="*/ 663312 h 1150375"/>
                <a:gd name="connsiteX7" fmla="*/ 956699 w 1132381"/>
                <a:gd name="connsiteY7" fmla="*/ 1059901 h 1150375"/>
                <a:gd name="connsiteX8" fmla="*/ 898329 w 1132381"/>
                <a:gd name="connsiteY8" fmla="*/ 1150375 h 1150375"/>
                <a:gd name="connsiteX9" fmla="*/ 480909 w 1132381"/>
                <a:gd name="connsiteY9" fmla="*/ 1150375 h 1150375"/>
                <a:gd name="connsiteX10" fmla="*/ 417420 w 1132381"/>
                <a:gd name="connsiteY10" fmla="*/ 1150375 h 1150375"/>
                <a:gd name="connsiteX11" fmla="*/ 0 w 1132381"/>
                <a:gd name="connsiteY11" fmla="*/ 1150375 h 1150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2381" h="1150375">
                  <a:moveTo>
                    <a:pt x="0" y="0"/>
                  </a:moveTo>
                  <a:lnTo>
                    <a:pt x="417420" y="0"/>
                  </a:lnTo>
                  <a:lnTo>
                    <a:pt x="703616" y="0"/>
                  </a:lnTo>
                  <a:lnTo>
                    <a:pt x="1121036" y="0"/>
                  </a:lnTo>
                  <a:lnTo>
                    <a:pt x="1036554" y="101040"/>
                  </a:lnTo>
                  <a:cubicBezTo>
                    <a:pt x="984705" y="169798"/>
                    <a:pt x="947643" y="237069"/>
                    <a:pt x="940156" y="301362"/>
                  </a:cubicBezTo>
                  <a:cubicBezTo>
                    <a:pt x="925182" y="429949"/>
                    <a:pt x="1144805" y="512500"/>
                    <a:pt x="1131828" y="663312"/>
                  </a:cubicBezTo>
                  <a:cubicBezTo>
                    <a:pt x="1122095" y="776421"/>
                    <a:pt x="1047504" y="914980"/>
                    <a:pt x="956699" y="1059901"/>
                  </a:cubicBezTo>
                  <a:lnTo>
                    <a:pt x="898329" y="1150375"/>
                  </a:lnTo>
                  <a:lnTo>
                    <a:pt x="480909" y="1150375"/>
                  </a:lnTo>
                  <a:lnTo>
                    <a:pt x="417420" y="1150375"/>
                  </a:lnTo>
                  <a:lnTo>
                    <a:pt x="0" y="1150375"/>
                  </a:lnTo>
                  <a:close/>
                </a:path>
              </a:pathLst>
            </a:custGeom>
            <a:solidFill>
              <a:srgbClr val="5B8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273548" y="1674071"/>
              <a:ext cx="103238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654411" y="1677036"/>
              <a:ext cx="30395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ED7A659-FEF0-FC12-359F-C2BC5E13B781}"/>
              </a:ext>
            </a:extLst>
          </p:cNvPr>
          <p:cNvGrpSpPr/>
          <p:nvPr/>
        </p:nvGrpSpPr>
        <p:grpSpPr>
          <a:xfrm>
            <a:off x="921798" y="395384"/>
            <a:ext cx="3242330" cy="777799"/>
            <a:chOff x="950826" y="273641"/>
            <a:chExt cx="3242330" cy="77779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CAAA6B8-AA3E-D03D-4383-32B530E2A054}"/>
                </a:ext>
              </a:extLst>
            </p:cNvPr>
            <p:cNvSpPr txBox="1"/>
            <p:nvPr/>
          </p:nvSpPr>
          <p:spPr>
            <a:xfrm>
              <a:off x="950826" y="273641"/>
              <a:ext cx="32423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研究背景及意义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60F612B-0692-629B-8D5D-BA74AA5C652D}"/>
                </a:ext>
              </a:extLst>
            </p:cNvPr>
            <p:cNvSpPr txBox="1"/>
            <p:nvPr/>
          </p:nvSpPr>
          <p:spPr>
            <a:xfrm>
              <a:off x="950826" y="712886"/>
              <a:ext cx="272920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B0CFB2F-0581-08A3-8A49-1D7DA098E439}"/>
              </a:ext>
            </a:extLst>
          </p:cNvPr>
          <p:cNvGrpSpPr/>
          <p:nvPr/>
        </p:nvGrpSpPr>
        <p:grpSpPr>
          <a:xfrm rot="5400000">
            <a:off x="404240" y="628682"/>
            <a:ext cx="532188" cy="252732"/>
            <a:chOff x="5635594" y="1198829"/>
            <a:chExt cx="969494" cy="460406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F39623ED-0C83-7E49-798D-826033CC1843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65393A4-AE35-48BB-D736-E842BACF7A58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7CC119C-7A4B-A778-75D0-D9AC1176C291}"/>
              </a:ext>
            </a:extLst>
          </p:cNvPr>
          <p:cNvGrpSpPr/>
          <p:nvPr/>
        </p:nvGrpSpPr>
        <p:grpSpPr>
          <a:xfrm>
            <a:off x="6273548" y="2922845"/>
            <a:ext cx="4862765" cy="1150375"/>
            <a:chOff x="6273548" y="1460763"/>
            <a:chExt cx="4862765" cy="1150375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8551DCD8-D977-86C8-D5D5-39FE5EAA4BF3}"/>
                </a:ext>
              </a:extLst>
            </p:cNvPr>
            <p:cNvSpPr/>
            <p:nvPr/>
          </p:nvSpPr>
          <p:spPr>
            <a:xfrm>
              <a:off x="6293434" y="1460763"/>
              <a:ext cx="4842879" cy="11503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E13CB1F-AB80-9697-857C-6DE5FE4494C5}"/>
                </a:ext>
              </a:extLst>
            </p:cNvPr>
            <p:cNvSpPr/>
            <p:nvPr/>
          </p:nvSpPr>
          <p:spPr>
            <a:xfrm>
              <a:off x="6293434" y="1460763"/>
              <a:ext cx="1132381" cy="1150375"/>
            </a:xfrm>
            <a:custGeom>
              <a:avLst/>
              <a:gdLst>
                <a:gd name="connsiteX0" fmla="*/ 0 w 1132381"/>
                <a:gd name="connsiteY0" fmla="*/ 0 h 1150375"/>
                <a:gd name="connsiteX1" fmla="*/ 417420 w 1132381"/>
                <a:gd name="connsiteY1" fmla="*/ 0 h 1150375"/>
                <a:gd name="connsiteX2" fmla="*/ 703616 w 1132381"/>
                <a:gd name="connsiteY2" fmla="*/ 0 h 1150375"/>
                <a:gd name="connsiteX3" fmla="*/ 1121036 w 1132381"/>
                <a:gd name="connsiteY3" fmla="*/ 0 h 1150375"/>
                <a:gd name="connsiteX4" fmla="*/ 1036554 w 1132381"/>
                <a:gd name="connsiteY4" fmla="*/ 101040 h 1150375"/>
                <a:gd name="connsiteX5" fmla="*/ 940156 w 1132381"/>
                <a:gd name="connsiteY5" fmla="*/ 301362 h 1150375"/>
                <a:gd name="connsiteX6" fmla="*/ 1131828 w 1132381"/>
                <a:gd name="connsiteY6" fmla="*/ 663312 h 1150375"/>
                <a:gd name="connsiteX7" fmla="*/ 956699 w 1132381"/>
                <a:gd name="connsiteY7" fmla="*/ 1059901 h 1150375"/>
                <a:gd name="connsiteX8" fmla="*/ 898329 w 1132381"/>
                <a:gd name="connsiteY8" fmla="*/ 1150375 h 1150375"/>
                <a:gd name="connsiteX9" fmla="*/ 480909 w 1132381"/>
                <a:gd name="connsiteY9" fmla="*/ 1150375 h 1150375"/>
                <a:gd name="connsiteX10" fmla="*/ 417420 w 1132381"/>
                <a:gd name="connsiteY10" fmla="*/ 1150375 h 1150375"/>
                <a:gd name="connsiteX11" fmla="*/ 0 w 1132381"/>
                <a:gd name="connsiteY11" fmla="*/ 1150375 h 1150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2381" h="1150375">
                  <a:moveTo>
                    <a:pt x="0" y="0"/>
                  </a:moveTo>
                  <a:lnTo>
                    <a:pt x="417420" y="0"/>
                  </a:lnTo>
                  <a:lnTo>
                    <a:pt x="703616" y="0"/>
                  </a:lnTo>
                  <a:lnTo>
                    <a:pt x="1121036" y="0"/>
                  </a:lnTo>
                  <a:lnTo>
                    <a:pt x="1036554" y="101040"/>
                  </a:lnTo>
                  <a:cubicBezTo>
                    <a:pt x="984705" y="169798"/>
                    <a:pt x="947643" y="237069"/>
                    <a:pt x="940156" y="301362"/>
                  </a:cubicBezTo>
                  <a:cubicBezTo>
                    <a:pt x="925182" y="429949"/>
                    <a:pt x="1144805" y="512500"/>
                    <a:pt x="1131828" y="663312"/>
                  </a:cubicBezTo>
                  <a:cubicBezTo>
                    <a:pt x="1122095" y="776421"/>
                    <a:pt x="1047504" y="914980"/>
                    <a:pt x="956699" y="1059901"/>
                  </a:cubicBezTo>
                  <a:lnTo>
                    <a:pt x="898329" y="1150375"/>
                  </a:lnTo>
                  <a:lnTo>
                    <a:pt x="480909" y="1150375"/>
                  </a:lnTo>
                  <a:lnTo>
                    <a:pt x="417420" y="1150375"/>
                  </a:lnTo>
                  <a:lnTo>
                    <a:pt x="0" y="1150375"/>
                  </a:lnTo>
                  <a:close/>
                </a:path>
              </a:pathLst>
            </a:cu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F9B5E46-A9F0-86A2-CC29-30C920CFF65C}"/>
                </a:ext>
              </a:extLst>
            </p:cNvPr>
            <p:cNvSpPr txBox="1"/>
            <p:nvPr/>
          </p:nvSpPr>
          <p:spPr>
            <a:xfrm>
              <a:off x="6273548" y="1674071"/>
              <a:ext cx="103238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3D156B8-7F04-F0BB-4803-52FBC2D9CC81}"/>
                </a:ext>
              </a:extLst>
            </p:cNvPr>
            <p:cNvSpPr txBox="1"/>
            <p:nvPr/>
          </p:nvSpPr>
          <p:spPr>
            <a:xfrm>
              <a:off x="7654411" y="1677036"/>
              <a:ext cx="30395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2927FD8-7C38-4B02-D911-E69019DF86F4}"/>
              </a:ext>
            </a:extLst>
          </p:cNvPr>
          <p:cNvGrpSpPr/>
          <p:nvPr/>
        </p:nvGrpSpPr>
        <p:grpSpPr>
          <a:xfrm>
            <a:off x="6273548" y="4384928"/>
            <a:ext cx="4862765" cy="1150375"/>
            <a:chOff x="6273548" y="1460763"/>
            <a:chExt cx="4862765" cy="1150375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C54AEDDE-5E54-8B29-523C-5848FE953967}"/>
                </a:ext>
              </a:extLst>
            </p:cNvPr>
            <p:cNvSpPr/>
            <p:nvPr/>
          </p:nvSpPr>
          <p:spPr>
            <a:xfrm>
              <a:off x="6293434" y="1460763"/>
              <a:ext cx="4842879" cy="11503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7471B41-8D88-6B68-0EB1-3DBCDCD457D8}"/>
                </a:ext>
              </a:extLst>
            </p:cNvPr>
            <p:cNvSpPr/>
            <p:nvPr/>
          </p:nvSpPr>
          <p:spPr>
            <a:xfrm>
              <a:off x="6293434" y="1460763"/>
              <a:ext cx="1132381" cy="1150375"/>
            </a:xfrm>
            <a:custGeom>
              <a:avLst/>
              <a:gdLst>
                <a:gd name="connsiteX0" fmla="*/ 0 w 1132381"/>
                <a:gd name="connsiteY0" fmla="*/ 0 h 1150375"/>
                <a:gd name="connsiteX1" fmla="*/ 417420 w 1132381"/>
                <a:gd name="connsiteY1" fmla="*/ 0 h 1150375"/>
                <a:gd name="connsiteX2" fmla="*/ 703616 w 1132381"/>
                <a:gd name="connsiteY2" fmla="*/ 0 h 1150375"/>
                <a:gd name="connsiteX3" fmla="*/ 1121036 w 1132381"/>
                <a:gd name="connsiteY3" fmla="*/ 0 h 1150375"/>
                <a:gd name="connsiteX4" fmla="*/ 1036554 w 1132381"/>
                <a:gd name="connsiteY4" fmla="*/ 101040 h 1150375"/>
                <a:gd name="connsiteX5" fmla="*/ 940156 w 1132381"/>
                <a:gd name="connsiteY5" fmla="*/ 301362 h 1150375"/>
                <a:gd name="connsiteX6" fmla="*/ 1131828 w 1132381"/>
                <a:gd name="connsiteY6" fmla="*/ 663312 h 1150375"/>
                <a:gd name="connsiteX7" fmla="*/ 956699 w 1132381"/>
                <a:gd name="connsiteY7" fmla="*/ 1059901 h 1150375"/>
                <a:gd name="connsiteX8" fmla="*/ 898329 w 1132381"/>
                <a:gd name="connsiteY8" fmla="*/ 1150375 h 1150375"/>
                <a:gd name="connsiteX9" fmla="*/ 480909 w 1132381"/>
                <a:gd name="connsiteY9" fmla="*/ 1150375 h 1150375"/>
                <a:gd name="connsiteX10" fmla="*/ 417420 w 1132381"/>
                <a:gd name="connsiteY10" fmla="*/ 1150375 h 1150375"/>
                <a:gd name="connsiteX11" fmla="*/ 0 w 1132381"/>
                <a:gd name="connsiteY11" fmla="*/ 1150375 h 1150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2381" h="1150375">
                  <a:moveTo>
                    <a:pt x="0" y="0"/>
                  </a:moveTo>
                  <a:lnTo>
                    <a:pt x="417420" y="0"/>
                  </a:lnTo>
                  <a:lnTo>
                    <a:pt x="703616" y="0"/>
                  </a:lnTo>
                  <a:lnTo>
                    <a:pt x="1121036" y="0"/>
                  </a:lnTo>
                  <a:lnTo>
                    <a:pt x="1036554" y="101040"/>
                  </a:lnTo>
                  <a:cubicBezTo>
                    <a:pt x="984705" y="169798"/>
                    <a:pt x="947643" y="237069"/>
                    <a:pt x="940156" y="301362"/>
                  </a:cubicBezTo>
                  <a:cubicBezTo>
                    <a:pt x="925182" y="429949"/>
                    <a:pt x="1144805" y="512500"/>
                    <a:pt x="1131828" y="663312"/>
                  </a:cubicBezTo>
                  <a:cubicBezTo>
                    <a:pt x="1122095" y="776421"/>
                    <a:pt x="1047504" y="914980"/>
                    <a:pt x="956699" y="1059901"/>
                  </a:cubicBezTo>
                  <a:lnTo>
                    <a:pt x="898329" y="1150375"/>
                  </a:lnTo>
                  <a:lnTo>
                    <a:pt x="480909" y="1150375"/>
                  </a:lnTo>
                  <a:lnTo>
                    <a:pt x="417420" y="1150375"/>
                  </a:lnTo>
                  <a:lnTo>
                    <a:pt x="0" y="1150375"/>
                  </a:lnTo>
                  <a:close/>
                </a:path>
              </a:pathLst>
            </a:custGeom>
            <a:solidFill>
              <a:srgbClr val="5B8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BB54C84-63C8-0436-084E-3700C2A6DB0E}"/>
                </a:ext>
              </a:extLst>
            </p:cNvPr>
            <p:cNvSpPr txBox="1"/>
            <p:nvPr/>
          </p:nvSpPr>
          <p:spPr>
            <a:xfrm>
              <a:off x="6273548" y="1674071"/>
              <a:ext cx="103238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7D93CD1-2BC6-7D82-4DE7-D6EEFB15AC63}"/>
                </a:ext>
              </a:extLst>
            </p:cNvPr>
            <p:cNvSpPr txBox="1"/>
            <p:nvPr/>
          </p:nvSpPr>
          <p:spPr>
            <a:xfrm>
              <a:off x="7654411" y="1677036"/>
              <a:ext cx="30395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1259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163586" y="1649999"/>
            <a:ext cx="2273750" cy="35538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0C9CDAB9-3751-14CC-D7F6-0C2CC42ABA7B}"/>
              </a:ext>
            </a:extLst>
          </p:cNvPr>
          <p:cNvSpPr/>
          <p:nvPr/>
        </p:nvSpPr>
        <p:spPr>
          <a:xfrm>
            <a:off x="1163586" y="1649999"/>
            <a:ext cx="2273750" cy="1496782"/>
          </a:xfrm>
          <a:prstGeom prst="rect">
            <a:avLst/>
          </a:prstGeom>
          <a:solidFill>
            <a:srgbClr val="5B8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92398" y="1649999"/>
            <a:ext cx="2273750" cy="35538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E2E55E86-0786-1D95-9D6A-A99BD41BAFD0}"/>
              </a:ext>
            </a:extLst>
          </p:cNvPr>
          <p:cNvSpPr/>
          <p:nvPr/>
        </p:nvSpPr>
        <p:spPr>
          <a:xfrm>
            <a:off x="3692398" y="1649999"/>
            <a:ext cx="2273750" cy="1487907"/>
          </a:xfrm>
          <a:prstGeom prst="rect">
            <a:avLst/>
          </a:prstGeom>
          <a:solidFill>
            <a:srgbClr val="C3A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21210" y="1660310"/>
            <a:ext cx="2273750" cy="35538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ECA81C84-79DA-F555-5519-E8ABB324CCCF}"/>
              </a:ext>
            </a:extLst>
          </p:cNvPr>
          <p:cNvSpPr/>
          <p:nvPr/>
        </p:nvSpPr>
        <p:spPr>
          <a:xfrm>
            <a:off x="6221210" y="1660309"/>
            <a:ext cx="2273750" cy="1507519"/>
          </a:xfrm>
          <a:prstGeom prst="rect">
            <a:avLst/>
          </a:prstGeom>
          <a:solidFill>
            <a:srgbClr val="5B8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50022" y="1641124"/>
            <a:ext cx="2273750" cy="35538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806C38B0-DC54-568B-65E0-4CF224DAD8C2}"/>
              </a:ext>
            </a:extLst>
          </p:cNvPr>
          <p:cNvSpPr/>
          <p:nvPr/>
        </p:nvSpPr>
        <p:spPr>
          <a:xfrm>
            <a:off x="8750022" y="1641124"/>
            <a:ext cx="2273750" cy="1496782"/>
          </a:xfrm>
          <a:prstGeom prst="rect">
            <a:avLst/>
          </a:prstGeom>
          <a:solidFill>
            <a:srgbClr val="C3A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2A8473B-D855-C4D3-7104-63CA9AC8815C}"/>
              </a:ext>
            </a:extLst>
          </p:cNvPr>
          <p:cNvGrpSpPr/>
          <p:nvPr/>
        </p:nvGrpSpPr>
        <p:grpSpPr>
          <a:xfrm>
            <a:off x="921798" y="395384"/>
            <a:ext cx="3242330" cy="777799"/>
            <a:chOff x="950826" y="273641"/>
            <a:chExt cx="3242330" cy="77779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B2E0A4D-C30D-79D0-1F68-EE5260844807}"/>
                </a:ext>
              </a:extLst>
            </p:cNvPr>
            <p:cNvSpPr txBox="1"/>
            <p:nvPr/>
          </p:nvSpPr>
          <p:spPr>
            <a:xfrm>
              <a:off x="950826" y="273641"/>
              <a:ext cx="32423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研究背景及意义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BE8901F-208B-6DD2-1E93-B32B30FD7030}"/>
                </a:ext>
              </a:extLst>
            </p:cNvPr>
            <p:cNvSpPr txBox="1"/>
            <p:nvPr/>
          </p:nvSpPr>
          <p:spPr>
            <a:xfrm>
              <a:off x="950826" y="712886"/>
              <a:ext cx="272920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F139822-1B62-C2ED-7273-A7843CF3661C}"/>
              </a:ext>
            </a:extLst>
          </p:cNvPr>
          <p:cNvGrpSpPr/>
          <p:nvPr/>
        </p:nvGrpSpPr>
        <p:grpSpPr>
          <a:xfrm rot="5400000">
            <a:off x="404240" y="628682"/>
            <a:ext cx="532188" cy="252732"/>
            <a:chOff x="5635594" y="1198829"/>
            <a:chExt cx="969494" cy="460406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F5692D77-E0F9-BEF1-4643-1543C6C8C878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5A427A9-268F-B6B5-FFD7-5A6224BFCA44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B2E3E94-7420-AC21-16F0-9C7A72E5D39A}"/>
              </a:ext>
            </a:extLst>
          </p:cNvPr>
          <p:cNvGrpSpPr/>
          <p:nvPr/>
        </p:nvGrpSpPr>
        <p:grpSpPr>
          <a:xfrm>
            <a:off x="1369345" y="3357661"/>
            <a:ext cx="1862233" cy="1538883"/>
            <a:chOff x="1369345" y="3648755"/>
            <a:chExt cx="1862233" cy="153888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F975934-B194-C8E1-AF78-228F3EC4999E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9C7702D-721C-C605-93A1-43AC6AEAC57E}"/>
                </a:ext>
              </a:extLst>
            </p:cNvPr>
            <p:cNvSpPr txBox="1"/>
            <p:nvPr/>
          </p:nvSpPr>
          <p:spPr>
            <a:xfrm>
              <a:off x="1369345" y="4018087"/>
              <a:ext cx="186223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note-with-pushpin_74082">
            <a:extLst>
              <a:ext uri="{FF2B5EF4-FFF2-40B4-BE49-F238E27FC236}">
                <a16:creationId xmlns:a16="http://schemas.microsoft.com/office/drawing/2014/main" id="{0D775A65-791D-5519-3BE8-070CF0C9EA77}"/>
              </a:ext>
            </a:extLst>
          </p:cNvPr>
          <p:cNvSpPr/>
          <p:nvPr/>
        </p:nvSpPr>
        <p:spPr>
          <a:xfrm>
            <a:off x="9620378" y="2109225"/>
            <a:ext cx="533037" cy="609685"/>
          </a:xfrm>
          <a:custGeom>
            <a:avLst/>
            <a:gdLst>
              <a:gd name="T0" fmla="*/ 1372 w 2289"/>
              <a:gd name="T1" fmla="*/ 437 h 2622"/>
              <a:gd name="T2" fmla="*/ 1430 w 2289"/>
              <a:gd name="T3" fmla="*/ 161 h 2622"/>
              <a:gd name="T4" fmla="*/ 1666 w 2289"/>
              <a:gd name="T5" fmla="*/ 6 h 2622"/>
              <a:gd name="T6" fmla="*/ 1734 w 2289"/>
              <a:gd name="T7" fmla="*/ 0 h 2622"/>
              <a:gd name="T8" fmla="*/ 2096 w 2289"/>
              <a:gd name="T9" fmla="*/ 301 h 2622"/>
              <a:gd name="T10" fmla="*/ 1802 w 2289"/>
              <a:gd name="T11" fmla="*/ 731 h 2622"/>
              <a:gd name="T12" fmla="*/ 1733 w 2289"/>
              <a:gd name="T13" fmla="*/ 738 h 2622"/>
              <a:gd name="T14" fmla="*/ 1372 w 2289"/>
              <a:gd name="T15" fmla="*/ 437 h 2622"/>
              <a:gd name="T16" fmla="*/ 2282 w 2289"/>
              <a:gd name="T17" fmla="*/ 2156 h 2622"/>
              <a:gd name="T18" fmla="*/ 2234 w 2289"/>
              <a:gd name="T19" fmla="*/ 2199 h 2622"/>
              <a:gd name="T20" fmla="*/ 455 w 2289"/>
              <a:gd name="T21" fmla="*/ 2620 h 2622"/>
              <a:gd name="T22" fmla="*/ 440 w 2289"/>
              <a:gd name="T23" fmla="*/ 2622 h 2622"/>
              <a:gd name="T24" fmla="*/ 383 w 2289"/>
              <a:gd name="T25" fmla="*/ 2590 h 2622"/>
              <a:gd name="T26" fmla="*/ 142 w 2289"/>
              <a:gd name="T27" fmla="*/ 1843 h 2622"/>
              <a:gd name="T28" fmla="*/ 1 w 2289"/>
              <a:gd name="T29" fmla="*/ 438 h 2622"/>
              <a:gd name="T30" fmla="*/ 62 w 2289"/>
              <a:gd name="T31" fmla="*/ 369 h 2622"/>
              <a:gd name="T32" fmla="*/ 1240 w 2289"/>
              <a:gd name="T33" fmla="*/ 277 h 2622"/>
              <a:gd name="T34" fmla="*/ 1241 w 2289"/>
              <a:gd name="T35" fmla="*/ 462 h 2622"/>
              <a:gd name="T36" fmla="*/ 1301 w 2289"/>
              <a:gd name="T37" fmla="*/ 623 h 2622"/>
              <a:gd name="T38" fmla="*/ 902 w 2289"/>
              <a:gd name="T39" fmla="*/ 941 h 2622"/>
              <a:gd name="T40" fmla="*/ 892 w 2289"/>
              <a:gd name="T41" fmla="*/ 1035 h 2622"/>
              <a:gd name="T42" fmla="*/ 944 w 2289"/>
              <a:gd name="T43" fmla="*/ 1060 h 2622"/>
              <a:gd name="T44" fmla="*/ 985 w 2289"/>
              <a:gd name="T45" fmla="*/ 1046 h 2622"/>
              <a:gd name="T46" fmla="*/ 1384 w 2289"/>
              <a:gd name="T47" fmla="*/ 728 h 2622"/>
              <a:gd name="T48" fmla="*/ 1733 w 2289"/>
              <a:gd name="T49" fmla="*/ 871 h 2622"/>
              <a:gd name="T50" fmla="*/ 1827 w 2289"/>
              <a:gd name="T51" fmla="*/ 862 h 2622"/>
              <a:gd name="T52" fmla="*/ 1884 w 2289"/>
              <a:gd name="T53" fmla="*/ 848 h 2622"/>
              <a:gd name="T54" fmla="*/ 1920 w 2289"/>
              <a:gd name="T55" fmla="*/ 1210 h 2622"/>
              <a:gd name="T56" fmla="*/ 2272 w 2289"/>
              <a:gd name="T57" fmla="*/ 2093 h 2622"/>
              <a:gd name="T58" fmla="*/ 2282 w 2289"/>
              <a:gd name="T59" fmla="*/ 2156 h 2622"/>
              <a:gd name="T60" fmla="*/ 1363 w 2289"/>
              <a:gd name="T61" fmla="*/ 1918 h 2622"/>
              <a:gd name="T62" fmla="*/ 1283 w 2289"/>
              <a:gd name="T63" fmla="*/ 1869 h 2622"/>
              <a:gd name="T64" fmla="*/ 578 w 2289"/>
              <a:gd name="T65" fmla="*/ 2039 h 2622"/>
              <a:gd name="T66" fmla="*/ 529 w 2289"/>
              <a:gd name="T67" fmla="*/ 2120 h 2622"/>
              <a:gd name="T68" fmla="*/ 593 w 2289"/>
              <a:gd name="T69" fmla="*/ 2171 h 2622"/>
              <a:gd name="T70" fmla="*/ 609 w 2289"/>
              <a:gd name="T71" fmla="*/ 2169 h 2622"/>
              <a:gd name="T72" fmla="*/ 1314 w 2289"/>
              <a:gd name="T73" fmla="*/ 1998 h 2622"/>
              <a:gd name="T74" fmla="*/ 1363 w 2289"/>
              <a:gd name="T75" fmla="*/ 1918 h 2622"/>
              <a:gd name="T76" fmla="*/ 1579 w 2289"/>
              <a:gd name="T77" fmla="*/ 1369 h 2622"/>
              <a:gd name="T78" fmla="*/ 1500 w 2289"/>
              <a:gd name="T79" fmla="*/ 1317 h 2622"/>
              <a:gd name="T80" fmla="*/ 440 w 2289"/>
              <a:gd name="T81" fmla="*/ 1537 h 2622"/>
              <a:gd name="T82" fmla="*/ 388 w 2289"/>
              <a:gd name="T83" fmla="*/ 1616 h 2622"/>
              <a:gd name="T84" fmla="*/ 453 w 2289"/>
              <a:gd name="T85" fmla="*/ 1669 h 2622"/>
              <a:gd name="T86" fmla="*/ 467 w 2289"/>
              <a:gd name="T87" fmla="*/ 1668 h 2622"/>
              <a:gd name="T88" fmla="*/ 1527 w 2289"/>
              <a:gd name="T89" fmla="*/ 1448 h 2622"/>
              <a:gd name="T90" fmla="*/ 1579 w 2289"/>
              <a:gd name="T91" fmla="*/ 1369 h 2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89" h="2622">
                <a:moveTo>
                  <a:pt x="1372" y="437"/>
                </a:moveTo>
                <a:cubicBezTo>
                  <a:pt x="1353" y="340"/>
                  <a:pt x="1374" y="242"/>
                  <a:pt x="1430" y="161"/>
                </a:cubicBezTo>
                <a:cubicBezTo>
                  <a:pt x="1485" y="79"/>
                  <a:pt x="1569" y="25"/>
                  <a:pt x="1666" y="6"/>
                </a:cubicBezTo>
                <a:cubicBezTo>
                  <a:pt x="1689" y="2"/>
                  <a:pt x="1712" y="0"/>
                  <a:pt x="1734" y="0"/>
                </a:cubicBezTo>
                <a:cubicBezTo>
                  <a:pt x="1911" y="0"/>
                  <a:pt x="2064" y="126"/>
                  <a:pt x="2096" y="301"/>
                </a:cubicBezTo>
                <a:cubicBezTo>
                  <a:pt x="2134" y="500"/>
                  <a:pt x="2002" y="694"/>
                  <a:pt x="1802" y="731"/>
                </a:cubicBezTo>
                <a:cubicBezTo>
                  <a:pt x="1779" y="735"/>
                  <a:pt x="1756" y="738"/>
                  <a:pt x="1733" y="738"/>
                </a:cubicBezTo>
                <a:cubicBezTo>
                  <a:pt x="1557" y="738"/>
                  <a:pt x="1404" y="611"/>
                  <a:pt x="1372" y="437"/>
                </a:cubicBezTo>
                <a:close/>
                <a:moveTo>
                  <a:pt x="2282" y="2156"/>
                </a:moveTo>
                <a:cubicBezTo>
                  <a:pt x="2274" y="2177"/>
                  <a:pt x="2256" y="2194"/>
                  <a:pt x="2234" y="2199"/>
                </a:cubicBezTo>
                <a:lnTo>
                  <a:pt x="455" y="2620"/>
                </a:lnTo>
                <a:cubicBezTo>
                  <a:pt x="450" y="2622"/>
                  <a:pt x="445" y="2622"/>
                  <a:pt x="440" y="2622"/>
                </a:cubicBezTo>
                <a:cubicBezTo>
                  <a:pt x="417" y="2622"/>
                  <a:pt x="395" y="2610"/>
                  <a:pt x="383" y="2590"/>
                </a:cubicBezTo>
                <a:cubicBezTo>
                  <a:pt x="378" y="2582"/>
                  <a:pt x="258" y="2381"/>
                  <a:pt x="142" y="1843"/>
                </a:cubicBezTo>
                <a:cubicBezTo>
                  <a:pt x="26" y="1310"/>
                  <a:pt x="2" y="473"/>
                  <a:pt x="1" y="438"/>
                </a:cubicBezTo>
                <a:cubicBezTo>
                  <a:pt x="0" y="402"/>
                  <a:pt x="27" y="372"/>
                  <a:pt x="62" y="369"/>
                </a:cubicBezTo>
                <a:lnTo>
                  <a:pt x="1240" y="277"/>
                </a:lnTo>
                <a:cubicBezTo>
                  <a:pt x="1229" y="337"/>
                  <a:pt x="1229" y="399"/>
                  <a:pt x="1241" y="462"/>
                </a:cubicBezTo>
                <a:cubicBezTo>
                  <a:pt x="1252" y="520"/>
                  <a:pt x="1272" y="574"/>
                  <a:pt x="1301" y="623"/>
                </a:cubicBezTo>
                <a:lnTo>
                  <a:pt x="902" y="941"/>
                </a:lnTo>
                <a:cubicBezTo>
                  <a:pt x="873" y="964"/>
                  <a:pt x="869" y="1006"/>
                  <a:pt x="892" y="1035"/>
                </a:cubicBezTo>
                <a:cubicBezTo>
                  <a:pt x="905" y="1052"/>
                  <a:pt x="924" y="1060"/>
                  <a:pt x="944" y="1060"/>
                </a:cubicBezTo>
                <a:cubicBezTo>
                  <a:pt x="958" y="1060"/>
                  <a:pt x="973" y="1055"/>
                  <a:pt x="985" y="1046"/>
                </a:cubicBezTo>
                <a:lnTo>
                  <a:pt x="1384" y="728"/>
                </a:lnTo>
                <a:cubicBezTo>
                  <a:pt x="1475" y="817"/>
                  <a:pt x="1599" y="871"/>
                  <a:pt x="1733" y="871"/>
                </a:cubicBezTo>
                <a:cubicBezTo>
                  <a:pt x="1765" y="871"/>
                  <a:pt x="1796" y="868"/>
                  <a:pt x="1827" y="862"/>
                </a:cubicBezTo>
                <a:cubicBezTo>
                  <a:pt x="1846" y="858"/>
                  <a:pt x="1865" y="854"/>
                  <a:pt x="1884" y="848"/>
                </a:cubicBezTo>
                <a:cubicBezTo>
                  <a:pt x="1893" y="958"/>
                  <a:pt x="1905" y="1080"/>
                  <a:pt x="1920" y="1210"/>
                </a:cubicBezTo>
                <a:cubicBezTo>
                  <a:pt x="1979" y="1715"/>
                  <a:pt x="2269" y="2089"/>
                  <a:pt x="2272" y="2093"/>
                </a:cubicBezTo>
                <a:cubicBezTo>
                  <a:pt x="2286" y="2111"/>
                  <a:pt x="2289" y="2135"/>
                  <a:pt x="2282" y="2156"/>
                </a:cubicBezTo>
                <a:close/>
                <a:moveTo>
                  <a:pt x="1363" y="1918"/>
                </a:moveTo>
                <a:cubicBezTo>
                  <a:pt x="1355" y="1882"/>
                  <a:pt x="1319" y="1860"/>
                  <a:pt x="1283" y="1869"/>
                </a:cubicBezTo>
                <a:lnTo>
                  <a:pt x="578" y="2039"/>
                </a:lnTo>
                <a:cubicBezTo>
                  <a:pt x="542" y="2048"/>
                  <a:pt x="520" y="2084"/>
                  <a:pt x="529" y="2120"/>
                </a:cubicBezTo>
                <a:cubicBezTo>
                  <a:pt x="536" y="2150"/>
                  <a:pt x="563" y="2171"/>
                  <a:pt x="593" y="2171"/>
                </a:cubicBezTo>
                <a:cubicBezTo>
                  <a:pt x="598" y="2171"/>
                  <a:pt x="604" y="2170"/>
                  <a:pt x="609" y="2169"/>
                </a:cubicBezTo>
                <a:lnTo>
                  <a:pt x="1314" y="1998"/>
                </a:lnTo>
                <a:cubicBezTo>
                  <a:pt x="1350" y="1990"/>
                  <a:pt x="1372" y="1954"/>
                  <a:pt x="1363" y="1918"/>
                </a:cubicBezTo>
                <a:close/>
                <a:moveTo>
                  <a:pt x="1579" y="1369"/>
                </a:moveTo>
                <a:cubicBezTo>
                  <a:pt x="1571" y="1333"/>
                  <a:pt x="1536" y="1309"/>
                  <a:pt x="1500" y="1317"/>
                </a:cubicBezTo>
                <a:lnTo>
                  <a:pt x="440" y="1537"/>
                </a:lnTo>
                <a:cubicBezTo>
                  <a:pt x="404" y="1544"/>
                  <a:pt x="381" y="1580"/>
                  <a:pt x="388" y="1616"/>
                </a:cubicBezTo>
                <a:cubicBezTo>
                  <a:pt x="395" y="1647"/>
                  <a:pt x="422" y="1669"/>
                  <a:pt x="453" y="1669"/>
                </a:cubicBezTo>
                <a:cubicBezTo>
                  <a:pt x="458" y="1669"/>
                  <a:pt x="462" y="1668"/>
                  <a:pt x="467" y="1668"/>
                </a:cubicBezTo>
                <a:lnTo>
                  <a:pt x="1527" y="1448"/>
                </a:lnTo>
                <a:cubicBezTo>
                  <a:pt x="1563" y="1440"/>
                  <a:pt x="1586" y="1405"/>
                  <a:pt x="1579" y="13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tack-of-sheets_1370">
            <a:extLst>
              <a:ext uri="{FF2B5EF4-FFF2-40B4-BE49-F238E27FC236}">
                <a16:creationId xmlns:a16="http://schemas.microsoft.com/office/drawing/2014/main" id="{AF87A2BF-2036-1270-5EAE-4306C0404B46}"/>
              </a:ext>
            </a:extLst>
          </p:cNvPr>
          <p:cNvSpPr/>
          <p:nvPr/>
        </p:nvSpPr>
        <p:spPr>
          <a:xfrm>
            <a:off x="7053242" y="2143448"/>
            <a:ext cx="609685" cy="509883"/>
          </a:xfrm>
          <a:custGeom>
            <a:avLst/>
            <a:gdLst>
              <a:gd name="T0" fmla="*/ 347 w 351"/>
              <a:gd name="T1" fmla="*/ 209 h 294"/>
              <a:gd name="T2" fmla="*/ 341 w 351"/>
              <a:gd name="T3" fmla="*/ 226 h 294"/>
              <a:gd name="T4" fmla="*/ 194 w 351"/>
              <a:gd name="T5" fmla="*/ 293 h 294"/>
              <a:gd name="T6" fmla="*/ 189 w 351"/>
              <a:gd name="T7" fmla="*/ 294 h 294"/>
              <a:gd name="T8" fmla="*/ 185 w 351"/>
              <a:gd name="T9" fmla="*/ 294 h 294"/>
              <a:gd name="T10" fmla="*/ 11 w 351"/>
              <a:gd name="T11" fmla="*/ 240 h 294"/>
              <a:gd name="T12" fmla="*/ 3 w 351"/>
              <a:gd name="T13" fmla="*/ 224 h 294"/>
              <a:gd name="T14" fmla="*/ 19 w 351"/>
              <a:gd name="T15" fmla="*/ 215 h 294"/>
              <a:gd name="T16" fmla="*/ 188 w 351"/>
              <a:gd name="T17" fmla="*/ 267 h 294"/>
              <a:gd name="T18" fmla="*/ 330 w 351"/>
              <a:gd name="T19" fmla="*/ 202 h 294"/>
              <a:gd name="T20" fmla="*/ 347 w 351"/>
              <a:gd name="T21" fmla="*/ 209 h 294"/>
              <a:gd name="T22" fmla="*/ 188 w 351"/>
              <a:gd name="T23" fmla="*/ 213 h 294"/>
              <a:gd name="T24" fmla="*/ 19 w 351"/>
              <a:gd name="T25" fmla="*/ 161 h 294"/>
              <a:gd name="T26" fmla="*/ 3 w 351"/>
              <a:gd name="T27" fmla="*/ 170 h 294"/>
              <a:gd name="T28" fmla="*/ 11 w 351"/>
              <a:gd name="T29" fmla="*/ 187 h 294"/>
              <a:gd name="T30" fmla="*/ 185 w 351"/>
              <a:gd name="T31" fmla="*/ 240 h 294"/>
              <a:gd name="T32" fmla="*/ 189 w 351"/>
              <a:gd name="T33" fmla="*/ 241 h 294"/>
              <a:gd name="T34" fmla="*/ 194 w 351"/>
              <a:gd name="T35" fmla="*/ 240 h 294"/>
              <a:gd name="T36" fmla="*/ 341 w 351"/>
              <a:gd name="T37" fmla="*/ 173 h 294"/>
              <a:gd name="T38" fmla="*/ 347 w 351"/>
              <a:gd name="T39" fmla="*/ 155 h 294"/>
              <a:gd name="T40" fmla="*/ 330 w 351"/>
              <a:gd name="T41" fmla="*/ 149 h 294"/>
              <a:gd name="T42" fmla="*/ 188 w 351"/>
              <a:gd name="T43" fmla="*/ 213 h 294"/>
              <a:gd name="T44" fmla="*/ 2 w 351"/>
              <a:gd name="T45" fmla="*/ 121 h 294"/>
              <a:gd name="T46" fmla="*/ 10 w 351"/>
              <a:gd name="T47" fmla="*/ 109 h 294"/>
              <a:gd name="T48" fmla="*/ 108 w 351"/>
              <a:gd name="T49" fmla="*/ 67 h 294"/>
              <a:gd name="T50" fmla="*/ 136 w 351"/>
              <a:gd name="T51" fmla="*/ 14 h 294"/>
              <a:gd name="T52" fmla="*/ 141 w 351"/>
              <a:gd name="T53" fmla="*/ 3 h 294"/>
              <a:gd name="T54" fmla="*/ 152 w 351"/>
              <a:gd name="T55" fmla="*/ 1 h 294"/>
              <a:gd name="T56" fmla="*/ 325 w 351"/>
              <a:gd name="T57" fmla="*/ 43 h 294"/>
              <a:gd name="T58" fmla="*/ 335 w 351"/>
              <a:gd name="T59" fmla="*/ 56 h 294"/>
              <a:gd name="T60" fmla="*/ 335 w 351"/>
              <a:gd name="T61" fmla="*/ 58 h 294"/>
              <a:gd name="T62" fmla="*/ 287 w 351"/>
              <a:gd name="T63" fmla="*/ 144 h 294"/>
              <a:gd name="T64" fmla="*/ 194 w 351"/>
              <a:gd name="T65" fmla="*/ 186 h 294"/>
              <a:gd name="T66" fmla="*/ 189 w 351"/>
              <a:gd name="T67" fmla="*/ 187 h 294"/>
              <a:gd name="T68" fmla="*/ 185 w 351"/>
              <a:gd name="T69" fmla="*/ 187 h 294"/>
              <a:gd name="T70" fmla="*/ 11 w 351"/>
              <a:gd name="T71" fmla="*/ 134 h 294"/>
              <a:gd name="T72" fmla="*/ 2 w 351"/>
              <a:gd name="T73" fmla="*/ 121 h 294"/>
              <a:gd name="T74" fmla="*/ 54 w 351"/>
              <a:gd name="T75" fmla="*/ 119 h 294"/>
              <a:gd name="T76" fmla="*/ 188 w 351"/>
              <a:gd name="T77" fmla="*/ 160 h 294"/>
              <a:gd name="T78" fmla="*/ 276 w 351"/>
              <a:gd name="T79" fmla="*/ 120 h 294"/>
              <a:gd name="T80" fmla="*/ 308 w 351"/>
              <a:gd name="T81" fmla="*/ 67 h 294"/>
              <a:gd name="T82" fmla="*/ 162 w 351"/>
              <a:gd name="T83" fmla="*/ 31 h 294"/>
              <a:gd name="T84" fmla="*/ 118 w 351"/>
              <a:gd name="T85" fmla="*/ 92 h 294"/>
              <a:gd name="T86" fmla="*/ 54 w 351"/>
              <a:gd name="T87" fmla="*/ 11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1" h="294">
                <a:moveTo>
                  <a:pt x="347" y="209"/>
                </a:moveTo>
                <a:cubicBezTo>
                  <a:pt x="351" y="215"/>
                  <a:pt x="348" y="223"/>
                  <a:pt x="341" y="226"/>
                </a:cubicBezTo>
                <a:lnTo>
                  <a:pt x="194" y="293"/>
                </a:lnTo>
                <a:cubicBezTo>
                  <a:pt x="192" y="294"/>
                  <a:pt x="191" y="294"/>
                  <a:pt x="189" y="294"/>
                </a:cubicBezTo>
                <a:cubicBezTo>
                  <a:pt x="187" y="294"/>
                  <a:pt x="186" y="294"/>
                  <a:pt x="185" y="294"/>
                </a:cubicBezTo>
                <a:lnTo>
                  <a:pt x="11" y="240"/>
                </a:lnTo>
                <a:cubicBezTo>
                  <a:pt x="4" y="238"/>
                  <a:pt x="0" y="231"/>
                  <a:pt x="3" y="224"/>
                </a:cubicBezTo>
                <a:cubicBezTo>
                  <a:pt x="5" y="217"/>
                  <a:pt x="12" y="213"/>
                  <a:pt x="19" y="215"/>
                </a:cubicBezTo>
                <a:lnTo>
                  <a:pt x="188" y="267"/>
                </a:lnTo>
                <a:lnTo>
                  <a:pt x="330" y="202"/>
                </a:lnTo>
                <a:cubicBezTo>
                  <a:pt x="337" y="199"/>
                  <a:pt x="344" y="202"/>
                  <a:pt x="347" y="209"/>
                </a:cubicBezTo>
                <a:close/>
                <a:moveTo>
                  <a:pt x="188" y="213"/>
                </a:moveTo>
                <a:lnTo>
                  <a:pt x="19" y="161"/>
                </a:lnTo>
                <a:cubicBezTo>
                  <a:pt x="12" y="159"/>
                  <a:pt x="5" y="163"/>
                  <a:pt x="3" y="170"/>
                </a:cubicBezTo>
                <a:cubicBezTo>
                  <a:pt x="0" y="177"/>
                  <a:pt x="4" y="185"/>
                  <a:pt x="11" y="187"/>
                </a:cubicBezTo>
                <a:lnTo>
                  <a:pt x="185" y="240"/>
                </a:lnTo>
                <a:cubicBezTo>
                  <a:pt x="186" y="241"/>
                  <a:pt x="187" y="241"/>
                  <a:pt x="189" y="241"/>
                </a:cubicBezTo>
                <a:cubicBezTo>
                  <a:pt x="191" y="241"/>
                  <a:pt x="192" y="240"/>
                  <a:pt x="194" y="240"/>
                </a:cubicBezTo>
                <a:lnTo>
                  <a:pt x="341" y="173"/>
                </a:lnTo>
                <a:cubicBezTo>
                  <a:pt x="348" y="170"/>
                  <a:pt x="351" y="162"/>
                  <a:pt x="347" y="155"/>
                </a:cubicBezTo>
                <a:cubicBezTo>
                  <a:pt x="344" y="149"/>
                  <a:pt x="337" y="146"/>
                  <a:pt x="330" y="149"/>
                </a:cubicBezTo>
                <a:lnTo>
                  <a:pt x="188" y="213"/>
                </a:lnTo>
                <a:close/>
                <a:moveTo>
                  <a:pt x="2" y="121"/>
                </a:moveTo>
                <a:cubicBezTo>
                  <a:pt x="2" y="116"/>
                  <a:pt x="5" y="111"/>
                  <a:pt x="10" y="109"/>
                </a:cubicBezTo>
                <a:lnTo>
                  <a:pt x="108" y="67"/>
                </a:lnTo>
                <a:cubicBezTo>
                  <a:pt x="127" y="59"/>
                  <a:pt x="136" y="49"/>
                  <a:pt x="136" y="14"/>
                </a:cubicBezTo>
                <a:cubicBezTo>
                  <a:pt x="136" y="10"/>
                  <a:pt x="138" y="6"/>
                  <a:pt x="141" y="3"/>
                </a:cubicBezTo>
                <a:cubicBezTo>
                  <a:pt x="144" y="1"/>
                  <a:pt x="148" y="0"/>
                  <a:pt x="152" y="1"/>
                </a:cubicBezTo>
                <a:lnTo>
                  <a:pt x="325" y="43"/>
                </a:lnTo>
                <a:cubicBezTo>
                  <a:pt x="331" y="45"/>
                  <a:pt x="335" y="50"/>
                  <a:pt x="335" y="56"/>
                </a:cubicBezTo>
                <a:lnTo>
                  <a:pt x="335" y="58"/>
                </a:lnTo>
                <a:cubicBezTo>
                  <a:pt x="335" y="98"/>
                  <a:pt x="335" y="124"/>
                  <a:pt x="287" y="144"/>
                </a:cubicBezTo>
                <a:cubicBezTo>
                  <a:pt x="254" y="158"/>
                  <a:pt x="195" y="186"/>
                  <a:pt x="194" y="186"/>
                </a:cubicBezTo>
                <a:cubicBezTo>
                  <a:pt x="193" y="187"/>
                  <a:pt x="191" y="187"/>
                  <a:pt x="189" y="187"/>
                </a:cubicBezTo>
                <a:cubicBezTo>
                  <a:pt x="187" y="187"/>
                  <a:pt x="186" y="187"/>
                  <a:pt x="185" y="187"/>
                </a:cubicBezTo>
                <a:lnTo>
                  <a:pt x="11" y="134"/>
                </a:lnTo>
                <a:cubicBezTo>
                  <a:pt x="6" y="132"/>
                  <a:pt x="2" y="127"/>
                  <a:pt x="2" y="121"/>
                </a:cubicBezTo>
                <a:close/>
                <a:moveTo>
                  <a:pt x="54" y="119"/>
                </a:moveTo>
                <a:lnTo>
                  <a:pt x="188" y="160"/>
                </a:lnTo>
                <a:cubicBezTo>
                  <a:pt x="202" y="153"/>
                  <a:pt x="248" y="131"/>
                  <a:pt x="276" y="120"/>
                </a:cubicBezTo>
                <a:cubicBezTo>
                  <a:pt x="306" y="107"/>
                  <a:pt x="308" y="98"/>
                  <a:pt x="308" y="67"/>
                </a:cubicBezTo>
                <a:lnTo>
                  <a:pt x="162" y="31"/>
                </a:lnTo>
                <a:cubicBezTo>
                  <a:pt x="159" y="58"/>
                  <a:pt x="149" y="79"/>
                  <a:pt x="118" y="92"/>
                </a:cubicBezTo>
                <a:lnTo>
                  <a:pt x="54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paper-and-pen-tools_38295">
            <a:extLst>
              <a:ext uri="{FF2B5EF4-FFF2-40B4-BE49-F238E27FC236}">
                <a16:creationId xmlns:a16="http://schemas.microsoft.com/office/drawing/2014/main" id="{B17C0EE7-E3D9-A37B-AD49-9182DE1D491B}"/>
              </a:ext>
            </a:extLst>
          </p:cNvPr>
          <p:cNvSpPr/>
          <p:nvPr/>
        </p:nvSpPr>
        <p:spPr>
          <a:xfrm>
            <a:off x="4524430" y="2088916"/>
            <a:ext cx="609685" cy="601195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silhouette-with-document_62784">
            <a:extLst>
              <a:ext uri="{FF2B5EF4-FFF2-40B4-BE49-F238E27FC236}">
                <a16:creationId xmlns:a16="http://schemas.microsoft.com/office/drawing/2014/main" id="{1354C160-26E7-F246-150F-A14821704321}"/>
              </a:ext>
            </a:extLst>
          </p:cNvPr>
          <p:cNvSpPr/>
          <p:nvPr/>
        </p:nvSpPr>
        <p:spPr>
          <a:xfrm>
            <a:off x="1995619" y="2125523"/>
            <a:ext cx="609685" cy="527983"/>
          </a:xfrm>
          <a:custGeom>
            <a:avLst/>
            <a:gdLst>
              <a:gd name="connsiteX0" fmla="*/ 332825 w 599014"/>
              <a:gd name="connsiteY0" fmla="*/ 323318 h 518742"/>
              <a:gd name="connsiteX1" fmla="*/ 480885 w 599014"/>
              <a:gd name="connsiteY1" fmla="*/ 323318 h 518742"/>
              <a:gd name="connsiteX2" fmla="*/ 508708 w 599014"/>
              <a:gd name="connsiteY2" fmla="*/ 351111 h 518742"/>
              <a:gd name="connsiteX3" fmla="*/ 480885 w 599014"/>
              <a:gd name="connsiteY3" fmla="*/ 378903 h 518742"/>
              <a:gd name="connsiteX4" fmla="*/ 332825 w 599014"/>
              <a:gd name="connsiteY4" fmla="*/ 378903 h 518742"/>
              <a:gd name="connsiteX5" fmla="*/ 305002 w 599014"/>
              <a:gd name="connsiteY5" fmla="*/ 351111 h 518742"/>
              <a:gd name="connsiteX6" fmla="*/ 332825 w 599014"/>
              <a:gd name="connsiteY6" fmla="*/ 323318 h 518742"/>
              <a:gd name="connsiteX7" fmla="*/ 332825 w 599014"/>
              <a:gd name="connsiteY7" fmla="*/ 230145 h 518742"/>
              <a:gd name="connsiteX8" fmla="*/ 480885 w 599014"/>
              <a:gd name="connsiteY8" fmla="*/ 230145 h 518742"/>
              <a:gd name="connsiteX9" fmla="*/ 508708 w 599014"/>
              <a:gd name="connsiteY9" fmla="*/ 257937 h 518742"/>
              <a:gd name="connsiteX10" fmla="*/ 480885 w 599014"/>
              <a:gd name="connsiteY10" fmla="*/ 285730 h 518742"/>
              <a:gd name="connsiteX11" fmla="*/ 332825 w 599014"/>
              <a:gd name="connsiteY11" fmla="*/ 285730 h 518742"/>
              <a:gd name="connsiteX12" fmla="*/ 305002 w 599014"/>
              <a:gd name="connsiteY12" fmla="*/ 257937 h 518742"/>
              <a:gd name="connsiteX13" fmla="*/ 332825 w 599014"/>
              <a:gd name="connsiteY13" fmla="*/ 230145 h 518742"/>
              <a:gd name="connsiteX14" fmla="*/ 24843 w 599014"/>
              <a:gd name="connsiteY14" fmla="*/ 151784 h 518742"/>
              <a:gd name="connsiteX15" fmla="*/ 183839 w 599014"/>
              <a:gd name="connsiteY15" fmla="*/ 151784 h 518742"/>
              <a:gd name="connsiteX16" fmla="*/ 207688 w 599014"/>
              <a:gd name="connsiteY16" fmla="*/ 176583 h 518742"/>
              <a:gd name="connsiteX17" fmla="*/ 207688 w 599014"/>
              <a:gd name="connsiteY17" fmla="*/ 329348 h 518742"/>
              <a:gd name="connsiteX18" fmla="*/ 182845 w 599014"/>
              <a:gd name="connsiteY18" fmla="*/ 354147 h 518742"/>
              <a:gd name="connsiteX19" fmla="*/ 163964 w 599014"/>
              <a:gd name="connsiteY19" fmla="*/ 344227 h 518742"/>
              <a:gd name="connsiteX20" fmla="*/ 155021 w 599014"/>
              <a:gd name="connsiteY20" fmla="*/ 494016 h 518742"/>
              <a:gd name="connsiteX21" fmla="*/ 129184 w 599014"/>
              <a:gd name="connsiteY21" fmla="*/ 516831 h 518742"/>
              <a:gd name="connsiteX22" fmla="*/ 78504 w 599014"/>
              <a:gd name="connsiteY22" fmla="*/ 516831 h 518742"/>
              <a:gd name="connsiteX23" fmla="*/ 53661 w 599014"/>
              <a:gd name="connsiteY23" fmla="*/ 494016 h 518742"/>
              <a:gd name="connsiteX24" fmla="*/ 43724 w 599014"/>
              <a:gd name="connsiteY24" fmla="*/ 345219 h 518742"/>
              <a:gd name="connsiteX25" fmla="*/ 24843 w 599014"/>
              <a:gd name="connsiteY25" fmla="*/ 354147 h 518742"/>
              <a:gd name="connsiteX26" fmla="*/ 994 w 599014"/>
              <a:gd name="connsiteY26" fmla="*/ 329348 h 518742"/>
              <a:gd name="connsiteX27" fmla="*/ 0 w 599014"/>
              <a:gd name="connsiteY27" fmla="*/ 176583 h 518742"/>
              <a:gd name="connsiteX28" fmla="*/ 24843 w 599014"/>
              <a:gd name="connsiteY28" fmla="*/ 151784 h 518742"/>
              <a:gd name="connsiteX29" fmla="*/ 332825 w 599014"/>
              <a:gd name="connsiteY29" fmla="*/ 137928 h 518742"/>
              <a:gd name="connsiteX30" fmla="*/ 480885 w 599014"/>
              <a:gd name="connsiteY30" fmla="*/ 137928 h 518742"/>
              <a:gd name="connsiteX31" fmla="*/ 508708 w 599014"/>
              <a:gd name="connsiteY31" fmla="*/ 165721 h 518742"/>
              <a:gd name="connsiteX32" fmla="*/ 480885 w 599014"/>
              <a:gd name="connsiteY32" fmla="*/ 193513 h 518742"/>
              <a:gd name="connsiteX33" fmla="*/ 332825 w 599014"/>
              <a:gd name="connsiteY33" fmla="*/ 193513 h 518742"/>
              <a:gd name="connsiteX34" fmla="*/ 305002 w 599014"/>
              <a:gd name="connsiteY34" fmla="*/ 165721 h 518742"/>
              <a:gd name="connsiteX35" fmla="*/ 332825 w 599014"/>
              <a:gd name="connsiteY35" fmla="*/ 137928 h 518742"/>
              <a:gd name="connsiteX36" fmla="*/ 347698 w 599014"/>
              <a:gd name="connsiteY36" fmla="*/ 55512 h 518742"/>
              <a:gd name="connsiteX37" fmla="*/ 347698 w 599014"/>
              <a:gd name="connsiteY37" fmla="*/ 61464 h 518742"/>
              <a:gd name="connsiteX38" fmla="*/ 283131 w 599014"/>
              <a:gd name="connsiteY38" fmla="*/ 124947 h 518742"/>
              <a:gd name="connsiteX39" fmla="*/ 276178 w 599014"/>
              <a:gd name="connsiteY39" fmla="*/ 124947 h 518742"/>
              <a:gd name="connsiteX40" fmla="*/ 276178 w 599014"/>
              <a:gd name="connsiteY40" fmla="*/ 456251 h 518742"/>
              <a:gd name="connsiteX41" fmla="*/ 283131 w 599014"/>
              <a:gd name="connsiteY41" fmla="*/ 463194 h 518742"/>
              <a:gd name="connsiteX42" fmla="*/ 536433 w 599014"/>
              <a:gd name="connsiteY42" fmla="*/ 463194 h 518742"/>
              <a:gd name="connsiteX43" fmla="*/ 543387 w 599014"/>
              <a:gd name="connsiteY43" fmla="*/ 456251 h 518742"/>
              <a:gd name="connsiteX44" fmla="*/ 542394 w 599014"/>
              <a:gd name="connsiteY44" fmla="*/ 62455 h 518742"/>
              <a:gd name="connsiteX45" fmla="*/ 536433 w 599014"/>
              <a:gd name="connsiteY45" fmla="*/ 55512 h 518742"/>
              <a:gd name="connsiteX46" fmla="*/ 337765 w 599014"/>
              <a:gd name="connsiteY46" fmla="*/ 956 h 518742"/>
              <a:gd name="connsiteX47" fmla="*/ 537427 w 599014"/>
              <a:gd name="connsiteY47" fmla="*/ 956 h 518742"/>
              <a:gd name="connsiteX48" fmla="*/ 599014 w 599014"/>
              <a:gd name="connsiteY48" fmla="*/ 62455 h 518742"/>
              <a:gd name="connsiteX49" fmla="*/ 599014 w 599014"/>
              <a:gd name="connsiteY49" fmla="*/ 456251 h 518742"/>
              <a:gd name="connsiteX50" fmla="*/ 537427 w 599014"/>
              <a:gd name="connsiteY50" fmla="*/ 518742 h 518742"/>
              <a:gd name="connsiteX51" fmla="*/ 283131 w 599014"/>
              <a:gd name="connsiteY51" fmla="*/ 518742 h 518742"/>
              <a:gd name="connsiteX52" fmla="*/ 221544 w 599014"/>
              <a:gd name="connsiteY52" fmla="*/ 456251 h 518742"/>
              <a:gd name="connsiteX53" fmla="*/ 221544 w 599014"/>
              <a:gd name="connsiteY53" fmla="*/ 117011 h 518742"/>
              <a:gd name="connsiteX54" fmla="*/ 237437 w 599014"/>
              <a:gd name="connsiteY54" fmla="*/ 79318 h 518742"/>
              <a:gd name="connsiteX55" fmla="*/ 298031 w 599014"/>
              <a:gd name="connsiteY55" fmla="*/ 17819 h 518742"/>
              <a:gd name="connsiteX56" fmla="*/ 301011 w 599014"/>
              <a:gd name="connsiteY56" fmla="*/ 15835 h 518742"/>
              <a:gd name="connsiteX57" fmla="*/ 337765 w 599014"/>
              <a:gd name="connsiteY57" fmla="*/ 956 h 518742"/>
              <a:gd name="connsiteX58" fmla="*/ 104322 w 599014"/>
              <a:gd name="connsiteY58" fmla="*/ 0 h 518742"/>
              <a:gd name="connsiteX59" fmla="*/ 171853 w 599014"/>
              <a:gd name="connsiteY59" fmla="*/ 67929 h 518742"/>
              <a:gd name="connsiteX60" fmla="*/ 104322 w 599014"/>
              <a:gd name="connsiteY60" fmla="*/ 135858 h 518742"/>
              <a:gd name="connsiteX61" fmla="*/ 36791 w 599014"/>
              <a:gd name="connsiteY61" fmla="*/ 67929 h 518742"/>
              <a:gd name="connsiteX62" fmla="*/ 104322 w 599014"/>
              <a:gd name="connsiteY62" fmla="*/ 0 h 518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99014" h="518742">
                <a:moveTo>
                  <a:pt x="332825" y="323318"/>
                </a:moveTo>
                <a:lnTo>
                  <a:pt x="480885" y="323318"/>
                </a:lnTo>
                <a:cubicBezTo>
                  <a:pt x="495790" y="323318"/>
                  <a:pt x="507714" y="335229"/>
                  <a:pt x="508708" y="351111"/>
                </a:cubicBezTo>
                <a:cubicBezTo>
                  <a:pt x="508708" y="365999"/>
                  <a:pt x="495790" y="378903"/>
                  <a:pt x="480885" y="378903"/>
                </a:cubicBezTo>
                <a:lnTo>
                  <a:pt x="332825" y="378903"/>
                </a:lnTo>
                <a:cubicBezTo>
                  <a:pt x="317920" y="378903"/>
                  <a:pt x="305002" y="365999"/>
                  <a:pt x="305002" y="351111"/>
                </a:cubicBezTo>
                <a:cubicBezTo>
                  <a:pt x="305002" y="335229"/>
                  <a:pt x="317920" y="323318"/>
                  <a:pt x="332825" y="323318"/>
                </a:cubicBezTo>
                <a:close/>
                <a:moveTo>
                  <a:pt x="332825" y="230145"/>
                </a:moveTo>
                <a:lnTo>
                  <a:pt x="480885" y="230145"/>
                </a:lnTo>
                <a:cubicBezTo>
                  <a:pt x="495790" y="230145"/>
                  <a:pt x="508708" y="243049"/>
                  <a:pt x="508708" y="257937"/>
                </a:cubicBezTo>
                <a:cubicBezTo>
                  <a:pt x="508708" y="273819"/>
                  <a:pt x="495790" y="285730"/>
                  <a:pt x="480885" y="285730"/>
                </a:cubicBezTo>
                <a:lnTo>
                  <a:pt x="332825" y="285730"/>
                </a:lnTo>
                <a:cubicBezTo>
                  <a:pt x="317920" y="285730"/>
                  <a:pt x="305002" y="273819"/>
                  <a:pt x="305002" y="257937"/>
                </a:cubicBezTo>
                <a:cubicBezTo>
                  <a:pt x="305002" y="243049"/>
                  <a:pt x="317920" y="230145"/>
                  <a:pt x="332825" y="230145"/>
                </a:cubicBezTo>
                <a:close/>
                <a:moveTo>
                  <a:pt x="24843" y="151784"/>
                </a:moveTo>
                <a:cubicBezTo>
                  <a:pt x="34780" y="151784"/>
                  <a:pt x="183839" y="151784"/>
                  <a:pt x="183839" y="151784"/>
                </a:cubicBezTo>
                <a:cubicBezTo>
                  <a:pt x="196757" y="151784"/>
                  <a:pt x="207688" y="163688"/>
                  <a:pt x="207688" y="176583"/>
                </a:cubicBezTo>
                <a:lnTo>
                  <a:pt x="207688" y="329348"/>
                </a:lnTo>
                <a:cubicBezTo>
                  <a:pt x="207688" y="342243"/>
                  <a:pt x="196757" y="354147"/>
                  <a:pt x="182845" y="354147"/>
                </a:cubicBezTo>
                <a:cubicBezTo>
                  <a:pt x="175889" y="354147"/>
                  <a:pt x="168933" y="350179"/>
                  <a:pt x="163964" y="344227"/>
                </a:cubicBezTo>
                <a:lnTo>
                  <a:pt x="155021" y="494016"/>
                </a:lnTo>
                <a:cubicBezTo>
                  <a:pt x="154027" y="506911"/>
                  <a:pt x="143096" y="516831"/>
                  <a:pt x="129184" y="516831"/>
                </a:cubicBezTo>
                <a:lnTo>
                  <a:pt x="78504" y="516831"/>
                </a:lnTo>
                <a:cubicBezTo>
                  <a:pt x="65586" y="516831"/>
                  <a:pt x="54655" y="506911"/>
                  <a:pt x="53661" y="494016"/>
                </a:cubicBezTo>
                <a:lnTo>
                  <a:pt x="43724" y="345219"/>
                </a:lnTo>
                <a:cubicBezTo>
                  <a:pt x="39749" y="350179"/>
                  <a:pt x="32793" y="354147"/>
                  <a:pt x="24843" y="354147"/>
                </a:cubicBezTo>
                <a:cubicBezTo>
                  <a:pt x="11925" y="354147"/>
                  <a:pt x="994" y="343235"/>
                  <a:pt x="994" y="329348"/>
                </a:cubicBezTo>
                <a:lnTo>
                  <a:pt x="0" y="176583"/>
                </a:lnTo>
                <a:cubicBezTo>
                  <a:pt x="0" y="162696"/>
                  <a:pt x="10931" y="151784"/>
                  <a:pt x="24843" y="151784"/>
                </a:cubicBezTo>
                <a:close/>
                <a:moveTo>
                  <a:pt x="332825" y="137928"/>
                </a:moveTo>
                <a:lnTo>
                  <a:pt x="480885" y="137928"/>
                </a:lnTo>
                <a:cubicBezTo>
                  <a:pt x="495790" y="137928"/>
                  <a:pt x="508708" y="149839"/>
                  <a:pt x="508708" y="165721"/>
                </a:cubicBezTo>
                <a:cubicBezTo>
                  <a:pt x="508708" y="180609"/>
                  <a:pt x="495790" y="193513"/>
                  <a:pt x="480885" y="193513"/>
                </a:cubicBezTo>
                <a:lnTo>
                  <a:pt x="332825" y="193513"/>
                </a:lnTo>
                <a:cubicBezTo>
                  <a:pt x="317920" y="193513"/>
                  <a:pt x="305002" y="180609"/>
                  <a:pt x="305002" y="165721"/>
                </a:cubicBezTo>
                <a:cubicBezTo>
                  <a:pt x="305002" y="149839"/>
                  <a:pt x="317920" y="137928"/>
                  <a:pt x="332825" y="137928"/>
                </a:cubicBezTo>
                <a:close/>
                <a:moveTo>
                  <a:pt x="347698" y="55512"/>
                </a:moveTo>
                <a:lnTo>
                  <a:pt x="347698" y="61464"/>
                </a:lnTo>
                <a:cubicBezTo>
                  <a:pt x="347698" y="96181"/>
                  <a:pt x="318892" y="124947"/>
                  <a:pt x="283131" y="124947"/>
                </a:cubicBezTo>
                <a:lnTo>
                  <a:pt x="276178" y="124947"/>
                </a:lnTo>
                <a:lnTo>
                  <a:pt x="276178" y="456251"/>
                </a:lnTo>
                <a:cubicBezTo>
                  <a:pt x="276178" y="460218"/>
                  <a:pt x="279158" y="463194"/>
                  <a:pt x="283131" y="463194"/>
                </a:cubicBezTo>
                <a:lnTo>
                  <a:pt x="536433" y="463194"/>
                </a:lnTo>
                <a:cubicBezTo>
                  <a:pt x="540407" y="463194"/>
                  <a:pt x="543387" y="460218"/>
                  <a:pt x="543387" y="456251"/>
                </a:cubicBezTo>
                <a:lnTo>
                  <a:pt x="542394" y="62455"/>
                </a:lnTo>
                <a:cubicBezTo>
                  <a:pt x="542394" y="58488"/>
                  <a:pt x="540407" y="55512"/>
                  <a:pt x="536433" y="55512"/>
                </a:cubicBezTo>
                <a:close/>
                <a:moveTo>
                  <a:pt x="337765" y="956"/>
                </a:moveTo>
                <a:lnTo>
                  <a:pt x="537427" y="956"/>
                </a:lnTo>
                <a:cubicBezTo>
                  <a:pt x="571200" y="956"/>
                  <a:pt x="599014" y="27738"/>
                  <a:pt x="599014" y="62455"/>
                </a:cubicBezTo>
                <a:lnTo>
                  <a:pt x="599014" y="456251"/>
                </a:lnTo>
                <a:cubicBezTo>
                  <a:pt x="599014" y="489976"/>
                  <a:pt x="571200" y="518742"/>
                  <a:pt x="537427" y="518742"/>
                </a:cubicBezTo>
                <a:lnTo>
                  <a:pt x="283131" y="518742"/>
                </a:lnTo>
                <a:cubicBezTo>
                  <a:pt x="249358" y="518742"/>
                  <a:pt x="221544" y="489976"/>
                  <a:pt x="221544" y="456251"/>
                </a:cubicBezTo>
                <a:lnTo>
                  <a:pt x="221544" y="117011"/>
                </a:lnTo>
                <a:cubicBezTo>
                  <a:pt x="221544" y="103125"/>
                  <a:pt x="226511" y="89238"/>
                  <a:pt x="237437" y="79318"/>
                </a:cubicBezTo>
                <a:cubicBezTo>
                  <a:pt x="257304" y="58488"/>
                  <a:pt x="278164" y="38649"/>
                  <a:pt x="298031" y="17819"/>
                </a:cubicBezTo>
                <a:cubicBezTo>
                  <a:pt x="298031" y="17819"/>
                  <a:pt x="299025" y="16827"/>
                  <a:pt x="301011" y="15835"/>
                </a:cubicBezTo>
                <a:cubicBezTo>
                  <a:pt x="310945" y="5916"/>
                  <a:pt x="323858" y="956"/>
                  <a:pt x="337765" y="956"/>
                </a:cubicBezTo>
                <a:close/>
                <a:moveTo>
                  <a:pt x="104322" y="0"/>
                </a:moveTo>
                <a:cubicBezTo>
                  <a:pt x="141618" y="0"/>
                  <a:pt x="171853" y="30413"/>
                  <a:pt x="171853" y="67929"/>
                </a:cubicBezTo>
                <a:cubicBezTo>
                  <a:pt x="171853" y="105445"/>
                  <a:pt x="141618" y="135858"/>
                  <a:pt x="104322" y="135858"/>
                </a:cubicBezTo>
                <a:cubicBezTo>
                  <a:pt x="67026" y="135858"/>
                  <a:pt x="36791" y="105445"/>
                  <a:pt x="36791" y="67929"/>
                </a:cubicBezTo>
                <a:cubicBezTo>
                  <a:pt x="36791" y="30413"/>
                  <a:pt x="67026" y="0"/>
                  <a:pt x="1043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D2E546E-9181-1EDA-D48E-297E2DE88648}"/>
              </a:ext>
            </a:extLst>
          </p:cNvPr>
          <p:cNvGrpSpPr/>
          <p:nvPr/>
        </p:nvGrpSpPr>
        <p:grpSpPr>
          <a:xfrm>
            <a:off x="3898155" y="3357661"/>
            <a:ext cx="1862233" cy="1538883"/>
            <a:chOff x="1369345" y="3648755"/>
            <a:chExt cx="1862233" cy="1538883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B8587FD-DD72-5873-225E-417C67F832BD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B625356-621D-5328-C19C-B2722B57C098}"/>
                </a:ext>
              </a:extLst>
            </p:cNvPr>
            <p:cNvSpPr txBox="1"/>
            <p:nvPr/>
          </p:nvSpPr>
          <p:spPr>
            <a:xfrm>
              <a:off x="1369345" y="4018087"/>
              <a:ext cx="186223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B15F349-354D-7728-686C-36B9F66383AB}"/>
              </a:ext>
            </a:extLst>
          </p:cNvPr>
          <p:cNvGrpSpPr/>
          <p:nvPr/>
        </p:nvGrpSpPr>
        <p:grpSpPr>
          <a:xfrm>
            <a:off x="6426965" y="3357661"/>
            <a:ext cx="1862233" cy="1538883"/>
            <a:chOff x="1369345" y="3648755"/>
            <a:chExt cx="1862233" cy="1538883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8B381E3-537F-E896-0188-A975AA63F17E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62A9356-4BCD-E3D0-90B8-B36D18237CA4}"/>
                </a:ext>
              </a:extLst>
            </p:cNvPr>
            <p:cNvSpPr txBox="1"/>
            <p:nvPr/>
          </p:nvSpPr>
          <p:spPr>
            <a:xfrm>
              <a:off x="1369345" y="4018087"/>
              <a:ext cx="186223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60B627D-9492-A76C-CA23-21469FACCB65}"/>
              </a:ext>
            </a:extLst>
          </p:cNvPr>
          <p:cNvGrpSpPr/>
          <p:nvPr/>
        </p:nvGrpSpPr>
        <p:grpSpPr>
          <a:xfrm>
            <a:off x="8955775" y="3357661"/>
            <a:ext cx="1862233" cy="1538883"/>
            <a:chOff x="1369345" y="3648755"/>
            <a:chExt cx="1862233" cy="153888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34C49F-4162-961F-E316-D5E0E8224FFD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9C63922-875D-636D-7B14-E9A401CD06A7}"/>
                </a:ext>
              </a:extLst>
            </p:cNvPr>
            <p:cNvSpPr txBox="1"/>
            <p:nvPr/>
          </p:nvSpPr>
          <p:spPr>
            <a:xfrm>
              <a:off x="1369345" y="4018087"/>
              <a:ext cx="186223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288102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A9D403F-1E11-28BC-B2BF-D2EB4583899C}"/>
              </a:ext>
            </a:extLst>
          </p:cNvPr>
          <p:cNvGrpSpPr/>
          <p:nvPr/>
        </p:nvGrpSpPr>
        <p:grpSpPr>
          <a:xfrm>
            <a:off x="3892212" y="1173183"/>
            <a:ext cx="4342471" cy="3911598"/>
            <a:chOff x="4796515" y="2169887"/>
            <a:chExt cx="2665636" cy="3911598"/>
          </a:xfrm>
          <a:effectLst>
            <a:reflection blurRad="6350" stA="28000" endPos="38500" dist="50800" dir="5400000" sy="-100000" algn="bl" rotWithShape="0"/>
          </a:effectLst>
        </p:grpSpPr>
        <p:sp>
          <p:nvSpPr>
            <p:cNvPr id="8" name="上箭头 7"/>
            <p:cNvSpPr/>
            <p:nvPr/>
          </p:nvSpPr>
          <p:spPr>
            <a:xfrm>
              <a:off x="4796515" y="2699655"/>
              <a:ext cx="820057" cy="3367314"/>
            </a:xfrm>
            <a:prstGeom prst="upArrow">
              <a:avLst>
                <a:gd name="adj1" fmla="val 50000"/>
                <a:gd name="adj2" fmla="val 180974"/>
              </a:avLst>
            </a:prstGeom>
            <a:solidFill>
              <a:srgbClr val="C3AC7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上箭头 8"/>
            <p:cNvSpPr/>
            <p:nvPr/>
          </p:nvSpPr>
          <p:spPr>
            <a:xfrm>
              <a:off x="6642094" y="3207656"/>
              <a:ext cx="820057" cy="2873828"/>
            </a:xfrm>
            <a:prstGeom prst="upArrow">
              <a:avLst>
                <a:gd name="adj1" fmla="val 50000"/>
                <a:gd name="adj2" fmla="val 136429"/>
              </a:avLst>
            </a:prstGeom>
            <a:solidFill>
              <a:srgbClr val="5B83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上箭头 9"/>
            <p:cNvSpPr/>
            <p:nvPr/>
          </p:nvSpPr>
          <p:spPr>
            <a:xfrm>
              <a:off x="6068781" y="3715655"/>
              <a:ext cx="820057" cy="2365829"/>
            </a:xfrm>
            <a:prstGeom prst="upArrow">
              <a:avLst>
                <a:gd name="adj1" fmla="val 56519"/>
                <a:gd name="adj2" fmla="val 147759"/>
              </a:avLst>
            </a:prstGeom>
            <a:solidFill>
              <a:srgbClr val="C3AC7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上箭头 10"/>
            <p:cNvSpPr/>
            <p:nvPr/>
          </p:nvSpPr>
          <p:spPr>
            <a:xfrm>
              <a:off x="5359629" y="2169887"/>
              <a:ext cx="820057" cy="3911598"/>
            </a:xfrm>
            <a:prstGeom prst="upArrow">
              <a:avLst>
                <a:gd name="adj1" fmla="val 50000"/>
                <a:gd name="adj2" fmla="val 180974"/>
              </a:avLst>
            </a:prstGeom>
            <a:solidFill>
              <a:srgbClr val="5B83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E80CA77-AD18-1404-DFEA-36071AA315A9}"/>
              </a:ext>
            </a:extLst>
          </p:cNvPr>
          <p:cNvGrpSpPr/>
          <p:nvPr/>
        </p:nvGrpSpPr>
        <p:grpSpPr>
          <a:xfrm>
            <a:off x="921798" y="395384"/>
            <a:ext cx="3242330" cy="777799"/>
            <a:chOff x="950826" y="273641"/>
            <a:chExt cx="3242330" cy="77779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99D16BA-4D63-F3AF-E38A-235CC9AA39A2}"/>
                </a:ext>
              </a:extLst>
            </p:cNvPr>
            <p:cNvSpPr txBox="1"/>
            <p:nvPr/>
          </p:nvSpPr>
          <p:spPr>
            <a:xfrm>
              <a:off x="950826" y="273641"/>
              <a:ext cx="32423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研究背景及意义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F511FE6-7FC8-3391-E715-F8A8BC7EC557}"/>
                </a:ext>
              </a:extLst>
            </p:cNvPr>
            <p:cNvSpPr txBox="1"/>
            <p:nvPr/>
          </p:nvSpPr>
          <p:spPr>
            <a:xfrm>
              <a:off x="950826" y="712886"/>
              <a:ext cx="272920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A144EDF-0ADD-FF61-449F-001885AF6C27}"/>
              </a:ext>
            </a:extLst>
          </p:cNvPr>
          <p:cNvGrpSpPr/>
          <p:nvPr/>
        </p:nvGrpSpPr>
        <p:grpSpPr>
          <a:xfrm rot="5400000">
            <a:off x="404240" y="628682"/>
            <a:ext cx="532188" cy="252732"/>
            <a:chOff x="5635594" y="1198829"/>
            <a:chExt cx="969494" cy="46040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CE54942-B7FD-12E1-ABD8-8AEDEC0B9D30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183C6215-A69D-947C-43E8-7520672B8C36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E1C03A7-127E-FED4-67E8-87802C41C565}"/>
              </a:ext>
            </a:extLst>
          </p:cNvPr>
          <p:cNvGrpSpPr/>
          <p:nvPr/>
        </p:nvGrpSpPr>
        <p:grpSpPr>
          <a:xfrm>
            <a:off x="8339861" y="2321004"/>
            <a:ext cx="2796452" cy="1107996"/>
            <a:chOff x="1369345" y="3648755"/>
            <a:chExt cx="2796452" cy="110799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E4AFB40-72CE-DB0B-22E1-32C31528ADCE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D39FCD6-99D0-B54B-8B0F-135C2F944863}"/>
                </a:ext>
              </a:extLst>
            </p:cNvPr>
            <p:cNvSpPr txBox="1"/>
            <p:nvPr/>
          </p:nvSpPr>
          <p:spPr>
            <a:xfrm>
              <a:off x="1369345" y="4018087"/>
              <a:ext cx="2796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995563B-9C1E-E021-0B98-52DD29CE38BA}"/>
              </a:ext>
            </a:extLst>
          </p:cNvPr>
          <p:cNvGrpSpPr/>
          <p:nvPr/>
        </p:nvGrpSpPr>
        <p:grpSpPr>
          <a:xfrm>
            <a:off x="8339861" y="3798332"/>
            <a:ext cx="2796452" cy="1107996"/>
            <a:chOff x="1369345" y="3648755"/>
            <a:chExt cx="2796452" cy="110799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7E8AE72-6905-EF12-A02B-13E6916285FB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3DDA485-4C7B-2B78-1B88-18B06B809A89}"/>
                </a:ext>
              </a:extLst>
            </p:cNvPr>
            <p:cNvSpPr txBox="1"/>
            <p:nvPr/>
          </p:nvSpPr>
          <p:spPr>
            <a:xfrm>
              <a:off x="1369345" y="4018087"/>
              <a:ext cx="2796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2DEAEF5-471E-879F-EAB8-F6794457760E}"/>
              </a:ext>
            </a:extLst>
          </p:cNvPr>
          <p:cNvGrpSpPr/>
          <p:nvPr/>
        </p:nvGrpSpPr>
        <p:grpSpPr>
          <a:xfrm>
            <a:off x="1055688" y="2321004"/>
            <a:ext cx="2796452" cy="1107996"/>
            <a:chOff x="1369345" y="3648755"/>
            <a:chExt cx="2796452" cy="110799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B5503BC-E292-3CB0-CA99-38695795E7E6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1B906C1-5B11-944F-FEFD-DD52CBB61D43}"/>
                </a:ext>
              </a:extLst>
            </p:cNvPr>
            <p:cNvSpPr txBox="1"/>
            <p:nvPr/>
          </p:nvSpPr>
          <p:spPr>
            <a:xfrm>
              <a:off x="1369345" y="4018087"/>
              <a:ext cx="2796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AC2A97D-D93F-23FB-5404-CB971F621698}"/>
              </a:ext>
            </a:extLst>
          </p:cNvPr>
          <p:cNvGrpSpPr/>
          <p:nvPr/>
        </p:nvGrpSpPr>
        <p:grpSpPr>
          <a:xfrm>
            <a:off x="1055688" y="3798332"/>
            <a:ext cx="2796452" cy="1107996"/>
            <a:chOff x="1369345" y="3648755"/>
            <a:chExt cx="2796452" cy="110799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3D98C18-1136-8605-DEB1-4465E6CDE0C2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0E2BC3E-395F-7ABD-B2FA-974AE1B21487}"/>
                </a:ext>
              </a:extLst>
            </p:cNvPr>
            <p:cNvSpPr txBox="1"/>
            <p:nvPr/>
          </p:nvSpPr>
          <p:spPr>
            <a:xfrm>
              <a:off x="1369345" y="4018087"/>
              <a:ext cx="2796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39710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51433E3-E874-1C46-096E-8CBC896DB732}"/>
              </a:ext>
            </a:extLst>
          </p:cNvPr>
          <p:cNvSpPr/>
          <p:nvPr/>
        </p:nvSpPr>
        <p:spPr>
          <a:xfrm>
            <a:off x="5422408" y="-114300"/>
            <a:ext cx="7264892" cy="1973065"/>
          </a:xfrm>
          <a:custGeom>
            <a:avLst/>
            <a:gdLst>
              <a:gd name="connsiteX0" fmla="*/ 457692 w 7264892"/>
              <a:gd name="connsiteY0" fmla="*/ 0 h 1973065"/>
              <a:gd name="connsiteX1" fmla="*/ 492 w 7264892"/>
              <a:gd name="connsiteY1" fmla="*/ 774700 h 1973065"/>
              <a:gd name="connsiteX2" fmla="*/ 533892 w 7264892"/>
              <a:gd name="connsiteY2" fmla="*/ 1155700 h 1973065"/>
              <a:gd name="connsiteX3" fmla="*/ 1829292 w 7264892"/>
              <a:gd name="connsiteY3" fmla="*/ 1524000 h 1973065"/>
              <a:gd name="connsiteX4" fmla="*/ 3226292 w 7264892"/>
              <a:gd name="connsiteY4" fmla="*/ 1968500 h 1973065"/>
              <a:gd name="connsiteX5" fmla="*/ 5372592 w 7264892"/>
              <a:gd name="connsiteY5" fmla="*/ 1752600 h 1973065"/>
              <a:gd name="connsiteX6" fmla="*/ 7264892 w 7264892"/>
              <a:gd name="connsiteY6" fmla="*/ 1714500 h 1973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64892" h="1973065">
                <a:moveTo>
                  <a:pt x="457692" y="0"/>
                </a:moveTo>
                <a:cubicBezTo>
                  <a:pt x="222742" y="291041"/>
                  <a:pt x="-12208" y="582083"/>
                  <a:pt x="492" y="774700"/>
                </a:cubicBezTo>
                <a:cubicBezTo>
                  <a:pt x="13192" y="967317"/>
                  <a:pt x="229092" y="1030817"/>
                  <a:pt x="533892" y="1155700"/>
                </a:cubicBezTo>
                <a:cubicBezTo>
                  <a:pt x="838692" y="1280583"/>
                  <a:pt x="1380559" y="1388533"/>
                  <a:pt x="1829292" y="1524000"/>
                </a:cubicBezTo>
                <a:cubicBezTo>
                  <a:pt x="2278025" y="1659467"/>
                  <a:pt x="2635742" y="1930400"/>
                  <a:pt x="3226292" y="1968500"/>
                </a:cubicBezTo>
                <a:cubicBezTo>
                  <a:pt x="3816842" y="2006600"/>
                  <a:pt x="4699492" y="1794933"/>
                  <a:pt x="5372592" y="1752600"/>
                </a:cubicBezTo>
                <a:cubicBezTo>
                  <a:pt x="6045692" y="1710267"/>
                  <a:pt x="6655292" y="1712383"/>
                  <a:pt x="7264892" y="17145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45297AE-E1F7-45B8-A710-B9E5FC2D8187}"/>
              </a:ext>
            </a:extLst>
          </p:cNvPr>
          <p:cNvSpPr/>
          <p:nvPr/>
        </p:nvSpPr>
        <p:spPr>
          <a:xfrm>
            <a:off x="6766386" y="1"/>
            <a:ext cx="5425614" cy="2671209"/>
          </a:xfrm>
          <a:custGeom>
            <a:avLst/>
            <a:gdLst>
              <a:gd name="connsiteX0" fmla="*/ 0 w 5425614"/>
              <a:gd name="connsiteY0" fmla="*/ 0 h 2671209"/>
              <a:gd name="connsiteX1" fmla="*/ 5425614 w 5425614"/>
              <a:gd name="connsiteY1" fmla="*/ 0 h 2671209"/>
              <a:gd name="connsiteX2" fmla="*/ 5425614 w 5425614"/>
              <a:gd name="connsiteY2" fmla="*/ 2671209 h 2671209"/>
              <a:gd name="connsiteX3" fmla="*/ 5285517 w 5425614"/>
              <a:gd name="connsiteY3" fmla="*/ 2647156 h 2671209"/>
              <a:gd name="connsiteX4" fmla="*/ 4777914 w 5425614"/>
              <a:gd name="connsiteY4" fmla="*/ 2501900 h 2671209"/>
              <a:gd name="connsiteX5" fmla="*/ 3876214 w 5425614"/>
              <a:gd name="connsiteY5" fmla="*/ 1943100 h 2671209"/>
              <a:gd name="connsiteX6" fmla="*/ 1653714 w 5425614"/>
              <a:gd name="connsiteY6" fmla="*/ 1155700 h 2671209"/>
              <a:gd name="connsiteX7" fmla="*/ 612314 w 5425614"/>
              <a:gd name="connsiteY7" fmla="*/ 723900 h 2671209"/>
              <a:gd name="connsiteX8" fmla="*/ 1145714 w 5425614"/>
              <a:gd name="connsiteY8" fmla="*/ 469900 h 2671209"/>
              <a:gd name="connsiteX9" fmla="*/ 254978 w 5425614"/>
              <a:gd name="connsiteY9" fmla="*/ 86221 h 267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25614" h="2671209">
                <a:moveTo>
                  <a:pt x="0" y="0"/>
                </a:moveTo>
                <a:lnTo>
                  <a:pt x="5425614" y="0"/>
                </a:lnTo>
                <a:lnTo>
                  <a:pt x="5425614" y="2671209"/>
                </a:lnTo>
                <a:lnTo>
                  <a:pt x="5285517" y="2647156"/>
                </a:lnTo>
                <a:cubicBezTo>
                  <a:pt x="5110495" y="2612496"/>
                  <a:pt x="4939839" y="2567517"/>
                  <a:pt x="4777914" y="2501900"/>
                </a:cubicBezTo>
                <a:cubicBezTo>
                  <a:pt x="4454064" y="2370667"/>
                  <a:pt x="4396914" y="2167467"/>
                  <a:pt x="3876214" y="1943100"/>
                </a:cubicBezTo>
                <a:cubicBezTo>
                  <a:pt x="3355514" y="1718733"/>
                  <a:pt x="2197697" y="1358900"/>
                  <a:pt x="1653714" y="1155700"/>
                </a:cubicBezTo>
                <a:cubicBezTo>
                  <a:pt x="1109731" y="952500"/>
                  <a:pt x="696981" y="838200"/>
                  <a:pt x="612314" y="723900"/>
                </a:cubicBezTo>
                <a:cubicBezTo>
                  <a:pt x="527647" y="609600"/>
                  <a:pt x="1279064" y="601133"/>
                  <a:pt x="1145714" y="469900"/>
                </a:cubicBezTo>
                <a:cubicBezTo>
                  <a:pt x="1045702" y="371475"/>
                  <a:pt x="683156" y="233759"/>
                  <a:pt x="254978" y="86221"/>
                </a:cubicBezTo>
                <a:close/>
              </a:path>
            </a:pathLst>
          </a:custGeom>
          <a:solidFill>
            <a:srgbClr val="C6D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A75B834-0519-A657-63BF-1FE538E36530}"/>
              </a:ext>
            </a:extLst>
          </p:cNvPr>
          <p:cNvSpPr/>
          <p:nvPr/>
        </p:nvSpPr>
        <p:spPr>
          <a:xfrm>
            <a:off x="-114300" y="3111500"/>
            <a:ext cx="5854700" cy="3987800"/>
          </a:xfrm>
          <a:custGeom>
            <a:avLst/>
            <a:gdLst>
              <a:gd name="connsiteX0" fmla="*/ 0 w 5854700"/>
              <a:gd name="connsiteY0" fmla="*/ 0 h 3987800"/>
              <a:gd name="connsiteX1" fmla="*/ 800100 w 5854700"/>
              <a:gd name="connsiteY1" fmla="*/ 431800 h 3987800"/>
              <a:gd name="connsiteX2" fmla="*/ 1828800 w 5854700"/>
              <a:gd name="connsiteY2" fmla="*/ 711200 h 3987800"/>
              <a:gd name="connsiteX3" fmla="*/ 2514600 w 5854700"/>
              <a:gd name="connsiteY3" fmla="*/ 1168400 h 3987800"/>
              <a:gd name="connsiteX4" fmla="*/ 3835400 w 5854700"/>
              <a:gd name="connsiteY4" fmla="*/ 1968500 h 3987800"/>
              <a:gd name="connsiteX5" fmla="*/ 4660900 w 5854700"/>
              <a:gd name="connsiteY5" fmla="*/ 2882900 h 3987800"/>
              <a:gd name="connsiteX6" fmla="*/ 5461000 w 5854700"/>
              <a:gd name="connsiteY6" fmla="*/ 3365500 h 3987800"/>
              <a:gd name="connsiteX7" fmla="*/ 5854700 w 5854700"/>
              <a:gd name="connsiteY7" fmla="*/ 3987800 h 3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54700" h="3987800">
                <a:moveTo>
                  <a:pt x="0" y="0"/>
                </a:moveTo>
                <a:cubicBezTo>
                  <a:pt x="247650" y="156633"/>
                  <a:pt x="495300" y="313267"/>
                  <a:pt x="800100" y="431800"/>
                </a:cubicBezTo>
                <a:cubicBezTo>
                  <a:pt x="1104900" y="550333"/>
                  <a:pt x="1543050" y="588433"/>
                  <a:pt x="1828800" y="711200"/>
                </a:cubicBezTo>
                <a:cubicBezTo>
                  <a:pt x="2114550" y="833967"/>
                  <a:pt x="2180167" y="958850"/>
                  <a:pt x="2514600" y="1168400"/>
                </a:cubicBezTo>
                <a:cubicBezTo>
                  <a:pt x="2849033" y="1377950"/>
                  <a:pt x="3477683" y="1682750"/>
                  <a:pt x="3835400" y="1968500"/>
                </a:cubicBezTo>
                <a:cubicBezTo>
                  <a:pt x="4193117" y="2254250"/>
                  <a:pt x="4389967" y="2650067"/>
                  <a:pt x="4660900" y="2882900"/>
                </a:cubicBezTo>
                <a:cubicBezTo>
                  <a:pt x="4931833" y="3115733"/>
                  <a:pt x="5262033" y="3181350"/>
                  <a:pt x="5461000" y="3365500"/>
                </a:cubicBezTo>
                <a:cubicBezTo>
                  <a:pt x="5659967" y="3549650"/>
                  <a:pt x="5757333" y="3768725"/>
                  <a:pt x="5854700" y="39878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DE1C9AC6-B2F9-8CDF-CC25-D62D74053F54}"/>
              </a:ext>
            </a:extLst>
          </p:cNvPr>
          <p:cNvSpPr/>
          <p:nvPr/>
        </p:nvSpPr>
        <p:spPr>
          <a:xfrm>
            <a:off x="9623912" y="0"/>
            <a:ext cx="2568089" cy="2045056"/>
          </a:xfrm>
          <a:custGeom>
            <a:avLst/>
            <a:gdLst>
              <a:gd name="connsiteX0" fmla="*/ 0 w 2568089"/>
              <a:gd name="connsiteY0" fmla="*/ 0 h 2045056"/>
              <a:gd name="connsiteX1" fmla="*/ 2568089 w 2568089"/>
              <a:gd name="connsiteY1" fmla="*/ 0 h 2045056"/>
              <a:gd name="connsiteX2" fmla="*/ 2568089 w 2568089"/>
              <a:gd name="connsiteY2" fmla="*/ 2045056 h 2045056"/>
              <a:gd name="connsiteX3" fmla="*/ 2440097 w 2568089"/>
              <a:gd name="connsiteY3" fmla="*/ 1994098 h 2045056"/>
              <a:gd name="connsiteX4" fmla="*/ 1615589 w 2568089"/>
              <a:gd name="connsiteY4" fmla="*/ 1625600 h 2045056"/>
              <a:gd name="connsiteX5" fmla="*/ 1031389 w 2568089"/>
              <a:gd name="connsiteY5" fmla="*/ 1181100 h 2045056"/>
              <a:gd name="connsiteX6" fmla="*/ 434489 w 2568089"/>
              <a:gd name="connsiteY6" fmla="*/ 317500 h 2045056"/>
              <a:gd name="connsiteX7" fmla="*/ 110242 w 2568089"/>
              <a:gd name="connsiteY7" fmla="*/ 61119 h 204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68089" h="2045056">
                <a:moveTo>
                  <a:pt x="0" y="0"/>
                </a:moveTo>
                <a:lnTo>
                  <a:pt x="2568089" y="0"/>
                </a:lnTo>
                <a:lnTo>
                  <a:pt x="2568089" y="2045056"/>
                </a:lnTo>
                <a:lnTo>
                  <a:pt x="2440097" y="1994098"/>
                </a:lnTo>
                <a:cubicBezTo>
                  <a:pt x="2125970" y="1867693"/>
                  <a:pt x="1831489" y="1743075"/>
                  <a:pt x="1615589" y="1625600"/>
                </a:cubicBezTo>
                <a:cubicBezTo>
                  <a:pt x="1327722" y="1468967"/>
                  <a:pt x="1228239" y="1399116"/>
                  <a:pt x="1031389" y="1181100"/>
                </a:cubicBezTo>
                <a:cubicBezTo>
                  <a:pt x="834539" y="963084"/>
                  <a:pt x="644039" y="533400"/>
                  <a:pt x="434489" y="317500"/>
                </a:cubicBezTo>
                <a:cubicBezTo>
                  <a:pt x="329714" y="209550"/>
                  <a:pt x="220970" y="128588"/>
                  <a:pt x="110242" y="61119"/>
                </a:cubicBezTo>
                <a:close/>
              </a:path>
            </a:pathLst>
          </a:custGeom>
          <a:solidFill>
            <a:srgbClr val="E0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4D4B651B-DD68-7AC6-79AA-1FD97709F512}"/>
              </a:ext>
            </a:extLst>
          </p:cNvPr>
          <p:cNvSpPr/>
          <p:nvPr/>
        </p:nvSpPr>
        <p:spPr>
          <a:xfrm>
            <a:off x="0" y="4040490"/>
            <a:ext cx="4096111" cy="2817510"/>
          </a:xfrm>
          <a:custGeom>
            <a:avLst/>
            <a:gdLst>
              <a:gd name="connsiteX0" fmla="*/ 993205 w 4096111"/>
              <a:gd name="connsiteY0" fmla="*/ 479 h 2817510"/>
              <a:gd name="connsiteX1" fmla="*/ 1168400 w 4096111"/>
              <a:gd name="connsiteY1" fmla="*/ 10810 h 2817510"/>
              <a:gd name="connsiteX2" fmla="*/ 2540000 w 4096111"/>
              <a:gd name="connsiteY2" fmla="*/ 468010 h 2817510"/>
              <a:gd name="connsiteX3" fmla="*/ 3454400 w 4096111"/>
              <a:gd name="connsiteY3" fmla="*/ 531510 h 2817510"/>
              <a:gd name="connsiteX4" fmla="*/ 4089400 w 4096111"/>
              <a:gd name="connsiteY4" fmla="*/ 963310 h 2817510"/>
              <a:gd name="connsiteX5" fmla="*/ 3797300 w 4096111"/>
              <a:gd name="connsiteY5" fmla="*/ 1509410 h 2817510"/>
              <a:gd name="connsiteX6" fmla="*/ 3949700 w 4096111"/>
              <a:gd name="connsiteY6" fmla="*/ 2677810 h 2817510"/>
              <a:gd name="connsiteX7" fmla="*/ 3914440 w 4096111"/>
              <a:gd name="connsiteY7" fmla="*/ 2762996 h 2817510"/>
              <a:gd name="connsiteX8" fmla="*/ 3874214 w 4096111"/>
              <a:gd name="connsiteY8" fmla="*/ 2817510 h 2817510"/>
              <a:gd name="connsiteX9" fmla="*/ 0 w 4096111"/>
              <a:gd name="connsiteY9" fmla="*/ 2817510 h 2817510"/>
              <a:gd name="connsiteX10" fmla="*/ 0 w 4096111"/>
              <a:gd name="connsiteY10" fmla="*/ 130768 h 2817510"/>
              <a:gd name="connsiteX11" fmla="*/ 104577 w 4096111"/>
              <a:gd name="connsiteY11" fmla="*/ 106953 h 2817510"/>
              <a:gd name="connsiteX12" fmla="*/ 993205 w 4096111"/>
              <a:gd name="connsiteY12" fmla="*/ 479 h 281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96111" h="2817510">
                <a:moveTo>
                  <a:pt x="993205" y="479"/>
                </a:moveTo>
                <a:cubicBezTo>
                  <a:pt x="1051785" y="1649"/>
                  <a:pt x="1110192" y="4989"/>
                  <a:pt x="1168400" y="10810"/>
                </a:cubicBezTo>
                <a:cubicBezTo>
                  <a:pt x="1634067" y="57377"/>
                  <a:pt x="2159000" y="381227"/>
                  <a:pt x="2540000" y="468010"/>
                </a:cubicBezTo>
                <a:cubicBezTo>
                  <a:pt x="2921000" y="554793"/>
                  <a:pt x="3196167" y="448960"/>
                  <a:pt x="3454400" y="531510"/>
                </a:cubicBezTo>
                <a:cubicBezTo>
                  <a:pt x="3712633" y="614060"/>
                  <a:pt x="4032250" y="800327"/>
                  <a:pt x="4089400" y="963310"/>
                </a:cubicBezTo>
                <a:cubicBezTo>
                  <a:pt x="4146550" y="1126293"/>
                  <a:pt x="3820583" y="1223660"/>
                  <a:pt x="3797300" y="1509410"/>
                </a:cubicBezTo>
                <a:cubicBezTo>
                  <a:pt x="3774017" y="1795160"/>
                  <a:pt x="4021667" y="2425927"/>
                  <a:pt x="3949700" y="2677810"/>
                </a:cubicBezTo>
                <a:cubicBezTo>
                  <a:pt x="3940705" y="2709296"/>
                  <a:pt x="3928831" y="2737556"/>
                  <a:pt x="3914440" y="2762996"/>
                </a:cubicBezTo>
                <a:lnTo>
                  <a:pt x="3874214" y="2817510"/>
                </a:lnTo>
                <a:lnTo>
                  <a:pt x="0" y="2817510"/>
                </a:lnTo>
                <a:lnTo>
                  <a:pt x="0" y="130768"/>
                </a:lnTo>
                <a:lnTo>
                  <a:pt x="104577" y="106953"/>
                </a:lnTo>
                <a:cubicBezTo>
                  <a:pt x="403059" y="43039"/>
                  <a:pt x="700302" y="-5371"/>
                  <a:pt x="993205" y="479"/>
                </a:cubicBezTo>
                <a:close/>
              </a:path>
            </a:pathLst>
          </a:custGeom>
          <a:solidFill>
            <a:srgbClr val="C6D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496758C-32EF-8B3A-FC5E-56DFA4F684FB}"/>
              </a:ext>
            </a:extLst>
          </p:cNvPr>
          <p:cNvSpPr/>
          <p:nvPr/>
        </p:nvSpPr>
        <p:spPr>
          <a:xfrm>
            <a:off x="-228600" y="3340100"/>
            <a:ext cx="5041900" cy="3962400"/>
          </a:xfrm>
          <a:custGeom>
            <a:avLst/>
            <a:gdLst>
              <a:gd name="connsiteX0" fmla="*/ 0 w 5041900"/>
              <a:gd name="connsiteY0" fmla="*/ 0 h 3962400"/>
              <a:gd name="connsiteX1" fmla="*/ 1498600 w 5041900"/>
              <a:gd name="connsiteY1" fmla="*/ 1765300 h 3962400"/>
              <a:gd name="connsiteX2" fmla="*/ 3327400 w 5041900"/>
              <a:gd name="connsiteY2" fmla="*/ 2235200 h 3962400"/>
              <a:gd name="connsiteX3" fmla="*/ 5041900 w 5041900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1900" h="3962400">
                <a:moveTo>
                  <a:pt x="0" y="0"/>
                </a:moveTo>
                <a:cubicBezTo>
                  <a:pt x="472016" y="696383"/>
                  <a:pt x="944033" y="1392767"/>
                  <a:pt x="1498600" y="1765300"/>
                </a:cubicBezTo>
                <a:cubicBezTo>
                  <a:pt x="2053167" y="2137833"/>
                  <a:pt x="2736850" y="1869017"/>
                  <a:pt x="3327400" y="2235200"/>
                </a:cubicBezTo>
                <a:cubicBezTo>
                  <a:pt x="3917950" y="2601383"/>
                  <a:pt x="4479925" y="3281891"/>
                  <a:pt x="5041900" y="39624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365D7C4-34FB-D78B-04C5-4B3ADDCD6537}"/>
              </a:ext>
            </a:extLst>
          </p:cNvPr>
          <p:cNvSpPr/>
          <p:nvPr/>
        </p:nvSpPr>
        <p:spPr>
          <a:xfrm>
            <a:off x="1" y="4627344"/>
            <a:ext cx="2996343" cy="2230656"/>
          </a:xfrm>
          <a:custGeom>
            <a:avLst/>
            <a:gdLst>
              <a:gd name="connsiteX0" fmla="*/ 1223467 w 2996343"/>
              <a:gd name="connsiteY0" fmla="*/ 715 h 2230656"/>
              <a:gd name="connsiteX1" fmla="*/ 1701800 w 2996343"/>
              <a:gd name="connsiteY1" fmla="*/ 84356 h 2230656"/>
              <a:gd name="connsiteX2" fmla="*/ 1917700 w 2996343"/>
              <a:gd name="connsiteY2" fmla="*/ 1494056 h 2230656"/>
              <a:gd name="connsiteX3" fmla="*/ 2923840 w 2996343"/>
              <a:gd name="connsiteY3" fmla="*/ 2195347 h 2230656"/>
              <a:gd name="connsiteX4" fmla="*/ 2996343 w 2996343"/>
              <a:gd name="connsiteY4" fmla="*/ 2230656 h 2230656"/>
              <a:gd name="connsiteX5" fmla="*/ 0 w 2996343"/>
              <a:gd name="connsiteY5" fmla="*/ 2230656 h 2230656"/>
              <a:gd name="connsiteX6" fmla="*/ 0 w 2996343"/>
              <a:gd name="connsiteY6" fmla="*/ 97033 h 2230656"/>
              <a:gd name="connsiteX7" fmla="*/ 200311 w 2996343"/>
              <a:gd name="connsiteY7" fmla="*/ 72264 h 2230656"/>
              <a:gd name="connsiteX8" fmla="*/ 1223467 w 2996343"/>
              <a:gd name="connsiteY8" fmla="*/ 715 h 2230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96343" h="2230656">
                <a:moveTo>
                  <a:pt x="1223467" y="715"/>
                </a:moveTo>
                <a:cubicBezTo>
                  <a:pt x="1426898" y="4981"/>
                  <a:pt x="1597555" y="28794"/>
                  <a:pt x="1701800" y="84356"/>
                </a:cubicBezTo>
                <a:cubicBezTo>
                  <a:pt x="2118783" y="306606"/>
                  <a:pt x="1579033" y="1079189"/>
                  <a:pt x="1917700" y="1494056"/>
                </a:cubicBezTo>
                <a:cubicBezTo>
                  <a:pt x="2129367" y="1753348"/>
                  <a:pt x="2497303" y="1980394"/>
                  <a:pt x="2923840" y="2195347"/>
                </a:cubicBezTo>
                <a:lnTo>
                  <a:pt x="2996343" y="2230656"/>
                </a:lnTo>
                <a:lnTo>
                  <a:pt x="0" y="2230656"/>
                </a:lnTo>
                <a:lnTo>
                  <a:pt x="0" y="97033"/>
                </a:lnTo>
                <a:lnTo>
                  <a:pt x="200311" y="72264"/>
                </a:lnTo>
                <a:cubicBezTo>
                  <a:pt x="539428" y="31894"/>
                  <a:pt x="918320" y="-5685"/>
                  <a:pt x="1223467" y="715"/>
                </a:cubicBezTo>
                <a:close/>
              </a:path>
            </a:pathLst>
          </a:custGeom>
          <a:solidFill>
            <a:srgbClr val="E0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B88949-352E-F04F-B704-D71D36DC7678}"/>
              </a:ext>
            </a:extLst>
          </p:cNvPr>
          <p:cNvSpPr/>
          <p:nvPr/>
        </p:nvSpPr>
        <p:spPr>
          <a:xfrm>
            <a:off x="8928100" y="-593552"/>
            <a:ext cx="4216400" cy="3505200"/>
          </a:xfrm>
          <a:custGeom>
            <a:avLst/>
            <a:gdLst>
              <a:gd name="connsiteX0" fmla="*/ 0 w 4216400"/>
              <a:gd name="connsiteY0" fmla="*/ 0 h 3505200"/>
              <a:gd name="connsiteX1" fmla="*/ 774700 w 4216400"/>
              <a:gd name="connsiteY1" fmla="*/ 1143000 h 3505200"/>
              <a:gd name="connsiteX2" fmla="*/ 3073400 w 4216400"/>
              <a:gd name="connsiteY2" fmla="*/ 1574800 h 3505200"/>
              <a:gd name="connsiteX3" fmla="*/ 4216400 w 4216400"/>
              <a:gd name="connsiteY3" fmla="*/ 350520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6400" h="3505200">
                <a:moveTo>
                  <a:pt x="0" y="0"/>
                </a:moveTo>
                <a:cubicBezTo>
                  <a:pt x="131233" y="440266"/>
                  <a:pt x="262467" y="880533"/>
                  <a:pt x="774700" y="1143000"/>
                </a:cubicBezTo>
                <a:cubicBezTo>
                  <a:pt x="1286933" y="1405467"/>
                  <a:pt x="2499783" y="1181100"/>
                  <a:pt x="3073400" y="1574800"/>
                </a:cubicBezTo>
                <a:cubicBezTo>
                  <a:pt x="3647017" y="1968500"/>
                  <a:pt x="3931708" y="2736850"/>
                  <a:pt x="4216400" y="3505200"/>
                </a:cubicBezTo>
              </a:path>
            </a:pathLst>
          </a:custGeom>
          <a:noFill/>
          <a:ln w="25400">
            <a:solidFill>
              <a:srgbClr val="C3AC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B076BA2-2FAB-1916-949E-46C245D177AB}"/>
              </a:ext>
            </a:extLst>
          </p:cNvPr>
          <p:cNvGrpSpPr/>
          <p:nvPr/>
        </p:nvGrpSpPr>
        <p:grpSpPr>
          <a:xfrm>
            <a:off x="5830768" y="1346737"/>
            <a:ext cx="532188" cy="252732"/>
            <a:chOff x="5635594" y="1198829"/>
            <a:chExt cx="969494" cy="460406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82D1E82-CA92-6FED-90EB-8D6561FC4FB9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92F9D59-6C0D-79F6-FA5B-0C0FF72907F2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1445AF3-F901-505F-2735-C51DC9900CF1}"/>
              </a:ext>
            </a:extLst>
          </p:cNvPr>
          <p:cNvGrpSpPr/>
          <p:nvPr/>
        </p:nvGrpSpPr>
        <p:grpSpPr>
          <a:xfrm>
            <a:off x="4212047" y="3441711"/>
            <a:ext cx="3767906" cy="579357"/>
            <a:chOff x="2134239" y="2198308"/>
            <a:chExt cx="3767906" cy="579357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CC695355-6124-3505-BA94-91A21A2DBD6F}"/>
                </a:ext>
              </a:extLst>
            </p:cNvPr>
            <p:cNvSpPr/>
            <p:nvPr/>
          </p:nvSpPr>
          <p:spPr>
            <a:xfrm>
              <a:off x="2134239" y="2198308"/>
              <a:ext cx="3692345" cy="517262"/>
            </a:xfrm>
            <a:prstGeom prst="roundRect">
              <a:avLst>
                <a:gd name="adj" fmla="val 22639"/>
              </a:avLst>
            </a:prstGeom>
            <a:solidFill>
              <a:srgbClr val="5B8370"/>
            </a:solidFill>
            <a:ln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4447FB8-2742-5977-1428-0963F45CBBE9}"/>
                </a:ext>
              </a:extLst>
            </p:cNvPr>
            <p:cNvSpPr txBox="1"/>
            <p:nvPr/>
          </p:nvSpPr>
          <p:spPr>
            <a:xfrm>
              <a:off x="2877076" y="2271170"/>
              <a:ext cx="2460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研究方法及思路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F877AA1-294E-C186-099F-C13A2E914F92}"/>
                </a:ext>
              </a:extLst>
            </p:cNvPr>
            <p:cNvSpPr/>
            <p:nvPr/>
          </p:nvSpPr>
          <p:spPr>
            <a:xfrm>
              <a:off x="2209800" y="2260403"/>
              <a:ext cx="3692345" cy="517262"/>
            </a:xfrm>
            <a:custGeom>
              <a:avLst/>
              <a:gdLst>
                <a:gd name="connsiteX0" fmla="*/ 0 w 3692345"/>
                <a:gd name="connsiteY0" fmla="*/ 258631 h 517262"/>
                <a:gd name="connsiteX1" fmla="*/ 258631 w 3692345"/>
                <a:gd name="connsiteY1" fmla="*/ 0 h 517262"/>
                <a:gd name="connsiteX2" fmla="*/ 3433714 w 3692345"/>
                <a:gd name="connsiteY2" fmla="*/ 0 h 517262"/>
                <a:gd name="connsiteX3" fmla="*/ 3692345 w 3692345"/>
                <a:gd name="connsiteY3" fmla="*/ 258631 h 517262"/>
                <a:gd name="connsiteX4" fmla="*/ 3692345 w 3692345"/>
                <a:gd name="connsiteY4" fmla="*/ 258631 h 517262"/>
                <a:gd name="connsiteX5" fmla="*/ 3433714 w 3692345"/>
                <a:gd name="connsiteY5" fmla="*/ 517262 h 517262"/>
                <a:gd name="connsiteX6" fmla="*/ 258631 w 3692345"/>
                <a:gd name="connsiteY6" fmla="*/ 517262 h 517262"/>
                <a:gd name="connsiteX7" fmla="*/ 0 w 3692345"/>
                <a:gd name="connsiteY7" fmla="*/ 258631 h 51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2345" h="517262" extrusionOk="0">
                  <a:moveTo>
                    <a:pt x="0" y="258631"/>
                  </a:moveTo>
                  <a:cubicBezTo>
                    <a:pt x="-14610" y="106781"/>
                    <a:pt x="95831" y="7492"/>
                    <a:pt x="258631" y="0"/>
                  </a:cubicBezTo>
                  <a:cubicBezTo>
                    <a:pt x="1647861" y="132882"/>
                    <a:pt x="2223532" y="-84951"/>
                    <a:pt x="3433714" y="0"/>
                  </a:cubicBezTo>
                  <a:cubicBezTo>
                    <a:pt x="3563858" y="12397"/>
                    <a:pt x="3689093" y="133769"/>
                    <a:pt x="3692345" y="258631"/>
                  </a:cubicBezTo>
                  <a:lnTo>
                    <a:pt x="3692345" y="258631"/>
                  </a:lnTo>
                  <a:cubicBezTo>
                    <a:pt x="3677303" y="393239"/>
                    <a:pt x="3591748" y="524523"/>
                    <a:pt x="3433714" y="517262"/>
                  </a:cubicBezTo>
                  <a:cubicBezTo>
                    <a:pt x="2190554" y="566795"/>
                    <a:pt x="715210" y="532071"/>
                    <a:pt x="258631" y="517262"/>
                  </a:cubicBezTo>
                  <a:cubicBezTo>
                    <a:pt x="99718" y="514800"/>
                    <a:pt x="-3766" y="405015"/>
                    <a:pt x="0" y="258631"/>
                  </a:cubicBezTo>
                  <a:close/>
                </a:path>
              </a:pathLst>
            </a:custGeom>
            <a:noFill/>
            <a:ln>
              <a:solidFill>
                <a:srgbClr val="C3AC7D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37FDE572-E793-2F8B-DF4D-FE38312931C2}"/>
              </a:ext>
            </a:extLst>
          </p:cNvPr>
          <p:cNvSpPr txBox="1"/>
          <p:nvPr/>
        </p:nvSpPr>
        <p:spPr>
          <a:xfrm>
            <a:off x="5364339" y="1413798"/>
            <a:ext cx="24701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rgbClr val="5B837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2</a:t>
            </a:r>
            <a:endParaRPr lang="zh-CN" altLang="en-US" sz="13800" dirty="0">
              <a:solidFill>
                <a:srgbClr val="5B837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BCB7BAA-08CE-11A7-035B-1489C97A4F84}"/>
              </a:ext>
            </a:extLst>
          </p:cNvPr>
          <p:cNvGrpSpPr/>
          <p:nvPr/>
        </p:nvGrpSpPr>
        <p:grpSpPr>
          <a:xfrm>
            <a:off x="4677373" y="1806561"/>
            <a:ext cx="1343416" cy="1368570"/>
            <a:chOff x="5229802" y="1806561"/>
            <a:chExt cx="1343416" cy="1368570"/>
          </a:xfrm>
        </p:grpSpPr>
        <p:sp>
          <p:nvSpPr>
            <p:cNvPr id="20" name="文本框 19"/>
            <p:cNvSpPr txBox="1"/>
            <p:nvPr/>
          </p:nvSpPr>
          <p:spPr>
            <a:xfrm>
              <a:off x="5229802" y="2295092"/>
              <a:ext cx="8536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C3AC7D"/>
                  </a:solidFill>
                  <a:cs typeface="+mn-ea"/>
                  <a:sym typeface="+mn-lt"/>
                </a:rPr>
                <a:t>PART</a:t>
              </a:r>
              <a:endParaRPr lang="zh-CN" altLang="en-US" sz="2000" dirty="0">
                <a:solidFill>
                  <a:srgbClr val="C3AC7D"/>
                </a:solidFill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083F74D-1B02-4A09-BC20-3E182488C8C4}"/>
                </a:ext>
              </a:extLst>
            </p:cNvPr>
            <p:cNvSpPr/>
            <p:nvPr/>
          </p:nvSpPr>
          <p:spPr>
            <a:xfrm>
              <a:off x="5670489" y="1806561"/>
              <a:ext cx="902729" cy="1368570"/>
            </a:xfrm>
            <a:custGeom>
              <a:avLst/>
              <a:gdLst>
                <a:gd name="connsiteX0" fmla="*/ 445410 w 902729"/>
                <a:gd name="connsiteY0" fmla="*/ 4 h 1368570"/>
                <a:gd name="connsiteX1" fmla="*/ 671498 w 902729"/>
                <a:gd name="connsiteY1" fmla="*/ 71163 h 1368570"/>
                <a:gd name="connsiteX2" fmla="*/ 837927 w 902729"/>
                <a:gd name="connsiteY2" fmla="*/ 293798 h 1368570"/>
                <a:gd name="connsiteX3" fmla="*/ 902729 w 902729"/>
                <a:gd name="connsiteY3" fmla="*/ 681651 h 1368570"/>
                <a:gd name="connsiteX4" fmla="*/ 837927 w 902729"/>
                <a:gd name="connsiteY4" fmla="*/ 1072428 h 1368570"/>
                <a:gd name="connsiteX5" fmla="*/ 671498 w 902729"/>
                <a:gd name="connsiteY5" fmla="*/ 1296821 h 1368570"/>
                <a:gd name="connsiteX6" fmla="*/ 445410 w 902729"/>
                <a:gd name="connsiteY6" fmla="*/ 1368566 h 1368570"/>
                <a:gd name="connsiteX7" fmla="*/ 219000 w 902729"/>
                <a:gd name="connsiteY7" fmla="*/ 1296821 h 1368570"/>
                <a:gd name="connsiteX8" fmla="*/ 53803 w 902729"/>
                <a:gd name="connsiteY8" fmla="*/ 1072428 h 1368570"/>
                <a:gd name="connsiteX9" fmla="*/ 6667 w 902729"/>
                <a:gd name="connsiteY9" fmla="*/ 898696 h 1368570"/>
                <a:gd name="connsiteX10" fmla="*/ 1536 w 902729"/>
                <a:gd name="connsiteY10" fmla="*/ 855333 h 1368570"/>
                <a:gd name="connsiteX11" fmla="*/ 260708 w 902729"/>
                <a:gd name="connsiteY11" fmla="*/ 855333 h 1368570"/>
                <a:gd name="connsiteX12" fmla="*/ 262864 w 902729"/>
                <a:gd name="connsiteY12" fmla="*/ 899646 h 1368570"/>
                <a:gd name="connsiteX13" fmla="*/ 282129 w 902729"/>
                <a:gd name="connsiteY13" fmla="*/ 1063593 h 1368570"/>
                <a:gd name="connsiteX14" fmla="*/ 350325 w 902729"/>
                <a:gd name="connsiteY14" fmla="*/ 1255051 h 1368570"/>
                <a:gd name="connsiteX15" fmla="*/ 445410 w 902729"/>
                <a:gd name="connsiteY15" fmla="*/ 1307444 h 1368570"/>
                <a:gd name="connsiteX16" fmla="*/ 541404 w 902729"/>
                <a:gd name="connsiteY16" fmla="*/ 1254662 h 1368570"/>
                <a:gd name="connsiteX17" fmla="*/ 611288 w 902729"/>
                <a:gd name="connsiteY17" fmla="*/ 1062814 h 1368570"/>
                <a:gd name="connsiteX18" fmla="*/ 638306 w 902729"/>
                <a:gd name="connsiteY18" fmla="*/ 681651 h 1368570"/>
                <a:gd name="connsiteX19" fmla="*/ 611288 w 902729"/>
                <a:gd name="connsiteY19" fmla="*/ 303412 h 1368570"/>
                <a:gd name="connsiteX20" fmla="*/ 541404 w 902729"/>
                <a:gd name="connsiteY20" fmla="*/ 113322 h 1368570"/>
                <a:gd name="connsiteX21" fmla="*/ 445410 w 902729"/>
                <a:gd name="connsiteY21" fmla="*/ 61126 h 1368570"/>
                <a:gd name="connsiteX22" fmla="*/ 350325 w 902729"/>
                <a:gd name="connsiteY22" fmla="*/ 112932 h 1368570"/>
                <a:gd name="connsiteX23" fmla="*/ 282129 w 902729"/>
                <a:gd name="connsiteY23" fmla="*/ 302633 h 1368570"/>
                <a:gd name="connsiteX24" fmla="*/ 262864 w 902729"/>
                <a:gd name="connsiteY24" fmla="*/ 465264 h 1368570"/>
                <a:gd name="connsiteX25" fmla="*/ 260076 w 902729"/>
                <a:gd name="connsiteY25" fmla="*/ 522140 h 1368570"/>
                <a:gd name="connsiteX26" fmla="*/ 0 w 902729"/>
                <a:gd name="connsiteY26" fmla="*/ 522140 h 1368570"/>
                <a:gd name="connsiteX27" fmla="*/ 6667 w 902729"/>
                <a:gd name="connsiteY27" fmla="*/ 466214 h 1368570"/>
                <a:gd name="connsiteX28" fmla="*/ 53803 w 902729"/>
                <a:gd name="connsiteY28" fmla="*/ 293798 h 1368570"/>
                <a:gd name="connsiteX29" fmla="*/ 219000 w 902729"/>
                <a:gd name="connsiteY29" fmla="*/ 71163 h 1368570"/>
                <a:gd name="connsiteX30" fmla="*/ 445410 w 902729"/>
                <a:gd name="connsiteY30" fmla="*/ 4 h 136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2729" h="1368570">
                  <a:moveTo>
                    <a:pt x="445410" y="4"/>
                  </a:moveTo>
                  <a:cubicBezTo>
                    <a:pt x="527219" y="-377"/>
                    <a:pt x="602581" y="23342"/>
                    <a:pt x="671498" y="71163"/>
                  </a:cubicBezTo>
                  <a:cubicBezTo>
                    <a:pt x="740414" y="118983"/>
                    <a:pt x="795891" y="193195"/>
                    <a:pt x="837927" y="293798"/>
                  </a:cubicBezTo>
                  <a:cubicBezTo>
                    <a:pt x="879963" y="394401"/>
                    <a:pt x="901563" y="523686"/>
                    <a:pt x="902729" y="681651"/>
                  </a:cubicBezTo>
                  <a:cubicBezTo>
                    <a:pt x="901563" y="840785"/>
                    <a:pt x="879963" y="971044"/>
                    <a:pt x="837927" y="1072428"/>
                  </a:cubicBezTo>
                  <a:cubicBezTo>
                    <a:pt x="795891" y="1173811"/>
                    <a:pt x="740415" y="1248609"/>
                    <a:pt x="671498" y="1296821"/>
                  </a:cubicBezTo>
                  <a:cubicBezTo>
                    <a:pt x="602581" y="1345032"/>
                    <a:pt x="527219" y="1368947"/>
                    <a:pt x="445410" y="1368566"/>
                  </a:cubicBezTo>
                  <a:cubicBezTo>
                    <a:pt x="363073" y="1368947"/>
                    <a:pt x="287603" y="1345032"/>
                    <a:pt x="219000" y="1296821"/>
                  </a:cubicBezTo>
                  <a:cubicBezTo>
                    <a:pt x="150396" y="1248609"/>
                    <a:pt x="95331" y="1173811"/>
                    <a:pt x="53803" y="1072428"/>
                  </a:cubicBezTo>
                  <a:cubicBezTo>
                    <a:pt x="33039" y="1021736"/>
                    <a:pt x="17327" y="963825"/>
                    <a:pt x="6667" y="898696"/>
                  </a:cubicBezTo>
                  <a:lnTo>
                    <a:pt x="1536" y="855333"/>
                  </a:lnTo>
                  <a:lnTo>
                    <a:pt x="260708" y="855333"/>
                  </a:lnTo>
                  <a:lnTo>
                    <a:pt x="262864" y="899646"/>
                  </a:lnTo>
                  <a:cubicBezTo>
                    <a:pt x="267215" y="963303"/>
                    <a:pt x="273637" y="1017952"/>
                    <a:pt x="282129" y="1063593"/>
                  </a:cubicBezTo>
                  <a:cubicBezTo>
                    <a:pt x="299113" y="1154875"/>
                    <a:pt x="321845" y="1218694"/>
                    <a:pt x="350325" y="1255051"/>
                  </a:cubicBezTo>
                  <a:cubicBezTo>
                    <a:pt x="378805" y="1291408"/>
                    <a:pt x="410500" y="1308872"/>
                    <a:pt x="445410" y="1307444"/>
                  </a:cubicBezTo>
                  <a:cubicBezTo>
                    <a:pt x="480363" y="1308840"/>
                    <a:pt x="512361" y="1291246"/>
                    <a:pt x="541404" y="1254662"/>
                  </a:cubicBezTo>
                  <a:cubicBezTo>
                    <a:pt x="570446" y="1218077"/>
                    <a:pt x="593741" y="1154128"/>
                    <a:pt x="611288" y="1062814"/>
                  </a:cubicBezTo>
                  <a:cubicBezTo>
                    <a:pt x="628834" y="971500"/>
                    <a:pt x="637840" y="844446"/>
                    <a:pt x="638306" y="681651"/>
                  </a:cubicBezTo>
                  <a:cubicBezTo>
                    <a:pt x="637840" y="520025"/>
                    <a:pt x="628834" y="393946"/>
                    <a:pt x="611288" y="303412"/>
                  </a:cubicBezTo>
                  <a:cubicBezTo>
                    <a:pt x="593741" y="212878"/>
                    <a:pt x="570446" y="149515"/>
                    <a:pt x="541404" y="113322"/>
                  </a:cubicBezTo>
                  <a:cubicBezTo>
                    <a:pt x="512361" y="77129"/>
                    <a:pt x="480363" y="59730"/>
                    <a:pt x="445410" y="61126"/>
                  </a:cubicBezTo>
                  <a:cubicBezTo>
                    <a:pt x="410500" y="59698"/>
                    <a:pt x="378805" y="76966"/>
                    <a:pt x="350325" y="112932"/>
                  </a:cubicBezTo>
                  <a:cubicBezTo>
                    <a:pt x="321845" y="148898"/>
                    <a:pt x="299113" y="212132"/>
                    <a:pt x="282129" y="302633"/>
                  </a:cubicBezTo>
                  <a:cubicBezTo>
                    <a:pt x="273637" y="347883"/>
                    <a:pt x="267215" y="402094"/>
                    <a:pt x="262864" y="465264"/>
                  </a:cubicBezTo>
                  <a:lnTo>
                    <a:pt x="260076" y="522140"/>
                  </a:lnTo>
                  <a:lnTo>
                    <a:pt x="0" y="522140"/>
                  </a:lnTo>
                  <a:lnTo>
                    <a:pt x="6667" y="466214"/>
                  </a:lnTo>
                  <a:cubicBezTo>
                    <a:pt x="17327" y="401571"/>
                    <a:pt x="33039" y="344099"/>
                    <a:pt x="53803" y="293798"/>
                  </a:cubicBezTo>
                  <a:cubicBezTo>
                    <a:pt x="95331" y="193195"/>
                    <a:pt x="150397" y="118983"/>
                    <a:pt x="219000" y="71163"/>
                  </a:cubicBezTo>
                  <a:cubicBezTo>
                    <a:pt x="287603" y="23342"/>
                    <a:pt x="363073" y="-377"/>
                    <a:pt x="445410" y="4"/>
                  </a:cubicBezTo>
                  <a:close/>
                </a:path>
              </a:pathLst>
            </a:custGeom>
            <a:solidFill>
              <a:srgbClr val="5B8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C324B5B2-3D06-1CA9-A958-EC8B317E62C8}"/>
              </a:ext>
            </a:extLst>
          </p:cNvPr>
          <p:cNvSpPr txBox="1"/>
          <p:nvPr/>
        </p:nvSpPr>
        <p:spPr>
          <a:xfrm>
            <a:off x="3708400" y="4467864"/>
            <a:ext cx="47752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8256753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3F1DB48D-E91C-98F0-31D6-2F08B2A333FE}"/>
              </a:ext>
            </a:extLst>
          </p:cNvPr>
          <p:cNvSpPr/>
          <p:nvPr/>
        </p:nvSpPr>
        <p:spPr>
          <a:xfrm>
            <a:off x="5498765" y="1553422"/>
            <a:ext cx="5637547" cy="3907800"/>
          </a:xfrm>
          <a:custGeom>
            <a:avLst/>
            <a:gdLst>
              <a:gd name="connsiteX0" fmla="*/ 0 w 5637547"/>
              <a:gd name="connsiteY0" fmla="*/ 0 h 3907800"/>
              <a:gd name="connsiteX1" fmla="*/ 5637547 w 5637547"/>
              <a:gd name="connsiteY1" fmla="*/ 0 h 3907800"/>
              <a:gd name="connsiteX2" fmla="*/ 5637547 w 5637547"/>
              <a:gd name="connsiteY2" fmla="*/ 3907800 h 3907800"/>
              <a:gd name="connsiteX3" fmla="*/ 1904334 w 5637547"/>
              <a:gd name="connsiteY3" fmla="*/ 3907800 h 3907800"/>
              <a:gd name="connsiteX4" fmla="*/ 1886795 w 5637547"/>
              <a:gd name="connsiteY4" fmla="*/ 3578285 h 3907800"/>
              <a:gd name="connsiteX5" fmla="*/ 1497121 w 5637547"/>
              <a:gd name="connsiteY5" fmla="*/ 1871949 h 3907800"/>
              <a:gd name="connsiteX6" fmla="*/ 308367 w 5637547"/>
              <a:gd name="connsiteY6" fmla="*/ 312571 h 3907800"/>
              <a:gd name="connsiteX7" fmla="*/ 0 w 5637547"/>
              <a:gd name="connsiteY7" fmla="*/ 0 h 390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7547" h="3907800">
                <a:moveTo>
                  <a:pt x="0" y="0"/>
                </a:moveTo>
                <a:lnTo>
                  <a:pt x="5637547" y="0"/>
                </a:lnTo>
                <a:lnTo>
                  <a:pt x="5637547" y="3907800"/>
                </a:lnTo>
                <a:lnTo>
                  <a:pt x="1904334" y="3907800"/>
                </a:lnTo>
                <a:lnTo>
                  <a:pt x="1886795" y="3578285"/>
                </a:lnTo>
                <a:cubicBezTo>
                  <a:pt x="1845691" y="2993178"/>
                  <a:pt x="1760193" y="2416235"/>
                  <a:pt x="1497121" y="1871949"/>
                </a:cubicBezTo>
                <a:cubicBezTo>
                  <a:pt x="1234050" y="1327664"/>
                  <a:pt x="793405" y="816035"/>
                  <a:pt x="308367" y="312571"/>
                </a:cubicBezTo>
                <a:lnTo>
                  <a:pt x="0" y="0"/>
                </a:lnTo>
                <a:close/>
              </a:path>
            </a:pathLst>
          </a:custGeom>
          <a:solidFill>
            <a:srgbClr val="5B8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287174F8-1E02-A172-5783-20C26B08F82A}"/>
              </a:ext>
            </a:extLst>
          </p:cNvPr>
          <p:cNvSpPr/>
          <p:nvPr/>
        </p:nvSpPr>
        <p:spPr>
          <a:xfrm>
            <a:off x="1055687" y="1553422"/>
            <a:ext cx="6347412" cy="3907800"/>
          </a:xfrm>
          <a:custGeom>
            <a:avLst/>
            <a:gdLst>
              <a:gd name="connsiteX0" fmla="*/ 0 w 6347412"/>
              <a:gd name="connsiteY0" fmla="*/ 0 h 3907800"/>
              <a:gd name="connsiteX1" fmla="*/ 4443078 w 6347412"/>
              <a:gd name="connsiteY1" fmla="*/ 0 h 3907800"/>
              <a:gd name="connsiteX2" fmla="*/ 4751445 w 6347412"/>
              <a:gd name="connsiteY2" fmla="*/ 312571 h 3907800"/>
              <a:gd name="connsiteX3" fmla="*/ 5940199 w 6347412"/>
              <a:gd name="connsiteY3" fmla="*/ 1871949 h 3907800"/>
              <a:gd name="connsiteX4" fmla="*/ 6329873 w 6347412"/>
              <a:gd name="connsiteY4" fmla="*/ 3578285 h 3907800"/>
              <a:gd name="connsiteX5" fmla="*/ 6347412 w 6347412"/>
              <a:gd name="connsiteY5" fmla="*/ 3907800 h 3907800"/>
              <a:gd name="connsiteX6" fmla="*/ 0 w 6347412"/>
              <a:gd name="connsiteY6" fmla="*/ 3907800 h 3907800"/>
              <a:gd name="connsiteX7" fmla="*/ 0 w 6347412"/>
              <a:gd name="connsiteY7" fmla="*/ 0 h 390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47412" h="3907800">
                <a:moveTo>
                  <a:pt x="0" y="0"/>
                </a:moveTo>
                <a:lnTo>
                  <a:pt x="4443078" y="0"/>
                </a:lnTo>
                <a:lnTo>
                  <a:pt x="4751445" y="312571"/>
                </a:lnTo>
                <a:cubicBezTo>
                  <a:pt x="5236483" y="816035"/>
                  <a:pt x="5677128" y="1327664"/>
                  <a:pt x="5940199" y="1871949"/>
                </a:cubicBezTo>
                <a:cubicBezTo>
                  <a:pt x="6203271" y="2416235"/>
                  <a:pt x="6288769" y="2993178"/>
                  <a:pt x="6329873" y="3578285"/>
                </a:cubicBezTo>
                <a:lnTo>
                  <a:pt x="6347412" y="3907800"/>
                </a:lnTo>
                <a:lnTo>
                  <a:pt x="0" y="39078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F1ADF51-76EB-FCE7-2F10-71277D49D90D}"/>
              </a:ext>
            </a:extLst>
          </p:cNvPr>
          <p:cNvGrpSpPr/>
          <p:nvPr/>
        </p:nvGrpSpPr>
        <p:grpSpPr>
          <a:xfrm>
            <a:off x="921798" y="395384"/>
            <a:ext cx="3242330" cy="777799"/>
            <a:chOff x="950826" y="273641"/>
            <a:chExt cx="3242330" cy="77779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FE1C916-E00D-B968-DCBB-15FF4DF54B17}"/>
                </a:ext>
              </a:extLst>
            </p:cNvPr>
            <p:cNvSpPr txBox="1"/>
            <p:nvPr/>
          </p:nvSpPr>
          <p:spPr>
            <a:xfrm>
              <a:off x="950826" y="273641"/>
              <a:ext cx="32423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研究方法及思路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7E13E60-9293-DD5A-A0D5-8E73363758F9}"/>
                </a:ext>
              </a:extLst>
            </p:cNvPr>
            <p:cNvSpPr txBox="1"/>
            <p:nvPr/>
          </p:nvSpPr>
          <p:spPr>
            <a:xfrm>
              <a:off x="950826" y="712886"/>
              <a:ext cx="272920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A1848F4-7C8D-F896-63D5-3C01356C2B96}"/>
              </a:ext>
            </a:extLst>
          </p:cNvPr>
          <p:cNvGrpSpPr/>
          <p:nvPr/>
        </p:nvGrpSpPr>
        <p:grpSpPr>
          <a:xfrm rot="5400000">
            <a:off x="404240" y="628682"/>
            <a:ext cx="532188" cy="252732"/>
            <a:chOff x="5635594" y="1198829"/>
            <a:chExt cx="969494" cy="460406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3E6ED16-9E86-8B0B-3FAC-7D959B0E66BD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8E493B41-7DBC-B256-4E33-0E3682B8F27F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64ECD12F-7707-C506-90F8-8002D069598F}"/>
              </a:ext>
            </a:extLst>
          </p:cNvPr>
          <p:cNvSpPr txBox="1"/>
          <p:nvPr/>
        </p:nvSpPr>
        <p:spPr>
          <a:xfrm>
            <a:off x="7686718" y="2001689"/>
            <a:ext cx="17461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572CAF3-EE73-1019-F30B-B6E4A14ACB86}"/>
              </a:ext>
            </a:extLst>
          </p:cNvPr>
          <p:cNvSpPr txBox="1"/>
          <p:nvPr/>
        </p:nvSpPr>
        <p:spPr>
          <a:xfrm>
            <a:off x="7686718" y="2371021"/>
            <a:ext cx="30538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269C4E7-24B1-F986-6D1B-303F22600F14}"/>
              </a:ext>
            </a:extLst>
          </p:cNvPr>
          <p:cNvSpPr txBox="1"/>
          <p:nvPr/>
        </p:nvSpPr>
        <p:spPr>
          <a:xfrm>
            <a:off x="7403099" y="3177457"/>
            <a:ext cx="3337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69B4B01-83AC-2727-08FA-ACD3FD2AB8E3}"/>
              </a:ext>
            </a:extLst>
          </p:cNvPr>
          <p:cNvSpPr txBox="1"/>
          <p:nvPr/>
        </p:nvSpPr>
        <p:spPr>
          <a:xfrm>
            <a:off x="7403099" y="3786594"/>
            <a:ext cx="3337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A9BAC7D-87CA-A6B8-7C1F-349A75CF743F}"/>
              </a:ext>
            </a:extLst>
          </p:cNvPr>
          <p:cNvSpPr txBox="1"/>
          <p:nvPr/>
        </p:nvSpPr>
        <p:spPr>
          <a:xfrm>
            <a:off x="7403099" y="4395731"/>
            <a:ext cx="3337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61954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 rot="2700000">
            <a:off x="4633834" y="1982174"/>
            <a:ext cx="1578077" cy="1578077"/>
          </a:xfrm>
          <a:prstGeom prst="ellipse">
            <a:avLst/>
          </a:prstGeom>
          <a:solidFill>
            <a:srgbClr val="5B8370"/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 rot="2700000">
            <a:off x="4633834" y="3329212"/>
            <a:ext cx="1578077" cy="1578077"/>
          </a:xfrm>
          <a:prstGeom prst="ellipse">
            <a:avLst/>
          </a:prstGeom>
          <a:solidFill>
            <a:srgbClr val="C3AC7D"/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 rot="2700000">
            <a:off x="5980871" y="3329211"/>
            <a:ext cx="1578078" cy="1578078"/>
          </a:xfrm>
          <a:custGeom>
            <a:avLst/>
            <a:gdLst>
              <a:gd name="connsiteX0" fmla="*/ 600331 w 1578078"/>
              <a:gd name="connsiteY0" fmla="*/ 25247 h 1578078"/>
              <a:gd name="connsiteX1" fmla="*/ 630020 w 1578078"/>
              <a:gd name="connsiteY1" fmla="*/ 16030 h 1578078"/>
              <a:gd name="connsiteX2" fmla="*/ 789039 w 1578078"/>
              <a:gd name="connsiteY2" fmla="*/ 0 h 1578078"/>
              <a:gd name="connsiteX3" fmla="*/ 1578078 w 1578078"/>
              <a:gd name="connsiteY3" fmla="*/ 789039 h 1578078"/>
              <a:gd name="connsiteX4" fmla="*/ 789039 w 1578078"/>
              <a:gd name="connsiteY4" fmla="*/ 1578078 h 1578078"/>
              <a:gd name="connsiteX5" fmla="*/ 0 w 1578078"/>
              <a:gd name="connsiteY5" fmla="*/ 789039 h 1578078"/>
              <a:gd name="connsiteX6" fmla="*/ 16031 w 1578078"/>
              <a:gd name="connsiteY6" fmla="*/ 630020 h 1578078"/>
              <a:gd name="connsiteX7" fmla="*/ 25247 w 1578078"/>
              <a:gd name="connsiteY7" fmla="*/ 600331 h 1578078"/>
              <a:gd name="connsiteX8" fmla="*/ 143668 w 1578078"/>
              <a:gd name="connsiteY8" fmla="*/ 563571 h 1578078"/>
              <a:gd name="connsiteX9" fmla="*/ 563570 w 1578078"/>
              <a:gd name="connsiteY9" fmla="*/ 143669 h 1578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8078" h="1578078">
                <a:moveTo>
                  <a:pt x="600331" y="25247"/>
                </a:moveTo>
                <a:lnTo>
                  <a:pt x="630020" y="16030"/>
                </a:lnTo>
                <a:cubicBezTo>
                  <a:pt x="681385" y="5520"/>
                  <a:pt x="734567" y="0"/>
                  <a:pt x="789039" y="0"/>
                </a:cubicBezTo>
                <a:cubicBezTo>
                  <a:pt x="1224813" y="0"/>
                  <a:pt x="1578078" y="353265"/>
                  <a:pt x="1578078" y="789039"/>
                </a:cubicBezTo>
                <a:cubicBezTo>
                  <a:pt x="1578078" y="1224813"/>
                  <a:pt x="1224813" y="1578078"/>
                  <a:pt x="789039" y="1578078"/>
                </a:cubicBezTo>
                <a:cubicBezTo>
                  <a:pt x="353265" y="1578078"/>
                  <a:pt x="0" y="1224813"/>
                  <a:pt x="0" y="789039"/>
                </a:cubicBezTo>
                <a:cubicBezTo>
                  <a:pt x="0" y="734567"/>
                  <a:pt x="5520" y="681385"/>
                  <a:pt x="16031" y="630020"/>
                </a:cubicBezTo>
                <a:lnTo>
                  <a:pt x="25247" y="600331"/>
                </a:lnTo>
                <a:lnTo>
                  <a:pt x="143668" y="563571"/>
                </a:lnTo>
                <a:cubicBezTo>
                  <a:pt x="332466" y="483716"/>
                  <a:pt x="483715" y="332467"/>
                  <a:pt x="563570" y="143669"/>
                </a:cubicBezTo>
                <a:close/>
              </a:path>
            </a:pathLst>
          </a:custGeom>
          <a:solidFill>
            <a:srgbClr val="5B8370"/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 rot="2700000">
            <a:off x="5980871" y="1982173"/>
            <a:ext cx="1578078" cy="1578078"/>
          </a:xfrm>
          <a:custGeom>
            <a:avLst/>
            <a:gdLst>
              <a:gd name="connsiteX0" fmla="*/ 231104 w 1578078"/>
              <a:gd name="connsiteY0" fmla="*/ 231104 h 1578078"/>
              <a:gd name="connsiteX1" fmla="*/ 789039 w 1578078"/>
              <a:gd name="connsiteY1" fmla="*/ 0 h 1578078"/>
              <a:gd name="connsiteX2" fmla="*/ 1578078 w 1578078"/>
              <a:gd name="connsiteY2" fmla="*/ 789039 h 1578078"/>
              <a:gd name="connsiteX3" fmla="*/ 789039 w 1578078"/>
              <a:gd name="connsiteY3" fmla="*/ 1578078 h 1578078"/>
              <a:gd name="connsiteX4" fmla="*/ 630020 w 1578078"/>
              <a:gd name="connsiteY4" fmla="*/ 1562047 h 1578078"/>
              <a:gd name="connsiteX5" fmla="*/ 600332 w 1578078"/>
              <a:gd name="connsiteY5" fmla="*/ 1552832 h 1578078"/>
              <a:gd name="connsiteX6" fmla="*/ 563572 w 1578078"/>
              <a:gd name="connsiteY6" fmla="*/ 1434409 h 1578078"/>
              <a:gd name="connsiteX7" fmla="*/ 143669 w 1578078"/>
              <a:gd name="connsiteY7" fmla="*/ 1014506 h 1578078"/>
              <a:gd name="connsiteX8" fmla="*/ 25246 w 1578078"/>
              <a:gd name="connsiteY8" fmla="*/ 977746 h 1578078"/>
              <a:gd name="connsiteX9" fmla="*/ 16031 w 1578078"/>
              <a:gd name="connsiteY9" fmla="*/ 948058 h 1578078"/>
              <a:gd name="connsiteX10" fmla="*/ 0 w 1578078"/>
              <a:gd name="connsiteY10" fmla="*/ 789039 h 1578078"/>
              <a:gd name="connsiteX11" fmla="*/ 231104 w 1578078"/>
              <a:gd name="connsiteY11" fmla="*/ 231104 h 1578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8078" h="1578078">
                <a:moveTo>
                  <a:pt x="231104" y="231104"/>
                </a:moveTo>
                <a:cubicBezTo>
                  <a:pt x="373892" y="88316"/>
                  <a:pt x="571152" y="0"/>
                  <a:pt x="789039" y="0"/>
                </a:cubicBezTo>
                <a:cubicBezTo>
                  <a:pt x="1224813" y="0"/>
                  <a:pt x="1578078" y="353265"/>
                  <a:pt x="1578078" y="789039"/>
                </a:cubicBezTo>
                <a:cubicBezTo>
                  <a:pt x="1578078" y="1224813"/>
                  <a:pt x="1224813" y="1578078"/>
                  <a:pt x="789039" y="1578078"/>
                </a:cubicBezTo>
                <a:cubicBezTo>
                  <a:pt x="734567" y="1578078"/>
                  <a:pt x="681385" y="1572558"/>
                  <a:pt x="630020" y="1562047"/>
                </a:cubicBezTo>
                <a:lnTo>
                  <a:pt x="600332" y="1552832"/>
                </a:lnTo>
                <a:lnTo>
                  <a:pt x="563572" y="1434409"/>
                </a:lnTo>
                <a:cubicBezTo>
                  <a:pt x="483717" y="1245611"/>
                  <a:pt x="332467" y="1094361"/>
                  <a:pt x="143669" y="1014506"/>
                </a:cubicBezTo>
                <a:lnTo>
                  <a:pt x="25246" y="977746"/>
                </a:lnTo>
                <a:lnTo>
                  <a:pt x="16031" y="948058"/>
                </a:lnTo>
                <a:cubicBezTo>
                  <a:pt x="5520" y="896693"/>
                  <a:pt x="0" y="843511"/>
                  <a:pt x="0" y="789039"/>
                </a:cubicBezTo>
                <a:cubicBezTo>
                  <a:pt x="0" y="571152"/>
                  <a:pt x="88316" y="373892"/>
                  <a:pt x="231104" y="231104"/>
                </a:cubicBezTo>
                <a:close/>
              </a:path>
            </a:pathLst>
          </a:custGeom>
          <a:solidFill>
            <a:srgbClr val="C3AC7D"/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36EE67C-1E47-98F3-4F46-6169E216CE50}"/>
              </a:ext>
            </a:extLst>
          </p:cNvPr>
          <p:cNvGrpSpPr/>
          <p:nvPr/>
        </p:nvGrpSpPr>
        <p:grpSpPr>
          <a:xfrm>
            <a:off x="921798" y="395384"/>
            <a:ext cx="3242330" cy="777799"/>
            <a:chOff x="950826" y="273641"/>
            <a:chExt cx="3242330" cy="77779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0F9699A-91EF-98AB-75FF-930DC81BB060}"/>
                </a:ext>
              </a:extLst>
            </p:cNvPr>
            <p:cNvSpPr txBox="1"/>
            <p:nvPr/>
          </p:nvSpPr>
          <p:spPr>
            <a:xfrm>
              <a:off x="950826" y="273641"/>
              <a:ext cx="32423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研究方法及思路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0847369-EEE4-91BB-1F9F-3C6EF10CE50E}"/>
                </a:ext>
              </a:extLst>
            </p:cNvPr>
            <p:cNvSpPr txBox="1"/>
            <p:nvPr/>
          </p:nvSpPr>
          <p:spPr>
            <a:xfrm>
              <a:off x="950826" y="712886"/>
              <a:ext cx="272920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60BCEB5-389C-9544-CD95-8F4DA0C76D93}"/>
              </a:ext>
            </a:extLst>
          </p:cNvPr>
          <p:cNvGrpSpPr/>
          <p:nvPr/>
        </p:nvGrpSpPr>
        <p:grpSpPr>
          <a:xfrm rot="5400000">
            <a:off x="404240" y="628682"/>
            <a:ext cx="532188" cy="252732"/>
            <a:chOff x="5635594" y="1198829"/>
            <a:chExt cx="969494" cy="46040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B120D283-5918-C0C8-B612-B1E59B225035}"/>
                </a:ext>
              </a:extLst>
            </p:cNvPr>
            <p:cNvSpPr/>
            <p:nvPr/>
          </p:nvSpPr>
          <p:spPr>
            <a:xfrm>
              <a:off x="5635594" y="1198829"/>
              <a:ext cx="460406" cy="460406"/>
            </a:xfrm>
            <a:prstGeom prst="ellipse">
              <a:avLst/>
            </a:prstGeom>
            <a:solidFill>
              <a:srgbClr val="C3A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840D6DCA-AA85-D578-0495-C5DA9E7E7F04}"/>
                </a:ext>
              </a:extLst>
            </p:cNvPr>
            <p:cNvSpPr/>
            <p:nvPr/>
          </p:nvSpPr>
          <p:spPr>
            <a:xfrm>
              <a:off x="6144681" y="1198829"/>
              <a:ext cx="460407" cy="460406"/>
            </a:xfrm>
            <a:prstGeom prst="ellipse">
              <a:avLst/>
            </a:prstGeom>
            <a:solidFill>
              <a:srgbClr val="C6D7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EAB17D7-F3B0-AF9C-5230-D2BB4B1D5E6B}"/>
              </a:ext>
            </a:extLst>
          </p:cNvPr>
          <p:cNvGrpSpPr/>
          <p:nvPr/>
        </p:nvGrpSpPr>
        <p:grpSpPr>
          <a:xfrm>
            <a:off x="7885779" y="2321004"/>
            <a:ext cx="2796452" cy="1107996"/>
            <a:chOff x="1369345" y="3648755"/>
            <a:chExt cx="2796452" cy="110799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45A425B-3094-449B-4237-C9996CC11D7F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2432EFA-A65F-E18D-9EF5-458597ABAFCB}"/>
                </a:ext>
              </a:extLst>
            </p:cNvPr>
            <p:cNvSpPr txBox="1"/>
            <p:nvPr/>
          </p:nvSpPr>
          <p:spPr>
            <a:xfrm>
              <a:off x="1369345" y="4018087"/>
              <a:ext cx="2796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040C02A-EDAE-1E0E-4171-FBBA640EB897}"/>
              </a:ext>
            </a:extLst>
          </p:cNvPr>
          <p:cNvGrpSpPr/>
          <p:nvPr/>
        </p:nvGrpSpPr>
        <p:grpSpPr>
          <a:xfrm>
            <a:off x="1497046" y="2321004"/>
            <a:ext cx="2796452" cy="1107996"/>
            <a:chOff x="1369345" y="3648755"/>
            <a:chExt cx="2796452" cy="110799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A5F71CF-320E-513A-BCFE-AE9EEFCB636E}"/>
                </a:ext>
              </a:extLst>
            </p:cNvPr>
            <p:cNvSpPr txBox="1"/>
            <p:nvPr/>
          </p:nvSpPr>
          <p:spPr>
            <a:xfrm>
              <a:off x="2388261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1630329-D816-37ED-72A6-EA1E9C4510DC}"/>
                </a:ext>
              </a:extLst>
            </p:cNvPr>
            <p:cNvSpPr txBox="1"/>
            <p:nvPr/>
          </p:nvSpPr>
          <p:spPr>
            <a:xfrm>
              <a:off x="1369345" y="4018087"/>
              <a:ext cx="2796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note-with-pushpin_74082">
            <a:extLst>
              <a:ext uri="{FF2B5EF4-FFF2-40B4-BE49-F238E27FC236}">
                <a16:creationId xmlns:a16="http://schemas.microsoft.com/office/drawing/2014/main" id="{942D899D-F172-24D2-9BF1-B2EF9A901921}"/>
              </a:ext>
            </a:extLst>
          </p:cNvPr>
          <p:cNvSpPr/>
          <p:nvPr/>
        </p:nvSpPr>
        <p:spPr>
          <a:xfrm>
            <a:off x="5121003" y="3813407"/>
            <a:ext cx="533037" cy="609685"/>
          </a:xfrm>
          <a:custGeom>
            <a:avLst/>
            <a:gdLst>
              <a:gd name="T0" fmla="*/ 1372 w 2289"/>
              <a:gd name="T1" fmla="*/ 437 h 2622"/>
              <a:gd name="T2" fmla="*/ 1430 w 2289"/>
              <a:gd name="T3" fmla="*/ 161 h 2622"/>
              <a:gd name="T4" fmla="*/ 1666 w 2289"/>
              <a:gd name="T5" fmla="*/ 6 h 2622"/>
              <a:gd name="T6" fmla="*/ 1734 w 2289"/>
              <a:gd name="T7" fmla="*/ 0 h 2622"/>
              <a:gd name="T8" fmla="*/ 2096 w 2289"/>
              <a:gd name="T9" fmla="*/ 301 h 2622"/>
              <a:gd name="T10" fmla="*/ 1802 w 2289"/>
              <a:gd name="T11" fmla="*/ 731 h 2622"/>
              <a:gd name="T12" fmla="*/ 1733 w 2289"/>
              <a:gd name="T13" fmla="*/ 738 h 2622"/>
              <a:gd name="T14" fmla="*/ 1372 w 2289"/>
              <a:gd name="T15" fmla="*/ 437 h 2622"/>
              <a:gd name="T16" fmla="*/ 2282 w 2289"/>
              <a:gd name="T17" fmla="*/ 2156 h 2622"/>
              <a:gd name="T18" fmla="*/ 2234 w 2289"/>
              <a:gd name="T19" fmla="*/ 2199 h 2622"/>
              <a:gd name="T20" fmla="*/ 455 w 2289"/>
              <a:gd name="T21" fmla="*/ 2620 h 2622"/>
              <a:gd name="T22" fmla="*/ 440 w 2289"/>
              <a:gd name="T23" fmla="*/ 2622 h 2622"/>
              <a:gd name="T24" fmla="*/ 383 w 2289"/>
              <a:gd name="T25" fmla="*/ 2590 h 2622"/>
              <a:gd name="T26" fmla="*/ 142 w 2289"/>
              <a:gd name="T27" fmla="*/ 1843 h 2622"/>
              <a:gd name="T28" fmla="*/ 1 w 2289"/>
              <a:gd name="T29" fmla="*/ 438 h 2622"/>
              <a:gd name="T30" fmla="*/ 62 w 2289"/>
              <a:gd name="T31" fmla="*/ 369 h 2622"/>
              <a:gd name="T32" fmla="*/ 1240 w 2289"/>
              <a:gd name="T33" fmla="*/ 277 h 2622"/>
              <a:gd name="T34" fmla="*/ 1241 w 2289"/>
              <a:gd name="T35" fmla="*/ 462 h 2622"/>
              <a:gd name="T36" fmla="*/ 1301 w 2289"/>
              <a:gd name="T37" fmla="*/ 623 h 2622"/>
              <a:gd name="T38" fmla="*/ 902 w 2289"/>
              <a:gd name="T39" fmla="*/ 941 h 2622"/>
              <a:gd name="T40" fmla="*/ 892 w 2289"/>
              <a:gd name="T41" fmla="*/ 1035 h 2622"/>
              <a:gd name="T42" fmla="*/ 944 w 2289"/>
              <a:gd name="T43" fmla="*/ 1060 h 2622"/>
              <a:gd name="T44" fmla="*/ 985 w 2289"/>
              <a:gd name="T45" fmla="*/ 1046 h 2622"/>
              <a:gd name="T46" fmla="*/ 1384 w 2289"/>
              <a:gd name="T47" fmla="*/ 728 h 2622"/>
              <a:gd name="T48" fmla="*/ 1733 w 2289"/>
              <a:gd name="T49" fmla="*/ 871 h 2622"/>
              <a:gd name="T50" fmla="*/ 1827 w 2289"/>
              <a:gd name="T51" fmla="*/ 862 h 2622"/>
              <a:gd name="T52" fmla="*/ 1884 w 2289"/>
              <a:gd name="T53" fmla="*/ 848 h 2622"/>
              <a:gd name="T54" fmla="*/ 1920 w 2289"/>
              <a:gd name="T55" fmla="*/ 1210 h 2622"/>
              <a:gd name="T56" fmla="*/ 2272 w 2289"/>
              <a:gd name="T57" fmla="*/ 2093 h 2622"/>
              <a:gd name="T58" fmla="*/ 2282 w 2289"/>
              <a:gd name="T59" fmla="*/ 2156 h 2622"/>
              <a:gd name="T60" fmla="*/ 1363 w 2289"/>
              <a:gd name="T61" fmla="*/ 1918 h 2622"/>
              <a:gd name="T62" fmla="*/ 1283 w 2289"/>
              <a:gd name="T63" fmla="*/ 1869 h 2622"/>
              <a:gd name="T64" fmla="*/ 578 w 2289"/>
              <a:gd name="T65" fmla="*/ 2039 h 2622"/>
              <a:gd name="T66" fmla="*/ 529 w 2289"/>
              <a:gd name="T67" fmla="*/ 2120 h 2622"/>
              <a:gd name="T68" fmla="*/ 593 w 2289"/>
              <a:gd name="T69" fmla="*/ 2171 h 2622"/>
              <a:gd name="T70" fmla="*/ 609 w 2289"/>
              <a:gd name="T71" fmla="*/ 2169 h 2622"/>
              <a:gd name="T72" fmla="*/ 1314 w 2289"/>
              <a:gd name="T73" fmla="*/ 1998 h 2622"/>
              <a:gd name="T74" fmla="*/ 1363 w 2289"/>
              <a:gd name="T75" fmla="*/ 1918 h 2622"/>
              <a:gd name="T76" fmla="*/ 1579 w 2289"/>
              <a:gd name="T77" fmla="*/ 1369 h 2622"/>
              <a:gd name="T78" fmla="*/ 1500 w 2289"/>
              <a:gd name="T79" fmla="*/ 1317 h 2622"/>
              <a:gd name="T80" fmla="*/ 440 w 2289"/>
              <a:gd name="T81" fmla="*/ 1537 h 2622"/>
              <a:gd name="T82" fmla="*/ 388 w 2289"/>
              <a:gd name="T83" fmla="*/ 1616 h 2622"/>
              <a:gd name="T84" fmla="*/ 453 w 2289"/>
              <a:gd name="T85" fmla="*/ 1669 h 2622"/>
              <a:gd name="T86" fmla="*/ 467 w 2289"/>
              <a:gd name="T87" fmla="*/ 1668 h 2622"/>
              <a:gd name="T88" fmla="*/ 1527 w 2289"/>
              <a:gd name="T89" fmla="*/ 1448 h 2622"/>
              <a:gd name="T90" fmla="*/ 1579 w 2289"/>
              <a:gd name="T91" fmla="*/ 1369 h 2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89" h="2622">
                <a:moveTo>
                  <a:pt x="1372" y="437"/>
                </a:moveTo>
                <a:cubicBezTo>
                  <a:pt x="1353" y="340"/>
                  <a:pt x="1374" y="242"/>
                  <a:pt x="1430" y="161"/>
                </a:cubicBezTo>
                <a:cubicBezTo>
                  <a:pt x="1485" y="79"/>
                  <a:pt x="1569" y="25"/>
                  <a:pt x="1666" y="6"/>
                </a:cubicBezTo>
                <a:cubicBezTo>
                  <a:pt x="1689" y="2"/>
                  <a:pt x="1712" y="0"/>
                  <a:pt x="1734" y="0"/>
                </a:cubicBezTo>
                <a:cubicBezTo>
                  <a:pt x="1911" y="0"/>
                  <a:pt x="2064" y="126"/>
                  <a:pt x="2096" y="301"/>
                </a:cubicBezTo>
                <a:cubicBezTo>
                  <a:pt x="2134" y="500"/>
                  <a:pt x="2002" y="694"/>
                  <a:pt x="1802" y="731"/>
                </a:cubicBezTo>
                <a:cubicBezTo>
                  <a:pt x="1779" y="735"/>
                  <a:pt x="1756" y="738"/>
                  <a:pt x="1733" y="738"/>
                </a:cubicBezTo>
                <a:cubicBezTo>
                  <a:pt x="1557" y="738"/>
                  <a:pt x="1404" y="611"/>
                  <a:pt x="1372" y="437"/>
                </a:cubicBezTo>
                <a:close/>
                <a:moveTo>
                  <a:pt x="2282" y="2156"/>
                </a:moveTo>
                <a:cubicBezTo>
                  <a:pt x="2274" y="2177"/>
                  <a:pt x="2256" y="2194"/>
                  <a:pt x="2234" y="2199"/>
                </a:cubicBezTo>
                <a:lnTo>
                  <a:pt x="455" y="2620"/>
                </a:lnTo>
                <a:cubicBezTo>
                  <a:pt x="450" y="2622"/>
                  <a:pt x="445" y="2622"/>
                  <a:pt x="440" y="2622"/>
                </a:cubicBezTo>
                <a:cubicBezTo>
                  <a:pt x="417" y="2622"/>
                  <a:pt x="395" y="2610"/>
                  <a:pt x="383" y="2590"/>
                </a:cubicBezTo>
                <a:cubicBezTo>
                  <a:pt x="378" y="2582"/>
                  <a:pt x="258" y="2381"/>
                  <a:pt x="142" y="1843"/>
                </a:cubicBezTo>
                <a:cubicBezTo>
                  <a:pt x="26" y="1310"/>
                  <a:pt x="2" y="473"/>
                  <a:pt x="1" y="438"/>
                </a:cubicBezTo>
                <a:cubicBezTo>
                  <a:pt x="0" y="402"/>
                  <a:pt x="27" y="372"/>
                  <a:pt x="62" y="369"/>
                </a:cubicBezTo>
                <a:lnTo>
                  <a:pt x="1240" y="277"/>
                </a:lnTo>
                <a:cubicBezTo>
                  <a:pt x="1229" y="337"/>
                  <a:pt x="1229" y="399"/>
                  <a:pt x="1241" y="462"/>
                </a:cubicBezTo>
                <a:cubicBezTo>
                  <a:pt x="1252" y="520"/>
                  <a:pt x="1272" y="574"/>
                  <a:pt x="1301" y="623"/>
                </a:cubicBezTo>
                <a:lnTo>
                  <a:pt x="902" y="941"/>
                </a:lnTo>
                <a:cubicBezTo>
                  <a:pt x="873" y="964"/>
                  <a:pt x="869" y="1006"/>
                  <a:pt x="892" y="1035"/>
                </a:cubicBezTo>
                <a:cubicBezTo>
                  <a:pt x="905" y="1052"/>
                  <a:pt x="924" y="1060"/>
                  <a:pt x="944" y="1060"/>
                </a:cubicBezTo>
                <a:cubicBezTo>
                  <a:pt x="958" y="1060"/>
                  <a:pt x="973" y="1055"/>
                  <a:pt x="985" y="1046"/>
                </a:cubicBezTo>
                <a:lnTo>
                  <a:pt x="1384" y="728"/>
                </a:lnTo>
                <a:cubicBezTo>
                  <a:pt x="1475" y="817"/>
                  <a:pt x="1599" y="871"/>
                  <a:pt x="1733" y="871"/>
                </a:cubicBezTo>
                <a:cubicBezTo>
                  <a:pt x="1765" y="871"/>
                  <a:pt x="1796" y="868"/>
                  <a:pt x="1827" y="862"/>
                </a:cubicBezTo>
                <a:cubicBezTo>
                  <a:pt x="1846" y="858"/>
                  <a:pt x="1865" y="854"/>
                  <a:pt x="1884" y="848"/>
                </a:cubicBezTo>
                <a:cubicBezTo>
                  <a:pt x="1893" y="958"/>
                  <a:pt x="1905" y="1080"/>
                  <a:pt x="1920" y="1210"/>
                </a:cubicBezTo>
                <a:cubicBezTo>
                  <a:pt x="1979" y="1715"/>
                  <a:pt x="2269" y="2089"/>
                  <a:pt x="2272" y="2093"/>
                </a:cubicBezTo>
                <a:cubicBezTo>
                  <a:pt x="2286" y="2111"/>
                  <a:pt x="2289" y="2135"/>
                  <a:pt x="2282" y="2156"/>
                </a:cubicBezTo>
                <a:close/>
                <a:moveTo>
                  <a:pt x="1363" y="1918"/>
                </a:moveTo>
                <a:cubicBezTo>
                  <a:pt x="1355" y="1882"/>
                  <a:pt x="1319" y="1860"/>
                  <a:pt x="1283" y="1869"/>
                </a:cubicBezTo>
                <a:lnTo>
                  <a:pt x="578" y="2039"/>
                </a:lnTo>
                <a:cubicBezTo>
                  <a:pt x="542" y="2048"/>
                  <a:pt x="520" y="2084"/>
                  <a:pt x="529" y="2120"/>
                </a:cubicBezTo>
                <a:cubicBezTo>
                  <a:pt x="536" y="2150"/>
                  <a:pt x="563" y="2171"/>
                  <a:pt x="593" y="2171"/>
                </a:cubicBezTo>
                <a:cubicBezTo>
                  <a:pt x="598" y="2171"/>
                  <a:pt x="604" y="2170"/>
                  <a:pt x="609" y="2169"/>
                </a:cubicBezTo>
                <a:lnTo>
                  <a:pt x="1314" y="1998"/>
                </a:lnTo>
                <a:cubicBezTo>
                  <a:pt x="1350" y="1990"/>
                  <a:pt x="1372" y="1954"/>
                  <a:pt x="1363" y="1918"/>
                </a:cubicBezTo>
                <a:close/>
                <a:moveTo>
                  <a:pt x="1579" y="1369"/>
                </a:moveTo>
                <a:cubicBezTo>
                  <a:pt x="1571" y="1333"/>
                  <a:pt x="1536" y="1309"/>
                  <a:pt x="1500" y="1317"/>
                </a:cubicBezTo>
                <a:lnTo>
                  <a:pt x="440" y="1537"/>
                </a:lnTo>
                <a:cubicBezTo>
                  <a:pt x="404" y="1544"/>
                  <a:pt x="381" y="1580"/>
                  <a:pt x="388" y="1616"/>
                </a:cubicBezTo>
                <a:cubicBezTo>
                  <a:pt x="395" y="1647"/>
                  <a:pt x="422" y="1669"/>
                  <a:pt x="453" y="1669"/>
                </a:cubicBezTo>
                <a:cubicBezTo>
                  <a:pt x="458" y="1669"/>
                  <a:pt x="462" y="1668"/>
                  <a:pt x="467" y="1668"/>
                </a:cubicBezTo>
                <a:lnTo>
                  <a:pt x="1527" y="1448"/>
                </a:lnTo>
                <a:cubicBezTo>
                  <a:pt x="1563" y="1440"/>
                  <a:pt x="1586" y="1405"/>
                  <a:pt x="1579" y="13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tack-of-sheets_1370">
            <a:extLst>
              <a:ext uri="{FF2B5EF4-FFF2-40B4-BE49-F238E27FC236}">
                <a16:creationId xmlns:a16="http://schemas.microsoft.com/office/drawing/2014/main" id="{22772A0C-7C12-EF1F-722A-ED1C4F187D69}"/>
              </a:ext>
            </a:extLst>
          </p:cNvPr>
          <p:cNvSpPr/>
          <p:nvPr/>
        </p:nvSpPr>
        <p:spPr>
          <a:xfrm>
            <a:off x="6516254" y="2516270"/>
            <a:ext cx="609685" cy="509883"/>
          </a:xfrm>
          <a:custGeom>
            <a:avLst/>
            <a:gdLst>
              <a:gd name="T0" fmla="*/ 347 w 351"/>
              <a:gd name="T1" fmla="*/ 209 h 294"/>
              <a:gd name="T2" fmla="*/ 341 w 351"/>
              <a:gd name="T3" fmla="*/ 226 h 294"/>
              <a:gd name="T4" fmla="*/ 194 w 351"/>
              <a:gd name="T5" fmla="*/ 293 h 294"/>
              <a:gd name="T6" fmla="*/ 189 w 351"/>
              <a:gd name="T7" fmla="*/ 294 h 294"/>
              <a:gd name="T8" fmla="*/ 185 w 351"/>
              <a:gd name="T9" fmla="*/ 294 h 294"/>
              <a:gd name="T10" fmla="*/ 11 w 351"/>
              <a:gd name="T11" fmla="*/ 240 h 294"/>
              <a:gd name="T12" fmla="*/ 3 w 351"/>
              <a:gd name="T13" fmla="*/ 224 h 294"/>
              <a:gd name="T14" fmla="*/ 19 w 351"/>
              <a:gd name="T15" fmla="*/ 215 h 294"/>
              <a:gd name="T16" fmla="*/ 188 w 351"/>
              <a:gd name="T17" fmla="*/ 267 h 294"/>
              <a:gd name="T18" fmla="*/ 330 w 351"/>
              <a:gd name="T19" fmla="*/ 202 h 294"/>
              <a:gd name="T20" fmla="*/ 347 w 351"/>
              <a:gd name="T21" fmla="*/ 209 h 294"/>
              <a:gd name="T22" fmla="*/ 188 w 351"/>
              <a:gd name="T23" fmla="*/ 213 h 294"/>
              <a:gd name="T24" fmla="*/ 19 w 351"/>
              <a:gd name="T25" fmla="*/ 161 h 294"/>
              <a:gd name="T26" fmla="*/ 3 w 351"/>
              <a:gd name="T27" fmla="*/ 170 h 294"/>
              <a:gd name="T28" fmla="*/ 11 w 351"/>
              <a:gd name="T29" fmla="*/ 187 h 294"/>
              <a:gd name="T30" fmla="*/ 185 w 351"/>
              <a:gd name="T31" fmla="*/ 240 h 294"/>
              <a:gd name="T32" fmla="*/ 189 w 351"/>
              <a:gd name="T33" fmla="*/ 241 h 294"/>
              <a:gd name="T34" fmla="*/ 194 w 351"/>
              <a:gd name="T35" fmla="*/ 240 h 294"/>
              <a:gd name="T36" fmla="*/ 341 w 351"/>
              <a:gd name="T37" fmla="*/ 173 h 294"/>
              <a:gd name="T38" fmla="*/ 347 w 351"/>
              <a:gd name="T39" fmla="*/ 155 h 294"/>
              <a:gd name="T40" fmla="*/ 330 w 351"/>
              <a:gd name="T41" fmla="*/ 149 h 294"/>
              <a:gd name="T42" fmla="*/ 188 w 351"/>
              <a:gd name="T43" fmla="*/ 213 h 294"/>
              <a:gd name="T44" fmla="*/ 2 w 351"/>
              <a:gd name="T45" fmla="*/ 121 h 294"/>
              <a:gd name="T46" fmla="*/ 10 w 351"/>
              <a:gd name="T47" fmla="*/ 109 h 294"/>
              <a:gd name="T48" fmla="*/ 108 w 351"/>
              <a:gd name="T49" fmla="*/ 67 h 294"/>
              <a:gd name="T50" fmla="*/ 136 w 351"/>
              <a:gd name="T51" fmla="*/ 14 h 294"/>
              <a:gd name="T52" fmla="*/ 141 w 351"/>
              <a:gd name="T53" fmla="*/ 3 h 294"/>
              <a:gd name="T54" fmla="*/ 152 w 351"/>
              <a:gd name="T55" fmla="*/ 1 h 294"/>
              <a:gd name="T56" fmla="*/ 325 w 351"/>
              <a:gd name="T57" fmla="*/ 43 h 294"/>
              <a:gd name="T58" fmla="*/ 335 w 351"/>
              <a:gd name="T59" fmla="*/ 56 h 294"/>
              <a:gd name="T60" fmla="*/ 335 w 351"/>
              <a:gd name="T61" fmla="*/ 58 h 294"/>
              <a:gd name="T62" fmla="*/ 287 w 351"/>
              <a:gd name="T63" fmla="*/ 144 h 294"/>
              <a:gd name="T64" fmla="*/ 194 w 351"/>
              <a:gd name="T65" fmla="*/ 186 h 294"/>
              <a:gd name="T66" fmla="*/ 189 w 351"/>
              <a:gd name="T67" fmla="*/ 187 h 294"/>
              <a:gd name="T68" fmla="*/ 185 w 351"/>
              <a:gd name="T69" fmla="*/ 187 h 294"/>
              <a:gd name="T70" fmla="*/ 11 w 351"/>
              <a:gd name="T71" fmla="*/ 134 h 294"/>
              <a:gd name="T72" fmla="*/ 2 w 351"/>
              <a:gd name="T73" fmla="*/ 121 h 294"/>
              <a:gd name="T74" fmla="*/ 54 w 351"/>
              <a:gd name="T75" fmla="*/ 119 h 294"/>
              <a:gd name="T76" fmla="*/ 188 w 351"/>
              <a:gd name="T77" fmla="*/ 160 h 294"/>
              <a:gd name="T78" fmla="*/ 276 w 351"/>
              <a:gd name="T79" fmla="*/ 120 h 294"/>
              <a:gd name="T80" fmla="*/ 308 w 351"/>
              <a:gd name="T81" fmla="*/ 67 h 294"/>
              <a:gd name="T82" fmla="*/ 162 w 351"/>
              <a:gd name="T83" fmla="*/ 31 h 294"/>
              <a:gd name="T84" fmla="*/ 118 w 351"/>
              <a:gd name="T85" fmla="*/ 92 h 294"/>
              <a:gd name="T86" fmla="*/ 54 w 351"/>
              <a:gd name="T87" fmla="*/ 11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1" h="294">
                <a:moveTo>
                  <a:pt x="347" y="209"/>
                </a:moveTo>
                <a:cubicBezTo>
                  <a:pt x="351" y="215"/>
                  <a:pt x="348" y="223"/>
                  <a:pt x="341" y="226"/>
                </a:cubicBezTo>
                <a:lnTo>
                  <a:pt x="194" y="293"/>
                </a:lnTo>
                <a:cubicBezTo>
                  <a:pt x="192" y="294"/>
                  <a:pt x="191" y="294"/>
                  <a:pt x="189" y="294"/>
                </a:cubicBezTo>
                <a:cubicBezTo>
                  <a:pt x="187" y="294"/>
                  <a:pt x="186" y="294"/>
                  <a:pt x="185" y="294"/>
                </a:cubicBezTo>
                <a:lnTo>
                  <a:pt x="11" y="240"/>
                </a:lnTo>
                <a:cubicBezTo>
                  <a:pt x="4" y="238"/>
                  <a:pt x="0" y="231"/>
                  <a:pt x="3" y="224"/>
                </a:cubicBezTo>
                <a:cubicBezTo>
                  <a:pt x="5" y="217"/>
                  <a:pt x="12" y="213"/>
                  <a:pt x="19" y="215"/>
                </a:cubicBezTo>
                <a:lnTo>
                  <a:pt x="188" y="267"/>
                </a:lnTo>
                <a:lnTo>
                  <a:pt x="330" y="202"/>
                </a:lnTo>
                <a:cubicBezTo>
                  <a:pt x="337" y="199"/>
                  <a:pt x="344" y="202"/>
                  <a:pt x="347" y="209"/>
                </a:cubicBezTo>
                <a:close/>
                <a:moveTo>
                  <a:pt x="188" y="213"/>
                </a:moveTo>
                <a:lnTo>
                  <a:pt x="19" y="161"/>
                </a:lnTo>
                <a:cubicBezTo>
                  <a:pt x="12" y="159"/>
                  <a:pt x="5" y="163"/>
                  <a:pt x="3" y="170"/>
                </a:cubicBezTo>
                <a:cubicBezTo>
                  <a:pt x="0" y="177"/>
                  <a:pt x="4" y="185"/>
                  <a:pt x="11" y="187"/>
                </a:cubicBezTo>
                <a:lnTo>
                  <a:pt x="185" y="240"/>
                </a:lnTo>
                <a:cubicBezTo>
                  <a:pt x="186" y="241"/>
                  <a:pt x="187" y="241"/>
                  <a:pt x="189" y="241"/>
                </a:cubicBezTo>
                <a:cubicBezTo>
                  <a:pt x="191" y="241"/>
                  <a:pt x="192" y="240"/>
                  <a:pt x="194" y="240"/>
                </a:cubicBezTo>
                <a:lnTo>
                  <a:pt x="341" y="173"/>
                </a:lnTo>
                <a:cubicBezTo>
                  <a:pt x="348" y="170"/>
                  <a:pt x="351" y="162"/>
                  <a:pt x="347" y="155"/>
                </a:cubicBezTo>
                <a:cubicBezTo>
                  <a:pt x="344" y="149"/>
                  <a:pt x="337" y="146"/>
                  <a:pt x="330" y="149"/>
                </a:cubicBezTo>
                <a:lnTo>
                  <a:pt x="188" y="213"/>
                </a:lnTo>
                <a:close/>
                <a:moveTo>
                  <a:pt x="2" y="121"/>
                </a:moveTo>
                <a:cubicBezTo>
                  <a:pt x="2" y="116"/>
                  <a:pt x="5" y="111"/>
                  <a:pt x="10" y="109"/>
                </a:cubicBezTo>
                <a:lnTo>
                  <a:pt x="108" y="67"/>
                </a:lnTo>
                <a:cubicBezTo>
                  <a:pt x="127" y="59"/>
                  <a:pt x="136" y="49"/>
                  <a:pt x="136" y="14"/>
                </a:cubicBezTo>
                <a:cubicBezTo>
                  <a:pt x="136" y="10"/>
                  <a:pt x="138" y="6"/>
                  <a:pt x="141" y="3"/>
                </a:cubicBezTo>
                <a:cubicBezTo>
                  <a:pt x="144" y="1"/>
                  <a:pt x="148" y="0"/>
                  <a:pt x="152" y="1"/>
                </a:cubicBezTo>
                <a:lnTo>
                  <a:pt x="325" y="43"/>
                </a:lnTo>
                <a:cubicBezTo>
                  <a:pt x="331" y="45"/>
                  <a:pt x="335" y="50"/>
                  <a:pt x="335" y="56"/>
                </a:cubicBezTo>
                <a:lnTo>
                  <a:pt x="335" y="58"/>
                </a:lnTo>
                <a:cubicBezTo>
                  <a:pt x="335" y="98"/>
                  <a:pt x="335" y="124"/>
                  <a:pt x="287" y="144"/>
                </a:cubicBezTo>
                <a:cubicBezTo>
                  <a:pt x="254" y="158"/>
                  <a:pt x="195" y="186"/>
                  <a:pt x="194" y="186"/>
                </a:cubicBezTo>
                <a:cubicBezTo>
                  <a:pt x="193" y="187"/>
                  <a:pt x="191" y="187"/>
                  <a:pt x="189" y="187"/>
                </a:cubicBezTo>
                <a:cubicBezTo>
                  <a:pt x="187" y="187"/>
                  <a:pt x="186" y="187"/>
                  <a:pt x="185" y="187"/>
                </a:cubicBezTo>
                <a:lnTo>
                  <a:pt x="11" y="134"/>
                </a:lnTo>
                <a:cubicBezTo>
                  <a:pt x="6" y="132"/>
                  <a:pt x="2" y="127"/>
                  <a:pt x="2" y="121"/>
                </a:cubicBezTo>
                <a:close/>
                <a:moveTo>
                  <a:pt x="54" y="119"/>
                </a:moveTo>
                <a:lnTo>
                  <a:pt x="188" y="160"/>
                </a:lnTo>
                <a:cubicBezTo>
                  <a:pt x="202" y="153"/>
                  <a:pt x="248" y="131"/>
                  <a:pt x="276" y="120"/>
                </a:cubicBezTo>
                <a:cubicBezTo>
                  <a:pt x="306" y="107"/>
                  <a:pt x="308" y="98"/>
                  <a:pt x="308" y="67"/>
                </a:cubicBezTo>
                <a:lnTo>
                  <a:pt x="162" y="31"/>
                </a:lnTo>
                <a:cubicBezTo>
                  <a:pt x="159" y="58"/>
                  <a:pt x="149" y="79"/>
                  <a:pt x="118" y="92"/>
                </a:cubicBezTo>
                <a:lnTo>
                  <a:pt x="54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aper-and-pen-tools_38295">
            <a:extLst>
              <a:ext uri="{FF2B5EF4-FFF2-40B4-BE49-F238E27FC236}">
                <a16:creationId xmlns:a16="http://schemas.microsoft.com/office/drawing/2014/main" id="{BC0A7942-1CCA-AA96-8CD9-8EDBC3868EC4}"/>
              </a:ext>
            </a:extLst>
          </p:cNvPr>
          <p:cNvSpPr/>
          <p:nvPr/>
        </p:nvSpPr>
        <p:spPr>
          <a:xfrm>
            <a:off x="5118029" y="2397107"/>
            <a:ext cx="609685" cy="601195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ilhouette-with-document_62784">
            <a:extLst>
              <a:ext uri="{FF2B5EF4-FFF2-40B4-BE49-F238E27FC236}">
                <a16:creationId xmlns:a16="http://schemas.microsoft.com/office/drawing/2014/main" id="{5BE24DAC-E7F1-4FD5-7088-9BCE563D4DC0}"/>
              </a:ext>
            </a:extLst>
          </p:cNvPr>
          <p:cNvSpPr/>
          <p:nvPr/>
        </p:nvSpPr>
        <p:spPr>
          <a:xfrm>
            <a:off x="6465067" y="3887080"/>
            <a:ext cx="609685" cy="527983"/>
          </a:xfrm>
          <a:custGeom>
            <a:avLst/>
            <a:gdLst>
              <a:gd name="connsiteX0" fmla="*/ 332825 w 599014"/>
              <a:gd name="connsiteY0" fmla="*/ 323318 h 518742"/>
              <a:gd name="connsiteX1" fmla="*/ 480885 w 599014"/>
              <a:gd name="connsiteY1" fmla="*/ 323318 h 518742"/>
              <a:gd name="connsiteX2" fmla="*/ 508708 w 599014"/>
              <a:gd name="connsiteY2" fmla="*/ 351111 h 518742"/>
              <a:gd name="connsiteX3" fmla="*/ 480885 w 599014"/>
              <a:gd name="connsiteY3" fmla="*/ 378903 h 518742"/>
              <a:gd name="connsiteX4" fmla="*/ 332825 w 599014"/>
              <a:gd name="connsiteY4" fmla="*/ 378903 h 518742"/>
              <a:gd name="connsiteX5" fmla="*/ 305002 w 599014"/>
              <a:gd name="connsiteY5" fmla="*/ 351111 h 518742"/>
              <a:gd name="connsiteX6" fmla="*/ 332825 w 599014"/>
              <a:gd name="connsiteY6" fmla="*/ 323318 h 518742"/>
              <a:gd name="connsiteX7" fmla="*/ 332825 w 599014"/>
              <a:gd name="connsiteY7" fmla="*/ 230145 h 518742"/>
              <a:gd name="connsiteX8" fmla="*/ 480885 w 599014"/>
              <a:gd name="connsiteY8" fmla="*/ 230145 h 518742"/>
              <a:gd name="connsiteX9" fmla="*/ 508708 w 599014"/>
              <a:gd name="connsiteY9" fmla="*/ 257937 h 518742"/>
              <a:gd name="connsiteX10" fmla="*/ 480885 w 599014"/>
              <a:gd name="connsiteY10" fmla="*/ 285730 h 518742"/>
              <a:gd name="connsiteX11" fmla="*/ 332825 w 599014"/>
              <a:gd name="connsiteY11" fmla="*/ 285730 h 518742"/>
              <a:gd name="connsiteX12" fmla="*/ 305002 w 599014"/>
              <a:gd name="connsiteY12" fmla="*/ 257937 h 518742"/>
              <a:gd name="connsiteX13" fmla="*/ 332825 w 599014"/>
              <a:gd name="connsiteY13" fmla="*/ 230145 h 518742"/>
              <a:gd name="connsiteX14" fmla="*/ 24843 w 599014"/>
              <a:gd name="connsiteY14" fmla="*/ 151784 h 518742"/>
              <a:gd name="connsiteX15" fmla="*/ 183839 w 599014"/>
              <a:gd name="connsiteY15" fmla="*/ 151784 h 518742"/>
              <a:gd name="connsiteX16" fmla="*/ 207688 w 599014"/>
              <a:gd name="connsiteY16" fmla="*/ 176583 h 518742"/>
              <a:gd name="connsiteX17" fmla="*/ 207688 w 599014"/>
              <a:gd name="connsiteY17" fmla="*/ 329348 h 518742"/>
              <a:gd name="connsiteX18" fmla="*/ 182845 w 599014"/>
              <a:gd name="connsiteY18" fmla="*/ 354147 h 518742"/>
              <a:gd name="connsiteX19" fmla="*/ 163964 w 599014"/>
              <a:gd name="connsiteY19" fmla="*/ 344227 h 518742"/>
              <a:gd name="connsiteX20" fmla="*/ 155021 w 599014"/>
              <a:gd name="connsiteY20" fmla="*/ 494016 h 518742"/>
              <a:gd name="connsiteX21" fmla="*/ 129184 w 599014"/>
              <a:gd name="connsiteY21" fmla="*/ 516831 h 518742"/>
              <a:gd name="connsiteX22" fmla="*/ 78504 w 599014"/>
              <a:gd name="connsiteY22" fmla="*/ 516831 h 518742"/>
              <a:gd name="connsiteX23" fmla="*/ 53661 w 599014"/>
              <a:gd name="connsiteY23" fmla="*/ 494016 h 518742"/>
              <a:gd name="connsiteX24" fmla="*/ 43724 w 599014"/>
              <a:gd name="connsiteY24" fmla="*/ 345219 h 518742"/>
              <a:gd name="connsiteX25" fmla="*/ 24843 w 599014"/>
              <a:gd name="connsiteY25" fmla="*/ 354147 h 518742"/>
              <a:gd name="connsiteX26" fmla="*/ 994 w 599014"/>
              <a:gd name="connsiteY26" fmla="*/ 329348 h 518742"/>
              <a:gd name="connsiteX27" fmla="*/ 0 w 599014"/>
              <a:gd name="connsiteY27" fmla="*/ 176583 h 518742"/>
              <a:gd name="connsiteX28" fmla="*/ 24843 w 599014"/>
              <a:gd name="connsiteY28" fmla="*/ 151784 h 518742"/>
              <a:gd name="connsiteX29" fmla="*/ 332825 w 599014"/>
              <a:gd name="connsiteY29" fmla="*/ 137928 h 518742"/>
              <a:gd name="connsiteX30" fmla="*/ 480885 w 599014"/>
              <a:gd name="connsiteY30" fmla="*/ 137928 h 518742"/>
              <a:gd name="connsiteX31" fmla="*/ 508708 w 599014"/>
              <a:gd name="connsiteY31" fmla="*/ 165721 h 518742"/>
              <a:gd name="connsiteX32" fmla="*/ 480885 w 599014"/>
              <a:gd name="connsiteY32" fmla="*/ 193513 h 518742"/>
              <a:gd name="connsiteX33" fmla="*/ 332825 w 599014"/>
              <a:gd name="connsiteY33" fmla="*/ 193513 h 518742"/>
              <a:gd name="connsiteX34" fmla="*/ 305002 w 599014"/>
              <a:gd name="connsiteY34" fmla="*/ 165721 h 518742"/>
              <a:gd name="connsiteX35" fmla="*/ 332825 w 599014"/>
              <a:gd name="connsiteY35" fmla="*/ 137928 h 518742"/>
              <a:gd name="connsiteX36" fmla="*/ 347698 w 599014"/>
              <a:gd name="connsiteY36" fmla="*/ 55512 h 518742"/>
              <a:gd name="connsiteX37" fmla="*/ 347698 w 599014"/>
              <a:gd name="connsiteY37" fmla="*/ 61464 h 518742"/>
              <a:gd name="connsiteX38" fmla="*/ 283131 w 599014"/>
              <a:gd name="connsiteY38" fmla="*/ 124947 h 518742"/>
              <a:gd name="connsiteX39" fmla="*/ 276178 w 599014"/>
              <a:gd name="connsiteY39" fmla="*/ 124947 h 518742"/>
              <a:gd name="connsiteX40" fmla="*/ 276178 w 599014"/>
              <a:gd name="connsiteY40" fmla="*/ 456251 h 518742"/>
              <a:gd name="connsiteX41" fmla="*/ 283131 w 599014"/>
              <a:gd name="connsiteY41" fmla="*/ 463194 h 518742"/>
              <a:gd name="connsiteX42" fmla="*/ 536433 w 599014"/>
              <a:gd name="connsiteY42" fmla="*/ 463194 h 518742"/>
              <a:gd name="connsiteX43" fmla="*/ 543387 w 599014"/>
              <a:gd name="connsiteY43" fmla="*/ 456251 h 518742"/>
              <a:gd name="connsiteX44" fmla="*/ 542394 w 599014"/>
              <a:gd name="connsiteY44" fmla="*/ 62455 h 518742"/>
              <a:gd name="connsiteX45" fmla="*/ 536433 w 599014"/>
              <a:gd name="connsiteY45" fmla="*/ 55512 h 518742"/>
              <a:gd name="connsiteX46" fmla="*/ 337765 w 599014"/>
              <a:gd name="connsiteY46" fmla="*/ 956 h 518742"/>
              <a:gd name="connsiteX47" fmla="*/ 537427 w 599014"/>
              <a:gd name="connsiteY47" fmla="*/ 956 h 518742"/>
              <a:gd name="connsiteX48" fmla="*/ 599014 w 599014"/>
              <a:gd name="connsiteY48" fmla="*/ 62455 h 518742"/>
              <a:gd name="connsiteX49" fmla="*/ 599014 w 599014"/>
              <a:gd name="connsiteY49" fmla="*/ 456251 h 518742"/>
              <a:gd name="connsiteX50" fmla="*/ 537427 w 599014"/>
              <a:gd name="connsiteY50" fmla="*/ 518742 h 518742"/>
              <a:gd name="connsiteX51" fmla="*/ 283131 w 599014"/>
              <a:gd name="connsiteY51" fmla="*/ 518742 h 518742"/>
              <a:gd name="connsiteX52" fmla="*/ 221544 w 599014"/>
              <a:gd name="connsiteY52" fmla="*/ 456251 h 518742"/>
              <a:gd name="connsiteX53" fmla="*/ 221544 w 599014"/>
              <a:gd name="connsiteY53" fmla="*/ 117011 h 518742"/>
              <a:gd name="connsiteX54" fmla="*/ 237437 w 599014"/>
              <a:gd name="connsiteY54" fmla="*/ 79318 h 518742"/>
              <a:gd name="connsiteX55" fmla="*/ 298031 w 599014"/>
              <a:gd name="connsiteY55" fmla="*/ 17819 h 518742"/>
              <a:gd name="connsiteX56" fmla="*/ 301011 w 599014"/>
              <a:gd name="connsiteY56" fmla="*/ 15835 h 518742"/>
              <a:gd name="connsiteX57" fmla="*/ 337765 w 599014"/>
              <a:gd name="connsiteY57" fmla="*/ 956 h 518742"/>
              <a:gd name="connsiteX58" fmla="*/ 104322 w 599014"/>
              <a:gd name="connsiteY58" fmla="*/ 0 h 518742"/>
              <a:gd name="connsiteX59" fmla="*/ 171853 w 599014"/>
              <a:gd name="connsiteY59" fmla="*/ 67929 h 518742"/>
              <a:gd name="connsiteX60" fmla="*/ 104322 w 599014"/>
              <a:gd name="connsiteY60" fmla="*/ 135858 h 518742"/>
              <a:gd name="connsiteX61" fmla="*/ 36791 w 599014"/>
              <a:gd name="connsiteY61" fmla="*/ 67929 h 518742"/>
              <a:gd name="connsiteX62" fmla="*/ 104322 w 599014"/>
              <a:gd name="connsiteY62" fmla="*/ 0 h 518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99014" h="518742">
                <a:moveTo>
                  <a:pt x="332825" y="323318"/>
                </a:moveTo>
                <a:lnTo>
                  <a:pt x="480885" y="323318"/>
                </a:lnTo>
                <a:cubicBezTo>
                  <a:pt x="495790" y="323318"/>
                  <a:pt x="507714" y="335229"/>
                  <a:pt x="508708" y="351111"/>
                </a:cubicBezTo>
                <a:cubicBezTo>
                  <a:pt x="508708" y="365999"/>
                  <a:pt x="495790" y="378903"/>
                  <a:pt x="480885" y="378903"/>
                </a:cubicBezTo>
                <a:lnTo>
                  <a:pt x="332825" y="378903"/>
                </a:lnTo>
                <a:cubicBezTo>
                  <a:pt x="317920" y="378903"/>
                  <a:pt x="305002" y="365999"/>
                  <a:pt x="305002" y="351111"/>
                </a:cubicBezTo>
                <a:cubicBezTo>
                  <a:pt x="305002" y="335229"/>
                  <a:pt x="317920" y="323318"/>
                  <a:pt x="332825" y="323318"/>
                </a:cubicBezTo>
                <a:close/>
                <a:moveTo>
                  <a:pt x="332825" y="230145"/>
                </a:moveTo>
                <a:lnTo>
                  <a:pt x="480885" y="230145"/>
                </a:lnTo>
                <a:cubicBezTo>
                  <a:pt x="495790" y="230145"/>
                  <a:pt x="508708" y="243049"/>
                  <a:pt x="508708" y="257937"/>
                </a:cubicBezTo>
                <a:cubicBezTo>
                  <a:pt x="508708" y="273819"/>
                  <a:pt x="495790" y="285730"/>
                  <a:pt x="480885" y="285730"/>
                </a:cubicBezTo>
                <a:lnTo>
                  <a:pt x="332825" y="285730"/>
                </a:lnTo>
                <a:cubicBezTo>
                  <a:pt x="317920" y="285730"/>
                  <a:pt x="305002" y="273819"/>
                  <a:pt x="305002" y="257937"/>
                </a:cubicBezTo>
                <a:cubicBezTo>
                  <a:pt x="305002" y="243049"/>
                  <a:pt x="317920" y="230145"/>
                  <a:pt x="332825" y="230145"/>
                </a:cubicBezTo>
                <a:close/>
                <a:moveTo>
                  <a:pt x="24843" y="151784"/>
                </a:moveTo>
                <a:cubicBezTo>
                  <a:pt x="34780" y="151784"/>
                  <a:pt x="183839" y="151784"/>
                  <a:pt x="183839" y="151784"/>
                </a:cubicBezTo>
                <a:cubicBezTo>
                  <a:pt x="196757" y="151784"/>
                  <a:pt x="207688" y="163688"/>
                  <a:pt x="207688" y="176583"/>
                </a:cubicBezTo>
                <a:lnTo>
                  <a:pt x="207688" y="329348"/>
                </a:lnTo>
                <a:cubicBezTo>
                  <a:pt x="207688" y="342243"/>
                  <a:pt x="196757" y="354147"/>
                  <a:pt x="182845" y="354147"/>
                </a:cubicBezTo>
                <a:cubicBezTo>
                  <a:pt x="175889" y="354147"/>
                  <a:pt x="168933" y="350179"/>
                  <a:pt x="163964" y="344227"/>
                </a:cubicBezTo>
                <a:lnTo>
                  <a:pt x="155021" y="494016"/>
                </a:lnTo>
                <a:cubicBezTo>
                  <a:pt x="154027" y="506911"/>
                  <a:pt x="143096" y="516831"/>
                  <a:pt x="129184" y="516831"/>
                </a:cubicBezTo>
                <a:lnTo>
                  <a:pt x="78504" y="516831"/>
                </a:lnTo>
                <a:cubicBezTo>
                  <a:pt x="65586" y="516831"/>
                  <a:pt x="54655" y="506911"/>
                  <a:pt x="53661" y="494016"/>
                </a:cubicBezTo>
                <a:lnTo>
                  <a:pt x="43724" y="345219"/>
                </a:lnTo>
                <a:cubicBezTo>
                  <a:pt x="39749" y="350179"/>
                  <a:pt x="32793" y="354147"/>
                  <a:pt x="24843" y="354147"/>
                </a:cubicBezTo>
                <a:cubicBezTo>
                  <a:pt x="11925" y="354147"/>
                  <a:pt x="994" y="343235"/>
                  <a:pt x="994" y="329348"/>
                </a:cubicBezTo>
                <a:lnTo>
                  <a:pt x="0" y="176583"/>
                </a:lnTo>
                <a:cubicBezTo>
                  <a:pt x="0" y="162696"/>
                  <a:pt x="10931" y="151784"/>
                  <a:pt x="24843" y="151784"/>
                </a:cubicBezTo>
                <a:close/>
                <a:moveTo>
                  <a:pt x="332825" y="137928"/>
                </a:moveTo>
                <a:lnTo>
                  <a:pt x="480885" y="137928"/>
                </a:lnTo>
                <a:cubicBezTo>
                  <a:pt x="495790" y="137928"/>
                  <a:pt x="508708" y="149839"/>
                  <a:pt x="508708" y="165721"/>
                </a:cubicBezTo>
                <a:cubicBezTo>
                  <a:pt x="508708" y="180609"/>
                  <a:pt x="495790" y="193513"/>
                  <a:pt x="480885" y="193513"/>
                </a:cubicBezTo>
                <a:lnTo>
                  <a:pt x="332825" y="193513"/>
                </a:lnTo>
                <a:cubicBezTo>
                  <a:pt x="317920" y="193513"/>
                  <a:pt x="305002" y="180609"/>
                  <a:pt x="305002" y="165721"/>
                </a:cubicBezTo>
                <a:cubicBezTo>
                  <a:pt x="305002" y="149839"/>
                  <a:pt x="317920" y="137928"/>
                  <a:pt x="332825" y="137928"/>
                </a:cubicBezTo>
                <a:close/>
                <a:moveTo>
                  <a:pt x="347698" y="55512"/>
                </a:moveTo>
                <a:lnTo>
                  <a:pt x="347698" y="61464"/>
                </a:lnTo>
                <a:cubicBezTo>
                  <a:pt x="347698" y="96181"/>
                  <a:pt x="318892" y="124947"/>
                  <a:pt x="283131" y="124947"/>
                </a:cubicBezTo>
                <a:lnTo>
                  <a:pt x="276178" y="124947"/>
                </a:lnTo>
                <a:lnTo>
                  <a:pt x="276178" y="456251"/>
                </a:lnTo>
                <a:cubicBezTo>
                  <a:pt x="276178" y="460218"/>
                  <a:pt x="279158" y="463194"/>
                  <a:pt x="283131" y="463194"/>
                </a:cubicBezTo>
                <a:lnTo>
                  <a:pt x="536433" y="463194"/>
                </a:lnTo>
                <a:cubicBezTo>
                  <a:pt x="540407" y="463194"/>
                  <a:pt x="543387" y="460218"/>
                  <a:pt x="543387" y="456251"/>
                </a:cubicBezTo>
                <a:lnTo>
                  <a:pt x="542394" y="62455"/>
                </a:lnTo>
                <a:cubicBezTo>
                  <a:pt x="542394" y="58488"/>
                  <a:pt x="540407" y="55512"/>
                  <a:pt x="536433" y="55512"/>
                </a:cubicBezTo>
                <a:close/>
                <a:moveTo>
                  <a:pt x="337765" y="956"/>
                </a:moveTo>
                <a:lnTo>
                  <a:pt x="537427" y="956"/>
                </a:lnTo>
                <a:cubicBezTo>
                  <a:pt x="571200" y="956"/>
                  <a:pt x="599014" y="27738"/>
                  <a:pt x="599014" y="62455"/>
                </a:cubicBezTo>
                <a:lnTo>
                  <a:pt x="599014" y="456251"/>
                </a:lnTo>
                <a:cubicBezTo>
                  <a:pt x="599014" y="489976"/>
                  <a:pt x="571200" y="518742"/>
                  <a:pt x="537427" y="518742"/>
                </a:cubicBezTo>
                <a:lnTo>
                  <a:pt x="283131" y="518742"/>
                </a:lnTo>
                <a:cubicBezTo>
                  <a:pt x="249358" y="518742"/>
                  <a:pt x="221544" y="489976"/>
                  <a:pt x="221544" y="456251"/>
                </a:cubicBezTo>
                <a:lnTo>
                  <a:pt x="221544" y="117011"/>
                </a:lnTo>
                <a:cubicBezTo>
                  <a:pt x="221544" y="103125"/>
                  <a:pt x="226511" y="89238"/>
                  <a:pt x="237437" y="79318"/>
                </a:cubicBezTo>
                <a:cubicBezTo>
                  <a:pt x="257304" y="58488"/>
                  <a:pt x="278164" y="38649"/>
                  <a:pt x="298031" y="17819"/>
                </a:cubicBezTo>
                <a:cubicBezTo>
                  <a:pt x="298031" y="17819"/>
                  <a:pt x="299025" y="16827"/>
                  <a:pt x="301011" y="15835"/>
                </a:cubicBezTo>
                <a:cubicBezTo>
                  <a:pt x="310945" y="5916"/>
                  <a:pt x="323858" y="956"/>
                  <a:pt x="337765" y="956"/>
                </a:cubicBezTo>
                <a:close/>
                <a:moveTo>
                  <a:pt x="104322" y="0"/>
                </a:moveTo>
                <a:cubicBezTo>
                  <a:pt x="141618" y="0"/>
                  <a:pt x="171853" y="30413"/>
                  <a:pt x="171853" y="67929"/>
                </a:cubicBezTo>
                <a:cubicBezTo>
                  <a:pt x="171853" y="105445"/>
                  <a:pt x="141618" y="135858"/>
                  <a:pt x="104322" y="135858"/>
                </a:cubicBezTo>
                <a:cubicBezTo>
                  <a:pt x="67026" y="135858"/>
                  <a:pt x="36791" y="105445"/>
                  <a:pt x="36791" y="67929"/>
                </a:cubicBezTo>
                <a:cubicBezTo>
                  <a:pt x="36791" y="30413"/>
                  <a:pt x="67026" y="0"/>
                  <a:pt x="1043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152985B-811B-820B-D78C-4352FA96A23E}"/>
              </a:ext>
            </a:extLst>
          </p:cNvPr>
          <p:cNvGrpSpPr/>
          <p:nvPr/>
        </p:nvGrpSpPr>
        <p:grpSpPr>
          <a:xfrm>
            <a:off x="7885779" y="3887413"/>
            <a:ext cx="2796452" cy="1107996"/>
            <a:chOff x="1369345" y="3648755"/>
            <a:chExt cx="2796452" cy="110799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2B8CE99-D7FD-9E8E-32D4-ACBB50C08832}"/>
                </a:ext>
              </a:extLst>
            </p:cNvPr>
            <p:cNvSpPr txBox="1"/>
            <p:nvPr/>
          </p:nvSpPr>
          <p:spPr>
            <a:xfrm>
              <a:off x="1369345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18F11CA-063D-BDD6-4EE7-BF0E09015652}"/>
                </a:ext>
              </a:extLst>
            </p:cNvPr>
            <p:cNvSpPr txBox="1"/>
            <p:nvPr/>
          </p:nvSpPr>
          <p:spPr>
            <a:xfrm>
              <a:off x="1369345" y="4018087"/>
              <a:ext cx="2796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E567FAB-F69E-EAE0-1E08-4F00C7D5122A}"/>
              </a:ext>
            </a:extLst>
          </p:cNvPr>
          <p:cNvGrpSpPr/>
          <p:nvPr/>
        </p:nvGrpSpPr>
        <p:grpSpPr>
          <a:xfrm>
            <a:off x="1497046" y="3887413"/>
            <a:ext cx="2796452" cy="1107996"/>
            <a:chOff x="1369345" y="3648755"/>
            <a:chExt cx="2796452" cy="110799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02A66B8-27B0-E00D-B954-4388DE466ED1}"/>
                </a:ext>
              </a:extLst>
            </p:cNvPr>
            <p:cNvSpPr txBox="1"/>
            <p:nvPr/>
          </p:nvSpPr>
          <p:spPr>
            <a:xfrm>
              <a:off x="2388261" y="3648755"/>
              <a:ext cx="17461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DD2467D-E006-066B-10B9-214268CBCC9C}"/>
                </a:ext>
              </a:extLst>
            </p:cNvPr>
            <p:cNvSpPr txBox="1"/>
            <p:nvPr/>
          </p:nvSpPr>
          <p:spPr>
            <a:xfrm>
              <a:off x="1369345" y="4018087"/>
              <a:ext cx="2796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44781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简洁毕业答辩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0665;#160494;#53131;#140871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grkb2pp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1517</Words>
  <Application>Microsoft Office PowerPoint</Application>
  <PresentationFormat>宽屏</PresentationFormat>
  <Paragraphs>179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等线</vt:lpstr>
      <vt:lpstr>思源宋体 CN Heavy</vt:lpstr>
      <vt:lpstr>Arial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莫兰迪色调流体几何毕业论文开题报告ppt模板</dc:title>
  <dc:creator>51PPT模板网</dc:creator>
  <cp:keywords>www.51pptmoban.com</cp:keywords>
  <dc:description>www.51pptmoban.com</dc:description>
  <cp:lastModifiedBy>Win user</cp:lastModifiedBy>
  <cp:revision>98</cp:revision>
  <dcterms:created xsi:type="dcterms:W3CDTF">2018-02-27T12:12:58Z</dcterms:created>
  <dcterms:modified xsi:type="dcterms:W3CDTF">2022-06-07T01:37:12Z</dcterms:modified>
</cp:coreProperties>
</file>