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256" r:id="rId2"/>
    <p:sldId id="452" r:id="rId3"/>
    <p:sldId id="451" r:id="rId4"/>
    <p:sldId id="462" r:id="rId5"/>
    <p:sldId id="466" r:id="rId6"/>
    <p:sldId id="464" r:id="rId7"/>
    <p:sldId id="457" r:id="rId8"/>
    <p:sldId id="453" r:id="rId9"/>
    <p:sldId id="467" r:id="rId10"/>
    <p:sldId id="465" r:id="rId11"/>
    <p:sldId id="459" r:id="rId12"/>
    <p:sldId id="460" r:id="rId13"/>
    <p:sldId id="470" r:id="rId14"/>
    <p:sldId id="471" r:id="rId15"/>
    <p:sldId id="461" r:id="rId16"/>
    <p:sldId id="468" r:id="rId17"/>
    <p:sldId id="469" r:id="rId18"/>
    <p:sldId id="458" r:id="rId19"/>
    <p:sldId id="474" r:id="rId20"/>
    <p:sldId id="333" r:id="rId21"/>
    <p:sldId id="332" r:id="rId22"/>
    <p:sldId id="334" r:id="rId23"/>
    <p:sldId id="475"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40FC0A2-AB06-46A8-A159-3F267510103A}">
          <p14:sldIdLst>
            <p14:sldId id="256"/>
            <p14:sldId id="452"/>
            <p14:sldId id="451"/>
            <p14:sldId id="462"/>
            <p14:sldId id="466"/>
            <p14:sldId id="464"/>
            <p14:sldId id="457"/>
            <p14:sldId id="453"/>
            <p14:sldId id="467"/>
            <p14:sldId id="465"/>
            <p14:sldId id="459"/>
            <p14:sldId id="460"/>
            <p14:sldId id="470"/>
            <p14:sldId id="471"/>
            <p14:sldId id="461"/>
            <p14:sldId id="468"/>
            <p14:sldId id="469"/>
            <p14:sldId id="458"/>
            <p14:sldId id="474"/>
          </p14:sldIdLst>
        </p14:section>
        <p14:section name="模板说明" id="{DBE2A207-6FC8-47D2-A47F-8A7924D8A782}">
          <p14:sldIdLst>
            <p14:sldId id="333"/>
            <p14:sldId id="332"/>
            <p14:sldId id="334"/>
            <p14:sldId id="47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44EAE"/>
    <a:srgbClr val="70C7BD"/>
    <a:srgbClr val="83AC68"/>
    <a:srgbClr val="B47957"/>
    <a:srgbClr val="843C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78" autoAdjust="0"/>
    <p:restoredTop sz="94660"/>
  </p:normalViewPr>
  <p:slideViewPr>
    <p:cSldViewPr snapToGrid="0">
      <p:cViewPr varScale="1">
        <p:scale>
          <a:sx n="108" d="100"/>
          <a:sy n="108" d="100"/>
        </p:scale>
        <p:origin x="714" y="132"/>
      </p:cViewPr>
      <p:guideLst/>
    </p:cSldViewPr>
  </p:slideViewPr>
  <p:notesTextViewPr>
    <p:cViewPr>
      <p:scale>
        <a:sx n="1" d="1"/>
        <a:sy n="1" d="1"/>
      </p:scale>
      <p:origin x="0" y="0"/>
    </p:cViewPr>
  </p:notesTextViewPr>
  <p:sorterViewPr>
    <p:cViewPr>
      <p:scale>
        <a:sx n="100" d="100"/>
        <a:sy n="100" d="100"/>
      </p:scale>
      <p:origin x="0" y="-139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 CN Bold" panose="020B0800000000000000" pitchFamily="34" charset="-122"/>
              </a:rPr>
              <a:t>2022/6/7</a:t>
            </a:fld>
            <a:endParaRPr lang="zh-CN" altLang="en-US">
              <a:latin typeface="思源黑体 CN Bold" panose="020B08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 CN Bold" panose="020B0800000000000000" pitchFamily="34" charset="-122"/>
              </a:rPr>
              <a:t>‹#›</a:t>
            </a:fld>
            <a:endParaRPr lang="zh-CN" altLang="en-US">
              <a:latin typeface="思源黑体 CN Bold" panose="020B0800000000000000" pitchFamily="3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D2A48B96-639E-45A3-A0BA-2464DFDB1FAA}" type="datetimeFigureOut">
              <a:rPr lang="zh-CN" altLang="en-US" smtClean="0"/>
              <a:t>2022/6/7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1pPr>
    <a:lvl2pPr marL="4572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2pPr>
    <a:lvl3pPr marL="9144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3pPr>
    <a:lvl4pPr marL="13716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4pPr>
    <a:lvl5pPr marL="18288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PPT世界-8" hidden="1"/>
          <p:cNvSpPr txBox="1"/>
          <p:nvPr userDrawn="1"/>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99693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PT世界-8" hidden="1"/>
          <p:cNvSpPr txBox="1"/>
          <p:nvPr userDrawn="1"/>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1.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0.png"/><Relationship Id="rId17" Type="http://schemas.openxmlformats.org/officeDocument/2006/relationships/image" Target="../media/image13.png"/><Relationship Id="rId2" Type="http://schemas.openxmlformats.org/officeDocument/2006/relationships/image" Target="../media/image1.png"/><Relationship Id="rId16" Type="http://schemas.openxmlformats.org/officeDocument/2006/relationships/hyperlink" Target="https://www.pptx.cn/" TargetMode="Externa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9.png"/><Relationship Id="rId5" Type="http://schemas.openxmlformats.org/officeDocument/2006/relationships/image" Target="../media/image4.png"/><Relationship Id="rId15" Type="http://schemas.microsoft.com/office/2007/relationships/hdphoto" Target="../media/hdphoto2.wdp"/><Relationship Id="rId10" Type="http://schemas.microsoft.com/office/2007/relationships/hdphoto" Target="../media/hdphoto1.wdp"/><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2.png"/></Relationships>
</file>

<file path=ppt/slides/_rels/slide10.xml.rels><?xml version="1.0" encoding="UTF-8" standalone="yes"?>
<Relationships xmlns="http://schemas.openxmlformats.org/package/2006/relationships"><Relationship Id="rId8" Type="http://schemas.openxmlformats.org/officeDocument/2006/relationships/image" Target="../media/image87.png"/><Relationship Id="rId13" Type="http://schemas.microsoft.com/office/2007/relationships/hdphoto" Target="../media/hdphoto16.wdp"/><Relationship Id="rId3" Type="http://schemas.openxmlformats.org/officeDocument/2006/relationships/slideLayout" Target="../slideLayouts/slideLayout1.xml"/><Relationship Id="rId7" Type="http://schemas.openxmlformats.org/officeDocument/2006/relationships/image" Target="../media/image86.png"/><Relationship Id="rId12" Type="http://schemas.openxmlformats.org/officeDocument/2006/relationships/image" Target="../media/image90.pn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85.png"/><Relationship Id="rId11" Type="http://schemas.openxmlformats.org/officeDocument/2006/relationships/image" Target="../media/image89.png"/><Relationship Id="rId5" Type="http://schemas.openxmlformats.org/officeDocument/2006/relationships/image" Target="../media/image84.png"/><Relationship Id="rId15" Type="http://schemas.openxmlformats.org/officeDocument/2006/relationships/image" Target="../media/image39.png"/><Relationship Id="rId10" Type="http://schemas.openxmlformats.org/officeDocument/2006/relationships/image" Target="../media/image88.png"/><Relationship Id="rId4" Type="http://schemas.openxmlformats.org/officeDocument/2006/relationships/image" Target="../media/image83.png"/><Relationship Id="rId9" Type="http://schemas.microsoft.com/office/2007/relationships/hdphoto" Target="../media/hdphoto15.wdp"/><Relationship Id="rId14" Type="http://schemas.openxmlformats.org/officeDocument/2006/relationships/image" Target="../media/image38.png"/></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13" Type="http://schemas.microsoft.com/office/2007/relationships/hdphoto" Target="../media/hdphoto4.wdp"/><Relationship Id="rId3" Type="http://schemas.openxmlformats.org/officeDocument/2006/relationships/slideLayout" Target="../slideLayouts/slideLayout1.xml"/><Relationship Id="rId7" Type="http://schemas.openxmlformats.org/officeDocument/2006/relationships/image" Target="../media/image22.png"/><Relationship Id="rId12" Type="http://schemas.openxmlformats.org/officeDocument/2006/relationships/image" Target="../media/image26.png"/><Relationship Id="rId17" Type="http://schemas.openxmlformats.org/officeDocument/2006/relationships/image" Target="../media/image13.png"/><Relationship Id="rId2" Type="http://schemas.openxmlformats.org/officeDocument/2006/relationships/tags" Target="../tags/tag18.xml"/><Relationship Id="rId16" Type="http://schemas.openxmlformats.org/officeDocument/2006/relationships/hyperlink" Target="https://www.pptx.cn/" TargetMode="External"/><Relationship Id="rId1" Type="http://schemas.openxmlformats.org/officeDocument/2006/relationships/tags" Target="../tags/tag17.xml"/><Relationship Id="rId6" Type="http://schemas.openxmlformats.org/officeDocument/2006/relationships/image" Target="../media/image21.png"/><Relationship Id="rId11" Type="http://schemas.openxmlformats.org/officeDocument/2006/relationships/image" Target="../media/image25.png"/><Relationship Id="rId5" Type="http://schemas.openxmlformats.org/officeDocument/2006/relationships/image" Target="../media/image29.png"/><Relationship Id="rId15" Type="http://schemas.openxmlformats.org/officeDocument/2006/relationships/image" Target="../media/image28.png"/><Relationship Id="rId10" Type="http://schemas.microsoft.com/office/2007/relationships/hdphoto" Target="../media/hdphoto3.wdp"/><Relationship Id="rId4" Type="http://schemas.openxmlformats.org/officeDocument/2006/relationships/image" Target="../media/image20.png"/><Relationship Id="rId9" Type="http://schemas.openxmlformats.org/officeDocument/2006/relationships/image" Target="../media/image24.png"/><Relationship Id="rId14" Type="http://schemas.openxmlformats.org/officeDocument/2006/relationships/image" Target="../media/image27.png"/></Relationships>
</file>

<file path=ppt/slides/_rels/slide12.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94.png"/><Relationship Id="rId18" Type="http://schemas.openxmlformats.org/officeDocument/2006/relationships/image" Target="../media/image98.png"/><Relationship Id="rId3" Type="http://schemas.openxmlformats.org/officeDocument/2006/relationships/tags" Target="../tags/tag21.xml"/><Relationship Id="rId7" Type="http://schemas.openxmlformats.org/officeDocument/2006/relationships/slideLayout" Target="../slideLayouts/slideLayout1.xml"/><Relationship Id="rId12" Type="http://schemas.openxmlformats.org/officeDocument/2006/relationships/image" Target="../media/image93.png"/><Relationship Id="rId17" Type="http://schemas.openxmlformats.org/officeDocument/2006/relationships/image" Target="../media/image97.png"/><Relationship Id="rId2" Type="http://schemas.openxmlformats.org/officeDocument/2006/relationships/tags" Target="../tags/tag20.xml"/><Relationship Id="rId16" Type="http://schemas.openxmlformats.org/officeDocument/2006/relationships/image" Target="../media/image96.png"/><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image" Target="../media/image92.png"/><Relationship Id="rId5" Type="http://schemas.openxmlformats.org/officeDocument/2006/relationships/tags" Target="../tags/tag23.xml"/><Relationship Id="rId15" Type="http://schemas.microsoft.com/office/2007/relationships/hdphoto" Target="../media/hdphoto17.wdp"/><Relationship Id="rId10" Type="http://schemas.openxmlformats.org/officeDocument/2006/relationships/image" Target="../media/image91.png"/><Relationship Id="rId19" Type="http://schemas.microsoft.com/office/2007/relationships/hdphoto" Target="../media/hdphoto18.wdp"/><Relationship Id="rId4" Type="http://schemas.openxmlformats.org/officeDocument/2006/relationships/tags" Target="../tags/tag22.xml"/><Relationship Id="rId9" Type="http://schemas.openxmlformats.org/officeDocument/2006/relationships/image" Target="../media/image39.png"/><Relationship Id="rId14" Type="http://schemas.openxmlformats.org/officeDocument/2006/relationships/image" Target="../media/image95.png"/></Relationships>
</file>

<file path=ppt/slides/_rels/slide13.xml.rels><?xml version="1.0" encoding="UTF-8" standalone="yes"?>
<Relationships xmlns="http://schemas.openxmlformats.org/package/2006/relationships"><Relationship Id="rId8" Type="http://schemas.openxmlformats.org/officeDocument/2006/relationships/image" Target="../media/image103.png"/><Relationship Id="rId13" Type="http://schemas.microsoft.com/office/2007/relationships/hdphoto" Target="../media/hdphoto20.wdp"/><Relationship Id="rId3" Type="http://schemas.openxmlformats.org/officeDocument/2006/relationships/slideLayout" Target="../slideLayouts/slideLayout1.xml"/><Relationship Id="rId7" Type="http://schemas.openxmlformats.org/officeDocument/2006/relationships/image" Target="../media/image102.png"/><Relationship Id="rId12" Type="http://schemas.openxmlformats.org/officeDocument/2006/relationships/image" Target="../media/image106.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image" Target="../media/image101.png"/><Relationship Id="rId11" Type="http://schemas.openxmlformats.org/officeDocument/2006/relationships/image" Target="../media/image105.png"/><Relationship Id="rId5" Type="http://schemas.openxmlformats.org/officeDocument/2006/relationships/image" Target="../media/image100.png"/><Relationship Id="rId15" Type="http://schemas.openxmlformats.org/officeDocument/2006/relationships/image" Target="../media/image39.png"/><Relationship Id="rId10" Type="http://schemas.openxmlformats.org/officeDocument/2006/relationships/image" Target="../media/image104.png"/><Relationship Id="rId4" Type="http://schemas.openxmlformats.org/officeDocument/2006/relationships/image" Target="../media/image99.png"/><Relationship Id="rId9" Type="http://schemas.microsoft.com/office/2007/relationships/hdphoto" Target="../media/hdphoto19.wdp"/><Relationship Id="rId14"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8.xml"/><Relationship Id="rId1" Type="http://schemas.openxmlformats.org/officeDocument/2006/relationships/tags" Target="../tags/tag27.xml"/><Relationship Id="rId5" Type="http://schemas.openxmlformats.org/officeDocument/2006/relationships/image" Target="../media/image39.png"/><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8" Type="http://schemas.openxmlformats.org/officeDocument/2006/relationships/image" Target="../media/image23.png"/><Relationship Id="rId13" Type="http://schemas.microsoft.com/office/2007/relationships/hdphoto" Target="../media/hdphoto4.wdp"/><Relationship Id="rId3" Type="http://schemas.openxmlformats.org/officeDocument/2006/relationships/slideLayout" Target="../slideLayouts/slideLayout1.xml"/><Relationship Id="rId7" Type="http://schemas.openxmlformats.org/officeDocument/2006/relationships/image" Target="../media/image22.png"/><Relationship Id="rId12" Type="http://schemas.openxmlformats.org/officeDocument/2006/relationships/image" Target="../media/image26.png"/><Relationship Id="rId17" Type="http://schemas.openxmlformats.org/officeDocument/2006/relationships/image" Target="../media/image13.png"/><Relationship Id="rId2" Type="http://schemas.openxmlformats.org/officeDocument/2006/relationships/tags" Target="../tags/tag30.xml"/><Relationship Id="rId16" Type="http://schemas.openxmlformats.org/officeDocument/2006/relationships/hyperlink" Target="https://www.pptx.cn/" TargetMode="External"/><Relationship Id="rId1" Type="http://schemas.openxmlformats.org/officeDocument/2006/relationships/tags" Target="../tags/tag29.xml"/><Relationship Id="rId6" Type="http://schemas.openxmlformats.org/officeDocument/2006/relationships/image" Target="../media/image21.png"/><Relationship Id="rId11" Type="http://schemas.openxmlformats.org/officeDocument/2006/relationships/image" Target="../media/image25.png"/><Relationship Id="rId5" Type="http://schemas.openxmlformats.org/officeDocument/2006/relationships/image" Target="../media/image29.png"/><Relationship Id="rId15" Type="http://schemas.openxmlformats.org/officeDocument/2006/relationships/image" Target="../media/image28.png"/><Relationship Id="rId10" Type="http://schemas.microsoft.com/office/2007/relationships/hdphoto" Target="../media/hdphoto3.wdp"/><Relationship Id="rId4" Type="http://schemas.openxmlformats.org/officeDocument/2006/relationships/image" Target="../media/image20.png"/><Relationship Id="rId9" Type="http://schemas.openxmlformats.org/officeDocument/2006/relationships/image" Target="../media/image24.png"/><Relationship Id="rId14" Type="http://schemas.openxmlformats.org/officeDocument/2006/relationships/image" Target="../media/image27.png"/></Relationships>
</file>

<file path=ppt/slides/_rels/slide16.xml.rels><?xml version="1.0" encoding="UTF-8" standalone="yes"?>
<Relationships xmlns="http://schemas.openxmlformats.org/package/2006/relationships"><Relationship Id="rId8" Type="http://schemas.openxmlformats.org/officeDocument/2006/relationships/image" Target="../media/image109.png"/><Relationship Id="rId13" Type="http://schemas.openxmlformats.org/officeDocument/2006/relationships/image" Target="../media/image113.png"/><Relationship Id="rId3" Type="http://schemas.openxmlformats.org/officeDocument/2006/relationships/slideLayout" Target="../slideLayouts/slideLayout1.xml"/><Relationship Id="rId7" Type="http://schemas.openxmlformats.org/officeDocument/2006/relationships/image" Target="../media/image108.png"/><Relationship Id="rId12" Type="http://schemas.openxmlformats.org/officeDocument/2006/relationships/image" Target="../media/image112.png"/><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image" Target="../media/image107.png"/><Relationship Id="rId11" Type="http://schemas.microsoft.com/office/2007/relationships/hdphoto" Target="../media/hdphoto21.wdp"/><Relationship Id="rId5" Type="http://schemas.openxmlformats.org/officeDocument/2006/relationships/image" Target="../media/image39.png"/><Relationship Id="rId15" Type="http://schemas.microsoft.com/office/2007/relationships/hdphoto" Target="../media/hdphoto22.wdp"/><Relationship Id="rId10" Type="http://schemas.openxmlformats.org/officeDocument/2006/relationships/image" Target="../media/image111.png"/><Relationship Id="rId4" Type="http://schemas.openxmlformats.org/officeDocument/2006/relationships/image" Target="../media/image38.png"/><Relationship Id="rId9" Type="http://schemas.openxmlformats.org/officeDocument/2006/relationships/image" Target="../media/image110.png"/><Relationship Id="rId14" Type="http://schemas.openxmlformats.org/officeDocument/2006/relationships/image" Target="../media/image114.png"/></Relationships>
</file>

<file path=ppt/slides/_rels/slide17.xml.rels><?xml version="1.0" encoding="UTF-8" standalone="yes"?>
<Relationships xmlns="http://schemas.openxmlformats.org/package/2006/relationships"><Relationship Id="rId8" Type="http://schemas.openxmlformats.org/officeDocument/2006/relationships/image" Target="../media/image119.png"/><Relationship Id="rId13" Type="http://schemas.microsoft.com/office/2007/relationships/hdphoto" Target="../media/hdphoto24.wdp"/><Relationship Id="rId3" Type="http://schemas.openxmlformats.org/officeDocument/2006/relationships/slideLayout" Target="../slideLayouts/slideLayout1.xml"/><Relationship Id="rId7" Type="http://schemas.openxmlformats.org/officeDocument/2006/relationships/image" Target="../media/image118.png"/><Relationship Id="rId12" Type="http://schemas.openxmlformats.org/officeDocument/2006/relationships/image" Target="../media/image122.png"/><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image" Target="../media/image117.png"/><Relationship Id="rId11" Type="http://schemas.openxmlformats.org/officeDocument/2006/relationships/image" Target="../media/image121.png"/><Relationship Id="rId5" Type="http://schemas.openxmlformats.org/officeDocument/2006/relationships/image" Target="../media/image116.png"/><Relationship Id="rId15" Type="http://schemas.openxmlformats.org/officeDocument/2006/relationships/image" Target="../media/image39.png"/><Relationship Id="rId10" Type="http://schemas.openxmlformats.org/officeDocument/2006/relationships/image" Target="../media/image120.png"/><Relationship Id="rId4" Type="http://schemas.openxmlformats.org/officeDocument/2006/relationships/image" Target="../media/image115.png"/><Relationship Id="rId9" Type="http://schemas.microsoft.com/office/2007/relationships/hdphoto" Target="../media/hdphoto23.wdp"/><Relationship Id="rId14" Type="http://schemas.openxmlformats.org/officeDocument/2006/relationships/image" Target="../media/image38.png"/></Relationships>
</file>

<file path=ppt/slides/_rels/slide18.xml.rels><?xml version="1.0" encoding="UTF-8" standalone="yes"?>
<Relationships xmlns="http://schemas.openxmlformats.org/package/2006/relationships"><Relationship Id="rId8" Type="http://schemas.openxmlformats.org/officeDocument/2006/relationships/image" Target="../media/image111.png"/><Relationship Id="rId13" Type="http://schemas.microsoft.com/office/2007/relationships/hdphoto" Target="../media/hdphoto25.wdp"/><Relationship Id="rId3" Type="http://schemas.openxmlformats.org/officeDocument/2006/relationships/slideLayout" Target="../slideLayouts/slideLayout1.xml"/><Relationship Id="rId7" Type="http://schemas.openxmlformats.org/officeDocument/2006/relationships/image" Target="../media/image126.png"/><Relationship Id="rId12" Type="http://schemas.openxmlformats.org/officeDocument/2006/relationships/image" Target="../media/image114.png"/><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image" Target="../media/image125.png"/><Relationship Id="rId11" Type="http://schemas.openxmlformats.org/officeDocument/2006/relationships/image" Target="../media/image128.png"/><Relationship Id="rId5" Type="http://schemas.openxmlformats.org/officeDocument/2006/relationships/image" Target="../media/image124.png"/><Relationship Id="rId15" Type="http://schemas.openxmlformats.org/officeDocument/2006/relationships/image" Target="../media/image39.png"/><Relationship Id="rId10" Type="http://schemas.openxmlformats.org/officeDocument/2006/relationships/image" Target="../media/image127.png"/><Relationship Id="rId4" Type="http://schemas.openxmlformats.org/officeDocument/2006/relationships/image" Target="../media/image123.png"/><Relationship Id="rId9" Type="http://schemas.microsoft.com/office/2007/relationships/hdphoto" Target="../media/hdphoto21.wdp"/><Relationship Id="rId14" Type="http://schemas.openxmlformats.org/officeDocument/2006/relationships/image" Target="../media/image38.png"/></Relationships>
</file>

<file path=ppt/slides/_rels/slide19.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1.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0.png"/><Relationship Id="rId17" Type="http://schemas.openxmlformats.org/officeDocument/2006/relationships/image" Target="../media/image13.png"/><Relationship Id="rId2" Type="http://schemas.openxmlformats.org/officeDocument/2006/relationships/image" Target="../media/image1.png"/><Relationship Id="rId16" Type="http://schemas.openxmlformats.org/officeDocument/2006/relationships/hyperlink" Target="https://www.pptx.cn/" TargetMode="Externa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9.png"/><Relationship Id="rId5" Type="http://schemas.openxmlformats.org/officeDocument/2006/relationships/image" Target="../media/image4.png"/><Relationship Id="rId15" Type="http://schemas.microsoft.com/office/2007/relationships/hdphoto" Target="../media/hdphoto2.wdp"/><Relationship Id="rId10" Type="http://schemas.microsoft.com/office/2007/relationships/hdphoto" Target="../media/hdphoto1.wdp"/><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2.png"/></Relationships>
</file>

<file path=ppt/slides/_rels/slide2.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13.png"/><Relationship Id="rId3" Type="http://schemas.openxmlformats.org/officeDocument/2006/relationships/image" Target="../media/image15.png"/><Relationship Id="rId7" Type="http://schemas.microsoft.com/office/2007/relationships/hdphoto" Target="../media/hdphoto2.wdp"/><Relationship Id="rId12" Type="http://schemas.openxmlformats.org/officeDocument/2006/relationships/hyperlink" Target="https://www.pptx.cn/" TargetMode="External"/><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12.png"/><Relationship Id="rId11" Type="http://schemas.microsoft.com/office/2007/relationships/hdphoto" Target="../media/hdphoto1.wdp"/><Relationship Id="rId5" Type="http://schemas.openxmlformats.org/officeDocument/2006/relationships/image" Target="../media/image17.png"/><Relationship Id="rId10" Type="http://schemas.openxmlformats.org/officeDocument/2006/relationships/image" Target="../media/image8.png"/><Relationship Id="rId4" Type="http://schemas.openxmlformats.org/officeDocument/2006/relationships/image" Target="../media/image16.png"/><Relationship Id="rId9" Type="http://schemas.openxmlformats.org/officeDocument/2006/relationships/image" Target="../media/image19.png"/></Relationships>
</file>

<file path=ppt/slides/_rels/slide20.xml.rels><?xml version="1.0" encoding="UTF-8" standalone="yes"?>
<Relationships xmlns="http://schemas.openxmlformats.org/package/2006/relationships"><Relationship Id="rId8" Type="http://schemas.openxmlformats.org/officeDocument/2006/relationships/image" Target="../media/image134.png"/><Relationship Id="rId3" Type="http://schemas.openxmlformats.org/officeDocument/2006/relationships/hyperlink" Target="https://www.pptx.cn/" TargetMode="External"/><Relationship Id="rId7" Type="http://schemas.openxmlformats.org/officeDocument/2006/relationships/image" Target="../media/image133.png"/><Relationship Id="rId2" Type="http://schemas.openxmlformats.org/officeDocument/2006/relationships/image" Target="../media/image129.jpeg"/><Relationship Id="rId1" Type="http://schemas.openxmlformats.org/officeDocument/2006/relationships/slideLayout" Target="../slideLayouts/slideLayout2.xml"/><Relationship Id="rId6" Type="http://schemas.openxmlformats.org/officeDocument/2006/relationships/image" Target="../media/image132.png"/><Relationship Id="rId5" Type="http://schemas.openxmlformats.org/officeDocument/2006/relationships/image" Target="../media/image131.svg"/><Relationship Id="rId4" Type="http://schemas.openxmlformats.org/officeDocument/2006/relationships/image" Target="../media/image130.png"/><Relationship Id="rId9" Type="http://schemas.openxmlformats.org/officeDocument/2006/relationships/hyperlink" Target="https://www.pptxpro.cn/" TargetMode="External"/></Relationships>
</file>

<file path=ppt/slides/_rels/slide21.xml.rels><?xml version="1.0" encoding="UTF-8" standalone="yes"?>
<Relationships xmlns="http://schemas.openxmlformats.org/package/2006/relationships"><Relationship Id="rId8" Type="http://schemas.openxmlformats.org/officeDocument/2006/relationships/image" Target="../media/image136.png"/><Relationship Id="rId13" Type="http://schemas.openxmlformats.org/officeDocument/2006/relationships/image" Target="../media/image138.jpeg"/><Relationship Id="rId3" Type="http://schemas.openxmlformats.org/officeDocument/2006/relationships/image" Target="../media/image135.png"/><Relationship Id="rId7" Type="http://schemas.openxmlformats.org/officeDocument/2006/relationships/hyperlink" Target="http://mp.weixin.qq.com/mp/homepage?__biz=MzAxOTgyNDI4Ng==&amp;hid=1&amp;sn=0576cfd3d6e13b459fdc924294904da8&amp;scene=18#wechat_redirect" TargetMode="External"/><Relationship Id="rId12" Type="http://schemas.openxmlformats.org/officeDocument/2006/relationships/image" Target="../media/image137.jpeg"/><Relationship Id="rId2" Type="http://schemas.openxmlformats.org/officeDocument/2006/relationships/image" Target="../media/image129.jpeg"/><Relationship Id="rId1" Type="http://schemas.openxmlformats.org/officeDocument/2006/relationships/slideLayout" Target="../slideLayouts/slideLayout2.xml"/><Relationship Id="rId6" Type="http://schemas.openxmlformats.org/officeDocument/2006/relationships/image" Target="../media/image133.png"/><Relationship Id="rId11" Type="http://schemas.openxmlformats.org/officeDocument/2006/relationships/image" Target="../media/image131.svg"/><Relationship Id="rId5" Type="http://schemas.openxmlformats.org/officeDocument/2006/relationships/hyperlink" Target="https://www.pptx.cn/" TargetMode="External"/><Relationship Id="rId15" Type="http://schemas.openxmlformats.org/officeDocument/2006/relationships/image" Target="../media/image140.svg"/><Relationship Id="rId10" Type="http://schemas.openxmlformats.org/officeDocument/2006/relationships/image" Target="../media/image130.png"/><Relationship Id="rId4" Type="http://schemas.microsoft.com/office/2007/relationships/hdphoto" Target="../media/hdphoto26.wdp"/><Relationship Id="rId9" Type="http://schemas.openxmlformats.org/officeDocument/2006/relationships/hyperlink" Target="https://doc.paperpass.com/" TargetMode="External"/><Relationship Id="rId14" Type="http://schemas.openxmlformats.org/officeDocument/2006/relationships/image" Target="../media/image139.png"/></Relationships>
</file>

<file path=ppt/slides/_rels/slide22.xml.rels><?xml version="1.0" encoding="UTF-8" standalone="yes"?>
<Relationships xmlns="http://schemas.openxmlformats.org/package/2006/relationships"><Relationship Id="rId8" Type="http://schemas.openxmlformats.org/officeDocument/2006/relationships/image" Target="../media/image130.png"/><Relationship Id="rId13" Type="http://schemas.openxmlformats.org/officeDocument/2006/relationships/image" Target="../media/image142.jpeg"/><Relationship Id="rId3" Type="http://schemas.openxmlformats.org/officeDocument/2006/relationships/slideLayout" Target="../slideLayouts/slideLayout1.xml"/><Relationship Id="rId7" Type="http://schemas.openxmlformats.org/officeDocument/2006/relationships/hyperlink" Target="https://www.pptx.cn/" TargetMode="External"/><Relationship Id="rId12" Type="http://schemas.openxmlformats.org/officeDocument/2006/relationships/image" Target="../media/image141.png"/><Relationship Id="rId2" Type="http://schemas.openxmlformats.org/officeDocument/2006/relationships/tags" Target="../tags/tag38.xml"/><Relationship Id="rId1" Type="http://schemas.openxmlformats.org/officeDocument/2006/relationships/tags" Target="../tags/tag37.xml"/><Relationship Id="rId6" Type="http://schemas.microsoft.com/office/2007/relationships/hdphoto" Target="../media/hdphoto26.wdp"/><Relationship Id="rId11" Type="http://schemas.openxmlformats.org/officeDocument/2006/relationships/image" Target="../media/image140.svg"/><Relationship Id="rId5" Type="http://schemas.openxmlformats.org/officeDocument/2006/relationships/image" Target="../media/image135.png"/><Relationship Id="rId10" Type="http://schemas.openxmlformats.org/officeDocument/2006/relationships/image" Target="../media/image139.png"/><Relationship Id="rId4" Type="http://schemas.openxmlformats.org/officeDocument/2006/relationships/image" Target="../media/image129.jpeg"/><Relationship Id="rId9" Type="http://schemas.openxmlformats.org/officeDocument/2006/relationships/image" Target="../media/image131.svg"/><Relationship Id="rId14" Type="http://schemas.openxmlformats.org/officeDocument/2006/relationships/image" Target="../media/image143.png"/></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PPTshijie/"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7.png"/><Relationship Id="rId3" Type="http://schemas.openxmlformats.org/officeDocument/2006/relationships/slideLayout" Target="../slideLayouts/slideLayout1.xml"/><Relationship Id="rId7" Type="http://schemas.openxmlformats.org/officeDocument/2006/relationships/image" Target="../media/image23.png"/><Relationship Id="rId12" Type="http://schemas.microsoft.com/office/2007/relationships/hdphoto" Target="../media/hdphoto4.wdp"/><Relationship Id="rId17" Type="http://schemas.openxmlformats.org/officeDocument/2006/relationships/image" Target="../media/image13.png"/><Relationship Id="rId2" Type="http://schemas.openxmlformats.org/officeDocument/2006/relationships/tags" Target="../tags/tag2.xml"/><Relationship Id="rId16" Type="http://schemas.openxmlformats.org/officeDocument/2006/relationships/hyperlink" Target="https://www.pptx.cn/" TargetMode="External"/><Relationship Id="rId1" Type="http://schemas.openxmlformats.org/officeDocument/2006/relationships/tags" Target="../tags/tag1.xml"/><Relationship Id="rId6" Type="http://schemas.openxmlformats.org/officeDocument/2006/relationships/image" Target="../media/image22.png"/><Relationship Id="rId11" Type="http://schemas.openxmlformats.org/officeDocument/2006/relationships/image" Target="../media/image26.png"/><Relationship Id="rId5" Type="http://schemas.openxmlformats.org/officeDocument/2006/relationships/image" Target="../media/image21.png"/><Relationship Id="rId15" Type="http://schemas.openxmlformats.org/officeDocument/2006/relationships/image" Target="../media/image29.png"/><Relationship Id="rId10" Type="http://schemas.openxmlformats.org/officeDocument/2006/relationships/image" Target="../media/image25.png"/><Relationship Id="rId4" Type="http://schemas.openxmlformats.org/officeDocument/2006/relationships/image" Target="../media/image20.png"/><Relationship Id="rId9" Type="http://schemas.microsoft.com/office/2007/relationships/hdphoto" Target="../media/hdphoto3.wdp"/><Relationship Id="rId14" Type="http://schemas.openxmlformats.org/officeDocument/2006/relationships/image" Target="../media/image28.png"/></Relationships>
</file>

<file path=ppt/slides/_rels/slide4.xml.rels><?xml version="1.0" encoding="UTF-8" standalone="yes"?>
<Relationships xmlns="http://schemas.openxmlformats.org/package/2006/relationships"><Relationship Id="rId8" Type="http://schemas.openxmlformats.org/officeDocument/2006/relationships/image" Target="../media/image34.png"/><Relationship Id="rId13" Type="http://schemas.microsoft.com/office/2007/relationships/hdphoto" Target="../media/hdphoto6.wdp"/><Relationship Id="rId3" Type="http://schemas.openxmlformats.org/officeDocument/2006/relationships/slideLayout" Target="../slideLayouts/slideLayout1.xml"/><Relationship Id="rId7" Type="http://schemas.openxmlformats.org/officeDocument/2006/relationships/image" Target="../media/image33.png"/><Relationship Id="rId12" Type="http://schemas.openxmlformats.org/officeDocument/2006/relationships/image" Target="../media/image37.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32.png"/><Relationship Id="rId11" Type="http://schemas.openxmlformats.org/officeDocument/2006/relationships/image" Target="../media/image36.png"/><Relationship Id="rId5" Type="http://schemas.openxmlformats.org/officeDocument/2006/relationships/image" Target="../media/image31.png"/><Relationship Id="rId15" Type="http://schemas.openxmlformats.org/officeDocument/2006/relationships/image" Target="../media/image39.png"/><Relationship Id="rId10" Type="http://schemas.openxmlformats.org/officeDocument/2006/relationships/image" Target="../media/image35.png"/><Relationship Id="rId4" Type="http://schemas.openxmlformats.org/officeDocument/2006/relationships/image" Target="../media/image30.png"/><Relationship Id="rId9" Type="http://schemas.microsoft.com/office/2007/relationships/hdphoto" Target="../media/hdphoto5.wdp"/><Relationship Id="rId14" Type="http://schemas.openxmlformats.org/officeDocument/2006/relationships/image" Target="../media/image38.png"/></Relationships>
</file>

<file path=ppt/slides/_rels/slide5.xml.rels><?xml version="1.0" encoding="UTF-8" standalone="yes"?>
<Relationships xmlns="http://schemas.openxmlformats.org/package/2006/relationships"><Relationship Id="rId8" Type="http://schemas.openxmlformats.org/officeDocument/2006/relationships/image" Target="../media/image44.png"/><Relationship Id="rId13" Type="http://schemas.microsoft.com/office/2007/relationships/hdphoto" Target="../media/hdphoto8.wdp"/><Relationship Id="rId3" Type="http://schemas.openxmlformats.org/officeDocument/2006/relationships/slideLayout" Target="../slideLayouts/slideLayout1.xml"/><Relationship Id="rId7" Type="http://schemas.openxmlformats.org/officeDocument/2006/relationships/image" Target="../media/image43.png"/><Relationship Id="rId12" Type="http://schemas.openxmlformats.org/officeDocument/2006/relationships/image" Target="../media/image47.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42.png"/><Relationship Id="rId11" Type="http://schemas.openxmlformats.org/officeDocument/2006/relationships/image" Target="../media/image46.png"/><Relationship Id="rId5" Type="http://schemas.openxmlformats.org/officeDocument/2006/relationships/image" Target="../media/image41.png"/><Relationship Id="rId15" Type="http://schemas.openxmlformats.org/officeDocument/2006/relationships/image" Target="../media/image39.png"/><Relationship Id="rId10" Type="http://schemas.openxmlformats.org/officeDocument/2006/relationships/image" Target="../media/image45.png"/><Relationship Id="rId4" Type="http://schemas.openxmlformats.org/officeDocument/2006/relationships/image" Target="../media/image40.png"/><Relationship Id="rId9" Type="http://schemas.microsoft.com/office/2007/relationships/hdphoto" Target="../media/hdphoto7.wdp"/><Relationship Id="rId14" Type="http://schemas.openxmlformats.org/officeDocument/2006/relationships/image" Target="../media/image38.png"/></Relationships>
</file>

<file path=ppt/slides/_rels/slide6.xml.rels><?xml version="1.0" encoding="UTF-8" standalone="yes"?>
<Relationships xmlns="http://schemas.openxmlformats.org/package/2006/relationships"><Relationship Id="rId8" Type="http://schemas.openxmlformats.org/officeDocument/2006/relationships/image" Target="../media/image52.png"/><Relationship Id="rId13" Type="http://schemas.microsoft.com/office/2007/relationships/hdphoto" Target="../media/hdphoto10.wdp"/><Relationship Id="rId18" Type="http://schemas.openxmlformats.org/officeDocument/2006/relationships/image" Target="../media/image60.png"/><Relationship Id="rId3" Type="http://schemas.openxmlformats.org/officeDocument/2006/relationships/slideLayout" Target="../slideLayouts/slideLayout1.xml"/><Relationship Id="rId21" Type="http://schemas.openxmlformats.org/officeDocument/2006/relationships/image" Target="../media/image63.svg"/><Relationship Id="rId7" Type="http://schemas.openxmlformats.org/officeDocument/2006/relationships/image" Target="../media/image51.png"/><Relationship Id="rId12" Type="http://schemas.openxmlformats.org/officeDocument/2006/relationships/image" Target="../media/image55.png"/><Relationship Id="rId17" Type="http://schemas.openxmlformats.org/officeDocument/2006/relationships/image" Target="../media/image59.svg"/><Relationship Id="rId25" Type="http://schemas.openxmlformats.org/officeDocument/2006/relationships/image" Target="../media/image39.png"/><Relationship Id="rId2" Type="http://schemas.openxmlformats.org/officeDocument/2006/relationships/tags" Target="../tags/tag8.xml"/><Relationship Id="rId16" Type="http://schemas.openxmlformats.org/officeDocument/2006/relationships/image" Target="../media/image58.png"/><Relationship Id="rId20" Type="http://schemas.openxmlformats.org/officeDocument/2006/relationships/image" Target="../media/image62.png"/><Relationship Id="rId1" Type="http://schemas.openxmlformats.org/officeDocument/2006/relationships/tags" Target="../tags/tag7.xml"/><Relationship Id="rId6" Type="http://schemas.openxmlformats.org/officeDocument/2006/relationships/image" Target="../media/image50.png"/><Relationship Id="rId11" Type="http://schemas.openxmlformats.org/officeDocument/2006/relationships/image" Target="../media/image54.png"/><Relationship Id="rId24" Type="http://schemas.openxmlformats.org/officeDocument/2006/relationships/image" Target="../media/image38.png"/><Relationship Id="rId5" Type="http://schemas.openxmlformats.org/officeDocument/2006/relationships/image" Target="../media/image49.png"/><Relationship Id="rId15" Type="http://schemas.openxmlformats.org/officeDocument/2006/relationships/image" Target="../media/image57.svg"/><Relationship Id="rId23" Type="http://schemas.openxmlformats.org/officeDocument/2006/relationships/image" Target="../media/image65.svg"/><Relationship Id="rId10" Type="http://schemas.openxmlformats.org/officeDocument/2006/relationships/image" Target="../media/image53.png"/><Relationship Id="rId19" Type="http://schemas.openxmlformats.org/officeDocument/2006/relationships/image" Target="../media/image61.svg"/><Relationship Id="rId4" Type="http://schemas.openxmlformats.org/officeDocument/2006/relationships/image" Target="../media/image48.png"/><Relationship Id="rId9" Type="http://schemas.microsoft.com/office/2007/relationships/hdphoto" Target="../media/hdphoto9.wdp"/><Relationship Id="rId14" Type="http://schemas.openxmlformats.org/officeDocument/2006/relationships/image" Target="../media/image56.png"/><Relationship Id="rId22" Type="http://schemas.openxmlformats.org/officeDocument/2006/relationships/image" Target="../media/image64.png"/></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13" Type="http://schemas.microsoft.com/office/2007/relationships/hdphoto" Target="../media/hdphoto4.wdp"/><Relationship Id="rId3" Type="http://schemas.openxmlformats.org/officeDocument/2006/relationships/slideLayout" Target="../slideLayouts/slideLayout1.xml"/><Relationship Id="rId7" Type="http://schemas.openxmlformats.org/officeDocument/2006/relationships/image" Target="../media/image22.png"/><Relationship Id="rId12" Type="http://schemas.openxmlformats.org/officeDocument/2006/relationships/image" Target="../media/image26.png"/><Relationship Id="rId17" Type="http://schemas.openxmlformats.org/officeDocument/2006/relationships/image" Target="../media/image13.png"/><Relationship Id="rId2" Type="http://schemas.openxmlformats.org/officeDocument/2006/relationships/tags" Target="../tags/tag10.xml"/><Relationship Id="rId16" Type="http://schemas.openxmlformats.org/officeDocument/2006/relationships/hyperlink" Target="https://www.pptx.cn/" TargetMode="External"/><Relationship Id="rId1" Type="http://schemas.openxmlformats.org/officeDocument/2006/relationships/tags" Target="../tags/tag9.xml"/><Relationship Id="rId6" Type="http://schemas.openxmlformats.org/officeDocument/2006/relationships/image" Target="../media/image21.png"/><Relationship Id="rId11" Type="http://schemas.openxmlformats.org/officeDocument/2006/relationships/image" Target="../media/image25.png"/><Relationship Id="rId5" Type="http://schemas.openxmlformats.org/officeDocument/2006/relationships/image" Target="../media/image29.png"/><Relationship Id="rId15" Type="http://schemas.openxmlformats.org/officeDocument/2006/relationships/image" Target="../media/image28.png"/><Relationship Id="rId10" Type="http://schemas.microsoft.com/office/2007/relationships/hdphoto" Target="../media/hdphoto3.wdp"/><Relationship Id="rId4" Type="http://schemas.openxmlformats.org/officeDocument/2006/relationships/image" Target="../media/image20.png"/><Relationship Id="rId9" Type="http://schemas.openxmlformats.org/officeDocument/2006/relationships/image" Target="../media/image24.png"/><Relationship Id="rId14" Type="http://schemas.openxmlformats.org/officeDocument/2006/relationships/image" Target="../media/image27.png"/></Relationships>
</file>

<file path=ppt/slides/_rels/slide8.xml.rels><?xml version="1.0" encoding="UTF-8" standalone="yes"?>
<Relationships xmlns="http://schemas.openxmlformats.org/package/2006/relationships"><Relationship Id="rId8" Type="http://schemas.openxmlformats.org/officeDocument/2006/relationships/image" Target="../media/image70.png"/><Relationship Id="rId13" Type="http://schemas.microsoft.com/office/2007/relationships/hdphoto" Target="../media/hdphoto12.wdp"/><Relationship Id="rId3" Type="http://schemas.openxmlformats.org/officeDocument/2006/relationships/slideLayout" Target="../slideLayouts/slideLayout1.xml"/><Relationship Id="rId7" Type="http://schemas.openxmlformats.org/officeDocument/2006/relationships/image" Target="../media/image69.png"/><Relationship Id="rId12" Type="http://schemas.openxmlformats.org/officeDocument/2006/relationships/image" Target="../media/image73.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68.png"/><Relationship Id="rId11" Type="http://schemas.openxmlformats.org/officeDocument/2006/relationships/image" Target="../media/image72.png"/><Relationship Id="rId5" Type="http://schemas.openxmlformats.org/officeDocument/2006/relationships/image" Target="../media/image67.png"/><Relationship Id="rId15" Type="http://schemas.openxmlformats.org/officeDocument/2006/relationships/image" Target="../media/image39.png"/><Relationship Id="rId10" Type="http://schemas.openxmlformats.org/officeDocument/2006/relationships/image" Target="../media/image71.png"/><Relationship Id="rId4" Type="http://schemas.openxmlformats.org/officeDocument/2006/relationships/image" Target="../media/image66.png"/><Relationship Id="rId9" Type="http://schemas.microsoft.com/office/2007/relationships/hdphoto" Target="../media/hdphoto11.wdp"/><Relationship Id="rId14" Type="http://schemas.openxmlformats.org/officeDocument/2006/relationships/image" Target="../media/image38.png"/></Relationships>
</file>

<file path=ppt/slides/_rels/slide9.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image" Target="../media/image82.png"/><Relationship Id="rId3" Type="http://schemas.openxmlformats.org/officeDocument/2006/relationships/slideLayout" Target="../slideLayouts/slideLayout1.xml"/><Relationship Id="rId7" Type="http://schemas.openxmlformats.org/officeDocument/2006/relationships/image" Target="../media/image77.png"/><Relationship Id="rId12" Type="http://schemas.openxmlformats.org/officeDocument/2006/relationships/image" Target="../media/image81.png"/><Relationship Id="rId2" Type="http://schemas.openxmlformats.org/officeDocument/2006/relationships/tags" Target="../tags/tag14.xml"/><Relationship Id="rId16" Type="http://schemas.openxmlformats.org/officeDocument/2006/relationships/image" Target="../media/image39.png"/><Relationship Id="rId1" Type="http://schemas.openxmlformats.org/officeDocument/2006/relationships/tags" Target="../tags/tag13.xml"/><Relationship Id="rId6" Type="http://schemas.openxmlformats.org/officeDocument/2006/relationships/image" Target="../media/image76.png"/><Relationship Id="rId11" Type="http://schemas.openxmlformats.org/officeDocument/2006/relationships/image" Target="../media/image80.png"/><Relationship Id="rId5" Type="http://schemas.openxmlformats.org/officeDocument/2006/relationships/image" Target="../media/image75.png"/><Relationship Id="rId15" Type="http://schemas.openxmlformats.org/officeDocument/2006/relationships/image" Target="../media/image38.png"/><Relationship Id="rId10" Type="http://schemas.microsoft.com/office/2007/relationships/hdphoto" Target="../media/hdphoto13.wdp"/><Relationship Id="rId4" Type="http://schemas.openxmlformats.org/officeDocument/2006/relationships/image" Target="../media/image74.png"/><Relationship Id="rId9" Type="http://schemas.openxmlformats.org/officeDocument/2006/relationships/image" Target="../media/image79.png"/><Relationship Id="rId14" Type="http://schemas.microsoft.com/office/2007/relationships/hdphoto" Target="../media/hdphoto14.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PT世界-1"/>
          <p:cNvPicPr>
            <a:picLocks noChangeAspect="1"/>
          </p:cNvPicPr>
          <p:nvPr/>
        </p:nvPicPr>
        <p:blipFill>
          <a:blip r:embed="rId2" cstate="screen"/>
          <a:stretch>
            <a:fillRect/>
          </a:stretch>
        </p:blipFill>
        <p:spPr>
          <a:xfrm flipH="1">
            <a:off x="717755" y="557683"/>
            <a:ext cx="11056758" cy="5795806"/>
          </a:xfrm>
          <a:custGeom>
            <a:avLst/>
            <a:gdLst>
              <a:gd name="connsiteX0" fmla="*/ 0 w 11056758"/>
              <a:gd name="connsiteY0" fmla="*/ 0 h 5795806"/>
              <a:gd name="connsiteX1" fmla="*/ 11056758 w 11056758"/>
              <a:gd name="connsiteY1" fmla="*/ 0 h 5795806"/>
              <a:gd name="connsiteX2" fmla="*/ 11056758 w 11056758"/>
              <a:gd name="connsiteY2" fmla="*/ 5795807 h 5795806"/>
              <a:gd name="connsiteX3" fmla="*/ 0 w 11056758"/>
              <a:gd name="connsiteY3" fmla="*/ 5795807 h 5795806"/>
            </a:gdLst>
            <a:ahLst/>
            <a:cxnLst>
              <a:cxn ang="0">
                <a:pos x="connsiteX0" y="connsiteY0"/>
              </a:cxn>
              <a:cxn ang="0">
                <a:pos x="connsiteX1" y="connsiteY1"/>
              </a:cxn>
              <a:cxn ang="0">
                <a:pos x="connsiteX2" y="connsiteY2"/>
              </a:cxn>
              <a:cxn ang="0">
                <a:pos x="connsiteX3" y="connsiteY3"/>
              </a:cxn>
            </a:cxnLst>
            <a:rect l="l" t="t" r="r" b="b"/>
            <a:pathLst>
              <a:path w="11056758" h="5795806">
                <a:moveTo>
                  <a:pt x="0" y="0"/>
                </a:moveTo>
                <a:lnTo>
                  <a:pt x="11056758" y="0"/>
                </a:lnTo>
                <a:lnTo>
                  <a:pt x="11056758" y="5795807"/>
                </a:lnTo>
                <a:lnTo>
                  <a:pt x="0" y="5795807"/>
                </a:lnTo>
                <a:close/>
              </a:path>
            </a:pathLst>
          </a:custGeom>
        </p:spPr>
      </p:pic>
      <p:pic>
        <p:nvPicPr>
          <p:cNvPr id="25" name="PPT世界-2"/>
          <p:cNvPicPr>
            <a:picLocks noChangeAspect="1"/>
          </p:cNvPicPr>
          <p:nvPr/>
        </p:nvPicPr>
        <p:blipFill>
          <a:blip r:embed="rId3" cstate="screen">
            <a:duotone>
              <a:schemeClr val="accent6">
                <a:shade val="45000"/>
                <a:satMod val="135000"/>
              </a:schemeClr>
              <a:prstClr val="white"/>
            </a:duotone>
          </a:blip>
          <a:stretch>
            <a:fillRect/>
          </a:stretch>
        </p:blipFill>
        <p:spPr>
          <a:xfrm rot="11403101" flipV="1">
            <a:off x="2798299" y="-31784"/>
            <a:ext cx="2914134" cy="3306865"/>
          </a:xfrm>
          <a:custGeom>
            <a:avLst/>
            <a:gdLst>
              <a:gd name="connsiteX0" fmla="*/ 0 w 2914134"/>
              <a:gd name="connsiteY0" fmla="*/ 0 h 3306865"/>
              <a:gd name="connsiteX1" fmla="*/ 2914134 w 2914134"/>
              <a:gd name="connsiteY1" fmla="*/ 0 h 3306865"/>
              <a:gd name="connsiteX2" fmla="*/ 2914134 w 2914134"/>
              <a:gd name="connsiteY2" fmla="*/ 3306865 h 3306865"/>
              <a:gd name="connsiteX3" fmla="*/ 0 w 2914134"/>
              <a:gd name="connsiteY3" fmla="*/ 3306865 h 3306865"/>
            </a:gdLst>
            <a:ahLst/>
            <a:cxnLst>
              <a:cxn ang="0">
                <a:pos x="connsiteX0" y="connsiteY0"/>
              </a:cxn>
              <a:cxn ang="0">
                <a:pos x="connsiteX1" y="connsiteY1"/>
              </a:cxn>
              <a:cxn ang="0">
                <a:pos x="connsiteX2" y="connsiteY2"/>
              </a:cxn>
              <a:cxn ang="0">
                <a:pos x="connsiteX3" y="connsiteY3"/>
              </a:cxn>
            </a:cxnLst>
            <a:rect l="l" t="t" r="r" b="b"/>
            <a:pathLst>
              <a:path w="2914134" h="3306865">
                <a:moveTo>
                  <a:pt x="0" y="0"/>
                </a:moveTo>
                <a:lnTo>
                  <a:pt x="2914134" y="0"/>
                </a:lnTo>
                <a:lnTo>
                  <a:pt x="2914134" y="3306865"/>
                </a:lnTo>
                <a:lnTo>
                  <a:pt x="0" y="3306865"/>
                </a:lnTo>
                <a:close/>
              </a:path>
            </a:pathLst>
          </a:custGeom>
        </p:spPr>
      </p:pic>
      <p:pic>
        <p:nvPicPr>
          <p:cNvPr id="29" name="PPT世界-3"/>
          <p:cNvPicPr>
            <a:picLocks noChangeAspect="1"/>
          </p:cNvPicPr>
          <p:nvPr/>
        </p:nvPicPr>
        <p:blipFill>
          <a:blip r:embed="rId4" cstate="screen">
            <a:duotone>
              <a:prstClr val="black"/>
              <a:schemeClr val="accent2">
                <a:tint val="45000"/>
                <a:satMod val="400000"/>
              </a:schemeClr>
            </a:duotone>
          </a:blip>
          <a:stretch>
            <a:fillRect/>
          </a:stretch>
        </p:blipFill>
        <p:spPr>
          <a:xfrm flipH="1">
            <a:off x="3899830" y="1671053"/>
            <a:ext cx="3463298" cy="2770639"/>
          </a:xfrm>
          <a:custGeom>
            <a:avLst/>
            <a:gdLst>
              <a:gd name="connsiteX0" fmla="*/ 0 w 3891508"/>
              <a:gd name="connsiteY0" fmla="*/ 0 h 3113207"/>
              <a:gd name="connsiteX1" fmla="*/ 3891508 w 3891508"/>
              <a:gd name="connsiteY1" fmla="*/ 0 h 3113207"/>
              <a:gd name="connsiteX2" fmla="*/ 3891508 w 3891508"/>
              <a:gd name="connsiteY2" fmla="*/ 3113207 h 3113207"/>
              <a:gd name="connsiteX3" fmla="*/ 0 w 3891508"/>
              <a:gd name="connsiteY3" fmla="*/ 3113207 h 3113207"/>
            </a:gdLst>
            <a:ahLst/>
            <a:cxnLst>
              <a:cxn ang="0">
                <a:pos x="connsiteX0" y="connsiteY0"/>
              </a:cxn>
              <a:cxn ang="0">
                <a:pos x="connsiteX1" y="connsiteY1"/>
              </a:cxn>
              <a:cxn ang="0">
                <a:pos x="connsiteX2" y="connsiteY2"/>
              </a:cxn>
              <a:cxn ang="0">
                <a:pos x="connsiteX3" y="connsiteY3"/>
              </a:cxn>
            </a:cxnLst>
            <a:rect l="l" t="t" r="r" b="b"/>
            <a:pathLst>
              <a:path w="3891508" h="3113207">
                <a:moveTo>
                  <a:pt x="0" y="0"/>
                </a:moveTo>
                <a:lnTo>
                  <a:pt x="3891508" y="0"/>
                </a:lnTo>
                <a:lnTo>
                  <a:pt x="3891508" y="3113207"/>
                </a:lnTo>
                <a:lnTo>
                  <a:pt x="0" y="3113207"/>
                </a:lnTo>
                <a:close/>
              </a:path>
            </a:pathLst>
          </a:custGeom>
        </p:spPr>
      </p:pic>
      <p:pic>
        <p:nvPicPr>
          <p:cNvPr id="73" name="PPT世界-4" descr="花瓶里插满了鲜花&#10;&#10;中度可信度描述已自动生成"/>
          <p:cNvPicPr>
            <a:picLocks noChangeAspect="1"/>
          </p:cNvPicPr>
          <p:nvPr/>
        </p:nvPicPr>
        <p:blipFill>
          <a:blip r:embed="rId5" cstate="screen"/>
          <a:srcRect/>
          <a:stretch>
            <a:fillRect/>
          </a:stretch>
        </p:blipFill>
        <p:spPr>
          <a:xfrm flipH="1">
            <a:off x="241569" y="0"/>
            <a:ext cx="6831486" cy="6858000"/>
          </a:xfrm>
          <a:custGeom>
            <a:avLst/>
            <a:gdLst>
              <a:gd name="connsiteX0" fmla="*/ 6831486 w 6831486"/>
              <a:gd name="connsiteY0" fmla="*/ 0 h 6858000"/>
              <a:gd name="connsiteX1" fmla="*/ 0 w 6831486"/>
              <a:gd name="connsiteY1" fmla="*/ 0 h 6858000"/>
              <a:gd name="connsiteX2" fmla="*/ 0 w 6831486"/>
              <a:gd name="connsiteY2" fmla="*/ 6858000 h 6858000"/>
              <a:gd name="connsiteX3" fmla="*/ 6831486 w 683148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31486" h="6858000">
                <a:moveTo>
                  <a:pt x="6831486" y="0"/>
                </a:moveTo>
                <a:lnTo>
                  <a:pt x="0" y="0"/>
                </a:lnTo>
                <a:lnTo>
                  <a:pt x="0" y="6858000"/>
                </a:lnTo>
                <a:lnTo>
                  <a:pt x="6831486" y="6858000"/>
                </a:lnTo>
                <a:close/>
              </a:path>
            </a:pathLst>
          </a:custGeom>
        </p:spPr>
      </p:pic>
      <p:pic>
        <p:nvPicPr>
          <p:cNvPr id="28" name="PPT世界-5"/>
          <p:cNvPicPr>
            <a:picLocks noChangeAspect="1"/>
          </p:cNvPicPr>
          <p:nvPr/>
        </p:nvPicPr>
        <p:blipFill>
          <a:blip r:embed="rId6" cstate="screen"/>
          <a:stretch>
            <a:fillRect/>
          </a:stretch>
        </p:blipFill>
        <p:spPr>
          <a:xfrm flipH="1">
            <a:off x="77947" y="2106732"/>
            <a:ext cx="2058066" cy="1969968"/>
          </a:xfrm>
          <a:custGeom>
            <a:avLst/>
            <a:gdLst>
              <a:gd name="connsiteX0" fmla="*/ 0 w 2765388"/>
              <a:gd name="connsiteY0" fmla="*/ 0 h 2647012"/>
              <a:gd name="connsiteX1" fmla="*/ 2765388 w 2765388"/>
              <a:gd name="connsiteY1" fmla="*/ 0 h 2647012"/>
              <a:gd name="connsiteX2" fmla="*/ 2765388 w 2765388"/>
              <a:gd name="connsiteY2" fmla="*/ 2647012 h 2647012"/>
              <a:gd name="connsiteX3" fmla="*/ 0 w 2765388"/>
              <a:gd name="connsiteY3" fmla="*/ 2647012 h 2647012"/>
            </a:gdLst>
            <a:ahLst/>
            <a:cxnLst>
              <a:cxn ang="0">
                <a:pos x="connsiteX0" y="connsiteY0"/>
              </a:cxn>
              <a:cxn ang="0">
                <a:pos x="connsiteX1" y="connsiteY1"/>
              </a:cxn>
              <a:cxn ang="0">
                <a:pos x="connsiteX2" y="connsiteY2"/>
              </a:cxn>
              <a:cxn ang="0">
                <a:pos x="connsiteX3" y="connsiteY3"/>
              </a:cxn>
            </a:cxnLst>
            <a:rect l="l" t="t" r="r" b="b"/>
            <a:pathLst>
              <a:path w="2765388" h="2647012">
                <a:moveTo>
                  <a:pt x="0" y="0"/>
                </a:moveTo>
                <a:lnTo>
                  <a:pt x="2765388" y="0"/>
                </a:lnTo>
                <a:lnTo>
                  <a:pt x="2765388" y="2647012"/>
                </a:lnTo>
                <a:lnTo>
                  <a:pt x="0" y="2647012"/>
                </a:lnTo>
                <a:close/>
              </a:path>
            </a:pathLst>
          </a:custGeom>
        </p:spPr>
      </p:pic>
      <p:pic>
        <p:nvPicPr>
          <p:cNvPr id="45" name="PPT世界-6"/>
          <p:cNvPicPr>
            <a:picLocks noChangeAspect="1"/>
          </p:cNvPicPr>
          <p:nvPr/>
        </p:nvPicPr>
        <p:blipFill>
          <a:blip r:embed="rId7" cstate="screen"/>
          <a:stretch>
            <a:fillRect/>
          </a:stretch>
        </p:blipFill>
        <p:spPr>
          <a:xfrm rot="10432546" flipH="1">
            <a:off x="7411141" y="1929936"/>
            <a:ext cx="1255365" cy="153541"/>
          </a:xfrm>
          <a:custGeom>
            <a:avLst/>
            <a:gdLst>
              <a:gd name="connsiteX0" fmla="*/ 0 w 3891508"/>
              <a:gd name="connsiteY0" fmla="*/ 0 h 3113207"/>
              <a:gd name="connsiteX1" fmla="*/ 3891508 w 3891508"/>
              <a:gd name="connsiteY1" fmla="*/ 0 h 3113207"/>
              <a:gd name="connsiteX2" fmla="*/ 3891508 w 3891508"/>
              <a:gd name="connsiteY2" fmla="*/ 3113207 h 3113207"/>
              <a:gd name="connsiteX3" fmla="*/ 0 w 3891508"/>
              <a:gd name="connsiteY3" fmla="*/ 3113207 h 3113207"/>
            </a:gdLst>
            <a:ahLst/>
            <a:cxnLst>
              <a:cxn ang="0">
                <a:pos x="connsiteX0" y="connsiteY0"/>
              </a:cxn>
              <a:cxn ang="0">
                <a:pos x="connsiteX1" y="connsiteY1"/>
              </a:cxn>
              <a:cxn ang="0">
                <a:pos x="connsiteX2" y="connsiteY2"/>
              </a:cxn>
              <a:cxn ang="0">
                <a:pos x="connsiteX3" y="connsiteY3"/>
              </a:cxn>
            </a:cxnLst>
            <a:rect l="l" t="t" r="r" b="b"/>
            <a:pathLst>
              <a:path w="3891508" h="3113207">
                <a:moveTo>
                  <a:pt x="0" y="0"/>
                </a:moveTo>
                <a:lnTo>
                  <a:pt x="3891508" y="0"/>
                </a:lnTo>
                <a:lnTo>
                  <a:pt x="3891508" y="3113207"/>
                </a:lnTo>
                <a:lnTo>
                  <a:pt x="0" y="3113207"/>
                </a:lnTo>
                <a:close/>
              </a:path>
            </a:pathLst>
          </a:custGeom>
        </p:spPr>
      </p:pic>
      <p:pic>
        <p:nvPicPr>
          <p:cNvPr id="75" name="PPT世界-7"/>
          <p:cNvPicPr>
            <a:picLocks noChangeAspect="1"/>
          </p:cNvPicPr>
          <p:nvPr/>
        </p:nvPicPr>
        <p:blipFill>
          <a:blip r:embed="rId8" cstate="screen"/>
          <a:srcRect/>
          <a:stretch>
            <a:fillRect/>
          </a:stretch>
        </p:blipFill>
        <p:spPr>
          <a:xfrm rot="10432546" flipH="1">
            <a:off x="8704754" y="2526368"/>
            <a:ext cx="3541095" cy="820068"/>
          </a:xfrm>
          <a:custGeom>
            <a:avLst/>
            <a:gdLst>
              <a:gd name="connsiteX0" fmla="*/ 3541095 w 3541095"/>
              <a:gd name="connsiteY0" fmla="*/ 820068 h 820068"/>
              <a:gd name="connsiteX1" fmla="*/ 3453104 w 3541095"/>
              <a:gd name="connsiteY1" fmla="*/ 0 h 820068"/>
              <a:gd name="connsiteX2" fmla="*/ 0 w 3541095"/>
              <a:gd name="connsiteY2" fmla="*/ 0 h 820068"/>
              <a:gd name="connsiteX3" fmla="*/ 0 w 3541095"/>
              <a:gd name="connsiteY3" fmla="*/ 820068 h 820068"/>
            </a:gdLst>
            <a:ahLst/>
            <a:cxnLst>
              <a:cxn ang="0">
                <a:pos x="connsiteX0" y="connsiteY0"/>
              </a:cxn>
              <a:cxn ang="0">
                <a:pos x="connsiteX1" y="connsiteY1"/>
              </a:cxn>
              <a:cxn ang="0">
                <a:pos x="connsiteX2" y="connsiteY2"/>
              </a:cxn>
              <a:cxn ang="0">
                <a:pos x="connsiteX3" y="connsiteY3"/>
              </a:cxn>
            </a:cxnLst>
            <a:rect l="l" t="t" r="r" b="b"/>
            <a:pathLst>
              <a:path w="3541095" h="820068">
                <a:moveTo>
                  <a:pt x="3541095" y="820068"/>
                </a:moveTo>
                <a:lnTo>
                  <a:pt x="3453104" y="0"/>
                </a:lnTo>
                <a:lnTo>
                  <a:pt x="0" y="0"/>
                </a:lnTo>
                <a:lnTo>
                  <a:pt x="0" y="820068"/>
                </a:lnTo>
                <a:close/>
              </a:path>
            </a:pathLst>
          </a:custGeom>
        </p:spPr>
      </p:pic>
      <p:sp>
        <p:nvSpPr>
          <p:cNvPr id="7" name="PPT世界-8"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30" name="PPT世界-9"/>
          <p:cNvPicPr>
            <a:picLocks noChangeAspect="1"/>
          </p:cNvPicPr>
          <p:nvPr/>
        </p:nvPicPr>
        <p:blipFill>
          <a:blip r:embed="rId9" cstate="screen">
            <a:extLst>
              <a:ext uri="{BEBA8EAE-BF5A-486C-A8C5-ECC9F3942E4B}">
                <a14:imgProps xmlns:a14="http://schemas.microsoft.com/office/drawing/2010/main">
                  <a14:imgLayer r:embed="rId10">
                    <a14:imgEffect>
                      <a14:brightnessContrast bright="100000"/>
                    </a14:imgEffect>
                  </a14:imgLayer>
                </a14:imgProps>
              </a:ext>
            </a:extLst>
          </a:blip>
          <a:stretch>
            <a:fillRect/>
          </a:stretch>
        </p:blipFill>
        <p:spPr>
          <a:xfrm rot="18659826" flipH="1">
            <a:off x="4699483" y="2862663"/>
            <a:ext cx="1563978" cy="1046247"/>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grpSp>
        <p:nvGrpSpPr>
          <p:cNvPr id="69" name="PPT世界-12"/>
          <p:cNvGrpSpPr/>
          <p:nvPr/>
        </p:nvGrpSpPr>
        <p:grpSpPr>
          <a:xfrm>
            <a:off x="7723842" y="1397140"/>
            <a:ext cx="3877986" cy="1607988"/>
            <a:chOff x="7723842" y="1397140"/>
            <a:chExt cx="3877986" cy="1607988"/>
          </a:xfrm>
        </p:grpSpPr>
        <p:sp>
          <p:nvSpPr>
            <p:cNvPr id="42" name="PPT世界-12-1"/>
            <p:cNvSpPr/>
            <p:nvPr/>
          </p:nvSpPr>
          <p:spPr>
            <a:xfrm flipH="1">
              <a:off x="8653614" y="1397140"/>
              <a:ext cx="2914516" cy="461665"/>
            </a:xfrm>
            <a:prstGeom prst="rect">
              <a:avLst/>
            </a:prstGeom>
          </p:spPr>
          <p:txBody>
            <a:bodyPr wrap="none">
              <a:noAutofit/>
            </a:bodyPr>
            <a:lstStyle/>
            <a:p>
              <a:pPr algn="r"/>
              <a:r>
                <a:rPr lang="en-US" altLang="zh-CN" sz="2400" dirty="0">
                  <a:solidFill>
                    <a:schemeClr val="tx1">
                      <a:lumMod val="75000"/>
                      <a:lumOff val="25000"/>
                      <a:alpha val="27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ART DEPARTMENT</a:t>
              </a:r>
              <a:endParaRPr lang="zh-CN" altLang="en-US" sz="2400" dirty="0">
                <a:solidFill>
                  <a:schemeClr val="tx1">
                    <a:lumMod val="75000"/>
                    <a:lumOff val="25000"/>
                    <a:alpha val="27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6" name="PPT世界-12-2"/>
            <p:cNvSpPr/>
            <p:nvPr/>
          </p:nvSpPr>
          <p:spPr>
            <a:xfrm flipH="1">
              <a:off x="7723842" y="1804799"/>
              <a:ext cx="3877986" cy="1200329"/>
            </a:xfrm>
            <a:prstGeom prst="rect">
              <a:avLst/>
            </a:prstGeom>
          </p:spPr>
          <p:txBody>
            <a:bodyPr wrap="none">
              <a:noAutofit/>
            </a:bodyPr>
            <a:lstStyle/>
            <a:p>
              <a:pPr algn="r"/>
              <a:r>
                <a:rPr lang="zh-CN" altLang="en-US" sz="72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油画专业</a:t>
              </a:r>
            </a:p>
          </p:txBody>
        </p:sp>
      </p:grpSp>
      <p:grpSp>
        <p:nvGrpSpPr>
          <p:cNvPr id="71" name="PPT世界-13"/>
          <p:cNvGrpSpPr/>
          <p:nvPr/>
        </p:nvGrpSpPr>
        <p:grpSpPr>
          <a:xfrm>
            <a:off x="8115024" y="5058885"/>
            <a:ext cx="3791796" cy="574107"/>
            <a:chOff x="8115024" y="5058885"/>
            <a:chExt cx="3791796" cy="574107"/>
          </a:xfrm>
        </p:grpSpPr>
        <p:pic>
          <p:nvPicPr>
            <p:cNvPr id="64" name="PPT世界-13-1" descr="水中的倒影&#10;&#10;描述已自动生成"/>
            <p:cNvPicPr>
              <a:picLocks noChangeAspect="1"/>
            </p:cNvPicPr>
            <p:nvPr/>
          </p:nvPicPr>
          <p:blipFill>
            <a:blip r:embed="rId11" cstate="screen">
              <a:duotone>
                <a:prstClr val="black"/>
                <a:schemeClr val="accent3">
                  <a:tint val="45000"/>
                  <a:satMod val="400000"/>
                </a:schemeClr>
              </a:duotone>
            </a:blip>
            <a:stretch>
              <a:fillRect/>
            </a:stretch>
          </p:blipFill>
          <p:spPr>
            <a:xfrm>
              <a:off x="8115024" y="5058885"/>
              <a:ext cx="3791796" cy="574107"/>
            </a:xfrm>
            <a:prstGeom prst="rect">
              <a:avLst/>
            </a:prstGeom>
          </p:spPr>
        </p:pic>
        <p:sp>
          <p:nvSpPr>
            <p:cNvPr id="49" name="PPT世界-13-2"/>
            <p:cNvSpPr/>
            <p:nvPr/>
          </p:nvSpPr>
          <p:spPr>
            <a:xfrm flipH="1">
              <a:off x="8156940" y="5162886"/>
              <a:ext cx="3248202" cy="338554"/>
            </a:xfrm>
            <a:prstGeom prst="rect">
              <a:avLst/>
            </a:prstGeom>
            <a:noFill/>
            <a:ln>
              <a:noFill/>
            </a:ln>
          </p:spPr>
          <p:txBody>
            <a:bodyPr wrap="square">
              <a:noAutofit/>
            </a:bodyPr>
            <a:lstStyle/>
            <a:p>
              <a:pPr algn="ctr"/>
              <a:r>
                <a:rPr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老师：</a:t>
              </a:r>
              <a:r>
                <a:rPr lang="en-US" altLang="zh-CN"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PPT</a:t>
              </a:r>
              <a:r>
                <a:rPr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世界</a:t>
              </a:r>
              <a:r>
                <a:rPr lang="en-US" altLang="zh-CN"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时间：</a:t>
              </a:r>
              <a:r>
                <a:rPr lang="en-US" altLang="zh-CN"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20XX.XX</a:t>
              </a:r>
            </a:p>
          </p:txBody>
        </p:sp>
      </p:grpSp>
      <p:sp>
        <p:nvSpPr>
          <p:cNvPr id="52" name="PPT世界-14"/>
          <p:cNvSpPr/>
          <p:nvPr/>
        </p:nvSpPr>
        <p:spPr>
          <a:xfrm>
            <a:off x="10180212" y="6301021"/>
            <a:ext cx="240465" cy="2404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3" name="PPT世界-15"/>
          <p:cNvSpPr/>
          <p:nvPr/>
        </p:nvSpPr>
        <p:spPr>
          <a:xfrm>
            <a:off x="10245684" y="6348245"/>
            <a:ext cx="109520" cy="146016"/>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54" name="PPT世界-16"/>
          <p:cNvSpPr/>
          <p:nvPr/>
        </p:nvSpPr>
        <p:spPr>
          <a:xfrm>
            <a:off x="10534578" y="6301021"/>
            <a:ext cx="240465" cy="2404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55" name="PPT世界-17"/>
          <p:cNvSpPr/>
          <p:nvPr/>
        </p:nvSpPr>
        <p:spPr>
          <a:xfrm>
            <a:off x="10581794" y="6348328"/>
            <a:ext cx="146017" cy="145849"/>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56" name="PPT世界-18"/>
          <p:cNvSpPr/>
          <p:nvPr/>
        </p:nvSpPr>
        <p:spPr>
          <a:xfrm>
            <a:off x="10888946" y="6301021"/>
            <a:ext cx="240465" cy="2404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7" name="PPT世界-19"/>
          <p:cNvSpPr/>
          <p:nvPr/>
        </p:nvSpPr>
        <p:spPr>
          <a:xfrm>
            <a:off x="10936170" y="6361053"/>
            <a:ext cx="146017" cy="120400"/>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58" name="PPT世界-20"/>
          <p:cNvSpPr/>
          <p:nvPr/>
        </p:nvSpPr>
        <p:spPr>
          <a:xfrm>
            <a:off x="11243311" y="6301021"/>
            <a:ext cx="240465" cy="2404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9" name="PPT世界-21"/>
          <p:cNvSpPr/>
          <p:nvPr/>
        </p:nvSpPr>
        <p:spPr>
          <a:xfrm>
            <a:off x="11306000" y="6348245"/>
            <a:ext cx="115086" cy="146016"/>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grpSp>
        <p:nvGrpSpPr>
          <p:cNvPr id="70" name="PPT世界-22"/>
          <p:cNvGrpSpPr/>
          <p:nvPr/>
        </p:nvGrpSpPr>
        <p:grpSpPr>
          <a:xfrm>
            <a:off x="6823535" y="3005128"/>
            <a:ext cx="4803711" cy="1363571"/>
            <a:chOff x="6823535" y="3005128"/>
            <a:chExt cx="4803711" cy="1363571"/>
          </a:xfrm>
        </p:grpSpPr>
        <p:sp>
          <p:nvSpPr>
            <p:cNvPr id="46" name="PPT世界-22-1"/>
            <p:cNvSpPr/>
            <p:nvPr/>
          </p:nvSpPr>
          <p:spPr>
            <a:xfrm>
              <a:off x="6891744" y="3005128"/>
              <a:ext cx="4698722" cy="584775"/>
            </a:xfrm>
            <a:prstGeom prst="rect">
              <a:avLst/>
            </a:prstGeom>
          </p:spPr>
          <p:txBody>
            <a:bodyPr wrap="none">
              <a:noAutofit/>
            </a:bodyPr>
            <a:lstStyle/>
            <a:p>
              <a:pPr algn="r"/>
              <a:r>
                <a:rPr lang="zh-CN" altLang="en-US" sz="32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大学艺术系油画专业模板</a:t>
              </a:r>
              <a:endParaRPr lang="en-US" altLang="zh-CN" sz="32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0" name="PPT世界-22-2"/>
            <p:cNvSpPr/>
            <p:nvPr/>
          </p:nvSpPr>
          <p:spPr>
            <a:xfrm flipH="1">
              <a:off x="6823535" y="3736537"/>
              <a:ext cx="4761239" cy="246221"/>
            </a:xfrm>
            <a:prstGeom prst="rect">
              <a:avLst/>
            </a:prstGeom>
          </p:spPr>
          <p:txBody>
            <a:bodyPr wrap="square">
              <a:noAutofit/>
            </a:bodyPr>
            <a:lstStyle/>
            <a:p>
              <a:pPr algn="dist"/>
              <a:r>
                <a:rPr lang="en-US" altLang="zh-CN" sz="10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COURSEWARE FOR OIL PAINTING MAJOR OF ART DEPARTMENT OF UNIVERSITY</a:t>
              </a:r>
              <a:endParaRPr lang="zh-CN" altLang="en-US" sz="10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51" name="PPT世界-22-3"/>
            <p:cNvCxnSpPr/>
            <p:nvPr/>
          </p:nvCxnSpPr>
          <p:spPr>
            <a:xfrm flipH="1">
              <a:off x="6823535" y="3648666"/>
              <a:ext cx="4660243" cy="0"/>
            </a:xfrm>
            <a:prstGeom prst="line">
              <a:avLst/>
            </a:prstGeom>
            <a:ln>
              <a:solidFill>
                <a:srgbClr val="002638"/>
              </a:solidFill>
            </a:ln>
          </p:spPr>
          <p:style>
            <a:lnRef idx="1">
              <a:schemeClr val="accent1"/>
            </a:lnRef>
            <a:fillRef idx="0">
              <a:schemeClr val="accent1"/>
            </a:fillRef>
            <a:effectRef idx="0">
              <a:schemeClr val="accent1"/>
            </a:effectRef>
            <a:fontRef idx="minor">
              <a:schemeClr val="tx1"/>
            </a:fontRef>
          </p:style>
        </p:cxnSp>
        <p:sp>
          <p:nvSpPr>
            <p:cNvPr id="60" name="PPT世界-22-4"/>
            <p:cNvSpPr/>
            <p:nvPr/>
          </p:nvSpPr>
          <p:spPr>
            <a:xfrm flipH="1">
              <a:off x="7402456" y="4030145"/>
              <a:ext cx="4224790" cy="338554"/>
            </a:xfrm>
            <a:prstGeom prst="rect">
              <a:avLst/>
            </a:prstGeom>
          </p:spPr>
          <p:txBody>
            <a:bodyPr wrap="square">
              <a:noAutofit/>
            </a:bodyPr>
            <a:lstStyle/>
            <a:p>
              <a:pPr marL="0" marR="0" lvl="0" indent="0" algn="dist" defTabSz="914400" rtl="0" eaLnBrk="1" fontAlgn="auto" latinLnBrk="0" hangingPunct="1">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色彩基础 </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素描造型 </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艺术概论 </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中外美史</a:t>
              </a:r>
            </a:p>
          </p:txBody>
        </p:sp>
      </p:grpSp>
      <p:pic>
        <p:nvPicPr>
          <p:cNvPr id="24" name="PPT世界-23"/>
          <p:cNvPicPr>
            <a:picLocks noChangeAspect="1"/>
          </p:cNvPicPr>
          <p:nvPr/>
        </p:nvPicPr>
        <p:blipFill>
          <a:blip r:embed="rId12" cstate="screen">
            <a:duotone>
              <a:schemeClr val="accent4">
                <a:shade val="45000"/>
                <a:satMod val="135000"/>
              </a:schemeClr>
              <a:prstClr val="white"/>
            </a:duotone>
          </a:blip>
          <a:stretch>
            <a:fillRect/>
          </a:stretch>
        </p:blipFill>
        <p:spPr>
          <a:xfrm flipH="1">
            <a:off x="346141" y="3165115"/>
            <a:ext cx="3143046" cy="3429000"/>
          </a:xfrm>
          <a:custGeom>
            <a:avLst/>
            <a:gdLst>
              <a:gd name="connsiteX0" fmla="*/ 0 w 3978402"/>
              <a:gd name="connsiteY0" fmla="*/ 0 h 4340356"/>
              <a:gd name="connsiteX1" fmla="*/ 3978402 w 3978402"/>
              <a:gd name="connsiteY1" fmla="*/ 0 h 4340356"/>
              <a:gd name="connsiteX2" fmla="*/ 3978402 w 3978402"/>
              <a:gd name="connsiteY2" fmla="*/ 4340356 h 4340356"/>
              <a:gd name="connsiteX3" fmla="*/ 0 w 3978402"/>
              <a:gd name="connsiteY3" fmla="*/ 4340356 h 4340356"/>
            </a:gdLst>
            <a:ahLst/>
            <a:cxnLst>
              <a:cxn ang="0">
                <a:pos x="connsiteX0" y="connsiteY0"/>
              </a:cxn>
              <a:cxn ang="0">
                <a:pos x="connsiteX1" y="connsiteY1"/>
              </a:cxn>
              <a:cxn ang="0">
                <a:pos x="connsiteX2" y="connsiteY2"/>
              </a:cxn>
              <a:cxn ang="0">
                <a:pos x="connsiteX3" y="connsiteY3"/>
              </a:cxn>
            </a:cxnLst>
            <a:rect l="l" t="t" r="r" b="b"/>
            <a:pathLst>
              <a:path w="3978402" h="4340356">
                <a:moveTo>
                  <a:pt x="0" y="0"/>
                </a:moveTo>
                <a:lnTo>
                  <a:pt x="3978402" y="0"/>
                </a:lnTo>
                <a:lnTo>
                  <a:pt x="3978402" y="4340356"/>
                </a:lnTo>
                <a:lnTo>
                  <a:pt x="0" y="4340356"/>
                </a:lnTo>
                <a:close/>
              </a:path>
            </a:pathLst>
          </a:custGeom>
        </p:spPr>
      </p:pic>
      <p:pic>
        <p:nvPicPr>
          <p:cNvPr id="27" name="PPT世界-24"/>
          <p:cNvPicPr>
            <a:picLocks noChangeAspect="1"/>
          </p:cNvPicPr>
          <p:nvPr/>
        </p:nvPicPr>
        <p:blipFill>
          <a:blip r:embed="rId13" cstate="screen"/>
          <a:stretch>
            <a:fillRect/>
          </a:stretch>
        </p:blipFill>
        <p:spPr>
          <a:xfrm flipH="1">
            <a:off x="224406" y="4411980"/>
            <a:ext cx="1172997" cy="665755"/>
          </a:xfrm>
          <a:custGeom>
            <a:avLst/>
            <a:gdLst>
              <a:gd name="connsiteX0" fmla="*/ 0 w 1172997"/>
              <a:gd name="connsiteY0" fmla="*/ 0 h 665755"/>
              <a:gd name="connsiteX1" fmla="*/ 1172997 w 1172997"/>
              <a:gd name="connsiteY1" fmla="*/ 0 h 665755"/>
              <a:gd name="connsiteX2" fmla="*/ 1172997 w 1172997"/>
              <a:gd name="connsiteY2" fmla="*/ 665755 h 665755"/>
              <a:gd name="connsiteX3" fmla="*/ 0 w 1172997"/>
              <a:gd name="connsiteY3" fmla="*/ 665755 h 665755"/>
            </a:gdLst>
            <a:ahLst/>
            <a:cxnLst>
              <a:cxn ang="0">
                <a:pos x="connsiteX0" y="connsiteY0"/>
              </a:cxn>
              <a:cxn ang="0">
                <a:pos x="connsiteX1" y="connsiteY1"/>
              </a:cxn>
              <a:cxn ang="0">
                <a:pos x="connsiteX2" y="connsiteY2"/>
              </a:cxn>
              <a:cxn ang="0">
                <a:pos x="connsiteX3" y="connsiteY3"/>
              </a:cxn>
            </a:cxnLst>
            <a:rect l="l" t="t" r="r" b="b"/>
            <a:pathLst>
              <a:path w="1172997" h="665755">
                <a:moveTo>
                  <a:pt x="0" y="0"/>
                </a:moveTo>
                <a:lnTo>
                  <a:pt x="1172997" y="0"/>
                </a:lnTo>
                <a:lnTo>
                  <a:pt x="1172997" y="665755"/>
                </a:lnTo>
                <a:lnTo>
                  <a:pt x="0" y="665755"/>
                </a:lnTo>
                <a:close/>
              </a:path>
            </a:pathLst>
          </a:custGeom>
        </p:spPr>
      </p:pic>
      <p:pic>
        <p:nvPicPr>
          <p:cNvPr id="31" name="PPT世界-25"/>
          <p:cNvPicPr>
            <a:picLocks noChangeAspect="1"/>
          </p:cNvPicPr>
          <p:nvPr/>
        </p:nvPicPr>
        <p:blipFill>
          <a:blip r:embed="rId14" cstate="screen">
            <a:extLst>
              <a:ext uri="{BEBA8EAE-BF5A-486C-A8C5-ECC9F3942E4B}">
                <a14:imgProps xmlns:a14="http://schemas.microsoft.com/office/drawing/2010/main">
                  <a14:imgLayer r:embed="rId15">
                    <a14:imgEffect>
                      <a14:brightnessContrast bright="100000"/>
                    </a14:imgEffect>
                  </a14:imgLayer>
                </a14:imgProps>
              </a:ext>
            </a:extLst>
          </a:blip>
          <a:stretch>
            <a:fillRect/>
          </a:stretch>
        </p:blipFill>
        <p:spPr>
          <a:xfrm rot="20938397" flipH="1">
            <a:off x="1344309" y="3703715"/>
            <a:ext cx="901009" cy="602744"/>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pic>
        <p:nvPicPr>
          <p:cNvPr id="35" name="图片 34">
            <a:hlinkClick r:id="rId16"/>
            <a:extLst>
              <a:ext uri="{FF2B5EF4-FFF2-40B4-BE49-F238E27FC236}">
                <a16:creationId xmlns:a16="http://schemas.microsoft.com/office/drawing/2014/main" id="{2CC6D131-B46C-483D-80BE-DFB6A210C1F6}"/>
              </a:ext>
            </a:extLst>
          </p:cNvPr>
          <p:cNvPicPr>
            <a:picLocks noChangeAspect="1"/>
          </p:cNvPicPr>
          <p:nvPr/>
        </p:nvPicPr>
        <p:blipFill>
          <a:blip r:embed="rId17">
            <a:extLst>
              <a:ext uri="{28A0092B-C50C-407E-A947-70E740481C1C}">
                <a14:useLocalDpi xmlns:a14="http://schemas.microsoft.com/office/drawing/2010/main"/>
              </a:ext>
            </a:extLst>
          </a:blip>
          <a:srcRect/>
          <a:stretch/>
        </p:blipFill>
        <p:spPr>
          <a:xfrm>
            <a:off x="10542233"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anim calcmode="lin" valueType="num">
                                      <p:cBhvr>
                                        <p:cTn id="8" dur="500" fill="hold"/>
                                        <p:tgtEl>
                                          <p:spTgt spid="69"/>
                                        </p:tgtEl>
                                        <p:attrNameLst>
                                          <p:attrName>ppt_x</p:attrName>
                                        </p:attrNameLst>
                                      </p:cBhvr>
                                      <p:tavLst>
                                        <p:tav tm="0">
                                          <p:val>
                                            <p:strVal val="#ppt_x"/>
                                          </p:val>
                                        </p:tav>
                                        <p:tav tm="100000">
                                          <p:val>
                                            <p:strVal val="#ppt_x"/>
                                          </p:val>
                                        </p:tav>
                                      </p:tavLst>
                                    </p:anim>
                                    <p:anim calcmode="lin" valueType="num">
                                      <p:cBhvr>
                                        <p:cTn id="9" dur="500" fill="hold"/>
                                        <p:tgtEl>
                                          <p:spTgt spid="6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500"/>
                                        <p:tgtEl>
                                          <p:spTgt spid="70"/>
                                        </p:tgtEl>
                                      </p:cBhvr>
                                    </p:animEffect>
                                    <p:anim calcmode="lin" valueType="num">
                                      <p:cBhvr>
                                        <p:cTn id="14" dur="500" fill="hold"/>
                                        <p:tgtEl>
                                          <p:spTgt spid="70"/>
                                        </p:tgtEl>
                                        <p:attrNameLst>
                                          <p:attrName>ppt_x</p:attrName>
                                        </p:attrNameLst>
                                      </p:cBhvr>
                                      <p:tavLst>
                                        <p:tav tm="0">
                                          <p:val>
                                            <p:strVal val="#ppt_x"/>
                                          </p:val>
                                        </p:tav>
                                        <p:tav tm="100000">
                                          <p:val>
                                            <p:strVal val="#ppt_x"/>
                                          </p:val>
                                        </p:tav>
                                      </p:tavLst>
                                    </p:anim>
                                    <p:anim calcmode="lin" valueType="num">
                                      <p:cBhvr>
                                        <p:cTn id="15" dur="500" fill="hold"/>
                                        <p:tgtEl>
                                          <p:spTgt spid="7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anim calcmode="lin" valueType="num">
                                      <p:cBhvr>
                                        <p:cTn id="20" dur="500" fill="hold"/>
                                        <p:tgtEl>
                                          <p:spTgt spid="71"/>
                                        </p:tgtEl>
                                        <p:attrNameLst>
                                          <p:attrName>ppt_x</p:attrName>
                                        </p:attrNameLst>
                                      </p:cBhvr>
                                      <p:tavLst>
                                        <p:tav tm="0">
                                          <p:val>
                                            <p:strVal val="#ppt_x"/>
                                          </p:val>
                                        </p:tav>
                                        <p:tav tm="100000">
                                          <p:val>
                                            <p:strVal val="#ppt_x"/>
                                          </p:val>
                                        </p:tav>
                                      </p:tavLst>
                                    </p:anim>
                                    <p:anim calcmode="lin" valueType="num">
                                      <p:cBhvr>
                                        <p:cTn id="21" dur="5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4" name="PPT世界-2"/>
          <p:cNvGrpSpPr/>
          <p:nvPr/>
        </p:nvGrpSpPr>
        <p:grpSpPr>
          <a:xfrm>
            <a:off x="740766" y="1827786"/>
            <a:ext cx="4243824" cy="3891344"/>
            <a:chOff x="740766" y="1827786"/>
            <a:chExt cx="4243824" cy="3891344"/>
          </a:xfrm>
        </p:grpSpPr>
        <p:grpSp>
          <p:nvGrpSpPr>
            <p:cNvPr id="25" name="组合 24"/>
            <p:cNvGrpSpPr/>
            <p:nvPr/>
          </p:nvGrpSpPr>
          <p:grpSpPr>
            <a:xfrm>
              <a:off x="740766" y="1827786"/>
              <a:ext cx="4243824" cy="1623919"/>
              <a:chOff x="740766" y="1827786"/>
              <a:chExt cx="4243824" cy="1623919"/>
            </a:xfrm>
          </p:grpSpPr>
          <p:sp>
            <p:nvSpPr>
              <p:cNvPr id="31" name="PPT世界-2-1"/>
              <p:cNvSpPr/>
              <p:nvPr/>
            </p:nvSpPr>
            <p:spPr>
              <a:xfrm>
                <a:off x="740766" y="1827786"/>
                <a:ext cx="4243824" cy="1623919"/>
              </a:xfrm>
              <a:custGeom>
                <a:avLst/>
                <a:gdLst>
                  <a:gd name="connsiteX0" fmla="*/ 108299 w 4243824"/>
                  <a:gd name="connsiteY0" fmla="*/ 0 h 1623919"/>
                  <a:gd name="connsiteX1" fmla="*/ 4243824 w 4243824"/>
                  <a:gd name="connsiteY1" fmla="*/ 0 h 1623919"/>
                  <a:gd name="connsiteX2" fmla="*/ 4145192 w 4243824"/>
                  <a:gd name="connsiteY2" fmla="*/ 59921 h 1623919"/>
                  <a:gd name="connsiteX3" fmla="*/ 3234973 w 4243824"/>
                  <a:gd name="connsiteY3" fmla="*/ 1418367 h 1623919"/>
                  <a:gd name="connsiteX4" fmla="*/ 3203602 w 4243824"/>
                  <a:gd name="connsiteY4" fmla="*/ 1623919 h 1623919"/>
                  <a:gd name="connsiteX5" fmla="*/ 108299 w 4243824"/>
                  <a:gd name="connsiteY5" fmla="*/ 1623919 h 1623919"/>
                  <a:gd name="connsiteX6" fmla="*/ 0 w 4243824"/>
                  <a:gd name="connsiteY6" fmla="*/ 1515620 h 1623919"/>
                  <a:gd name="connsiteX7" fmla="*/ 0 w 4243824"/>
                  <a:gd name="connsiteY7" fmla="*/ 108299 h 1623919"/>
                  <a:gd name="connsiteX8" fmla="*/ 108299 w 4243824"/>
                  <a:gd name="connsiteY8" fmla="*/ 0 h 1623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43824" h="1623919">
                    <a:moveTo>
                      <a:pt x="108299" y="0"/>
                    </a:moveTo>
                    <a:lnTo>
                      <a:pt x="4243824" y="0"/>
                    </a:lnTo>
                    <a:lnTo>
                      <a:pt x="4145192" y="59921"/>
                    </a:lnTo>
                    <a:cubicBezTo>
                      <a:pt x="3684641" y="371063"/>
                      <a:pt x="3350291" y="854822"/>
                      <a:pt x="3234973" y="1418367"/>
                    </a:cubicBezTo>
                    <a:lnTo>
                      <a:pt x="3203602" y="1623919"/>
                    </a:lnTo>
                    <a:lnTo>
                      <a:pt x="108299" y="1623919"/>
                    </a:lnTo>
                    <a:cubicBezTo>
                      <a:pt x="48487" y="1623919"/>
                      <a:pt x="0" y="1575432"/>
                      <a:pt x="0" y="1515620"/>
                    </a:cubicBezTo>
                    <a:lnTo>
                      <a:pt x="0" y="108299"/>
                    </a:lnTo>
                    <a:cubicBezTo>
                      <a:pt x="0" y="48487"/>
                      <a:pt x="48487" y="0"/>
                      <a:pt x="108299" y="0"/>
                    </a:cubicBezTo>
                    <a:close/>
                  </a:path>
                </a:pathLst>
              </a:custGeom>
              <a:solidFill>
                <a:schemeClr val="bg1"/>
              </a:solidFill>
              <a:ln w="15875" cap="rnd">
                <a:gradFill flip="none" rotWithShape="1">
                  <a:gsLst>
                    <a:gs pos="0">
                      <a:schemeClr val="accent1">
                        <a:alpha val="0"/>
                      </a:schemeClr>
                    </a:gs>
                    <a:gs pos="100000">
                      <a:schemeClr val="accent1"/>
                    </a:gs>
                  </a:gsLst>
                  <a:lin ang="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pitchFamily="34" charset="-122"/>
                  <a:cs typeface="思源黑体 CN Bold" panose="020B0800000000000000" pitchFamily="34" charset="-122"/>
                </a:endParaRPr>
              </a:p>
            </p:txBody>
          </p:sp>
          <p:sp>
            <p:nvSpPr>
              <p:cNvPr id="32" name="PPT世界-2-2"/>
              <p:cNvSpPr txBox="1"/>
              <p:nvPr/>
            </p:nvSpPr>
            <p:spPr>
              <a:xfrm>
                <a:off x="1049494" y="2276090"/>
                <a:ext cx="2563176" cy="961417"/>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3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a:t>
                </a:r>
              </a:p>
            </p:txBody>
          </p:sp>
          <p:sp>
            <p:nvSpPr>
              <p:cNvPr id="33" name="PPT世界-2-3"/>
              <p:cNvSpPr/>
              <p:nvPr/>
            </p:nvSpPr>
            <p:spPr>
              <a:xfrm>
                <a:off x="915860" y="1828124"/>
                <a:ext cx="2238763" cy="375807"/>
              </a:xfrm>
              <a:custGeom>
                <a:avLst/>
                <a:gdLst>
                  <a:gd name="connsiteX0" fmla="*/ 0 w 1692870"/>
                  <a:gd name="connsiteY0" fmla="*/ 0 h 375807"/>
                  <a:gd name="connsiteX1" fmla="*/ 1692870 w 1692870"/>
                  <a:gd name="connsiteY1" fmla="*/ 0 h 375807"/>
                  <a:gd name="connsiteX2" fmla="*/ 1692870 w 1692870"/>
                  <a:gd name="connsiteY2" fmla="*/ 275830 h 375807"/>
                  <a:gd name="connsiteX3" fmla="*/ 1592893 w 1692870"/>
                  <a:gd name="connsiteY3" fmla="*/ 375807 h 375807"/>
                  <a:gd name="connsiteX4" fmla="*/ 99977 w 1692870"/>
                  <a:gd name="connsiteY4" fmla="*/ 375807 h 375807"/>
                  <a:gd name="connsiteX5" fmla="*/ 0 w 1692870"/>
                  <a:gd name="connsiteY5" fmla="*/ 275830 h 375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870" h="375807">
                    <a:moveTo>
                      <a:pt x="0" y="0"/>
                    </a:moveTo>
                    <a:lnTo>
                      <a:pt x="1692870" y="0"/>
                    </a:lnTo>
                    <a:lnTo>
                      <a:pt x="1692870" y="275830"/>
                    </a:lnTo>
                    <a:cubicBezTo>
                      <a:pt x="1692870" y="331046"/>
                      <a:pt x="1648109" y="375807"/>
                      <a:pt x="1592893" y="375807"/>
                    </a:cubicBezTo>
                    <a:lnTo>
                      <a:pt x="99977" y="375807"/>
                    </a:lnTo>
                    <a:cubicBezTo>
                      <a:pt x="44761" y="375807"/>
                      <a:pt x="0" y="331046"/>
                      <a:pt x="0" y="27583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pitchFamily="34" charset="-122"/>
                  <a:cs typeface="思源黑体 CN Bold" panose="020B0800000000000000" pitchFamily="34" charset="-122"/>
                </a:endParaRPr>
              </a:p>
            </p:txBody>
          </p:sp>
          <p:sp>
            <p:nvSpPr>
              <p:cNvPr id="34" name="PPT世界-2-4" descr="7b0a20202020227461726765744d6f64756c65223a20226b6f6e6c696e65666f6e7473220a7d0a"/>
              <p:cNvSpPr txBox="1"/>
              <p:nvPr/>
            </p:nvSpPr>
            <p:spPr>
              <a:xfrm>
                <a:off x="1152491" y="1862139"/>
                <a:ext cx="1765500" cy="307777"/>
              </a:xfrm>
              <a:prstGeom prst="rect">
                <a:avLst/>
              </a:prstGeom>
              <a:noFill/>
            </p:spPr>
            <p:txBody>
              <a:bodyPr wrap="square" lIns="0" tIns="0" rIns="0" bIns="0" rtlCol="0">
                <a:noAutofit/>
              </a:bodyPr>
              <a:lstStyle>
                <a:defPPr>
                  <a:defRPr lang="zh-CN"/>
                </a:defPPr>
                <a:lvl1pPr algn="ctr">
                  <a:defRPr sz="2800" spc="100">
                    <a:solidFill>
                      <a:schemeClr val="tx2"/>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26" name="组合 25"/>
            <p:cNvGrpSpPr/>
            <p:nvPr/>
          </p:nvGrpSpPr>
          <p:grpSpPr>
            <a:xfrm>
              <a:off x="740766" y="4095211"/>
              <a:ext cx="4142708" cy="1623919"/>
              <a:chOff x="740766" y="4095211"/>
              <a:chExt cx="4142708" cy="1623919"/>
            </a:xfrm>
          </p:grpSpPr>
          <p:sp>
            <p:nvSpPr>
              <p:cNvPr id="27" name="PPT世界-2-5"/>
              <p:cNvSpPr/>
              <p:nvPr/>
            </p:nvSpPr>
            <p:spPr>
              <a:xfrm>
                <a:off x="740766" y="4095211"/>
                <a:ext cx="4142708" cy="1623919"/>
              </a:xfrm>
              <a:custGeom>
                <a:avLst/>
                <a:gdLst>
                  <a:gd name="connsiteX0" fmla="*/ 108299 w 4142708"/>
                  <a:gd name="connsiteY0" fmla="*/ 0 h 1623919"/>
                  <a:gd name="connsiteX1" fmla="*/ 3199529 w 4142708"/>
                  <a:gd name="connsiteY1" fmla="*/ 0 h 1623919"/>
                  <a:gd name="connsiteX2" fmla="*/ 3202177 w 4142708"/>
                  <a:gd name="connsiteY2" fmla="*/ 52443 h 1623919"/>
                  <a:gd name="connsiteX3" fmla="*/ 3978582 w 4142708"/>
                  <a:gd name="connsiteY3" fmla="*/ 1501188 h 1623919"/>
                  <a:gd name="connsiteX4" fmla="*/ 4142708 w 4142708"/>
                  <a:gd name="connsiteY4" fmla="*/ 1623919 h 1623919"/>
                  <a:gd name="connsiteX5" fmla="*/ 108299 w 4142708"/>
                  <a:gd name="connsiteY5" fmla="*/ 1623919 h 1623919"/>
                  <a:gd name="connsiteX6" fmla="*/ 0 w 4142708"/>
                  <a:gd name="connsiteY6" fmla="*/ 1515620 h 1623919"/>
                  <a:gd name="connsiteX7" fmla="*/ 0 w 4142708"/>
                  <a:gd name="connsiteY7" fmla="*/ 108299 h 1623919"/>
                  <a:gd name="connsiteX8" fmla="*/ 108299 w 4142708"/>
                  <a:gd name="connsiteY8" fmla="*/ 0 h 1623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42708" h="1623919">
                    <a:moveTo>
                      <a:pt x="108299" y="0"/>
                    </a:moveTo>
                    <a:lnTo>
                      <a:pt x="3199529" y="0"/>
                    </a:lnTo>
                    <a:lnTo>
                      <a:pt x="3202177" y="52443"/>
                    </a:lnTo>
                    <a:cubicBezTo>
                      <a:pt x="3261286" y="634483"/>
                      <a:pt x="3551032" y="1148342"/>
                      <a:pt x="3978582" y="1501188"/>
                    </a:cubicBezTo>
                    <a:lnTo>
                      <a:pt x="4142708" y="1623919"/>
                    </a:lnTo>
                    <a:lnTo>
                      <a:pt x="108299" y="1623919"/>
                    </a:lnTo>
                    <a:cubicBezTo>
                      <a:pt x="48487" y="1623919"/>
                      <a:pt x="0" y="1575432"/>
                      <a:pt x="0" y="1515620"/>
                    </a:cubicBezTo>
                    <a:lnTo>
                      <a:pt x="0" y="108299"/>
                    </a:lnTo>
                    <a:cubicBezTo>
                      <a:pt x="0" y="48487"/>
                      <a:pt x="48487" y="0"/>
                      <a:pt x="108299" y="0"/>
                    </a:cubicBezTo>
                    <a:close/>
                  </a:path>
                </a:pathLst>
              </a:custGeom>
              <a:solidFill>
                <a:schemeClr val="bg1"/>
              </a:solidFill>
              <a:ln w="15875" cap="rnd">
                <a:gradFill flip="none" rotWithShape="1">
                  <a:gsLst>
                    <a:gs pos="0">
                      <a:schemeClr val="accent4">
                        <a:alpha val="0"/>
                      </a:schemeClr>
                    </a:gs>
                    <a:gs pos="100000">
                      <a:schemeClr val="accent3"/>
                    </a:gs>
                  </a:gsLst>
                  <a:lin ang="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pitchFamily="34" charset="-122"/>
                  <a:cs typeface="思源黑体 CN Bold" panose="020B0800000000000000" pitchFamily="34" charset="-122"/>
                </a:endParaRPr>
              </a:p>
            </p:txBody>
          </p:sp>
          <p:sp>
            <p:nvSpPr>
              <p:cNvPr id="28" name="PPT世界-2-6"/>
              <p:cNvSpPr/>
              <p:nvPr/>
            </p:nvSpPr>
            <p:spPr>
              <a:xfrm>
                <a:off x="915860" y="4095887"/>
                <a:ext cx="2238763" cy="375807"/>
              </a:xfrm>
              <a:custGeom>
                <a:avLst/>
                <a:gdLst>
                  <a:gd name="connsiteX0" fmla="*/ 0 w 1692870"/>
                  <a:gd name="connsiteY0" fmla="*/ 0 h 375807"/>
                  <a:gd name="connsiteX1" fmla="*/ 1692870 w 1692870"/>
                  <a:gd name="connsiteY1" fmla="*/ 0 h 375807"/>
                  <a:gd name="connsiteX2" fmla="*/ 1692870 w 1692870"/>
                  <a:gd name="connsiteY2" fmla="*/ 275830 h 375807"/>
                  <a:gd name="connsiteX3" fmla="*/ 1592893 w 1692870"/>
                  <a:gd name="connsiteY3" fmla="*/ 375807 h 375807"/>
                  <a:gd name="connsiteX4" fmla="*/ 99977 w 1692870"/>
                  <a:gd name="connsiteY4" fmla="*/ 375807 h 375807"/>
                  <a:gd name="connsiteX5" fmla="*/ 0 w 1692870"/>
                  <a:gd name="connsiteY5" fmla="*/ 275830 h 375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870" h="375807">
                    <a:moveTo>
                      <a:pt x="0" y="0"/>
                    </a:moveTo>
                    <a:lnTo>
                      <a:pt x="1692870" y="0"/>
                    </a:lnTo>
                    <a:lnTo>
                      <a:pt x="1692870" y="275830"/>
                    </a:lnTo>
                    <a:cubicBezTo>
                      <a:pt x="1692870" y="331046"/>
                      <a:pt x="1648109" y="375807"/>
                      <a:pt x="1592893" y="375807"/>
                    </a:cubicBezTo>
                    <a:lnTo>
                      <a:pt x="99977" y="375807"/>
                    </a:lnTo>
                    <a:cubicBezTo>
                      <a:pt x="44761" y="375807"/>
                      <a:pt x="0" y="331046"/>
                      <a:pt x="0" y="275830"/>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pitchFamily="34" charset="-122"/>
                  <a:cs typeface="思源黑体 CN Bold" panose="020B0800000000000000" pitchFamily="34" charset="-122"/>
                </a:endParaRPr>
              </a:p>
            </p:txBody>
          </p:sp>
          <p:sp>
            <p:nvSpPr>
              <p:cNvPr id="29" name="PPT世界-2-7"/>
              <p:cNvSpPr txBox="1"/>
              <p:nvPr/>
            </p:nvSpPr>
            <p:spPr>
              <a:xfrm>
                <a:off x="1049494" y="4544640"/>
                <a:ext cx="2563176" cy="961417"/>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3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a:t>
                </a:r>
              </a:p>
            </p:txBody>
          </p:sp>
          <p:sp>
            <p:nvSpPr>
              <p:cNvPr id="30" name="PPT世界-2-8" descr="7b0a20202020227461726765744d6f64756c65223a20226b6f6e6c696e65666f6e7473220a7d0a"/>
              <p:cNvSpPr txBox="1"/>
              <p:nvPr/>
            </p:nvSpPr>
            <p:spPr>
              <a:xfrm>
                <a:off x="1152491" y="4130689"/>
                <a:ext cx="1765500" cy="307777"/>
              </a:xfrm>
              <a:prstGeom prst="rect">
                <a:avLst/>
              </a:prstGeom>
              <a:noFill/>
            </p:spPr>
            <p:txBody>
              <a:bodyPr wrap="square" lIns="0" tIns="0" rIns="0" bIns="0" rtlCol="0">
                <a:noAutofit/>
              </a:bodyPr>
              <a:lstStyle>
                <a:defPPr>
                  <a:defRPr lang="zh-CN"/>
                </a:defPPr>
                <a:lvl1pPr algn="ctr">
                  <a:defRPr sz="2800" spc="100">
                    <a:solidFill>
                      <a:schemeClr val="tx2"/>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grpSp>
        <p:nvGrpSpPr>
          <p:cNvPr id="35" name="PPT世界-3"/>
          <p:cNvGrpSpPr/>
          <p:nvPr/>
        </p:nvGrpSpPr>
        <p:grpSpPr>
          <a:xfrm>
            <a:off x="7207409" y="1827786"/>
            <a:ext cx="4311491" cy="3891344"/>
            <a:chOff x="7207409" y="1827786"/>
            <a:chExt cx="4311491" cy="3891344"/>
          </a:xfrm>
        </p:grpSpPr>
        <p:grpSp>
          <p:nvGrpSpPr>
            <p:cNvPr id="36" name="组合 35"/>
            <p:cNvGrpSpPr/>
            <p:nvPr/>
          </p:nvGrpSpPr>
          <p:grpSpPr>
            <a:xfrm>
              <a:off x="7207409" y="1827786"/>
              <a:ext cx="4311491" cy="1623919"/>
              <a:chOff x="7207409" y="1827786"/>
              <a:chExt cx="4311491" cy="1623919"/>
            </a:xfrm>
          </p:grpSpPr>
          <p:sp>
            <p:nvSpPr>
              <p:cNvPr id="42" name="PPT世界-3-1"/>
              <p:cNvSpPr/>
              <p:nvPr/>
            </p:nvSpPr>
            <p:spPr>
              <a:xfrm>
                <a:off x="7207409" y="1827786"/>
                <a:ext cx="4311491" cy="1623919"/>
              </a:xfrm>
              <a:custGeom>
                <a:avLst/>
                <a:gdLst>
                  <a:gd name="connsiteX0" fmla="*/ 0 w 4311491"/>
                  <a:gd name="connsiteY0" fmla="*/ 0 h 1623919"/>
                  <a:gd name="connsiteX1" fmla="*/ 4203192 w 4311491"/>
                  <a:gd name="connsiteY1" fmla="*/ 0 h 1623919"/>
                  <a:gd name="connsiteX2" fmla="*/ 4311491 w 4311491"/>
                  <a:gd name="connsiteY2" fmla="*/ 108299 h 1623919"/>
                  <a:gd name="connsiteX3" fmla="*/ 4311491 w 4311491"/>
                  <a:gd name="connsiteY3" fmla="*/ 1515620 h 1623919"/>
                  <a:gd name="connsiteX4" fmla="*/ 4203192 w 4311491"/>
                  <a:gd name="connsiteY4" fmla="*/ 1623919 h 1623919"/>
                  <a:gd name="connsiteX5" fmla="*/ 1040223 w 4311491"/>
                  <a:gd name="connsiteY5" fmla="*/ 1623919 h 1623919"/>
                  <a:gd name="connsiteX6" fmla="*/ 1008852 w 4311491"/>
                  <a:gd name="connsiteY6" fmla="*/ 1418367 h 1623919"/>
                  <a:gd name="connsiteX7" fmla="*/ 98633 w 4311491"/>
                  <a:gd name="connsiteY7" fmla="*/ 59921 h 1623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11491" h="1623919">
                    <a:moveTo>
                      <a:pt x="0" y="0"/>
                    </a:moveTo>
                    <a:lnTo>
                      <a:pt x="4203192" y="0"/>
                    </a:lnTo>
                    <a:cubicBezTo>
                      <a:pt x="4263004" y="0"/>
                      <a:pt x="4311491" y="48487"/>
                      <a:pt x="4311491" y="108299"/>
                    </a:cubicBezTo>
                    <a:lnTo>
                      <a:pt x="4311491" y="1515620"/>
                    </a:lnTo>
                    <a:cubicBezTo>
                      <a:pt x="4311491" y="1575432"/>
                      <a:pt x="4263004" y="1623919"/>
                      <a:pt x="4203192" y="1623919"/>
                    </a:cubicBezTo>
                    <a:lnTo>
                      <a:pt x="1040223" y="1623919"/>
                    </a:lnTo>
                    <a:lnTo>
                      <a:pt x="1008852" y="1418367"/>
                    </a:lnTo>
                    <a:cubicBezTo>
                      <a:pt x="893534" y="854822"/>
                      <a:pt x="559184" y="371063"/>
                      <a:pt x="98633" y="59921"/>
                    </a:cubicBezTo>
                    <a:close/>
                  </a:path>
                </a:pathLst>
              </a:custGeom>
              <a:solidFill>
                <a:schemeClr val="bg1"/>
              </a:solidFill>
              <a:ln w="15875" cap="rnd">
                <a:gradFill flip="none" rotWithShape="1">
                  <a:gsLst>
                    <a:gs pos="0">
                      <a:schemeClr val="accent4">
                        <a:alpha val="0"/>
                      </a:schemeClr>
                    </a:gs>
                    <a:gs pos="100000">
                      <a:schemeClr val="accent3"/>
                    </a:gs>
                  </a:gsLst>
                  <a:lin ang="108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pitchFamily="34" charset="-122"/>
                  <a:cs typeface="思源黑体 CN Bold" panose="020B0800000000000000" pitchFamily="34" charset="-122"/>
                </a:endParaRPr>
              </a:p>
            </p:txBody>
          </p:sp>
          <p:sp>
            <p:nvSpPr>
              <p:cNvPr id="43" name="PPT世界-3-2"/>
              <p:cNvSpPr txBox="1"/>
              <p:nvPr/>
            </p:nvSpPr>
            <p:spPr>
              <a:xfrm flipH="1">
                <a:off x="8579330" y="2276090"/>
                <a:ext cx="2563176" cy="961417"/>
              </a:xfrm>
              <a:prstGeom prst="rect">
                <a:avLst/>
              </a:prstGeom>
              <a:noFill/>
            </p:spPr>
            <p:txBody>
              <a:bodyPr wrap="square" rtlCol="0">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3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a:t>
                </a:r>
              </a:p>
            </p:txBody>
          </p:sp>
          <p:sp>
            <p:nvSpPr>
              <p:cNvPr id="44" name="PPT世界-3-3"/>
              <p:cNvSpPr/>
              <p:nvPr/>
            </p:nvSpPr>
            <p:spPr>
              <a:xfrm flipH="1">
                <a:off x="9037377" y="1828124"/>
                <a:ext cx="2238763" cy="375807"/>
              </a:xfrm>
              <a:custGeom>
                <a:avLst/>
                <a:gdLst>
                  <a:gd name="connsiteX0" fmla="*/ 0 w 1692870"/>
                  <a:gd name="connsiteY0" fmla="*/ 0 h 375807"/>
                  <a:gd name="connsiteX1" fmla="*/ 1692870 w 1692870"/>
                  <a:gd name="connsiteY1" fmla="*/ 0 h 375807"/>
                  <a:gd name="connsiteX2" fmla="*/ 1692870 w 1692870"/>
                  <a:gd name="connsiteY2" fmla="*/ 275830 h 375807"/>
                  <a:gd name="connsiteX3" fmla="*/ 1592893 w 1692870"/>
                  <a:gd name="connsiteY3" fmla="*/ 375807 h 375807"/>
                  <a:gd name="connsiteX4" fmla="*/ 99977 w 1692870"/>
                  <a:gd name="connsiteY4" fmla="*/ 375807 h 375807"/>
                  <a:gd name="connsiteX5" fmla="*/ 0 w 1692870"/>
                  <a:gd name="connsiteY5" fmla="*/ 275830 h 375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870" h="375807">
                    <a:moveTo>
                      <a:pt x="0" y="0"/>
                    </a:moveTo>
                    <a:lnTo>
                      <a:pt x="1692870" y="0"/>
                    </a:lnTo>
                    <a:lnTo>
                      <a:pt x="1692870" y="275830"/>
                    </a:lnTo>
                    <a:cubicBezTo>
                      <a:pt x="1692870" y="331046"/>
                      <a:pt x="1648109" y="375807"/>
                      <a:pt x="1592893" y="375807"/>
                    </a:cubicBezTo>
                    <a:lnTo>
                      <a:pt x="99977" y="375807"/>
                    </a:lnTo>
                    <a:cubicBezTo>
                      <a:pt x="44761" y="375807"/>
                      <a:pt x="0" y="331046"/>
                      <a:pt x="0" y="275830"/>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pitchFamily="34" charset="-122"/>
                  <a:cs typeface="思源黑体 CN Bold" panose="020B0800000000000000" pitchFamily="34" charset="-122"/>
                </a:endParaRPr>
              </a:p>
            </p:txBody>
          </p:sp>
          <p:sp>
            <p:nvSpPr>
              <p:cNvPr id="45" name="PPT世界-3-4" descr="7b0a20202020227461726765744d6f64756c65223a20226b6f6e6c696e65666f6e7473220a7d0a"/>
              <p:cNvSpPr txBox="1"/>
              <p:nvPr/>
            </p:nvSpPr>
            <p:spPr>
              <a:xfrm flipH="1">
                <a:off x="9274009" y="1862139"/>
                <a:ext cx="1765500" cy="307777"/>
              </a:xfrm>
              <a:prstGeom prst="rect">
                <a:avLst/>
              </a:prstGeom>
              <a:noFill/>
            </p:spPr>
            <p:txBody>
              <a:bodyPr wrap="square" lIns="0" tIns="0" rIns="0" bIns="0" rtlCol="0">
                <a:noAutofit/>
              </a:bodyPr>
              <a:lstStyle>
                <a:defPPr>
                  <a:defRPr lang="zh-CN"/>
                </a:defPPr>
                <a:lvl1pPr algn="ctr">
                  <a:defRPr sz="2800" spc="100">
                    <a:solidFill>
                      <a:schemeClr val="tx2"/>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37" name="组合 36"/>
            <p:cNvGrpSpPr/>
            <p:nvPr/>
          </p:nvGrpSpPr>
          <p:grpSpPr>
            <a:xfrm>
              <a:off x="7308526" y="4095211"/>
              <a:ext cx="4210374" cy="1623919"/>
              <a:chOff x="7308526" y="4095211"/>
              <a:chExt cx="4210374" cy="1623919"/>
            </a:xfrm>
          </p:grpSpPr>
          <p:sp>
            <p:nvSpPr>
              <p:cNvPr id="38" name="PPT世界-3-5"/>
              <p:cNvSpPr/>
              <p:nvPr/>
            </p:nvSpPr>
            <p:spPr>
              <a:xfrm>
                <a:off x="7308526" y="4095211"/>
                <a:ext cx="4210374" cy="1623919"/>
              </a:xfrm>
              <a:custGeom>
                <a:avLst/>
                <a:gdLst>
                  <a:gd name="connsiteX0" fmla="*/ 943179 w 4210374"/>
                  <a:gd name="connsiteY0" fmla="*/ 0 h 1623919"/>
                  <a:gd name="connsiteX1" fmla="*/ 4102075 w 4210374"/>
                  <a:gd name="connsiteY1" fmla="*/ 0 h 1623919"/>
                  <a:gd name="connsiteX2" fmla="*/ 4210374 w 4210374"/>
                  <a:gd name="connsiteY2" fmla="*/ 108299 h 1623919"/>
                  <a:gd name="connsiteX3" fmla="*/ 4210374 w 4210374"/>
                  <a:gd name="connsiteY3" fmla="*/ 1515620 h 1623919"/>
                  <a:gd name="connsiteX4" fmla="*/ 4102075 w 4210374"/>
                  <a:gd name="connsiteY4" fmla="*/ 1623919 h 1623919"/>
                  <a:gd name="connsiteX5" fmla="*/ 0 w 4210374"/>
                  <a:gd name="connsiteY5" fmla="*/ 1623919 h 1623919"/>
                  <a:gd name="connsiteX6" fmla="*/ 164125 w 4210374"/>
                  <a:gd name="connsiteY6" fmla="*/ 1501188 h 1623919"/>
                  <a:gd name="connsiteX7" fmla="*/ 940531 w 4210374"/>
                  <a:gd name="connsiteY7" fmla="*/ 52443 h 1623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10374" h="1623919">
                    <a:moveTo>
                      <a:pt x="943179" y="0"/>
                    </a:moveTo>
                    <a:lnTo>
                      <a:pt x="4102075" y="0"/>
                    </a:lnTo>
                    <a:cubicBezTo>
                      <a:pt x="4161887" y="0"/>
                      <a:pt x="4210374" y="48487"/>
                      <a:pt x="4210374" y="108299"/>
                    </a:cubicBezTo>
                    <a:lnTo>
                      <a:pt x="4210374" y="1515620"/>
                    </a:lnTo>
                    <a:cubicBezTo>
                      <a:pt x="4210374" y="1575432"/>
                      <a:pt x="4161887" y="1623919"/>
                      <a:pt x="4102075" y="1623919"/>
                    </a:cubicBezTo>
                    <a:lnTo>
                      <a:pt x="0" y="1623919"/>
                    </a:lnTo>
                    <a:lnTo>
                      <a:pt x="164125" y="1501188"/>
                    </a:lnTo>
                    <a:cubicBezTo>
                      <a:pt x="591676" y="1148342"/>
                      <a:pt x="881421" y="634483"/>
                      <a:pt x="940531" y="52443"/>
                    </a:cubicBezTo>
                    <a:close/>
                  </a:path>
                </a:pathLst>
              </a:custGeom>
              <a:solidFill>
                <a:schemeClr val="bg1"/>
              </a:solidFill>
              <a:ln w="15875" cap="rnd">
                <a:gradFill flip="none" rotWithShape="1">
                  <a:gsLst>
                    <a:gs pos="0">
                      <a:schemeClr val="accent1">
                        <a:alpha val="0"/>
                      </a:schemeClr>
                    </a:gs>
                    <a:gs pos="100000">
                      <a:schemeClr val="accent1"/>
                    </a:gs>
                  </a:gsLst>
                  <a:lin ang="108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pitchFamily="34" charset="-122"/>
                  <a:cs typeface="思源黑体 CN Bold" panose="020B0800000000000000" pitchFamily="34" charset="-122"/>
                </a:endParaRPr>
              </a:p>
            </p:txBody>
          </p:sp>
          <p:sp>
            <p:nvSpPr>
              <p:cNvPr id="39" name="PPT世界-3-6"/>
              <p:cNvSpPr/>
              <p:nvPr/>
            </p:nvSpPr>
            <p:spPr>
              <a:xfrm flipH="1">
                <a:off x="9037377" y="4095887"/>
                <a:ext cx="2238763" cy="375807"/>
              </a:xfrm>
              <a:custGeom>
                <a:avLst/>
                <a:gdLst>
                  <a:gd name="connsiteX0" fmla="*/ 0 w 1692870"/>
                  <a:gd name="connsiteY0" fmla="*/ 0 h 375807"/>
                  <a:gd name="connsiteX1" fmla="*/ 1692870 w 1692870"/>
                  <a:gd name="connsiteY1" fmla="*/ 0 h 375807"/>
                  <a:gd name="connsiteX2" fmla="*/ 1692870 w 1692870"/>
                  <a:gd name="connsiteY2" fmla="*/ 275830 h 375807"/>
                  <a:gd name="connsiteX3" fmla="*/ 1592893 w 1692870"/>
                  <a:gd name="connsiteY3" fmla="*/ 375807 h 375807"/>
                  <a:gd name="connsiteX4" fmla="*/ 99977 w 1692870"/>
                  <a:gd name="connsiteY4" fmla="*/ 375807 h 375807"/>
                  <a:gd name="connsiteX5" fmla="*/ 0 w 1692870"/>
                  <a:gd name="connsiteY5" fmla="*/ 275830 h 375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870" h="375807">
                    <a:moveTo>
                      <a:pt x="0" y="0"/>
                    </a:moveTo>
                    <a:lnTo>
                      <a:pt x="1692870" y="0"/>
                    </a:lnTo>
                    <a:lnTo>
                      <a:pt x="1692870" y="275830"/>
                    </a:lnTo>
                    <a:cubicBezTo>
                      <a:pt x="1692870" y="331046"/>
                      <a:pt x="1648109" y="375807"/>
                      <a:pt x="1592893" y="375807"/>
                    </a:cubicBezTo>
                    <a:lnTo>
                      <a:pt x="99977" y="375807"/>
                    </a:lnTo>
                    <a:cubicBezTo>
                      <a:pt x="44761" y="375807"/>
                      <a:pt x="0" y="331046"/>
                      <a:pt x="0" y="27583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pitchFamily="34" charset="-122"/>
                  <a:cs typeface="思源黑体 CN Bold" panose="020B0800000000000000" pitchFamily="34" charset="-122"/>
                </a:endParaRPr>
              </a:p>
            </p:txBody>
          </p:sp>
          <p:sp>
            <p:nvSpPr>
              <p:cNvPr id="40" name="PPT世界-3-7"/>
              <p:cNvSpPr txBox="1"/>
              <p:nvPr/>
            </p:nvSpPr>
            <p:spPr>
              <a:xfrm flipH="1">
                <a:off x="8579330" y="4544640"/>
                <a:ext cx="2563176" cy="961417"/>
              </a:xfrm>
              <a:prstGeom prst="rect">
                <a:avLst/>
              </a:prstGeom>
              <a:noFill/>
            </p:spPr>
            <p:txBody>
              <a:bodyPr wrap="square" rtlCol="0">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3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单击此处键入文本单击此处键入文本单击此处键入文本单击此处键入文本单击此处键入文本</a:t>
                </a:r>
              </a:p>
            </p:txBody>
          </p:sp>
          <p:sp>
            <p:nvSpPr>
              <p:cNvPr id="41" name="PPT世界-3-8" descr="7b0a20202020227461726765744d6f64756c65223a20226b6f6e6c696e65666f6e7473220a7d0a"/>
              <p:cNvSpPr txBox="1"/>
              <p:nvPr/>
            </p:nvSpPr>
            <p:spPr>
              <a:xfrm flipH="1">
                <a:off x="9274009" y="4130689"/>
                <a:ext cx="1765500" cy="307777"/>
              </a:xfrm>
              <a:prstGeom prst="rect">
                <a:avLst/>
              </a:prstGeom>
              <a:noFill/>
            </p:spPr>
            <p:txBody>
              <a:bodyPr wrap="square" lIns="0" tIns="0" rIns="0" bIns="0" rtlCol="0">
                <a:noAutofit/>
              </a:bodyPr>
              <a:lstStyle>
                <a:defPPr>
                  <a:defRPr lang="zh-CN"/>
                </a:defPPr>
                <a:lvl1pPr algn="ctr">
                  <a:defRPr sz="2800" spc="100">
                    <a:solidFill>
                      <a:schemeClr val="tx2"/>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grpSp>
        <p:nvGrpSpPr>
          <p:cNvPr id="2" name="PPT世界-4"/>
          <p:cNvGrpSpPr/>
          <p:nvPr/>
        </p:nvGrpSpPr>
        <p:grpSpPr>
          <a:xfrm>
            <a:off x="4041316" y="1791811"/>
            <a:ext cx="4059373" cy="3968191"/>
            <a:chOff x="4041316" y="1791811"/>
            <a:chExt cx="4059373" cy="3968191"/>
          </a:xfrm>
        </p:grpSpPr>
        <p:sp>
          <p:nvSpPr>
            <p:cNvPr id="47" name="PPT世界-4-1"/>
            <p:cNvSpPr/>
            <p:nvPr/>
          </p:nvSpPr>
          <p:spPr>
            <a:xfrm>
              <a:off x="4111904" y="1791811"/>
              <a:ext cx="3968191" cy="3968191"/>
            </a:xfrm>
            <a:custGeom>
              <a:avLst/>
              <a:gdLst>
                <a:gd name="connsiteX0" fmla="*/ 1984096 w 3968191"/>
                <a:gd name="connsiteY0" fmla="*/ 0 h 3968191"/>
                <a:gd name="connsiteX1" fmla="*/ 3968191 w 3968191"/>
                <a:gd name="connsiteY1" fmla="*/ 1984096 h 3968191"/>
                <a:gd name="connsiteX2" fmla="*/ 1984096 w 3968191"/>
                <a:gd name="connsiteY2" fmla="*/ 3968191 h 3968191"/>
                <a:gd name="connsiteX3" fmla="*/ 0 w 3968191"/>
                <a:gd name="connsiteY3" fmla="*/ 1984096 h 3968191"/>
                <a:gd name="connsiteX4" fmla="*/ 1984096 w 3968191"/>
                <a:gd name="connsiteY4" fmla="*/ 0 h 3968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8191" h="3968191">
                  <a:moveTo>
                    <a:pt x="1984096" y="0"/>
                  </a:moveTo>
                  <a:cubicBezTo>
                    <a:pt x="3079881" y="0"/>
                    <a:pt x="3968191" y="888310"/>
                    <a:pt x="3968191" y="1984096"/>
                  </a:cubicBezTo>
                  <a:cubicBezTo>
                    <a:pt x="3968191" y="3079881"/>
                    <a:pt x="3079881" y="3968191"/>
                    <a:pt x="1984096" y="3968191"/>
                  </a:cubicBezTo>
                  <a:cubicBezTo>
                    <a:pt x="888310" y="3968191"/>
                    <a:pt x="0" y="3079881"/>
                    <a:pt x="0" y="1984096"/>
                  </a:cubicBezTo>
                  <a:cubicBezTo>
                    <a:pt x="0" y="888310"/>
                    <a:pt x="888310" y="0"/>
                    <a:pt x="1984096" y="0"/>
                  </a:cubicBezTo>
                  <a:close/>
                </a:path>
              </a:pathLst>
            </a:custGeom>
            <a:solidFill>
              <a:schemeClr val="accent1"/>
            </a:solidFill>
            <a:ln w="15875">
              <a:solidFill>
                <a:schemeClr val="accent1"/>
              </a:solidFill>
            </a:ln>
            <a:effectLst>
              <a:outerShdw blurRad="127000" dist="38100" dir="2700000" algn="tl" rotWithShape="0">
                <a:schemeClr val="accent2">
                  <a:lumMod val="60000"/>
                  <a:lumOff val="4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pitchFamily="34" charset="-122"/>
                <a:cs typeface="思源黑体 CN Bold" panose="020B0800000000000000" pitchFamily="34" charset="-122"/>
              </a:endParaRPr>
            </a:p>
          </p:txBody>
        </p:sp>
        <p:grpSp>
          <p:nvGrpSpPr>
            <p:cNvPr id="49" name="组合 48"/>
            <p:cNvGrpSpPr/>
            <p:nvPr/>
          </p:nvGrpSpPr>
          <p:grpSpPr>
            <a:xfrm flipH="1">
              <a:off x="4041316" y="1833572"/>
              <a:ext cx="4059373" cy="3839054"/>
              <a:chOff x="77947" y="-31784"/>
              <a:chExt cx="7285181" cy="6889784"/>
            </a:xfrm>
          </p:grpSpPr>
          <p:pic>
            <p:nvPicPr>
              <p:cNvPr id="50" name="PPT世界-4-2"/>
              <p:cNvPicPr>
                <a:picLocks noChangeAspect="1"/>
              </p:cNvPicPr>
              <p:nvPr/>
            </p:nvPicPr>
            <p:blipFill>
              <a:blip r:embed="rId4" cstate="screen">
                <a:duotone>
                  <a:schemeClr val="accent6">
                    <a:shade val="45000"/>
                    <a:satMod val="135000"/>
                  </a:schemeClr>
                  <a:prstClr val="white"/>
                </a:duotone>
              </a:blip>
              <a:stretch>
                <a:fillRect/>
              </a:stretch>
            </p:blipFill>
            <p:spPr>
              <a:xfrm rot="11403101" flipV="1">
                <a:off x="2798299" y="-31784"/>
                <a:ext cx="2914134" cy="3306865"/>
              </a:xfrm>
              <a:custGeom>
                <a:avLst/>
                <a:gdLst>
                  <a:gd name="connsiteX0" fmla="*/ 0 w 2914134"/>
                  <a:gd name="connsiteY0" fmla="*/ 0 h 3306865"/>
                  <a:gd name="connsiteX1" fmla="*/ 2914134 w 2914134"/>
                  <a:gd name="connsiteY1" fmla="*/ 0 h 3306865"/>
                  <a:gd name="connsiteX2" fmla="*/ 2914134 w 2914134"/>
                  <a:gd name="connsiteY2" fmla="*/ 3306865 h 3306865"/>
                  <a:gd name="connsiteX3" fmla="*/ 0 w 2914134"/>
                  <a:gd name="connsiteY3" fmla="*/ 3306865 h 3306865"/>
                </a:gdLst>
                <a:ahLst/>
                <a:cxnLst>
                  <a:cxn ang="0">
                    <a:pos x="connsiteX0" y="connsiteY0"/>
                  </a:cxn>
                  <a:cxn ang="0">
                    <a:pos x="connsiteX1" y="connsiteY1"/>
                  </a:cxn>
                  <a:cxn ang="0">
                    <a:pos x="connsiteX2" y="connsiteY2"/>
                  </a:cxn>
                  <a:cxn ang="0">
                    <a:pos x="connsiteX3" y="connsiteY3"/>
                  </a:cxn>
                </a:cxnLst>
                <a:rect l="l" t="t" r="r" b="b"/>
                <a:pathLst>
                  <a:path w="2914134" h="3306865">
                    <a:moveTo>
                      <a:pt x="0" y="0"/>
                    </a:moveTo>
                    <a:lnTo>
                      <a:pt x="2914134" y="0"/>
                    </a:lnTo>
                    <a:lnTo>
                      <a:pt x="2914134" y="3306865"/>
                    </a:lnTo>
                    <a:lnTo>
                      <a:pt x="0" y="3306865"/>
                    </a:lnTo>
                    <a:close/>
                  </a:path>
                </a:pathLst>
              </a:custGeom>
            </p:spPr>
          </p:pic>
          <p:pic>
            <p:nvPicPr>
              <p:cNvPr id="51" name="PPT世界-4-3"/>
              <p:cNvPicPr>
                <a:picLocks noChangeAspect="1"/>
              </p:cNvPicPr>
              <p:nvPr/>
            </p:nvPicPr>
            <p:blipFill>
              <a:blip r:embed="rId5" cstate="screen">
                <a:duotone>
                  <a:prstClr val="black"/>
                  <a:schemeClr val="accent2">
                    <a:tint val="45000"/>
                    <a:satMod val="400000"/>
                  </a:schemeClr>
                </a:duotone>
              </a:blip>
              <a:stretch>
                <a:fillRect/>
              </a:stretch>
            </p:blipFill>
            <p:spPr>
              <a:xfrm flipH="1">
                <a:off x="3899830" y="1671053"/>
                <a:ext cx="3463298" cy="2770639"/>
              </a:xfrm>
              <a:custGeom>
                <a:avLst/>
                <a:gdLst>
                  <a:gd name="connsiteX0" fmla="*/ 0 w 3891508"/>
                  <a:gd name="connsiteY0" fmla="*/ 0 h 3113207"/>
                  <a:gd name="connsiteX1" fmla="*/ 3891508 w 3891508"/>
                  <a:gd name="connsiteY1" fmla="*/ 0 h 3113207"/>
                  <a:gd name="connsiteX2" fmla="*/ 3891508 w 3891508"/>
                  <a:gd name="connsiteY2" fmla="*/ 3113207 h 3113207"/>
                  <a:gd name="connsiteX3" fmla="*/ 0 w 3891508"/>
                  <a:gd name="connsiteY3" fmla="*/ 3113207 h 3113207"/>
                </a:gdLst>
                <a:ahLst/>
                <a:cxnLst>
                  <a:cxn ang="0">
                    <a:pos x="connsiteX0" y="connsiteY0"/>
                  </a:cxn>
                  <a:cxn ang="0">
                    <a:pos x="connsiteX1" y="connsiteY1"/>
                  </a:cxn>
                  <a:cxn ang="0">
                    <a:pos x="connsiteX2" y="connsiteY2"/>
                  </a:cxn>
                  <a:cxn ang="0">
                    <a:pos x="connsiteX3" y="connsiteY3"/>
                  </a:cxn>
                </a:cxnLst>
                <a:rect l="l" t="t" r="r" b="b"/>
                <a:pathLst>
                  <a:path w="3891508" h="3113207">
                    <a:moveTo>
                      <a:pt x="0" y="0"/>
                    </a:moveTo>
                    <a:lnTo>
                      <a:pt x="3891508" y="0"/>
                    </a:lnTo>
                    <a:lnTo>
                      <a:pt x="3891508" y="3113207"/>
                    </a:lnTo>
                    <a:lnTo>
                      <a:pt x="0" y="3113207"/>
                    </a:lnTo>
                    <a:close/>
                  </a:path>
                </a:pathLst>
              </a:custGeom>
            </p:spPr>
          </p:pic>
          <p:pic>
            <p:nvPicPr>
              <p:cNvPr id="52" name="PPT世界-4-4" descr="花瓶里插满了鲜花&#10;&#10;中度可信度描述已自动生成"/>
              <p:cNvPicPr>
                <a:picLocks noChangeAspect="1"/>
              </p:cNvPicPr>
              <p:nvPr/>
            </p:nvPicPr>
            <p:blipFill>
              <a:blip r:embed="rId6" cstate="screen"/>
              <a:srcRect/>
              <a:stretch>
                <a:fillRect/>
              </a:stretch>
            </p:blipFill>
            <p:spPr>
              <a:xfrm flipH="1">
                <a:off x="241569" y="0"/>
                <a:ext cx="6831486" cy="6858000"/>
              </a:xfrm>
              <a:custGeom>
                <a:avLst/>
                <a:gdLst>
                  <a:gd name="connsiteX0" fmla="*/ 6831486 w 6831486"/>
                  <a:gd name="connsiteY0" fmla="*/ 0 h 6858000"/>
                  <a:gd name="connsiteX1" fmla="*/ 0 w 6831486"/>
                  <a:gd name="connsiteY1" fmla="*/ 0 h 6858000"/>
                  <a:gd name="connsiteX2" fmla="*/ 0 w 6831486"/>
                  <a:gd name="connsiteY2" fmla="*/ 6858000 h 6858000"/>
                  <a:gd name="connsiteX3" fmla="*/ 6831486 w 683148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31486" h="6858000">
                    <a:moveTo>
                      <a:pt x="6831486" y="0"/>
                    </a:moveTo>
                    <a:lnTo>
                      <a:pt x="0" y="0"/>
                    </a:lnTo>
                    <a:lnTo>
                      <a:pt x="0" y="6858000"/>
                    </a:lnTo>
                    <a:lnTo>
                      <a:pt x="6831486" y="6858000"/>
                    </a:lnTo>
                    <a:close/>
                  </a:path>
                </a:pathLst>
              </a:custGeom>
            </p:spPr>
          </p:pic>
          <p:pic>
            <p:nvPicPr>
              <p:cNvPr id="53" name="PPT世界-4-5"/>
              <p:cNvPicPr>
                <a:picLocks noChangeAspect="1"/>
              </p:cNvPicPr>
              <p:nvPr/>
            </p:nvPicPr>
            <p:blipFill>
              <a:blip r:embed="rId7" cstate="screen"/>
              <a:stretch>
                <a:fillRect/>
              </a:stretch>
            </p:blipFill>
            <p:spPr>
              <a:xfrm flipH="1">
                <a:off x="77947" y="2106732"/>
                <a:ext cx="2058066" cy="1969968"/>
              </a:xfrm>
              <a:custGeom>
                <a:avLst/>
                <a:gdLst>
                  <a:gd name="connsiteX0" fmla="*/ 0 w 2765388"/>
                  <a:gd name="connsiteY0" fmla="*/ 0 h 2647012"/>
                  <a:gd name="connsiteX1" fmla="*/ 2765388 w 2765388"/>
                  <a:gd name="connsiteY1" fmla="*/ 0 h 2647012"/>
                  <a:gd name="connsiteX2" fmla="*/ 2765388 w 2765388"/>
                  <a:gd name="connsiteY2" fmla="*/ 2647012 h 2647012"/>
                  <a:gd name="connsiteX3" fmla="*/ 0 w 2765388"/>
                  <a:gd name="connsiteY3" fmla="*/ 2647012 h 2647012"/>
                </a:gdLst>
                <a:ahLst/>
                <a:cxnLst>
                  <a:cxn ang="0">
                    <a:pos x="connsiteX0" y="connsiteY0"/>
                  </a:cxn>
                  <a:cxn ang="0">
                    <a:pos x="connsiteX1" y="connsiteY1"/>
                  </a:cxn>
                  <a:cxn ang="0">
                    <a:pos x="connsiteX2" y="connsiteY2"/>
                  </a:cxn>
                  <a:cxn ang="0">
                    <a:pos x="connsiteX3" y="connsiteY3"/>
                  </a:cxn>
                </a:cxnLst>
                <a:rect l="l" t="t" r="r" b="b"/>
                <a:pathLst>
                  <a:path w="2765388" h="2647012">
                    <a:moveTo>
                      <a:pt x="0" y="0"/>
                    </a:moveTo>
                    <a:lnTo>
                      <a:pt x="2765388" y="0"/>
                    </a:lnTo>
                    <a:lnTo>
                      <a:pt x="2765388" y="2647012"/>
                    </a:lnTo>
                    <a:lnTo>
                      <a:pt x="0" y="2647012"/>
                    </a:lnTo>
                    <a:close/>
                  </a:path>
                </a:pathLst>
              </a:custGeom>
            </p:spPr>
          </p:pic>
          <p:pic>
            <p:nvPicPr>
              <p:cNvPr id="54" name="PPT世界-4-6"/>
              <p:cNvPicPr>
                <a:picLocks noChangeAspect="1"/>
              </p:cNvPicPr>
              <p:nvPr/>
            </p:nvPicPr>
            <p:blipFill>
              <a:blip r:embed="rId8" cstate="screen">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tretch>
                <a:fillRect/>
              </a:stretch>
            </p:blipFill>
            <p:spPr>
              <a:xfrm rot="18659826" flipH="1">
                <a:off x="4699483" y="2862663"/>
                <a:ext cx="1563978" cy="1046247"/>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pic>
            <p:nvPicPr>
              <p:cNvPr id="55" name="PPT世界-4-7"/>
              <p:cNvPicPr>
                <a:picLocks noChangeAspect="1"/>
              </p:cNvPicPr>
              <p:nvPr/>
            </p:nvPicPr>
            <p:blipFill>
              <a:blip r:embed="rId10" cstate="screen">
                <a:duotone>
                  <a:schemeClr val="accent4">
                    <a:shade val="45000"/>
                    <a:satMod val="135000"/>
                  </a:schemeClr>
                  <a:prstClr val="white"/>
                </a:duotone>
              </a:blip>
              <a:stretch>
                <a:fillRect/>
              </a:stretch>
            </p:blipFill>
            <p:spPr>
              <a:xfrm flipH="1">
                <a:off x="346141" y="3165115"/>
                <a:ext cx="3143046" cy="3429000"/>
              </a:xfrm>
              <a:custGeom>
                <a:avLst/>
                <a:gdLst>
                  <a:gd name="connsiteX0" fmla="*/ 0 w 3978402"/>
                  <a:gd name="connsiteY0" fmla="*/ 0 h 4340356"/>
                  <a:gd name="connsiteX1" fmla="*/ 3978402 w 3978402"/>
                  <a:gd name="connsiteY1" fmla="*/ 0 h 4340356"/>
                  <a:gd name="connsiteX2" fmla="*/ 3978402 w 3978402"/>
                  <a:gd name="connsiteY2" fmla="*/ 4340356 h 4340356"/>
                  <a:gd name="connsiteX3" fmla="*/ 0 w 3978402"/>
                  <a:gd name="connsiteY3" fmla="*/ 4340356 h 4340356"/>
                </a:gdLst>
                <a:ahLst/>
                <a:cxnLst>
                  <a:cxn ang="0">
                    <a:pos x="connsiteX0" y="connsiteY0"/>
                  </a:cxn>
                  <a:cxn ang="0">
                    <a:pos x="connsiteX1" y="connsiteY1"/>
                  </a:cxn>
                  <a:cxn ang="0">
                    <a:pos x="connsiteX2" y="connsiteY2"/>
                  </a:cxn>
                  <a:cxn ang="0">
                    <a:pos x="connsiteX3" y="connsiteY3"/>
                  </a:cxn>
                </a:cxnLst>
                <a:rect l="l" t="t" r="r" b="b"/>
                <a:pathLst>
                  <a:path w="3978402" h="4340356">
                    <a:moveTo>
                      <a:pt x="0" y="0"/>
                    </a:moveTo>
                    <a:lnTo>
                      <a:pt x="3978402" y="0"/>
                    </a:lnTo>
                    <a:lnTo>
                      <a:pt x="3978402" y="4340356"/>
                    </a:lnTo>
                    <a:lnTo>
                      <a:pt x="0" y="4340356"/>
                    </a:lnTo>
                    <a:close/>
                  </a:path>
                </a:pathLst>
              </a:custGeom>
            </p:spPr>
          </p:pic>
          <p:pic>
            <p:nvPicPr>
              <p:cNvPr id="56" name="PPT世界-4-8"/>
              <p:cNvPicPr>
                <a:picLocks noChangeAspect="1"/>
              </p:cNvPicPr>
              <p:nvPr/>
            </p:nvPicPr>
            <p:blipFill>
              <a:blip r:embed="rId11" cstate="screen"/>
              <a:stretch>
                <a:fillRect/>
              </a:stretch>
            </p:blipFill>
            <p:spPr>
              <a:xfrm flipH="1">
                <a:off x="224406" y="4411980"/>
                <a:ext cx="1172997" cy="665755"/>
              </a:xfrm>
              <a:custGeom>
                <a:avLst/>
                <a:gdLst>
                  <a:gd name="connsiteX0" fmla="*/ 0 w 1172997"/>
                  <a:gd name="connsiteY0" fmla="*/ 0 h 665755"/>
                  <a:gd name="connsiteX1" fmla="*/ 1172997 w 1172997"/>
                  <a:gd name="connsiteY1" fmla="*/ 0 h 665755"/>
                  <a:gd name="connsiteX2" fmla="*/ 1172997 w 1172997"/>
                  <a:gd name="connsiteY2" fmla="*/ 665755 h 665755"/>
                  <a:gd name="connsiteX3" fmla="*/ 0 w 1172997"/>
                  <a:gd name="connsiteY3" fmla="*/ 665755 h 665755"/>
                </a:gdLst>
                <a:ahLst/>
                <a:cxnLst>
                  <a:cxn ang="0">
                    <a:pos x="connsiteX0" y="connsiteY0"/>
                  </a:cxn>
                  <a:cxn ang="0">
                    <a:pos x="connsiteX1" y="connsiteY1"/>
                  </a:cxn>
                  <a:cxn ang="0">
                    <a:pos x="connsiteX2" y="connsiteY2"/>
                  </a:cxn>
                  <a:cxn ang="0">
                    <a:pos x="connsiteX3" y="connsiteY3"/>
                  </a:cxn>
                </a:cxnLst>
                <a:rect l="l" t="t" r="r" b="b"/>
                <a:pathLst>
                  <a:path w="1172997" h="665755">
                    <a:moveTo>
                      <a:pt x="0" y="0"/>
                    </a:moveTo>
                    <a:lnTo>
                      <a:pt x="1172997" y="0"/>
                    </a:lnTo>
                    <a:lnTo>
                      <a:pt x="1172997" y="665755"/>
                    </a:lnTo>
                    <a:lnTo>
                      <a:pt x="0" y="665755"/>
                    </a:lnTo>
                    <a:close/>
                  </a:path>
                </a:pathLst>
              </a:custGeom>
            </p:spPr>
          </p:pic>
          <p:pic>
            <p:nvPicPr>
              <p:cNvPr id="57" name="PPT世界-4-9"/>
              <p:cNvPicPr>
                <a:picLocks noChangeAspect="1"/>
              </p:cNvPicPr>
              <p:nvPr/>
            </p:nvPicPr>
            <p:blipFill>
              <a:blip r:embed="rId12" cstate="screen">
                <a:extLst>
                  <a:ext uri="{BEBA8EAE-BF5A-486C-A8C5-ECC9F3942E4B}">
                    <a14:imgProps xmlns:a14="http://schemas.microsoft.com/office/drawing/2010/main">
                      <a14:imgLayer r:embed="rId13">
                        <a14:imgEffect>
                          <a14:brightnessContrast bright="100000"/>
                        </a14:imgEffect>
                      </a14:imgLayer>
                    </a14:imgProps>
                  </a:ext>
                </a:extLst>
              </a:blip>
              <a:stretch>
                <a:fillRect/>
              </a:stretch>
            </p:blipFill>
            <p:spPr>
              <a:xfrm rot="20938397" flipH="1">
                <a:off x="1344309" y="3703715"/>
                <a:ext cx="901009" cy="602744"/>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grpSp>
      </p:grpSp>
      <p:cxnSp>
        <p:nvCxnSpPr>
          <p:cNvPr id="58" name="PPT世界-5"/>
          <p:cNvCxnSpPr/>
          <p:nvPr/>
        </p:nvCxnSpPr>
        <p:spPr>
          <a:xfrm>
            <a:off x="6388100" y="573154"/>
            <a:ext cx="5803900" cy="0"/>
          </a:xfrm>
          <a:prstGeom prst="line">
            <a:avLst/>
          </a:prstGeom>
          <a:ln w="3175" cap="rnd">
            <a:solidFill>
              <a:schemeClr val="tx1">
                <a:lumMod val="75000"/>
                <a:lumOff val="25000"/>
                <a:alpha val="40000"/>
              </a:schemeClr>
            </a:solidFill>
          </a:ln>
        </p:spPr>
        <p:style>
          <a:lnRef idx="1">
            <a:schemeClr val="accent1"/>
          </a:lnRef>
          <a:fillRef idx="0">
            <a:schemeClr val="accent1"/>
          </a:fillRef>
          <a:effectRef idx="0">
            <a:schemeClr val="accent1"/>
          </a:effectRef>
          <a:fontRef idx="minor">
            <a:schemeClr val="tx1"/>
          </a:fontRef>
        </p:style>
      </p:cxnSp>
      <p:pic>
        <p:nvPicPr>
          <p:cNvPr id="59" name="PPT世界-6"/>
          <p:cNvPicPr>
            <a:picLocks noChangeAspect="1"/>
          </p:cNvPicPr>
          <p:nvPr/>
        </p:nvPicPr>
        <p:blipFill>
          <a:blip r:embed="rId14" cstate="screen">
            <a:duotone>
              <a:schemeClr val="accent3">
                <a:shade val="45000"/>
                <a:satMod val="135000"/>
              </a:schemeClr>
              <a:prstClr val="white"/>
            </a:duotone>
          </a:blip>
          <a:stretch>
            <a:fillRect/>
          </a:stretch>
        </p:blipFill>
        <p:spPr>
          <a:xfrm rot="2353289">
            <a:off x="276171" y="194772"/>
            <a:ext cx="763200" cy="782165"/>
          </a:xfrm>
          <a:prstGeom prst="rect">
            <a:avLst/>
          </a:prstGeom>
        </p:spPr>
      </p:pic>
      <p:sp>
        <p:nvSpPr>
          <p:cNvPr id="60" name="PPT世界-7"/>
          <p:cNvSpPr txBox="1"/>
          <p:nvPr>
            <p:custDataLst>
              <p:tags r:id="rId1"/>
            </p:custDataLst>
          </p:nvPr>
        </p:nvSpPr>
        <p:spPr>
          <a:xfrm>
            <a:off x="342864" y="400040"/>
            <a:ext cx="561639" cy="400110"/>
          </a:xfrm>
          <a:prstGeom prst="rect">
            <a:avLst/>
          </a:prstGeom>
          <a:noFill/>
        </p:spPr>
        <p:txBody>
          <a:bodyPr wrap="square" rtlCol="0">
            <a:noAutofit/>
          </a:bodyPr>
          <a:lstStyle/>
          <a:p>
            <a:pPr lvl="0"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1" name="PPT世界-8"/>
          <p:cNvSpPr txBox="1"/>
          <p:nvPr>
            <p:custDataLst>
              <p:tags r:id="rId2"/>
            </p:custDataLst>
          </p:nvPr>
        </p:nvSpPr>
        <p:spPr>
          <a:xfrm>
            <a:off x="1031181" y="338485"/>
            <a:ext cx="2012153" cy="523220"/>
          </a:xfrm>
          <a:prstGeom prst="rect">
            <a:avLst/>
          </a:prstGeom>
          <a:noFill/>
        </p:spPr>
        <p:txBody>
          <a:bodyPr wrap="square" rtlCol="0">
            <a:noAutofit/>
          </a:bodyPr>
          <a:lstStyle/>
          <a:p>
            <a:pPr lvl="0"/>
            <a:r>
              <a:rPr lang="zh-CN" altLang="en-US" sz="2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素描造型</a:t>
            </a:r>
          </a:p>
        </p:txBody>
      </p:sp>
      <p:grpSp>
        <p:nvGrpSpPr>
          <p:cNvPr id="62" name="PPT世界-9"/>
          <p:cNvGrpSpPr/>
          <p:nvPr/>
        </p:nvGrpSpPr>
        <p:grpSpPr>
          <a:xfrm>
            <a:off x="2874579" y="462706"/>
            <a:ext cx="3234120" cy="274777"/>
            <a:chOff x="465676" y="1744611"/>
            <a:chExt cx="3234120" cy="274777"/>
          </a:xfrm>
        </p:grpSpPr>
        <p:pic>
          <p:nvPicPr>
            <p:cNvPr id="63" name="PPT世界-9-1" descr="水中的倒影&#10;&#10;描述已自动生成"/>
            <p:cNvPicPr>
              <a:picLocks noChangeAspect="1"/>
            </p:cNvPicPr>
            <p:nvPr/>
          </p:nvPicPr>
          <p:blipFill>
            <a:blip r:embed="rId15" cstate="screen"/>
            <a:stretch>
              <a:fillRect/>
            </a:stretch>
          </p:blipFill>
          <p:spPr>
            <a:xfrm>
              <a:off x="465676" y="1744611"/>
              <a:ext cx="3234120" cy="257285"/>
            </a:xfrm>
            <a:prstGeom prst="rect">
              <a:avLst/>
            </a:prstGeom>
          </p:spPr>
        </p:pic>
        <p:sp>
          <p:nvSpPr>
            <p:cNvPr id="64" name="PPT世界-9-2"/>
            <p:cNvSpPr/>
            <p:nvPr/>
          </p:nvSpPr>
          <p:spPr>
            <a:xfrm>
              <a:off x="667579" y="1788557"/>
              <a:ext cx="2422695" cy="230831"/>
            </a:xfrm>
            <a:prstGeom prst="rect">
              <a:avLst/>
            </a:prstGeom>
          </p:spPr>
          <p:txBody>
            <a:bodyPr wrap="square">
              <a:noAutofit/>
            </a:bodyPr>
            <a:lstStyle/>
            <a:p>
              <a:pPr algn="dist"/>
              <a:r>
                <a:rPr lang="en-US" altLang="zh-CN" sz="9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SKETCH MODELING</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anim calcmode="lin" valueType="num">
                                      <p:cBhvr>
                                        <p:cTn id="14" dur="500" fill="hold"/>
                                        <p:tgtEl>
                                          <p:spTgt spid="24"/>
                                        </p:tgtEl>
                                        <p:attrNameLst>
                                          <p:attrName>ppt_x</p:attrName>
                                        </p:attrNameLst>
                                      </p:cBhvr>
                                      <p:tavLst>
                                        <p:tav tm="0">
                                          <p:val>
                                            <p:strVal val="#ppt_x"/>
                                          </p:val>
                                        </p:tav>
                                        <p:tav tm="100000">
                                          <p:val>
                                            <p:strVal val="#ppt_x"/>
                                          </p:val>
                                        </p:tav>
                                      </p:tavLst>
                                    </p:anim>
                                    <p:anim calcmode="lin" valueType="num">
                                      <p:cBhvr>
                                        <p:cTn id="15" dur="5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anim calcmode="lin" valueType="num">
                                      <p:cBhvr>
                                        <p:cTn id="20" dur="500" fill="hold"/>
                                        <p:tgtEl>
                                          <p:spTgt spid="35"/>
                                        </p:tgtEl>
                                        <p:attrNameLst>
                                          <p:attrName>ppt_x</p:attrName>
                                        </p:attrNameLst>
                                      </p:cBhvr>
                                      <p:tavLst>
                                        <p:tav tm="0">
                                          <p:val>
                                            <p:strVal val="#ppt_x"/>
                                          </p:val>
                                        </p:tav>
                                        <p:tav tm="100000">
                                          <p:val>
                                            <p:strVal val="#ppt_x"/>
                                          </p:val>
                                        </p:tav>
                                      </p:tavLst>
                                    </p:anim>
                                    <p:anim calcmode="lin" valueType="num">
                                      <p:cBhvr>
                                        <p:cTn id="21"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PPT世界-1"/>
          <p:cNvGrpSpPr/>
          <p:nvPr/>
        </p:nvGrpSpPr>
        <p:grpSpPr>
          <a:xfrm>
            <a:off x="455515" y="3060059"/>
            <a:ext cx="5974316" cy="1753392"/>
            <a:chOff x="455515" y="3060059"/>
            <a:chExt cx="5974316" cy="1753392"/>
          </a:xfrm>
        </p:grpSpPr>
        <p:pic>
          <p:nvPicPr>
            <p:cNvPr id="49" name="PPT世界-1-1" descr="水中的倒影&#10;&#10;描述已自动生成"/>
            <p:cNvPicPr>
              <a:picLocks noChangeAspect="1"/>
            </p:cNvPicPr>
            <p:nvPr/>
          </p:nvPicPr>
          <p:blipFill>
            <a:blip r:embed="rId4" cstate="screen"/>
            <a:stretch>
              <a:fillRect/>
            </a:stretch>
          </p:blipFill>
          <p:spPr>
            <a:xfrm>
              <a:off x="455515" y="4338174"/>
              <a:ext cx="5974316" cy="475277"/>
            </a:xfrm>
            <a:prstGeom prst="rect">
              <a:avLst/>
            </a:prstGeom>
          </p:spPr>
        </p:pic>
        <p:sp>
          <p:nvSpPr>
            <p:cNvPr id="46" name="PPT世界-1-2"/>
            <p:cNvSpPr txBox="1"/>
            <p:nvPr>
              <p:custDataLst>
                <p:tags r:id="rId2"/>
              </p:custDataLst>
            </p:nvPr>
          </p:nvSpPr>
          <p:spPr>
            <a:xfrm>
              <a:off x="731871" y="3060059"/>
              <a:ext cx="3717004" cy="1107996"/>
            </a:xfrm>
            <a:prstGeom prst="rect">
              <a:avLst/>
            </a:prstGeom>
            <a:noFill/>
          </p:spPr>
          <p:txBody>
            <a:bodyPr wrap="square" rtlCol="0">
              <a:noAutofit/>
            </a:bodyPr>
            <a:lstStyle/>
            <a:p>
              <a:pPr lvl="0"/>
              <a:r>
                <a:rPr lang="zh-CN" altLang="en-US" sz="6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艺术概论</a:t>
              </a:r>
            </a:p>
          </p:txBody>
        </p:sp>
        <p:sp>
          <p:nvSpPr>
            <p:cNvPr id="47" name="PPT世界-1-3"/>
            <p:cNvSpPr/>
            <p:nvPr/>
          </p:nvSpPr>
          <p:spPr>
            <a:xfrm>
              <a:off x="828484" y="4419354"/>
              <a:ext cx="4475389" cy="338554"/>
            </a:xfrm>
            <a:prstGeom prst="rect">
              <a:avLst/>
            </a:prstGeom>
          </p:spPr>
          <p:txBody>
            <a:bodyPr wrap="square">
              <a:noAutofit/>
            </a:bodyPr>
            <a:lstStyle/>
            <a:p>
              <a:pPr algn="dist"/>
              <a:r>
                <a:rPr lang="en-US" altLang="zh-CN" sz="16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INTRODUCTION TO ART</a:t>
              </a:r>
            </a:p>
          </p:txBody>
        </p:sp>
      </p:gr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67" name="PPT世界-5"/>
          <p:cNvGrpSpPr/>
          <p:nvPr/>
        </p:nvGrpSpPr>
        <p:grpSpPr>
          <a:xfrm>
            <a:off x="691429" y="1639415"/>
            <a:ext cx="6420571" cy="1444877"/>
            <a:chOff x="691429" y="1639415"/>
            <a:chExt cx="6420571" cy="1444877"/>
          </a:xfrm>
        </p:grpSpPr>
        <p:cxnSp>
          <p:nvCxnSpPr>
            <p:cNvPr id="48" name="PPT世界-5-1"/>
            <p:cNvCxnSpPr/>
            <p:nvPr/>
          </p:nvCxnSpPr>
          <p:spPr>
            <a:xfrm>
              <a:off x="2339697" y="2405628"/>
              <a:ext cx="4772303" cy="0"/>
            </a:xfrm>
            <a:prstGeom prst="line">
              <a:avLst/>
            </a:prstGeom>
            <a:ln w="3175" cap="rnd">
              <a:solidFill>
                <a:schemeClr val="tx1">
                  <a:lumMod val="75000"/>
                  <a:lumOff val="25000"/>
                  <a:alpha val="40000"/>
                </a:schemeClr>
              </a:solidFill>
            </a:ln>
          </p:spPr>
          <p:style>
            <a:lnRef idx="1">
              <a:schemeClr val="accent1"/>
            </a:lnRef>
            <a:fillRef idx="0">
              <a:schemeClr val="accent1"/>
            </a:fillRef>
            <a:effectRef idx="0">
              <a:schemeClr val="accent1"/>
            </a:effectRef>
            <a:fontRef idx="minor">
              <a:schemeClr val="tx1"/>
            </a:fontRef>
          </p:style>
        </p:cxnSp>
        <p:pic>
          <p:nvPicPr>
            <p:cNvPr id="55" name="PPT世界-5-2"/>
            <p:cNvPicPr>
              <a:picLocks noChangeAspect="1"/>
            </p:cNvPicPr>
            <p:nvPr/>
          </p:nvPicPr>
          <p:blipFill>
            <a:blip r:embed="rId5">
              <a:duotone>
                <a:schemeClr val="accent3">
                  <a:shade val="45000"/>
                  <a:satMod val="135000"/>
                </a:schemeClr>
                <a:prstClr val="white"/>
              </a:duotone>
            </a:blip>
            <a:stretch>
              <a:fillRect/>
            </a:stretch>
          </p:blipFill>
          <p:spPr>
            <a:xfrm rot="2353289">
              <a:off x="691429" y="1639415"/>
              <a:ext cx="1409842" cy="1444877"/>
            </a:xfrm>
            <a:prstGeom prst="rect">
              <a:avLst/>
            </a:prstGeom>
          </p:spPr>
        </p:pic>
        <p:sp>
          <p:nvSpPr>
            <p:cNvPr id="44" name="PPT世界-5-3"/>
            <p:cNvSpPr txBox="1"/>
            <p:nvPr>
              <p:custDataLst>
                <p:tags r:id="rId1"/>
              </p:custDataLst>
            </p:nvPr>
          </p:nvSpPr>
          <p:spPr>
            <a:xfrm>
              <a:off x="814629" y="2018602"/>
              <a:ext cx="1037503" cy="769441"/>
            </a:xfrm>
            <a:prstGeom prst="rect">
              <a:avLst/>
            </a:prstGeom>
            <a:noFill/>
          </p:spPr>
          <p:txBody>
            <a:bodyPr wrap="square" rtlCol="0">
              <a:noAutofit/>
            </a:bodyPr>
            <a:lstStyle/>
            <a:p>
              <a:pPr lvl="0" algn="ctr"/>
              <a:r>
                <a:rPr lang="en-US" altLang="zh-CN" sz="4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4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pic>
        <p:nvPicPr>
          <p:cNvPr id="29" name="PPT世界-6"/>
          <p:cNvPicPr>
            <a:picLocks noChangeAspect="1"/>
          </p:cNvPicPr>
          <p:nvPr/>
        </p:nvPicPr>
        <p:blipFill>
          <a:blip r:embed="rId6" cstate="screen">
            <a:duotone>
              <a:schemeClr val="accent6">
                <a:shade val="45000"/>
                <a:satMod val="135000"/>
              </a:schemeClr>
              <a:prstClr val="white"/>
            </a:duotone>
          </a:blip>
          <a:stretch>
            <a:fillRect/>
          </a:stretch>
        </p:blipFill>
        <p:spPr>
          <a:xfrm rot="10196899" flipH="1" flipV="1">
            <a:off x="7555087" y="145413"/>
            <a:ext cx="2281354" cy="2588807"/>
          </a:xfrm>
          <a:custGeom>
            <a:avLst/>
            <a:gdLst>
              <a:gd name="connsiteX0" fmla="*/ 0 w 2914134"/>
              <a:gd name="connsiteY0" fmla="*/ 0 h 3306865"/>
              <a:gd name="connsiteX1" fmla="*/ 2914134 w 2914134"/>
              <a:gd name="connsiteY1" fmla="*/ 0 h 3306865"/>
              <a:gd name="connsiteX2" fmla="*/ 2914134 w 2914134"/>
              <a:gd name="connsiteY2" fmla="*/ 3306865 h 3306865"/>
              <a:gd name="connsiteX3" fmla="*/ 0 w 2914134"/>
              <a:gd name="connsiteY3" fmla="*/ 3306865 h 3306865"/>
            </a:gdLst>
            <a:ahLst/>
            <a:cxnLst>
              <a:cxn ang="0">
                <a:pos x="connsiteX0" y="connsiteY0"/>
              </a:cxn>
              <a:cxn ang="0">
                <a:pos x="connsiteX1" y="connsiteY1"/>
              </a:cxn>
              <a:cxn ang="0">
                <a:pos x="connsiteX2" y="connsiteY2"/>
              </a:cxn>
              <a:cxn ang="0">
                <a:pos x="connsiteX3" y="connsiteY3"/>
              </a:cxn>
            </a:cxnLst>
            <a:rect l="l" t="t" r="r" b="b"/>
            <a:pathLst>
              <a:path w="2914134" h="3306865">
                <a:moveTo>
                  <a:pt x="0" y="0"/>
                </a:moveTo>
                <a:lnTo>
                  <a:pt x="2914134" y="0"/>
                </a:lnTo>
                <a:lnTo>
                  <a:pt x="2914134" y="3306865"/>
                </a:lnTo>
                <a:lnTo>
                  <a:pt x="0" y="3306865"/>
                </a:lnTo>
                <a:close/>
              </a:path>
            </a:pathLst>
          </a:custGeom>
        </p:spPr>
      </p:pic>
      <p:pic>
        <p:nvPicPr>
          <p:cNvPr id="30" name="PPT世界-7"/>
          <p:cNvPicPr>
            <a:picLocks noChangeAspect="1"/>
          </p:cNvPicPr>
          <p:nvPr/>
        </p:nvPicPr>
        <p:blipFill>
          <a:blip r:embed="rId7" cstate="screen">
            <a:duotone>
              <a:prstClr val="black"/>
              <a:schemeClr val="accent2">
                <a:tint val="45000"/>
                <a:satMod val="400000"/>
              </a:schemeClr>
            </a:duotone>
          </a:blip>
          <a:stretch>
            <a:fillRect/>
          </a:stretch>
        </p:blipFill>
        <p:spPr>
          <a:xfrm rot="20595169">
            <a:off x="5656336" y="1537400"/>
            <a:ext cx="3040276" cy="2432222"/>
          </a:xfrm>
          <a:custGeom>
            <a:avLst/>
            <a:gdLst>
              <a:gd name="connsiteX0" fmla="*/ 0 w 3891508"/>
              <a:gd name="connsiteY0" fmla="*/ 0 h 3113207"/>
              <a:gd name="connsiteX1" fmla="*/ 3891508 w 3891508"/>
              <a:gd name="connsiteY1" fmla="*/ 0 h 3113207"/>
              <a:gd name="connsiteX2" fmla="*/ 3891508 w 3891508"/>
              <a:gd name="connsiteY2" fmla="*/ 3113207 h 3113207"/>
              <a:gd name="connsiteX3" fmla="*/ 0 w 3891508"/>
              <a:gd name="connsiteY3" fmla="*/ 3113207 h 3113207"/>
            </a:gdLst>
            <a:ahLst/>
            <a:cxnLst>
              <a:cxn ang="0">
                <a:pos x="connsiteX0" y="connsiteY0"/>
              </a:cxn>
              <a:cxn ang="0">
                <a:pos x="connsiteX1" y="connsiteY1"/>
              </a:cxn>
              <a:cxn ang="0">
                <a:pos x="connsiteX2" y="connsiteY2"/>
              </a:cxn>
              <a:cxn ang="0">
                <a:pos x="connsiteX3" y="connsiteY3"/>
              </a:cxn>
            </a:cxnLst>
            <a:rect l="l" t="t" r="r" b="b"/>
            <a:pathLst>
              <a:path w="3891508" h="3113207">
                <a:moveTo>
                  <a:pt x="0" y="0"/>
                </a:moveTo>
                <a:lnTo>
                  <a:pt x="3891508" y="0"/>
                </a:lnTo>
                <a:lnTo>
                  <a:pt x="3891508" y="3113207"/>
                </a:lnTo>
                <a:lnTo>
                  <a:pt x="0" y="3113207"/>
                </a:lnTo>
                <a:close/>
              </a:path>
            </a:pathLst>
          </a:custGeom>
        </p:spPr>
      </p:pic>
      <p:pic>
        <p:nvPicPr>
          <p:cNvPr id="31" name="PPT世界-8" descr="花瓶里插满了鲜花&#10;&#10;中度可信度描述已自动生成"/>
          <p:cNvPicPr>
            <a:picLocks noChangeAspect="1"/>
          </p:cNvPicPr>
          <p:nvPr/>
        </p:nvPicPr>
        <p:blipFill>
          <a:blip r:embed="rId8" cstate="screen"/>
          <a:srcRect/>
          <a:stretch>
            <a:fillRect/>
          </a:stretch>
        </p:blipFill>
        <p:spPr>
          <a:xfrm>
            <a:off x="5028458" y="0"/>
            <a:ext cx="7163543" cy="6858000"/>
          </a:xfrm>
          <a:custGeom>
            <a:avLst/>
            <a:gdLst>
              <a:gd name="connsiteX0" fmla="*/ 0 w 7163543"/>
              <a:gd name="connsiteY0" fmla="*/ 0 h 6858000"/>
              <a:gd name="connsiteX1" fmla="*/ 7163543 w 7163543"/>
              <a:gd name="connsiteY1" fmla="*/ 0 h 6858000"/>
              <a:gd name="connsiteX2" fmla="*/ 7163543 w 7163543"/>
              <a:gd name="connsiteY2" fmla="*/ 6858000 h 6858000"/>
              <a:gd name="connsiteX3" fmla="*/ 0 w 716354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163543" h="6858000">
                <a:moveTo>
                  <a:pt x="0" y="0"/>
                </a:moveTo>
                <a:lnTo>
                  <a:pt x="7163543" y="0"/>
                </a:lnTo>
                <a:lnTo>
                  <a:pt x="7163543" y="6858000"/>
                </a:lnTo>
                <a:lnTo>
                  <a:pt x="0" y="6858000"/>
                </a:lnTo>
                <a:close/>
              </a:path>
            </a:pathLst>
          </a:custGeom>
        </p:spPr>
      </p:pic>
      <p:pic>
        <p:nvPicPr>
          <p:cNvPr id="32" name="PPT世界-9"/>
          <p:cNvPicPr>
            <a:picLocks noChangeAspect="1"/>
          </p:cNvPicPr>
          <p:nvPr/>
        </p:nvPicPr>
        <p:blipFill>
          <a:blip r:embed="rId9" cstate="screen">
            <a:extLst>
              <a:ext uri="{BEBA8EAE-BF5A-486C-A8C5-ECC9F3942E4B}">
                <a14:imgProps xmlns:a14="http://schemas.microsoft.com/office/drawing/2010/main">
                  <a14:imgLayer r:embed="rId10">
                    <a14:imgEffect>
                      <a14:brightnessContrast bright="100000"/>
                    </a14:imgEffect>
                  </a14:imgLayer>
                </a14:imgProps>
              </a:ext>
            </a:extLst>
          </a:blip>
          <a:stretch>
            <a:fillRect/>
          </a:stretch>
        </p:blipFill>
        <p:spPr>
          <a:xfrm rot="2940174">
            <a:off x="6980168" y="2289813"/>
            <a:ext cx="1304784" cy="872855"/>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pic>
        <p:nvPicPr>
          <p:cNvPr id="33" name="PPT世界-10"/>
          <p:cNvPicPr>
            <a:picLocks noChangeAspect="1"/>
          </p:cNvPicPr>
          <p:nvPr/>
        </p:nvPicPr>
        <p:blipFill>
          <a:blip r:embed="rId11" cstate="screen">
            <a:duotone>
              <a:schemeClr val="accent4">
                <a:shade val="45000"/>
                <a:satMod val="135000"/>
              </a:schemeClr>
              <a:prstClr val="white"/>
            </a:duotone>
          </a:blip>
          <a:srcRect/>
          <a:stretch>
            <a:fillRect/>
          </a:stretch>
        </p:blipFill>
        <p:spPr>
          <a:xfrm>
            <a:off x="9979809" y="3614058"/>
            <a:ext cx="2212191" cy="3243943"/>
          </a:xfrm>
          <a:custGeom>
            <a:avLst/>
            <a:gdLst>
              <a:gd name="connsiteX0" fmla="*/ 0 w 2212191"/>
              <a:gd name="connsiteY0" fmla="*/ 0 h 3243943"/>
              <a:gd name="connsiteX1" fmla="*/ 2212191 w 2212191"/>
              <a:gd name="connsiteY1" fmla="*/ 0 h 3243943"/>
              <a:gd name="connsiteX2" fmla="*/ 2212191 w 2212191"/>
              <a:gd name="connsiteY2" fmla="*/ 3243943 h 3243943"/>
              <a:gd name="connsiteX3" fmla="*/ 0 w 2212191"/>
              <a:gd name="connsiteY3" fmla="*/ 3243943 h 3243943"/>
            </a:gdLst>
            <a:ahLst/>
            <a:cxnLst>
              <a:cxn ang="0">
                <a:pos x="connsiteX0" y="connsiteY0"/>
              </a:cxn>
              <a:cxn ang="0">
                <a:pos x="connsiteX1" y="connsiteY1"/>
              </a:cxn>
              <a:cxn ang="0">
                <a:pos x="connsiteX2" y="connsiteY2"/>
              </a:cxn>
              <a:cxn ang="0">
                <a:pos x="connsiteX3" y="connsiteY3"/>
              </a:cxn>
            </a:cxnLst>
            <a:rect l="l" t="t" r="r" b="b"/>
            <a:pathLst>
              <a:path w="2212191" h="3243943">
                <a:moveTo>
                  <a:pt x="0" y="0"/>
                </a:moveTo>
                <a:lnTo>
                  <a:pt x="2212191" y="0"/>
                </a:lnTo>
                <a:lnTo>
                  <a:pt x="2212191" y="3243943"/>
                </a:lnTo>
                <a:lnTo>
                  <a:pt x="0" y="3243943"/>
                </a:lnTo>
                <a:close/>
              </a:path>
            </a:pathLst>
          </a:custGeom>
        </p:spPr>
      </p:pic>
      <p:pic>
        <p:nvPicPr>
          <p:cNvPr id="34" name="PPT世界-11"/>
          <p:cNvPicPr>
            <a:picLocks noChangeAspect="1"/>
          </p:cNvPicPr>
          <p:nvPr/>
        </p:nvPicPr>
        <p:blipFill>
          <a:blip r:embed="rId12" cstate="screen">
            <a:extLst>
              <a:ext uri="{BEBA8EAE-BF5A-486C-A8C5-ECC9F3942E4B}">
                <a14:imgProps xmlns:a14="http://schemas.microsoft.com/office/drawing/2010/main">
                  <a14:imgLayer r:embed="rId13">
                    <a14:imgEffect>
                      <a14:brightnessContrast bright="100000"/>
                    </a14:imgEffect>
                  </a14:imgLayer>
                </a14:imgProps>
              </a:ext>
            </a:extLst>
          </a:blip>
          <a:stretch>
            <a:fillRect/>
          </a:stretch>
        </p:blipFill>
        <p:spPr>
          <a:xfrm rot="661603">
            <a:off x="11248464" y="5673788"/>
            <a:ext cx="896202" cy="599528"/>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pic>
        <p:nvPicPr>
          <p:cNvPr id="35" name="PPT世界-12"/>
          <p:cNvPicPr>
            <a:picLocks noChangeAspect="1"/>
          </p:cNvPicPr>
          <p:nvPr/>
        </p:nvPicPr>
        <p:blipFill>
          <a:blip r:embed="rId14" cstate="screen"/>
          <a:srcRect/>
          <a:stretch>
            <a:fillRect/>
          </a:stretch>
        </p:blipFill>
        <p:spPr>
          <a:xfrm>
            <a:off x="11309876" y="2310045"/>
            <a:ext cx="882124" cy="2237910"/>
          </a:xfrm>
          <a:custGeom>
            <a:avLst/>
            <a:gdLst>
              <a:gd name="connsiteX0" fmla="*/ 0 w 882124"/>
              <a:gd name="connsiteY0" fmla="*/ 0 h 2237910"/>
              <a:gd name="connsiteX1" fmla="*/ 882124 w 882124"/>
              <a:gd name="connsiteY1" fmla="*/ 0 h 2237910"/>
              <a:gd name="connsiteX2" fmla="*/ 882124 w 882124"/>
              <a:gd name="connsiteY2" fmla="*/ 2237910 h 2237910"/>
              <a:gd name="connsiteX3" fmla="*/ 0 w 882124"/>
              <a:gd name="connsiteY3" fmla="*/ 2237910 h 2237910"/>
            </a:gdLst>
            <a:ahLst/>
            <a:cxnLst>
              <a:cxn ang="0">
                <a:pos x="connsiteX0" y="connsiteY0"/>
              </a:cxn>
              <a:cxn ang="0">
                <a:pos x="connsiteX1" y="connsiteY1"/>
              </a:cxn>
              <a:cxn ang="0">
                <a:pos x="connsiteX2" y="connsiteY2"/>
              </a:cxn>
              <a:cxn ang="0">
                <a:pos x="connsiteX3" y="connsiteY3"/>
              </a:cxn>
            </a:cxnLst>
            <a:rect l="l" t="t" r="r" b="b"/>
            <a:pathLst>
              <a:path w="882124" h="2237910">
                <a:moveTo>
                  <a:pt x="0" y="0"/>
                </a:moveTo>
                <a:lnTo>
                  <a:pt x="882124" y="0"/>
                </a:lnTo>
                <a:lnTo>
                  <a:pt x="882124" y="2237910"/>
                </a:lnTo>
                <a:lnTo>
                  <a:pt x="0" y="2237910"/>
                </a:lnTo>
                <a:close/>
              </a:path>
            </a:pathLst>
          </a:custGeom>
        </p:spPr>
      </p:pic>
      <p:pic>
        <p:nvPicPr>
          <p:cNvPr id="36" name="PPT世界-13"/>
          <p:cNvPicPr>
            <a:picLocks noChangeAspect="1"/>
          </p:cNvPicPr>
          <p:nvPr/>
        </p:nvPicPr>
        <p:blipFill>
          <a:blip r:embed="rId15" cstate="screen"/>
          <a:stretch>
            <a:fillRect/>
          </a:stretch>
        </p:blipFill>
        <p:spPr>
          <a:xfrm>
            <a:off x="11199401" y="3504935"/>
            <a:ext cx="670342" cy="380464"/>
          </a:xfrm>
          <a:custGeom>
            <a:avLst/>
            <a:gdLst>
              <a:gd name="connsiteX0" fmla="*/ 0 w 1172997"/>
              <a:gd name="connsiteY0" fmla="*/ 0 h 665755"/>
              <a:gd name="connsiteX1" fmla="*/ 1172997 w 1172997"/>
              <a:gd name="connsiteY1" fmla="*/ 0 h 665755"/>
              <a:gd name="connsiteX2" fmla="*/ 1172997 w 1172997"/>
              <a:gd name="connsiteY2" fmla="*/ 665755 h 665755"/>
              <a:gd name="connsiteX3" fmla="*/ 0 w 1172997"/>
              <a:gd name="connsiteY3" fmla="*/ 665755 h 665755"/>
            </a:gdLst>
            <a:ahLst/>
            <a:cxnLst>
              <a:cxn ang="0">
                <a:pos x="connsiteX0" y="connsiteY0"/>
              </a:cxn>
              <a:cxn ang="0">
                <a:pos x="connsiteX1" y="connsiteY1"/>
              </a:cxn>
              <a:cxn ang="0">
                <a:pos x="connsiteX2" y="connsiteY2"/>
              </a:cxn>
              <a:cxn ang="0">
                <a:pos x="connsiteX3" y="connsiteY3"/>
              </a:cxn>
            </a:cxnLst>
            <a:rect l="l" t="t" r="r" b="b"/>
            <a:pathLst>
              <a:path w="1172997" h="665755">
                <a:moveTo>
                  <a:pt x="0" y="0"/>
                </a:moveTo>
                <a:lnTo>
                  <a:pt x="1172997" y="0"/>
                </a:lnTo>
                <a:lnTo>
                  <a:pt x="1172997" y="665755"/>
                </a:lnTo>
                <a:lnTo>
                  <a:pt x="0" y="665755"/>
                </a:lnTo>
                <a:close/>
              </a:path>
            </a:pathLst>
          </a:custGeom>
        </p:spPr>
      </p:pic>
      <p:sp>
        <p:nvSpPr>
          <p:cNvPr id="37" name="PPT世界-14"/>
          <p:cNvSpPr/>
          <p:nvPr/>
        </p:nvSpPr>
        <p:spPr>
          <a:xfrm>
            <a:off x="491580" y="6301021"/>
            <a:ext cx="240465" cy="2404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38" name="PPT世界-15"/>
          <p:cNvSpPr/>
          <p:nvPr/>
        </p:nvSpPr>
        <p:spPr>
          <a:xfrm>
            <a:off x="557052" y="6348245"/>
            <a:ext cx="109520" cy="146016"/>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39" name="PPT世界-16"/>
          <p:cNvSpPr/>
          <p:nvPr/>
        </p:nvSpPr>
        <p:spPr>
          <a:xfrm>
            <a:off x="845946" y="6301021"/>
            <a:ext cx="240465" cy="2404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40" name="PPT世界-17"/>
          <p:cNvSpPr/>
          <p:nvPr/>
        </p:nvSpPr>
        <p:spPr>
          <a:xfrm>
            <a:off x="893162" y="6348328"/>
            <a:ext cx="146017" cy="145849"/>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41" name="PPT世界-18"/>
          <p:cNvSpPr/>
          <p:nvPr/>
        </p:nvSpPr>
        <p:spPr>
          <a:xfrm>
            <a:off x="1200314" y="6301021"/>
            <a:ext cx="240465" cy="2404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42" name="PPT世界-19"/>
          <p:cNvSpPr/>
          <p:nvPr/>
        </p:nvSpPr>
        <p:spPr>
          <a:xfrm>
            <a:off x="1247538" y="6361053"/>
            <a:ext cx="146017" cy="120400"/>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43" name="PPT世界-20"/>
          <p:cNvSpPr/>
          <p:nvPr/>
        </p:nvSpPr>
        <p:spPr>
          <a:xfrm>
            <a:off x="1554679" y="6301021"/>
            <a:ext cx="240465" cy="2404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45" name="PPT世界-21"/>
          <p:cNvSpPr/>
          <p:nvPr/>
        </p:nvSpPr>
        <p:spPr>
          <a:xfrm>
            <a:off x="1617368" y="6348245"/>
            <a:ext cx="115086" cy="146016"/>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50" name="图片 49">
            <a:hlinkClick r:id="rId16"/>
            <a:extLst>
              <a:ext uri="{FF2B5EF4-FFF2-40B4-BE49-F238E27FC236}">
                <a16:creationId xmlns:a16="http://schemas.microsoft.com/office/drawing/2014/main" id="{270910BF-BFF7-4DC0-ABF4-38699AACA11E}"/>
              </a:ext>
            </a:extLst>
          </p:cNvPr>
          <p:cNvPicPr>
            <a:picLocks noChangeAspect="1"/>
          </p:cNvPicPr>
          <p:nvPr/>
        </p:nvPicPr>
        <p:blipFill>
          <a:blip r:embed="rId17">
            <a:extLst>
              <a:ext uri="{28A0092B-C50C-407E-A947-70E740481C1C}">
                <a14:useLocalDpi xmlns:a14="http://schemas.microsoft.com/office/drawing/2010/main"/>
              </a:ext>
            </a:extLst>
          </a:blip>
          <a:srcRect/>
          <a:stretch/>
        </p:blipFill>
        <p:spPr>
          <a:xfrm>
            <a:off x="473516"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anim calcmode="lin" valueType="num">
                                      <p:cBhvr>
                                        <p:cTn id="8" dur="500" fill="hold"/>
                                        <p:tgtEl>
                                          <p:spTgt spid="67"/>
                                        </p:tgtEl>
                                        <p:attrNameLst>
                                          <p:attrName>ppt_x</p:attrName>
                                        </p:attrNameLst>
                                      </p:cBhvr>
                                      <p:tavLst>
                                        <p:tav tm="0">
                                          <p:val>
                                            <p:strVal val="#ppt_x"/>
                                          </p:val>
                                        </p:tav>
                                        <p:tav tm="100000">
                                          <p:val>
                                            <p:strVal val="#ppt_x"/>
                                          </p:val>
                                        </p:tav>
                                      </p:tavLst>
                                    </p:anim>
                                    <p:anim calcmode="lin" valueType="num">
                                      <p:cBhvr>
                                        <p:cTn id="9" dur="500" fill="hold"/>
                                        <p:tgtEl>
                                          <p:spTgt spid="6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fade">
                                      <p:cBhvr>
                                        <p:cTn id="13" dur="500"/>
                                        <p:tgtEl>
                                          <p:spTgt spid="69"/>
                                        </p:tgtEl>
                                      </p:cBhvr>
                                    </p:animEffect>
                                    <p:anim calcmode="lin" valueType="num">
                                      <p:cBhvr>
                                        <p:cTn id="14" dur="500" fill="hold"/>
                                        <p:tgtEl>
                                          <p:spTgt spid="69"/>
                                        </p:tgtEl>
                                        <p:attrNameLst>
                                          <p:attrName>ppt_x</p:attrName>
                                        </p:attrNameLst>
                                      </p:cBhvr>
                                      <p:tavLst>
                                        <p:tav tm="0">
                                          <p:val>
                                            <p:strVal val="#ppt_x"/>
                                          </p:val>
                                        </p:tav>
                                        <p:tav tm="100000">
                                          <p:val>
                                            <p:strVal val="#ppt_x"/>
                                          </p:val>
                                        </p:tav>
                                      </p:tavLst>
                                    </p:anim>
                                    <p:anim calcmode="lin" valueType="num">
                                      <p:cBhvr>
                                        <p:cTn id="15"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9" name="PPT世界-2"/>
          <p:cNvCxnSpPr/>
          <p:nvPr/>
        </p:nvCxnSpPr>
        <p:spPr>
          <a:xfrm>
            <a:off x="6388100" y="573154"/>
            <a:ext cx="5803900" cy="0"/>
          </a:xfrm>
          <a:prstGeom prst="line">
            <a:avLst/>
          </a:prstGeom>
          <a:ln w="3175" cap="rnd">
            <a:solidFill>
              <a:schemeClr val="tx1">
                <a:lumMod val="75000"/>
                <a:lumOff val="25000"/>
                <a:alpha val="40000"/>
              </a:schemeClr>
            </a:solidFill>
          </a:ln>
        </p:spPr>
        <p:style>
          <a:lnRef idx="1">
            <a:schemeClr val="accent1"/>
          </a:lnRef>
          <a:fillRef idx="0">
            <a:schemeClr val="accent1"/>
          </a:fillRef>
          <a:effectRef idx="0">
            <a:schemeClr val="accent1"/>
          </a:effectRef>
          <a:fontRef idx="minor">
            <a:schemeClr val="tx1"/>
          </a:fontRef>
        </p:style>
      </p:cxnSp>
      <p:pic>
        <p:nvPicPr>
          <p:cNvPr id="17" name="PPT世界-3"/>
          <p:cNvPicPr>
            <a:picLocks noChangeAspect="1"/>
          </p:cNvPicPr>
          <p:nvPr/>
        </p:nvPicPr>
        <p:blipFill>
          <a:blip r:embed="rId8" cstate="screen">
            <a:duotone>
              <a:schemeClr val="accent3">
                <a:shade val="45000"/>
                <a:satMod val="135000"/>
              </a:schemeClr>
              <a:prstClr val="white"/>
            </a:duotone>
          </a:blip>
          <a:stretch>
            <a:fillRect/>
          </a:stretch>
        </p:blipFill>
        <p:spPr>
          <a:xfrm rot="2353289">
            <a:off x="276171" y="194772"/>
            <a:ext cx="763200" cy="782165"/>
          </a:xfrm>
          <a:prstGeom prst="rect">
            <a:avLst/>
          </a:prstGeom>
        </p:spPr>
      </p:pic>
      <p:sp>
        <p:nvSpPr>
          <p:cNvPr id="18" name="PPT世界-4"/>
          <p:cNvSpPr txBox="1"/>
          <p:nvPr>
            <p:custDataLst>
              <p:tags r:id="rId1"/>
            </p:custDataLst>
          </p:nvPr>
        </p:nvSpPr>
        <p:spPr>
          <a:xfrm>
            <a:off x="342864" y="400040"/>
            <a:ext cx="561639" cy="400110"/>
          </a:xfrm>
          <a:prstGeom prst="rect">
            <a:avLst/>
          </a:prstGeom>
          <a:noFill/>
        </p:spPr>
        <p:txBody>
          <a:bodyPr wrap="square" rtlCol="0">
            <a:noAutofit/>
          </a:bodyPr>
          <a:lstStyle/>
          <a:p>
            <a:pPr lvl="0"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9" name="PPT世界-5"/>
          <p:cNvSpPr txBox="1"/>
          <p:nvPr>
            <p:custDataLst>
              <p:tags r:id="rId2"/>
            </p:custDataLst>
          </p:nvPr>
        </p:nvSpPr>
        <p:spPr>
          <a:xfrm>
            <a:off x="1031181" y="338485"/>
            <a:ext cx="2012153" cy="523220"/>
          </a:xfrm>
          <a:prstGeom prst="rect">
            <a:avLst/>
          </a:prstGeom>
          <a:noFill/>
        </p:spPr>
        <p:txBody>
          <a:bodyPr wrap="square" rtlCol="0">
            <a:noAutofit/>
          </a:bodyPr>
          <a:lstStyle/>
          <a:p>
            <a:pPr lvl="0"/>
            <a:r>
              <a:rPr lang="zh-CN" altLang="en-US" sz="2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素描造型</a:t>
            </a:r>
          </a:p>
        </p:txBody>
      </p:sp>
      <p:grpSp>
        <p:nvGrpSpPr>
          <p:cNvPr id="20" name="PPT世界-6"/>
          <p:cNvGrpSpPr/>
          <p:nvPr/>
        </p:nvGrpSpPr>
        <p:grpSpPr>
          <a:xfrm>
            <a:off x="2874579" y="462706"/>
            <a:ext cx="3234120" cy="274777"/>
            <a:chOff x="465676" y="1744611"/>
            <a:chExt cx="3234120" cy="274777"/>
          </a:xfrm>
        </p:grpSpPr>
        <p:pic>
          <p:nvPicPr>
            <p:cNvPr id="22" name="PPT世界-6-1" descr="水中的倒影&#10;&#10;描述已自动生成"/>
            <p:cNvPicPr>
              <a:picLocks noChangeAspect="1"/>
            </p:cNvPicPr>
            <p:nvPr/>
          </p:nvPicPr>
          <p:blipFill>
            <a:blip r:embed="rId9" cstate="screen"/>
            <a:stretch>
              <a:fillRect/>
            </a:stretch>
          </p:blipFill>
          <p:spPr>
            <a:xfrm>
              <a:off x="465676" y="1744611"/>
              <a:ext cx="3234120" cy="257285"/>
            </a:xfrm>
            <a:prstGeom prst="rect">
              <a:avLst/>
            </a:prstGeom>
          </p:spPr>
        </p:pic>
        <p:sp>
          <p:nvSpPr>
            <p:cNvPr id="23" name="PPT世界-6-2"/>
            <p:cNvSpPr/>
            <p:nvPr/>
          </p:nvSpPr>
          <p:spPr>
            <a:xfrm>
              <a:off x="667579" y="1788557"/>
              <a:ext cx="2422695" cy="230831"/>
            </a:xfrm>
            <a:prstGeom prst="rect">
              <a:avLst/>
            </a:prstGeom>
          </p:spPr>
          <p:txBody>
            <a:bodyPr wrap="square">
              <a:noAutofit/>
            </a:bodyPr>
            <a:lstStyle/>
            <a:p>
              <a:pPr algn="dist"/>
              <a:r>
                <a:rPr lang="en-US" altLang="zh-CN" sz="9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INTRODUCTION TO ART</a:t>
              </a:r>
            </a:p>
          </p:txBody>
        </p:sp>
      </p:grpSp>
      <p:sp>
        <p:nvSpPr>
          <p:cNvPr id="24" name="PPT世界-7"/>
          <p:cNvSpPr/>
          <p:nvPr/>
        </p:nvSpPr>
        <p:spPr>
          <a:xfrm>
            <a:off x="3363512" y="1131434"/>
            <a:ext cx="5378866" cy="5378866"/>
          </a:xfrm>
          <a:prstGeom prst="donut">
            <a:avLst>
              <a:gd name="adj" fmla="val 26321"/>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mn-ea"/>
            </a:endParaRPr>
          </a:p>
        </p:txBody>
      </p:sp>
      <p:sp>
        <p:nvSpPr>
          <p:cNvPr id="25" name="PPT世界-8"/>
          <p:cNvSpPr/>
          <p:nvPr/>
        </p:nvSpPr>
        <p:spPr>
          <a:xfrm>
            <a:off x="4093028" y="1799642"/>
            <a:ext cx="3876146" cy="3876146"/>
          </a:xfrm>
          <a:prstGeom prst="ellipse">
            <a:avLst/>
          </a:prstGeom>
          <a:noFill/>
          <a:ln w="9525">
            <a:solidFill>
              <a:schemeClr val="accent3">
                <a:lumMod val="40000"/>
                <a:lumOff val="60000"/>
              </a:schemeClr>
            </a:solidFill>
          </a:ln>
          <a:effectLst/>
          <a:scene3d>
            <a:camera prst="orthographicFront"/>
            <a:lightRig rig="threePt" dir="t"/>
          </a:scene3d>
          <a:sp3d>
            <a:bevelT w="0" h="0"/>
            <a:contourClr>
              <a:schemeClr val="accent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6" name="PPT世界-9"/>
          <p:cNvGrpSpPr/>
          <p:nvPr/>
        </p:nvGrpSpPr>
        <p:grpSpPr>
          <a:xfrm>
            <a:off x="1142071" y="1945262"/>
            <a:ext cx="3615856" cy="1462217"/>
            <a:chOff x="766959" y="2251537"/>
            <a:chExt cx="3615856" cy="1462217"/>
          </a:xfrm>
        </p:grpSpPr>
        <p:sp>
          <p:nvSpPr>
            <p:cNvPr id="27" name="PPT世界-9-1"/>
            <p:cNvSpPr/>
            <p:nvPr>
              <p:custDataLst>
                <p:tags r:id="rId6"/>
              </p:custDataLst>
            </p:nvPr>
          </p:nvSpPr>
          <p:spPr>
            <a:xfrm>
              <a:off x="1034450" y="2491820"/>
              <a:ext cx="3348365" cy="1221934"/>
            </a:xfrm>
            <a:prstGeom prst="roundRect">
              <a:avLst>
                <a:gd name="adj" fmla="val 9391"/>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endParaRPr>
            </a:p>
          </p:txBody>
        </p:sp>
        <p:sp>
          <p:nvSpPr>
            <p:cNvPr id="28" name="PPT世界-9-2"/>
            <p:cNvSpPr txBox="1"/>
            <p:nvPr/>
          </p:nvSpPr>
          <p:spPr>
            <a:xfrm>
              <a:off x="1944272" y="2682341"/>
              <a:ext cx="2226819" cy="276999"/>
            </a:xfrm>
            <a:prstGeom prst="rect">
              <a:avLst/>
            </a:prstGeom>
            <a:noFill/>
            <a:effectLst/>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9" name="PPT世界-9-3"/>
            <p:cNvSpPr txBox="1"/>
            <p:nvPr/>
          </p:nvSpPr>
          <p:spPr>
            <a:xfrm>
              <a:off x="1944272" y="3020644"/>
              <a:ext cx="2268019" cy="481478"/>
            </a:xfrm>
            <a:prstGeom prst="rect">
              <a:avLst/>
            </a:prstGeom>
            <a:noFill/>
          </p:spPr>
          <p:txBody>
            <a:bodyPr wrap="square" lIns="0" tIns="0" rIns="0" bIns="0">
              <a:noAutofit/>
            </a:bodyPr>
            <a:lstStyle>
              <a:defPPr>
                <a:defRPr lang="zh-CN"/>
              </a:defPPr>
              <a:lvl1pPr algn="just" hangingPunct="0">
                <a:lnSpc>
                  <a:spcPct val="130000"/>
                </a:lnSpc>
                <a:defRPr sz="1400">
                  <a:solidFill>
                    <a:schemeClr val="tx1">
                      <a:lumMod val="85000"/>
                    </a:schemeClr>
                  </a:solidFill>
                  <a:latin typeface="+mj-ea"/>
                  <a:ea typeface="+mj-ea"/>
                  <a:cs typeface="+mn-ea"/>
                </a:defRPr>
              </a:lvl1pPr>
            </a:lstStyle>
            <a:p>
              <a:pPr marL="0" marR="0" lvl="0" indent="0" algn="l" defTabSz="914400" rtl="0" eaLnBrk="1" fontAlgn="auto" latinLnBrk="0" hangingPunct="0">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Bold" panose="020B0800000000000000" pitchFamily="34" charset="-122"/>
                <a:cs typeface="+mn-ea"/>
                <a:sym typeface="+mn-lt"/>
              </a:endParaRPr>
            </a:p>
          </p:txBody>
        </p:sp>
        <p:grpSp>
          <p:nvGrpSpPr>
            <p:cNvPr id="30" name="组合 29"/>
            <p:cNvGrpSpPr/>
            <p:nvPr/>
          </p:nvGrpSpPr>
          <p:grpSpPr>
            <a:xfrm>
              <a:off x="766959" y="2251537"/>
              <a:ext cx="964624" cy="964624"/>
              <a:chOff x="1338236" y="1667331"/>
              <a:chExt cx="964624" cy="964624"/>
            </a:xfrm>
          </p:grpSpPr>
          <p:sp>
            <p:nvSpPr>
              <p:cNvPr id="31" name="PPT世界-9-4"/>
              <p:cNvSpPr/>
              <p:nvPr/>
            </p:nvSpPr>
            <p:spPr>
              <a:xfrm>
                <a:off x="1338236" y="1667331"/>
                <a:ext cx="964624" cy="964624"/>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32" name="组合 31"/>
              <p:cNvGrpSpPr/>
              <p:nvPr/>
            </p:nvGrpSpPr>
            <p:grpSpPr>
              <a:xfrm>
                <a:off x="1558384" y="1887478"/>
                <a:ext cx="524328" cy="524328"/>
                <a:chOff x="1558383" y="1978431"/>
                <a:chExt cx="524328" cy="524328"/>
              </a:xfrm>
            </p:grpSpPr>
            <p:sp>
              <p:nvSpPr>
                <p:cNvPr id="33" name="PPT世界-9-5"/>
                <p:cNvSpPr/>
                <p:nvPr/>
              </p:nvSpPr>
              <p:spPr>
                <a:xfrm>
                  <a:off x="1558383" y="1978431"/>
                  <a:ext cx="524328" cy="524328"/>
                </a:xfrm>
                <a:custGeom>
                  <a:avLst/>
                  <a:gdLst>
                    <a:gd name="connsiteX0" fmla="*/ 956720 w 956720"/>
                    <a:gd name="connsiteY0" fmla="*/ 0 h 956720"/>
                    <a:gd name="connsiteX1" fmla="*/ 410248 w 956720"/>
                    <a:gd name="connsiteY1" fmla="*/ 0 h 956720"/>
                    <a:gd name="connsiteX2" fmla="*/ 185172 w 956720"/>
                    <a:gd name="connsiteY2" fmla="*/ 225076 h 956720"/>
                    <a:gd name="connsiteX3" fmla="*/ 185172 w 956720"/>
                    <a:gd name="connsiteY3" fmla="*/ 260104 h 956720"/>
                    <a:gd name="connsiteX4" fmla="*/ 167874 w 956720"/>
                    <a:gd name="connsiteY4" fmla="*/ 273236 h 956720"/>
                    <a:gd name="connsiteX5" fmla="*/ 89623 w 956720"/>
                    <a:gd name="connsiteY5" fmla="*/ 351487 h 956720"/>
                    <a:gd name="connsiteX6" fmla="*/ 30862 w 956720"/>
                    <a:gd name="connsiteY6" fmla="*/ 493344 h 956720"/>
                    <a:gd name="connsiteX7" fmla="*/ 30908 w 956720"/>
                    <a:gd name="connsiteY7" fmla="*/ 771548 h 956720"/>
                    <a:gd name="connsiteX8" fmla="*/ 0 w 956720"/>
                    <a:gd name="connsiteY8" fmla="*/ 771548 h 956720"/>
                    <a:gd name="connsiteX9" fmla="*/ 0 w 956720"/>
                    <a:gd name="connsiteY9" fmla="*/ 956720 h 956720"/>
                    <a:gd name="connsiteX10" fmla="*/ 308619 w 956720"/>
                    <a:gd name="connsiteY10" fmla="*/ 956720 h 956720"/>
                    <a:gd name="connsiteX11" fmla="*/ 308619 w 956720"/>
                    <a:gd name="connsiteY11" fmla="*/ 864134 h 956720"/>
                    <a:gd name="connsiteX12" fmla="*/ 956720 w 956720"/>
                    <a:gd name="connsiteY12" fmla="*/ 864134 h 956720"/>
                    <a:gd name="connsiteX13" fmla="*/ 401205 w 956720"/>
                    <a:gd name="connsiteY13" fmla="*/ 52681 h 956720"/>
                    <a:gd name="connsiteX14" fmla="*/ 401205 w 956720"/>
                    <a:gd name="connsiteY14" fmla="*/ 216034 h 956720"/>
                    <a:gd name="connsiteX15" fmla="*/ 237853 w 956720"/>
                    <a:gd name="connsiteY15" fmla="*/ 216034 h 956720"/>
                    <a:gd name="connsiteX16" fmla="*/ 61724 w 956720"/>
                    <a:gd name="connsiteY16" fmla="*/ 493344 h 956720"/>
                    <a:gd name="connsiteX17" fmla="*/ 111442 w 956720"/>
                    <a:gd name="connsiteY17" fmla="*/ 373306 h 956720"/>
                    <a:gd name="connsiteX18" fmla="*/ 185172 w 956720"/>
                    <a:gd name="connsiteY18" fmla="*/ 299577 h 956720"/>
                    <a:gd name="connsiteX19" fmla="*/ 185172 w 956720"/>
                    <a:gd name="connsiteY19" fmla="*/ 570946 h 956720"/>
                    <a:gd name="connsiteX20" fmla="*/ 154310 w 956720"/>
                    <a:gd name="connsiteY20" fmla="*/ 570946 h 956720"/>
                    <a:gd name="connsiteX21" fmla="*/ 154310 w 956720"/>
                    <a:gd name="connsiteY21" fmla="*/ 601808 h 956720"/>
                    <a:gd name="connsiteX22" fmla="*/ 205895 w 956720"/>
                    <a:gd name="connsiteY22" fmla="*/ 601808 h 956720"/>
                    <a:gd name="connsiteX23" fmla="*/ 260444 w 956720"/>
                    <a:gd name="connsiteY23" fmla="*/ 579201 h 956720"/>
                    <a:gd name="connsiteX24" fmla="*/ 334405 w 956720"/>
                    <a:gd name="connsiteY24" fmla="*/ 505241 h 956720"/>
                    <a:gd name="connsiteX25" fmla="*/ 362072 w 956720"/>
                    <a:gd name="connsiteY25" fmla="*/ 493791 h 956720"/>
                    <a:gd name="connsiteX26" fmla="*/ 401205 w 956720"/>
                    <a:gd name="connsiteY26" fmla="*/ 532909 h 956720"/>
                    <a:gd name="connsiteX27" fmla="*/ 389740 w 956720"/>
                    <a:gd name="connsiteY27" fmla="*/ 560576 h 956720"/>
                    <a:gd name="connsiteX28" fmla="*/ 269486 w 956720"/>
                    <a:gd name="connsiteY28" fmla="*/ 680830 h 956720"/>
                    <a:gd name="connsiteX29" fmla="*/ 246896 w 956720"/>
                    <a:gd name="connsiteY29" fmla="*/ 735394 h 956720"/>
                    <a:gd name="connsiteX30" fmla="*/ 246896 w 956720"/>
                    <a:gd name="connsiteY30" fmla="*/ 771548 h 956720"/>
                    <a:gd name="connsiteX31" fmla="*/ 61770 w 956720"/>
                    <a:gd name="connsiteY31" fmla="*/ 771548 h 956720"/>
                    <a:gd name="connsiteX32" fmla="*/ 277757 w 956720"/>
                    <a:gd name="connsiteY32" fmla="*/ 925858 h 956720"/>
                    <a:gd name="connsiteX33" fmla="*/ 30862 w 956720"/>
                    <a:gd name="connsiteY33" fmla="*/ 925858 h 956720"/>
                    <a:gd name="connsiteX34" fmla="*/ 30862 w 956720"/>
                    <a:gd name="connsiteY34" fmla="*/ 802410 h 956720"/>
                    <a:gd name="connsiteX35" fmla="*/ 277757 w 956720"/>
                    <a:gd name="connsiteY35" fmla="*/ 802410 h 956720"/>
                    <a:gd name="connsiteX36" fmla="*/ 925858 w 956720"/>
                    <a:gd name="connsiteY36" fmla="*/ 833272 h 956720"/>
                    <a:gd name="connsiteX37" fmla="*/ 308619 w 956720"/>
                    <a:gd name="connsiteY37" fmla="*/ 833272 h 956720"/>
                    <a:gd name="connsiteX38" fmla="*/ 308619 w 956720"/>
                    <a:gd name="connsiteY38" fmla="*/ 771548 h 956720"/>
                    <a:gd name="connsiteX39" fmla="*/ 277757 w 956720"/>
                    <a:gd name="connsiteY39" fmla="*/ 771548 h 956720"/>
                    <a:gd name="connsiteX40" fmla="*/ 277757 w 956720"/>
                    <a:gd name="connsiteY40" fmla="*/ 735394 h 956720"/>
                    <a:gd name="connsiteX41" fmla="*/ 291306 w 956720"/>
                    <a:gd name="connsiteY41" fmla="*/ 702649 h 956720"/>
                    <a:gd name="connsiteX42" fmla="*/ 411559 w 956720"/>
                    <a:gd name="connsiteY42" fmla="*/ 582396 h 956720"/>
                    <a:gd name="connsiteX43" fmla="*/ 432067 w 956720"/>
                    <a:gd name="connsiteY43" fmla="*/ 532909 h 956720"/>
                    <a:gd name="connsiteX44" fmla="*/ 362072 w 956720"/>
                    <a:gd name="connsiteY44" fmla="*/ 462929 h 956720"/>
                    <a:gd name="connsiteX45" fmla="*/ 312585 w 956720"/>
                    <a:gd name="connsiteY45" fmla="*/ 483421 h 956720"/>
                    <a:gd name="connsiteX46" fmla="*/ 238625 w 956720"/>
                    <a:gd name="connsiteY46" fmla="*/ 557382 h 956720"/>
                    <a:gd name="connsiteX47" fmla="*/ 216034 w 956720"/>
                    <a:gd name="connsiteY47" fmla="*/ 569711 h 956720"/>
                    <a:gd name="connsiteX48" fmla="*/ 216034 w 956720"/>
                    <a:gd name="connsiteY48" fmla="*/ 246896 h 956720"/>
                    <a:gd name="connsiteX49" fmla="*/ 432067 w 956720"/>
                    <a:gd name="connsiteY49" fmla="*/ 246896 h 956720"/>
                    <a:gd name="connsiteX50" fmla="*/ 432067 w 956720"/>
                    <a:gd name="connsiteY50" fmla="*/ 30862 h 956720"/>
                    <a:gd name="connsiteX51" fmla="*/ 925858 w 956720"/>
                    <a:gd name="connsiteY51" fmla="*/ 30862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56720" h="956720">
                      <a:moveTo>
                        <a:pt x="956720" y="0"/>
                      </a:moveTo>
                      <a:lnTo>
                        <a:pt x="410248" y="0"/>
                      </a:lnTo>
                      <a:lnTo>
                        <a:pt x="185172" y="225076"/>
                      </a:lnTo>
                      <a:lnTo>
                        <a:pt x="185172" y="260104"/>
                      </a:lnTo>
                      <a:cubicBezTo>
                        <a:pt x="178953" y="263854"/>
                        <a:pt x="173043" y="268067"/>
                        <a:pt x="167874" y="273236"/>
                      </a:cubicBezTo>
                      <a:lnTo>
                        <a:pt x="89623" y="351487"/>
                      </a:lnTo>
                      <a:cubicBezTo>
                        <a:pt x="51725" y="389370"/>
                        <a:pt x="30862" y="439767"/>
                        <a:pt x="30862" y="493344"/>
                      </a:cubicBezTo>
                      <a:lnTo>
                        <a:pt x="30908" y="771548"/>
                      </a:lnTo>
                      <a:lnTo>
                        <a:pt x="0" y="771548"/>
                      </a:lnTo>
                      <a:lnTo>
                        <a:pt x="0" y="956720"/>
                      </a:lnTo>
                      <a:lnTo>
                        <a:pt x="308619" y="956720"/>
                      </a:lnTo>
                      <a:lnTo>
                        <a:pt x="308619" y="864134"/>
                      </a:lnTo>
                      <a:lnTo>
                        <a:pt x="956720" y="864134"/>
                      </a:lnTo>
                      <a:close/>
                      <a:moveTo>
                        <a:pt x="401205" y="52681"/>
                      </a:moveTo>
                      <a:lnTo>
                        <a:pt x="401205" y="216034"/>
                      </a:lnTo>
                      <a:lnTo>
                        <a:pt x="237853" y="216034"/>
                      </a:lnTo>
                      <a:close/>
                      <a:moveTo>
                        <a:pt x="61724" y="493344"/>
                      </a:moveTo>
                      <a:cubicBezTo>
                        <a:pt x="61724" y="448007"/>
                        <a:pt x="79377" y="405372"/>
                        <a:pt x="111442" y="373306"/>
                      </a:cubicBezTo>
                      <a:lnTo>
                        <a:pt x="185172" y="299577"/>
                      </a:lnTo>
                      <a:lnTo>
                        <a:pt x="185172" y="570946"/>
                      </a:lnTo>
                      <a:lnTo>
                        <a:pt x="154310" y="570946"/>
                      </a:lnTo>
                      <a:lnTo>
                        <a:pt x="154310" y="601808"/>
                      </a:lnTo>
                      <a:lnTo>
                        <a:pt x="205895" y="601808"/>
                      </a:lnTo>
                      <a:cubicBezTo>
                        <a:pt x="226496" y="601808"/>
                        <a:pt x="245877" y="593768"/>
                        <a:pt x="260444" y="579201"/>
                      </a:cubicBezTo>
                      <a:lnTo>
                        <a:pt x="334405" y="505241"/>
                      </a:lnTo>
                      <a:cubicBezTo>
                        <a:pt x="341703" y="497973"/>
                        <a:pt x="351780" y="493791"/>
                        <a:pt x="362072" y="493791"/>
                      </a:cubicBezTo>
                      <a:cubicBezTo>
                        <a:pt x="383645" y="493791"/>
                        <a:pt x="401205" y="511351"/>
                        <a:pt x="401205" y="532909"/>
                      </a:cubicBezTo>
                      <a:cubicBezTo>
                        <a:pt x="401205" y="543355"/>
                        <a:pt x="397131" y="553169"/>
                        <a:pt x="389740" y="560576"/>
                      </a:cubicBezTo>
                      <a:lnTo>
                        <a:pt x="269486" y="680830"/>
                      </a:lnTo>
                      <a:cubicBezTo>
                        <a:pt x="254920" y="695397"/>
                        <a:pt x="246896" y="714778"/>
                        <a:pt x="246896" y="735394"/>
                      </a:cubicBezTo>
                      <a:lnTo>
                        <a:pt x="246896" y="771548"/>
                      </a:lnTo>
                      <a:lnTo>
                        <a:pt x="61770" y="771548"/>
                      </a:lnTo>
                      <a:close/>
                      <a:moveTo>
                        <a:pt x="277757" y="925858"/>
                      </a:moveTo>
                      <a:lnTo>
                        <a:pt x="30862" y="925858"/>
                      </a:lnTo>
                      <a:lnTo>
                        <a:pt x="30862" y="802410"/>
                      </a:lnTo>
                      <a:lnTo>
                        <a:pt x="277757" y="802410"/>
                      </a:lnTo>
                      <a:close/>
                      <a:moveTo>
                        <a:pt x="925858" y="833272"/>
                      </a:moveTo>
                      <a:lnTo>
                        <a:pt x="308619" y="833272"/>
                      </a:lnTo>
                      <a:lnTo>
                        <a:pt x="308619" y="771548"/>
                      </a:lnTo>
                      <a:lnTo>
                        <a:pt x="277757" y="771548"/>
                      </a:lnTo>
                      <a:lnTo>
                        <a:pt x="277757" y="735394"/>
                      </a:lnTo>
                      <a:cubicBezTo>
                        <a:pt x="277757" y="723018"/>
                        <a:pt x="282572" y="711383"/>
                        <a:pt x="291306" y="702649"/>
                      </a:cubicBezTo>
                      <a:lnTo>
                        <a:pt x="411559" y="582396"/>
                      </a:lnTo>
                      <a:cubicBezTo>
                        <a:pt x="424784" y="569187"/>
                        <a:pt x="432067" y="551595"/>
                        <a:pt x="432067" y="532909"/>
                      </a:cubicBezTo>
                      <a:cubicBezTo>
                        <a:pt x="432067" y="494316"/>
                        <a:pt x="400665" y="462929"/>
                        <a:pt x="362072" y="462929"/>
                      </a:cubicBezTo>
                      <a:cubicBezTo>
                        <a:pt x="343385" y="462929"/>
                        <a:pt x="325809" y="470212"/>
                        <a:pt x="312585" y="483421"/>
                      </a:cubicBezTo>
                      <a:lnTo>
                        <a:pt x="238625" y="557382"/>
                      </a:lnTo>
                      <a:cubicBezTo>
                        <a:pt x="232437" y="563570"/>
                        <a:pt x="224505" y="567782"/>
                        <a:pt x="216034" y="569711"/>
                      </a:cubicBezTo>
                      <a:lnTo>
                        <a:pt x="216034" y="246896"/>
                      </a:lnTo>
                      <a:lnTo>
                        <a:pt x="432067" y="246896"/>
                      </a:lnTo>
                      <a:lnTo>
                        <a:pt x="432067" y="30862"/>
                      </a:lnTo>
                      <a:lnTo>
                        <a:pt x="925858"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4" name="PPT世界-9-6"/>
                <p:cNvSpPr/>
                <p:nvPr/>
              </p:nvSpPr>
              <p:spPr>
                <a:xfrm>
                  <a:off x="1774762" y="2017215"/>
                  <a:ext cx="277623" cy="226882"/>
                </a:xfrm>
                <a:custGeom>
                  <a:avLst/>
                  <a:gdLst>
                    <a:gd name="connsiteX0" fmla="*/ 0 w 506567"/>
                    <a:gd name="connsiteY0" fmla="*/ 253284 h 413982"/>
                    <a:gd name="connsiteX1" fmla="*/ 160698 w 506567"/>
                    <a:gd name="connsiteY1" fmla="*/ 413982 h 413982"/>
                    <a:gd name="connsiteX2" fmla="*/ 506568 w 506567"/>
                    <a:gd name="connsiteY2" fmla="*/ 68112 h 413982"/>
                    <a:gd name="connsiteX3" fmla="*/ 438456 w 506567"/>
                    <a:gd name="connsiteY3" fmla="*/ 0 h 413982"/>
                    <a:gd name="connsiteX4" fmla="*/ 160698 w 506567"/>
                    <a:gd name="connsiteY4" fmla="*/ 277757 h 413982"/>
                    <a:gd name="connsiteX5" fmla="*/ 68112 w 506567"/>
                    <a:gd name="connsiteY5" fmla="*/ 185172 h 413982"/>
                    <a:gd name="connsiteX6" fmla="*/ 438456 w 506567"/>
                    <a:gd name="connsiteY6" fmla="*/ 43639 h 413982"/>
                    <a:gd name="connsiteX7" fmla="*/ 462929 w 506567"/>
                    <a:gd name="connsiteY7" fmla="*/ 68112 h 413982"/>
                    <a:gd name="connsiteX8" fmla="*/ 160698 w 506567"/>
                    <a:gd name="connsiteY8" fmla="*/ 370343 h 413982"/>
                    <a:gd name="connsiteX9" fmla="*/ 43639 w 506567"/>
                    <a:gd name="connsiteY9" fmla="*/ 253284 h 413982"/>
                    <a:gd name="connsiteX10" fmla="*/ 68112 w 506567"/>
                    <a:gd name="connsiteY10" fmla="*/ 228810 h 413982"/>
                    <a:gd name="connsiteX11" fmla="*/ 160698 w 506567"/>
                    <a:gd name="connsiteY11" fmla="*/ 321396 h 41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567" h="413982">
                      <a:moveTo>
                        <a:pt x="0" y="253284"/>
                      </a:moveTo>
                      <a:lnTo>
                        <a:pt x="160698" y="413982"/>
                      </a:lnTo>
                      <a:lnTo>
                        <a:pt x="506568" y="68112"/>
                      </a:lnTo>
                      <a:lnTo>
                        <a:pt x="438456" y="0"/>
                      </a:lnTo>
                      <a:lnTo>
                        <a:pt x="160698" y="277757"/>
                      </a:lnTo>
                      <a:lnTo>
                        <a:pt x="68112" y="185172"/>
                      </a:lnTo>
                      <a:close/>
                      <a:moveTo>
                        <a:pt x="438456" y="43639"/>
                      </a:moveTo>
                      <a:lnTo>
                        <a:pt x="462929" y="68112"/>
                      </a:lnTo>
                      <a:lnTo>
                        <a:pt x="160698" y="370343"/>
                      </a:lnTo>
                      <a:lnTo>
                        <a:pt x="43639" y="253284"/>
                      </a:lnTo>
                      <a:lnTo>
                        <a:pt x="68112" y="228810"/>
                      </a:lnTo>
                      <a:lnTo>
                        <a:pt x="160698" y="321396"/>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5" name="PPT世界-9-7"/>
                <p:cNvSpPr/>
                <p:nvPr/>
              </p:nvSpPr>
              <p:spPr>
                <a:xfrm>
                  <a:off x="1812091" y="2265966"/>
                  <a:ext cx="236793" cy="152224"/>
                </a:xfrm>
                <a:custGeom>
                  <a:avLst/>
                  <a:gdLst>
                    <a:gd name="connsiteX0" fmla="*/ 0 w 432067"/>
                    <a:gd name="connsiteY0" fmla="*/ 277757 h 277757"/>
                    <a:gd name="connsiteX1" fmla="*/ 432067 w 432067"/>
                    <a:gd name="connsiteY1" fmla="*/ 277757 h 277757"/>
                    <a:gd name="connsiteX2" fmla="*/ 432067 w 432067"/>
                    <a:gd name="connsiteY2" fmla="*/ 0 h 277757"/>
                    <a:gd name="connsiteX3" fmla="*/ 0 w 432067"/>
                    <a:gd name="connsiteY3" fmla="*/ 0 h 277757"/>
                    <a:gd name="connsiteX4" fmla="*/ 30862 w 432067"/>
                    <a:gd name="connsiteY4" fmla="*/ 30862 h 277757"/>
                    <a:gd name="connsiteX5" fmla="*/ 401205 w 432067"/>
                    <a:gd name="connsiteY5" fmla="*/ 30862 h 277757"/>
                    <a:gd name="connsiteX6" fmla="*/ 401205 w 432067"/>
                    <a:gd name="connsiteY6" fmla="*/ 246896 h 277757"/>
                    <a:gd name="connsiteX7" fmla="*/ 30862 w 432067"/>
                    <a:gd name="connsiteY7" fmla="*/ 246896 h 27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67" h="277757">
                      <a:moveTo>
                        <a:pt x="0" y="277757"/>
                      </a:moveTo>
                      <a:lnTo>
                        <a:pt x="432067" y="277757"/>
                      </a:lnTo>
                      <a:lnTo>
                        <a:pt x="432067" y="0"/>
                      </a:lnTo>
                      <a:lnTo>
                        <a:pt x="0" y="0"/>
                      </a:lnTo>
                      <a:close/>
                      <a:moveTo>
                        <a:pt x="30862" y="30862"/>
                      </a:moveTo>
                      <a:lnTo>
                        <a:pt x="401205" y="30862"/>
                      </a:lnTo>
                      <a:lnTo>
                        <a:pt x="401205" y="246896"/>
                      </a:lnTo>
                      <a:lnTo>
                        <a:pt x="30862" y="246896"/>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6" name="PPT世界-9-8"/>
                <p:cNvSpPr/>
                <p:nvPr/>
              </p:nvSpPr>
              <p:spPr>
                <a:xfrm>
                  <a:off x="1845918"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7" name="PPT世界-9-9"/>
                <p:cNvSpPr/>
                <p:nvPr/>
              </p:nvSpPr>
              <p:spPr>
                <a:xfrm>
                  <a:off x="1879746"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8" name="PPT世界-9-10"/>
                <p:cNvSpPr/>
                <p:nvPr/>
              </p:nvSpPr>
              <p:spPr>
                <a:xfrm>
                  <a:off x="1913574"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9" name="PPT世界-9-11"/>
                <p:cNvSpPr/>
                <p:nvPr/>
              </p:nvSpPr>
              <p:spPr>
                <a:xfrm>
                  <a:off x="1845918" y="2333622"/>
                  <a:ext cx="169138" cy="16913"/>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0" name="PPT世界-9-12"/>
                <p:cNvSpPr/>
                <p:nvPr/>
              </p:nvSpPr>
              <p:spPr>
                <a:xfrm>
                  <a:off x="1845918" y="2367449"/>
                  <a:ext cx="169138" cy="16913"/>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1" name="PPT世界-9-13"/>
                <p:cNvSpPr/>
                <p:nvPr/>
              </p:nvSpPr>
              <p:spPr>
                <a:xfrm>
                  <a:off x="1812091" y="201225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2" name="PPT世界-9-14"/>
                <p:cNvSpPr/>
                <p:nvPr/>
              </p:nvSpPr>
              <p:spPr>
                <a:xfrm>
                  <a:off x="1812091" y="2046087"/>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3" name="PPT世界-9-15"/>
                <p:cNvSpPr/>
                <p:nvPr/>
              </p:nvSpPr>
              <p:spPr>
                <a:xfrm>
                  <a:off x="1812091" y="207991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4" name="PPT世界-9-16"/>
                <p:cNvSpPr/>
                <p:nvPr/>
              </p:nvSpPr>
              <p:spPr>
                <a:xfrm>
                  <a:off x="2031971" y="223213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5" name="PPT世界-9-17"/>
                <p:cNvSpPr/>
                <p:nvPr/>
              </p:nvSpPr>
              <p:spPr>
                <a:xfrm>
                  <a:off x="2031971" y="2198311"/>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6" name="PPT世界-9-18"/>
                <p:cNvSpPr/>
                <p:nvPr/>
              </p:nvSpPr>
              <p:spPr>
                <a:xfrm>
                  <a:off x="2031971" y="216448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grpSp>
        <p:nvGrpSpPr>
          <p:cNvPr id="47" name="PPT世界-10"/>
          <p:cNvGrpSpPr/>
          <p:nvPr/>
        </p:nvGrpSpPr>
        <p:grpSpPr>
          <a:xfrm>
            <a:off x="1583397" y="4235606"/>
            <a:ext cx="3595568" cy="1444236"/>
            <a:chOff x="1208285" y="4235606"/>
            <a:chExt cx="3595568" cy="1444236"/>
          </a:xfrm>
        </p:grpSpPr>
        <p:sp>
          <p:nvSpPr>
            <p:cNvPr id="48" name="PPT世界-10-1"/>
            <p:cNvSpPr/>
            <p:nvPr>
              <p:custDataLst>
                <p:tags r:id="rId5"/>
              </p:custDataLst>
            </p:nvPr>
          </p:nvSpPr>
          <p:spPr>
            <a:xfrm>
              <a:off x="1455488" y="4235606"/>
              <a:ext cx="3348365" cy="1221934"/>
            </a:xfrm>
            <a:prstGeom prst="roundRect">
              <a:avLst>
                <a:gd name="adj" fmla="val 9391"/>
              </a:avLst>
            </a:prstGeom>
            <a:solidFill>
              <a:schemeClr val="bg1"/>
            </a:solidFill>
            <a:ln>
              <a:solidFill>
                <a:schemeClr val="accent3">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endParaRPr>
            </a:p>
          </p:txBody>
        </p:sp>
        <p:sp>
          <p:nvSpPr>
            <p:cNvPr id="49" name="PPT世界-10-2"/>
            <p:cNvSpPr txBox="1"/>
            <p:nvPr/>
          </p:nvSpPr>
          <p:spPr>
            <a:xfrm>
              <a:off x="2365310" y="4426127"/>
              <a:ext cx="2226819" cy="276999"/>
            </a:xfrm>
            <a:prstGeom prst="rect">
              <a:avLst/>
            </a:prstGeom>
            <a:noFill/>
            <a:effectLst/>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50" name="PPT世界-10-3"/>
            <p:cNvSpPr txBox="1"/>
            <p:nvPr/>
          </p:nvSpPr>
          <p:spPr>
            <a:xfrm>
              <a:off x="2365310" y="4764430"/>
              <a:ext cx="2268019" cy="481478"/>
            </a:xfrm>
            <a:prstGeom prst="rect">
              <a:avLst/>
            </a:prstGeom>
            <a:noFill/>
          </p:spPr>
          <p:txBody>
            <a:bodyPr wrap="square" lIns="0" tIns="0" rIns="0" bIns="0">
              <a:noAutofit/>
            </a:bodyPr>
            <a:lstStyle>
              <a:defPPr>
                <a:defRPr lang="zh-CN"/>
              </a:defPPr>
              <a:lvl1pPr algn="just" hangingPunct="0">
                <a:lnSpc>
                  <a:spcPct val="130000"/>
                </a:lnSpc>
                <a:defRPr sz="1400">
                  <a:solidFill>
                    <a:schemeClr val="tx1">
                      <a:lumMod val="85000"/>
                    </a:schemeClr>
                  </a:solidFill>
                  <a:latin typeface="+mj-ea"/>
                  <a:ea typeface="+mj-ea"/>
                  <a:cs typeface="+mn-ea"/>
                </a:defRPr>
              </a:lvl1pPr>
            </a:lstStyle>
            <a:p>
              <a:pPr marL="0" marR="0" lvl="0" indent="0" algn="l" defTabSz="914400" rtl="0" eaLnBrk="1" fontAlgn="auto" latinLnBrk="0" hangingPunct="0">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Bold" panose="020B0800000000000000" pitchFamily="34" charset="-122"/>
                <a:cs typeface="+mn-ea"/>
                <a:sym typeface="+mn-lt"/>
              </a:endParaRPr>
            </a:p>
          </p:txBody>
        </p:sp>
        <p:grpSp>
          <p:nvGrpSpPr>
            <p:cNvPr id="51" name="组合 50"/>
            <p:cNvGrpSpPr/>
            <p:nvPr/>
          </p:nvGrpSpPr>
          <p:grpSpPr>
            <a:xfrm>
              <a:off x="1208285" y="4715218"/>
              <a:ext cx="964624" cy="964624"/>
              <a:chOff x="4156707" y="2220930"/>
              <a:chExt cx="964624" cy="964624"/>
            </a:xfrm>
          </p:grpSpPr>
          <p:sp>
            <p:nvSpPr>
              <p:cNvPr id="52" name="PPT世界-10-4"/>
              <p:cNvSpPr/>
              <p:nvPr/>
            </p:nvSpPr>
            <p:spPr>
              <a:xfrm>
                <a:off x="4156707" y="2220930"/>
                <a:ext cx="964624" cy="964624"/>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53" name="组合 52"/>
              <p:cNvGrpSpPr/>
              <p:nvPr/>
            </p:nvGrpSpPr>
            <p:grpSpPr>
              <a:xfrm>
                <a:off x="4376855" y="2442068"/>
                <a:ext cx="524328" cy="522349"/>
                <a:chOff x="4408684" y="1436910"/>
                <a:chExt cx="524328" cy="522349"/>
              </a:xfrm>
            </p:grpSpPr>
            <p:sp>
              <p:nvSpPr>
                <p:cNvPr id="54" name="PPT世界-10-5"/>
                <p:cNvSpPr/>
                <p:nvPr/>
              </p:nvSpPr>
              <p:spPr>
                <a:xfrm>
                  <a:off x="4408684" y="1436910"/>
                  <a:ext cx="524328" cy="522349"/>
                </a:xfrm>
                <a:custGeom>
                  <a:avLst/>
                  <a:gdLst>
                    <a:gd name="connsiteX0" fmla="*/ 756118 w 956720"/>
                    <a:gd name="connsiteY0" fmla="*/ 771548 h 953109"/>
                    <a:gd name="connsiteX1" fmla="*/ 668284 w 956720"/>
                    <a:gd name="connsiteY1" fmla="*/ 771548 h 953109"/>
                    <a:gd name="connsiteX2" fmla="*/ 771548 w 956720"/>
                    <a:gd name="connsiteY2" fmla="*/ 509222 h 953109"/>
                    <a:gd name="connsiteX3" fmla="*/ 694301 w 956720"/>
                    <a:gd name="connsiteY3" fmla="*/ 277757 h 953109"/>
                    <a:gd name="connsiteX4" fmla="*/ 817841 w 956720"/>
                    <a:gd name="connsiteY4" fmla="*/ 277757 h 953109"/>
                    <a:gd name="connsiteX5" fmla="*/ 956720 w 956720"/>
                    <a:gd name="connsiteY5" fmla="*/ 138879 h 953109"/>
                    <a:gd name="connsiteX6" fmla="*/ 817841 w 956720"/>
                    <a:gd name="connsiteY6" fmla="*/ 0 h 953109"/>
                    <a:gd name="connsiteX7" fmla="*/ 725256 w 956720"/>
                    <a:gd name="connsiteY7" fmla="*/ 0 h 953109"/>
                    <a:gd name="connsiteX8" fmla="*/ 586377 w 956720"/>
                    <a:gd name="connsiteY8" fmla="*/ 138879 h 953109"/>
                    <a:gd name="connsiteX9" fmla="*/ 586377 w 956720"/>
                    <a:gd name="connsiteY9" fmla="*/ 179663 h 953109"/>
                    <a:gd name="connsiteX10" fmla="*/ 385774 w 956720"/>
                    <a:gd name="connsiteY10" fmla="*/ 123448 h 953109"/>
                    <a:gd name="connsiteX11" fmla="*/ 0 w 956720"/>
                    <a:gd name="connsiteY11" fmla="*/ 509222 h 953109"/>
                    <a:gd name="connsiteX12" fmla="*/ 103017 w 956720"/>
                    <a:gd name="connsiteY12" fmla="*/ 771548 h 953109"/>
                    <a:gd name="connsiteX13" fmla="*/ 92586 w 956720"/>
                    <a:gd name="connsiteY13" fmla="*/ 771548 h 953109"/>
                    <a:gd name="connsiteX14" fmla="*/ 92586 w 956720"/>
                    <a:gd name="connsiteY14" fmla="*/ 802410 h 953109"/>
                    <a:gd name="connsiteX15" fmla="*/ 385774 w 956720"/>
                    <a:gd name="connsiteY15" fmla="*/ 802410 h 953109"/>
                    <a:gd name="connsiteX16" fmla="*/ 678963 w 956720"/>
                    <a:gd name="connsiteY16" fmla="*/ 509222 h 953109"/>
                    <a:gd name="connsiteX17" fmla="*/ 385774 w 956720"/>
                    <a:gd name="connsiteY17" fmla="*/ 216034 h 953109"/>
                    <a:gd name="connsiteX18" fmla="*/ 92586 w 956720"/>
                    <a:gd name="connsiteY18" fmla="*/ 509222 h 953109"/>
                    <a:gd name="connsiteX19" fmla="*/ 254904 w 956720"/>
                    <a:gd name="connsiteY19" fmla="*/ 771548 h 953109"/>
                    <a:gd name="connsiteX20" fmla="*/ 146887 w 956720"/>
                    <a:gd name="connsiteY20" fmla="*/ 771548 h 953109"/>
                    <a:gd name="connsiteX21" fmla="*/ 30862 w 956720"/>
                    <a:gd name="connsiteY21" fmla="*/ 509222 h 953109"/>
                    <a:gd name="connsiteX22" fmla="*/ 385774 w 956720"/>
                    <a:gd name="connsiteY22" fmla="*/ 154310 h 953109"/>
                    <a:gd name="connsiteX23" fmla="*/ 586377 w 956720"/>
                    <a:gd name="connsiteY23" fmla="*/ 216666 h 953109"/>
                    <a:gd name="connsiteX24" fmla="*/ 586377 w 956720"/>
                    <a:gd name="connsiteY24" fmla="*/ 277757 h 953109"/>
                    <a:gd name="connsiteX25" fmla="*/ 654520 w 956720"/>
                    <a:gd name="connsiteY25" fmla="*/ 277757 h 953109"/>
                    <a:gd name="connsiteX26" fmla="*/ 740687 w 956720"/>
                    <a:gd name="connsiteY26" fmla="*/ 509222 h 953109"/>
                    <a:gd name="connsiteX27" fmla="*/ 385774 w 956720"/>
                    <a:gd name="connsiteY27" fmla="*/ 864134 h 953109"/>
                    <a:gd name="connsiteX28" fmla="*/ 123448 w 956720"/>
                    <a:gd name="connsiteY28" fmla="*/ 864134 h 953109"/>
                    <a:gd name="connsiteX29" fmla="*/ 123448 w 956720"/>
                    <a:gd name="connsiteY29" fmla="*/ 894996 h 953109"/>
                    <a:gd name="connsiteX30" fmla="*/ 385774 w 956720"/>
                    <a:gd name="connsiteY30" fmla="*/ 894996 h 953109"/>
                    <a:gd name="connsiteX31" fmla="*/ 756118 w 956720"/>
                    <a:gd name="connsiteY31" fmla="*/ 894996 h 953109"/>
                    <a:gd name="connsiteX32" fmla="*/ 756118 w 956720"/>
                    <a:gd name="connsiteY32" fmla="*/ 953109 h 953109"/>
                    <a:gd name="connsiteX33" fmla="*/ 955856 w 956720"/>
                    <a:gd name="connsiteY33" fmla="*/ 833272 h 953109"/>
                    <a:gd name="connsiteX34" fmla="*/ 756118 w 956720"/>
                    <a:gd name="connsiteY34" fmla="*/ 713435 h 953109"/>
                    <a:gd name="connsiteX35" fmla="*/ 123448 w 956720"/>
                    <a:gd name="connsiteY35" fmla="*/ 509222 h 953109"/>
                    <a:gd name="connsiteX36" fmla="*/ 385774 w 956720"/>
                    <a:gd name="connsiteY36" fmla="*/ 246896 h 953109"/>
                    <a:gd name="connsiteX37" fmla="*/ 648101 w 956720"/>
                    <a:gd name="connsiteY37" fmla="*/ 509222 h 953109"/>
                    <a:gd name="connsiteX38" fmla="*/ 385774 w 956720"/>
                    <a:gd name="connsiteY38" fmla="*/ 771548 h 953109"/>
                    <a:gd name="connsiteX39" fmla="*/ 123448 w 956720"/>
                    <a:gd name="connsiteY39" fmla="*/ 509222 h 953109"/>
                    <a:gd name="connsiteX40" fmla="*/ 617239 w 956720"/>
                    <a:gd name="connsiteY40" fmla="*/ 138879 h 953109"/>
                    <a:gd name="connsiteX41" fmla="*/ 725256 w 956720"/>
                    <a:gd name="connsiteY41" fmla="*/ 30862 h 953109"/>
                    <a:gd name="connsiteX42" fmla="*/ 817841 w 956720"/>
                    <a:gd name="connsiteY42" fmla="*/ 30862 h 953109"/>
                    <a:gd name="connsiteX43" fmla="*/ 925858 w 956720"/>
                    <a:gd name="connsiteY43" fmla="*/ 138879 h 953109"/>
                    <a:gd name="connsiteX44" fmla="*/ 817841 w 956720"/>
                    <a:gd name="connsiteY44" fmla="*/ 246896 h 953109"/>
                    <a:gd name="connsiteX45" fmla="*/ 617239 w 956720"/>
                    <a:gd name="connsiteY45" fmla="*/ 246896 h 953109"/>
                    <a:gd name="connsiteX46" fmla="*/ 786979 w 956720"/>
                    <a:gd name="connsiteY46" fmla="*/ 767938 h 953109"/>
                    <a:gd name="connsiteX47" fmla="*/ 895860 w 956720"/>
                    <a:gd name="connsiteY47" fmla="*/ 833272 h 953109"/>
                    <a:gd name="connsiteX48" fmla="*/ 786979 w 956720"/>
                    <a:gd name="connsiteY48" fmla="*/ 898607 h 953109"/>
                    <a:gd name="connsiteX49" fmla="*/ 786979 w 956720"/>
                    <a:gd name="connsiteY49" fmla="*/ 864134 h 953109"/>
                    <a:gd name="connsiteX50" fmla="*/ 536890 w 956720"/>
                    <a:gd name="connsiteY50" fmla="*/ 864134 h 953109"/>
                    <a:gd name="connsiteX51" fmla="*/ 636080 w 956720"/>
                    <a:gd name="connsiteY51" fmla="*/ 802410 h 953109"/>
                    <a:gd name="connsiteX52" fmla="*/ 786979 w 956720"/>
                    <a:gd name="connsiteY52" fmla="*/ 802410 h 953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56720" h="953109">
                      <a:moveTo>
                        <a:pt x="756118" y="771548"/>
                      </a:moveTo>
                      <a:lnTo>
                        <a:pt x="668284" y="771548"/>
                      </a:lnTo>
                      <a:cubicBezTo>
                        <a:pt x="732292" y="702665"/>
                        <a:pt x="771548" y="610465"/>
                        <a:pt x="771548" y="509222"/>
                      </a:cubicBezTo>
                      <a:cubicBezTo>
                        <a:pt x="771548" y="425278"/>
                        <a:pt x="744266" y="344296"/>
                        <a:pt x="694301" y="277757"/>
                      </a:cubicBezTo>
                      <a:lnTo>
                        <a:pt x="817841" y="277757"/>
                      </a:lnTo>
                      <a:cubicBezTo>
                        <a:pt x="894410" y="277757"/>
                        <a:pt x="956720" y="215447"/>
                        <a:pt x="956720" y="138879"/>
                      </a:cubicBezTo>
                      <a:cubicBezTo>
                        <a:pt x="956720" y="62310"/>
                        <a:pt x="894410" y="0"/>
                        <a:pt x="817841" y="0"/>
                      </a:cubicBezTo>
                      <a:lnTo>
                        <a:pt x="725256" y="0"/>
                      </a:lnTo>
                      <a:cubicBezTo>
                        <a:pt x="648687" y="0"/>
                        <a:pt x="586377" y="62310"/>
                        <a:pt x="586377" y="138879"/>
                      </a:cubicBezTo>
                      <a:lnTo>
                        <a:pt x="586377" y="179663"/>
                      </a:lnTo>
                      <a:cubicBezTo>
                        <a:pt x="526057" y="142814"/>
                        <a:pt x="457297" y="123448"/>
                        <a:pt x="385774" y="123448"/>
                      </a:cubicBezTo>
                      <a:cubicBezTo>
                        <a:pt x="173058" y="123448"/>
                        <a:pt x="0" y="296506"/>
                        <a:pt x="0" y="509222"/>
                      </a:cubicBezTo>
                      <a:cubicBezTo>
                        <a:pt x="0" y="606900"/>
                        <a:pt x="37173" y="700535"/>
                        <a:pt x="103017" y="771548"/>
                      </a:cubicBezTo>
                      <a:lnTo>
                        <a:pt x="92586" y="771548"/>
                      </a:lnTo>
                      <a:lnTo>
                        <a:pt x="92586" y="802410"/>
                      </a:lnTo>
                      <a:lnTo>
                        <a:pt x="385774" y="802410"/>
                      </a:lnTo>
                      <a:cubicBezTo>
                        <a:pt x="547445" y="802410"/>
                        <a:pt x="678963" y="670892"/>
                        <a:pt x="678963" y="509222"/>
                      </a:cubicBezTo>
                      <a:cubicBezTo>
                        <a:pt x="678963" y="347552"/>
                        <a:pt x="547445" y="216034"/>
                        <a:pt x="385774" y="216034"/>
                      </a:cubicBezTo>
                      <a:cubicBezTo>
                        <a:pt x="224104" y="216034"/>
                        <a:pt x="92586" y="347552"/>
                        <a:pt x="92586" y="509222"/>
                      </a:cubicBezTo>
                      <a:cubicBezTo>
                        <a:pt x="92586" y="623874"/>
                        <a:pt x="158754" y="723373"/>
                        <a:pt x="254904" y="771548"/>
                      </a:cubicBezTo>
                      <a:lnTo>
                        <a:pt x="146887" y="771548"/>
                      </a:lnTo>
                      <a:cubicBezTo>
                        <a:pt x="73127" y="704331"/>
                        <a:pt x="30862" y="609091"/>
                        <a:pt x="30862" y="509222"/>
                      </a:cubicBezTo>
                      <a:cubicBezTo>
                        <a:pt x="30862" y="313526"/>
                        <a:pt x="190079" y="154310"/>
                        <a:pt x="385774" y="154310"/>
                      </a:cubicBezTo>
                      <a:cubicBezTo>
                        <a:pt x="458053" y="154310"/>
                        <a:pt x="527168" y="175975"/>
                        <a:pt x="586377" y="216666"/>
                      </a:cubicBezTo>
                      <a:lnTo>
                        <a:pt x="586377" y="277757"/>
                      </a:lnTo>
                      <a:lnTo>
                        <a:pt x="654520" y="277757"/>
                      </a:lnTo>
                      <a:cubicBezTo>
                        <a:pt x="710010" y="342135"/>
                        <a:pt x="740687" y="423981"/>
                        <a:pt x="740687" y="509222"/>
                      </a:cubicBezTo>
                      <a:cubicBezTo>
                        <a:pt x="740687" y="704918"/>
                        <a:pt x="581470" y="864134"/>
                        <a:pt x="385774" y="864134"/>
                      </a:cubicBezTo>
                      <a:lnTo>
                        <a:pt x="123448" y="864134"/>
                      </a:lnTo>
                      <a:lnTo>
                        <a:pt x="123448" y="894996"/>
                      </a:lnTo>
                      <a:lnTo>
                        <a:pt x="385774" y="894996"/>
                      </a:lnTo>
                      <a:lnTo>
                        <a:pt x="756118" y="894996"/>
                      </a:lnTo>
                      <a:lnTo>
                        <a:pt x="756118" y="953109"/>
                      </a:lnTo>
                      <a:lnTo>
                        <a:pt x="955856" y="833272"/>
                      </a:lnTo>
                      <a:lnTo>
                        <a:pt x="756118" y="713435"/>
                      </a:lnTo>
                      <a:close/>
                      <a:moveTo>
                        <a:pt x="123448" y="509222"/>
                      </a:moveTo>
                      <a:cubicBezTo>
                        <a:pt x="123448" y="364572"/>
                        <a:pt x="241124" y="246896"/>
                        <a:pt x="385774" y="246896"/>
                      </a:cubicBezTo>
                      <a:cubicBezTo>
                        <a:pt x="530424" y="246896"/>
                        <a:pt x="648101" y="364572"/>
                        <a:pt x="648101" y="509222"/>
                      </a:cubicBezTo>
                      <a:cubicBezTo>
                        <a:pt x="648101" y="653872"/>
                        <a:pt x="530424" y="771548"/>
                        <a:pt x="385774" y="771548"/>
                      </a:cubicBezTo>
                      <a:cubicBezTo>
                        <a:pt x="241124" y="771548"/>
                        <a:pt x="123448" y="653872"/>
                        <a:pt x="123448" y="509222"/>
                      </a:cubicBezTo>
                      <a:close/>
                      <a:moveTo>
                        <a:pt x="617239" y="138879"/>
                      </a:moveTo>
                      <a:cubicBezTo>
                        <a:pt x="617239" y="79315"/>
                        <a:pt x="665692" y="30862"/>
                        <a:pt x="725256" y="30862"/>
                      </a:cubicBezTo>
                      <a:lnTo>
                        <a:pt x="817841" y="30862"/>
                      </a:lnTo>
                      <a:cubicBezTo>
                        <a:pt x="877405" y="30862"/>
                        <a:pt x="925858" y="79315"/>
                        <a:pt x="925858" y="138879"/>
                      </a:cubicBezTo>
                      <a:cubicBezTo>
                        <a:pt x="925858" y="198442"/>
                        <a:pt x="877405" y="246896"/>
                        <a:pt x="817841" y="246896"/>
                      </a:cubicBezTo>
                      <a:lnTo>
                        <a:pt x="617239" y="246896"/>
                      </a:lnTo>
                      <a:close/>
                      <a:moveTo>
                        <a:pt x="786979" y="767938"/>
                      </a:moveTo>
                      <a:lnTo>
                        <a:pt x="895860" y="833272"/>
                      </a:lnTo>
                      <a:lnTo>
                        <a:pt x="786979" y="898607"/>
                      </a:lnTo>
                      <a:lnTo>
                        <a:pt x="786979" y="864134"/>
                      </a:lnTo>
                      <a:lnTo>
                        <a:pt x="536890" y="864134"/>
                      </a:lnTo>
                      <a:cubicBezTo>
                        <a:pt x="573153" y="848642"/>
                        <a:pt x="606514" y="827686"/>
                        <a:pt x="636080" y="802410"/>
                      </a:cubicBezTo>
                      <a:lnTo>
                        <a:pt x="786979" y="802410"/>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5" name="PPT世界-10-6"/>
                <p:cNvSpPr/>
                <p:nvPr/>
              </p:nvSpPr>
              <p:spPr>
                <a:xfrm>
                  <a:off x="4425598" y="1859756"/>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6" name="PPT世界-10-7"/>
                <p:cNvSpPr/>
                <p:nvPr/>
              </p:nvSpPr>
              <p:spPr>
                <a:xfrm>
                  <a:off x="4408684" y="1910498"/>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7" name="PPT世界-10-8"/>
                <p:cNvSpPr/>
                <p:nvPr/>
              </p:nvSpPr>
              <p:spPr>
                <a:xfrm>
                  <a:off x="4442512" y="1910498"/>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8" name="PPT世界-10-9"/>
                <p:cNvSpPr/>
                <p:nvPr/>
              </p:nvSpPr>
              <p:spPr>
                <a:xfrm>
                  <a:off x="4493254" y="1589135"/>
                  <a:ext cx="253707" cy="253707"/>
                </a:xfrm>
                <a:custGeom>
                  <a:avLst/>
                  <a:gdLst>
                    <a:gd name="connsiteX0" fmla="*/ 462929 w 462929"/>
                    <a:gd name="connsiteY0" fmla="*/ 231465 h 462929"/>
                    <a:gd name="connsiteX1" fmla="*/ 231465 w 462929"/>
                    <a:gd name="connsiteY1" fmla="*/ 0 h 462929"/>
                    <a:gd name="connsiteX2" fmla="*/ 0 w 462929"/>
                    <a:gd name="connsiteY2" fmla="*/ 231465 h 462929"/>
                    <a:gd name="connsiteX3" fmla="*/ 231465 w 462929"/>
                    <a:gd name="connsiteY3" fmla="*/ 462929 h 462929"/>
                    <a:gd name="connsiteX4" fmla="*/ 462929 w 462929"/>
                    <a:gd name="connsiteY4" fmla="*/ 231465 h 462929"/>
                    <a:gd name="connsiteX5" fmla="*/ 122352 w 462929"/>
                    <a:gd name="connsiteY5" fmla="*/ 318758 h 462929"/>
                    <a:gd name="connsiteX6" fmla="*/ 79284 w 462929"/>
                    <a:gd name="connsiteY6" fmla="*/ 361825 h 462929"/>
                    <a:gd name="connsiteX7" fmla="*/ 31633 w 462929"/>
                    <a:gd name="connsiteY7" fmla="*/ 246911 h 462929"/>
                    <a:gd name="connsiteX8" fmla="*/ 92586 w 462929"/>
                    <a:gd name="connsiteY8" fmla="*/ 246911 h 462929"/>
                    <a:gd name="connsiteX9" fmla="*/ 92586 w 462929"/>
                    <a:gd name="connsiteY9" fmla="*/ 216049 h 462929"/>
                    <a:gd name="connsiteX10" fmla="*/ 31649 w 462929"/>
                    <a:gd name="connsiteY10" fmla="*/ 216049 h 462929"/>
                    <a:gd name="connsiteX11" fmla="*/ 79300 w 462929"/>
                    <a:gd name="connsiteY11" fmla="*/ 101135 h 462929"/>
                    <a:gd name="connsiteX12" fmla="*/ 122368 w 462929"/>
                    <a:gd name="connsiteY12" fmla="*/ 144202 h 462929"/>
                    <a:gd name="connsiteX13" fmla="*/ 144187 w 462929"/>
                    <a:gd name="connsiteY13" fmla="*/ 122383 h 462929"/>
                    <a:gd name="connsiteX14" fmla="*/ 101119 w 462929"/>
                    <a:gd name="connsiteY14" fmla="*/ 79315 h 462929"/>
                    <a:gd name="connsiteX15" fmla="*/ 216034 w 462929"/>
                    <a:gd name="connsiteY15" fmla="*/ 31664 h 462929"/>
                    <a:gd name="connsiteX16" fmla="*/ 216034 w 462929"/>
                    <a:gd name="connsiteY16" fmla="*/ 92586 h 462929"/>
                    <a:gd name="connsiteX17" fmla="*/ 246896 w 462929"/>
                    <a:gd name="connsiteY17" fmla="*/ 92586 h 462929"/>
                    <a:gd name="connsiteX18" fmla="*/ 246896 w 462929"/>
                    <a:gd name="connsiteY18" fmla="*/ 31649 h 462929"/>
                    <a:gd name="connsiteX19" fmla="*/ 361810 w 462929"/>
                    <a:gd name="connsiteY19" fmla="*/ 79300 h 462929"/>
                    <a:gd name="connsiteX20" fmla="*/ 318742 w 462929"/>
                    <a:gd name="connsiteY20" fmla="*/ 122368 h 462929"/>
                    <a:gd name="connsiteX21" fmla="*/ 340561 w 462929"/>
                    <a:gd name="connsiteY21" fmla="*/ 144187 h 462929"/>
                    <a:gd name="connsiteX22" fmla="*/ 383629 w 462929"/>
                    <a:gd name="connsiteY22" fmla="*/ 101119 h 462929"/>
                    <a:gd name="connsiteX23" fmla="*/ 431280 w 462929"/>
                    <a:gd name="connsiteY23" fmla="*/ 216034 h 462929"/>
                    <a:gd name="connsiteX24" fmla="*/ 370343 w 462929"/>
                    <a:gd name="connsiteY24" fmla="*/ 216034 h 462929"/>
                    <a:gd name="connsiteX25" fmla="*/ 370343 w 462929"/>
                    <a:gd name="connsiteY25" fmla="*/ 246896 h 462929"/>
                    <a:gd name="connsiteX26" fmla="*/ 431280 w 462929"/>
                    <a:gd name="connsiteY26" fmla="*/ 246896 h 462929"/>
                    <a:gd name="connsiteX27" fmla="*/ 383629 w 462929"/>
                    <a:gd name="connsiteY27" fmla="*/ 361810 h 462929"/>
                    <a:gd name="connsiteX28" fmla="*/ 340561 w 462929"/>
                    <a:gd name="connsiteY28" fmla="*/ 318742 h 462929"/>
                    <a:gd name="connsiteX29" fmla="*/ 318742 w 462929"/>
                    <a:gd name="connsiteY29" fmla="*/ 340561 h 462929"/>
                    <a:gd name="connsiteX30" fmla="*/ 361810 w 462929"/>
                    <a:gd name="connsiteY30" fmla="*/ 383629 h 462929"/>
                    <a:gd name="connsiteX31" fmla="*/ 246896 w 462929"/>
                    <a:gd name="connsiteY31" fmla="*/ 431280 h 462929"/>
                    <a:gd name="connsiteX32" fmla="*/ 246896 w 462929"/>
                    <a:gd name="connsiteY32" fmla="*/ 370343 h 462929"/>
                    <a:gd name="connsiteX33" fmla="*/ 216034 w 462929"/>
                    <a:gd name="connsiteY33" fmla="*/ 370343 h 462929"/>
                    <a:gd name="connsiteX34" fmla="*/ 216034 w 462929"/>
                    <a:gd name="connsiteY34" fmla="*/ 431280 h 462929"/>
                    <a:gd name="connsiteX35" fmla="*/ 101119 w 462929"/>
                    <a:gd name="connsiteY35" fmla="*/ 383629 h 462929"/>
                    <a:gd name="connsiteX36" fmla="*/ 144187 w 462929"/>
                    <a:gd name="connsiteY36" fmla="*/ 340561 h 462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62929" h="462929">
                      <a:moveTo>
                        <a:pt x="462929" y="231465"/>
                      </a:moveTo>
                      <a:cubicBezTo>
                        <a:pt x="462929" y="103835"/>
                        <a:pt x="359094" y="0"/>
                        <a:pt x="231465" y="0"/>
                      </a:cubicBezTo>
                      <a:cubicBezTo>
                        <a:pt x="103835" y="0"/>
                        <a:pt x="0" y="103835"/>
                        <a:pt x="0" y="231465"/>
                      </a:cubicBezTo>
                      <a:cubicBezTo>
                        <a:pt x="0" y="359094"/>
                        <a:pt x="103835" y="462929"/>
                        <a:pt x="231465" y="462929"/>
                      </a:cubicBezTo>
                      <a:cubicBezTo>
                        <a:pt x="359094" y="462929"/>
                        <a:pt x="462929" y="359094"/>
                        <a:pt x="462929" y="231465"/>
                      </a:cubicBezTo>
                      <a:close/>
                      <a:moveTo>
                        <a:pt x="122352" y="318758"/>
                      </a:moveTo>
                      <a:lnTo>
                        <a:pt x="79284" y="361825"/>
                      </a:lnTo>
                      <a:cubicBezTo>
                        <a:pt x="52326" y="330408"/>
                        <a:pt x="34982" y="290611"/>
                        <a:pt x="31633" y="246911"/>
                      </a:cubicBezTo>
                      <a:lnTo>
                        <a:pt x="92586" y="246911"/>
                      </a:lnTo>
                      <a:lnTo>
                        <a:pt x="92586" y="216049"/>
                      </a:lnTo>
                      <a:lnTo>
                        <a:pt x="31649" y="216049"/>
                      </a:lnTo>
                      <a:cubicBezTo>
                        <a:pt x="34997" y="172333"/>
                        <a:pt x="52342" y="132552"/>
                        <a:pt x="79300" y="101135"/>
                      </a:cubicBezTo>
                      <a:lnTo>
                        <a:pt x="122368" y="144202"/>
                      </a:lnTo>
                      <a:lnTo>
                        <a:pt x="144187" y="122383"/>
                      </a:lnTo>
                      <a:lnTo>
                        <a:pt x="101119" y="79315"/>
                      </a:lnTo>
                      <a:cubicBezTo>
                        <a:pt x="132537" y="52357"/>
                        <a:pt x="172333" y="35013"/>
                        <a:pt x="216034" y="31664"/>
                      </a:cubicBezTo>
                      <a:lnTo>
                        <a:pt x="216034" y="92586"/>
                      </a:lnTo>
                      <a:lnTo>
                        <a:pt x="246896" y="92586"/>
                      </a:lnTo>
                      <a:lnTo>
                        <a:pt x="246896" y="31649"/>
                      </a:lnTo>
                      <a:cubicBezTo>
                        <a:pt x="290611" y="34997"/>
                        <a:pt x="330392" y="52342"/>
                        <a:pt x="361810" y="79300"/>
                      </a:cubicBezTo>
                      <a:lnTo>
                        <a:pt x="318742" y="122368"/>
                      </a:lnTo>
                      <a:lnTo>
                        <a:pt x="340561" y="144187"/>
                      </a:lnTo>
                      <a:lnTo>
                        <a:pt x="383629" y="101119"/>
                      </a:lnTo>
                      <a:cubicBezTo>
                        <a:pt x="410587" y="132537"/>
                        <a:pt x="427932" y="172333"/>
                        <a:pt x="431280" y="216034"/>
                      </a:cubicBezTo>
                      <a:lnTo>
                        <a:pt x="370343" y="216034"/>
                      </a:lnTo>
                      <a:lnTo>
                        <a:pt x="370343" y="246896"/>
                      </a:lnTo>
                      <a:lnTo>
                        <a:pt x="431280" y="246896"/>
                      </a:lnTo>
                      <a:cubicBezTo>
                        <a:pt x="427932" y="290611"/>
                        <a:pt x="410587" y="330392"/>
                        <a:pt x="383629" y="361810"/>
                      </a:cubicBezTo>
                      <a:lnTo>
                        <a:pt x="340561" y="318742"/>
                      </a:lnTo>
                      <a:lnTo>
                        <a:pt x="318742" y="340561"/>
                      </a:lnTo>
                      <a:lnTo>
                        <a:pt x="361810" y="383629"/>
                      </a:lnTo>
                      <a:cubicBezTo>
                        <a:pt x="330392" y="410587"/>
                        <a:pt x="290596" y="427932"/>
                        <a:pt x="246896" y="431280"/>
                      </a:cubicBezTo>
                      <a:lnTo>
                        <a:pt x="246896" y="370343"/>
                      </a:lnTo>
                      <a:lnTo>
                        <a:pt x="216034" y="370343"/>
                      </a:lnTo>
                      <a:lnTo>
                        <a:pt x="216034" y="431280"/>
                      </a:lnTo>
                      <a:cubicBezTo>
                        <a:pt x="172318" y="427932"/>
                        <a:pt x="132537" y="410587"/>
                        <a:pt x="101119" y="383629"/>
                      </a:cubicBezTo>
                      <a:lnTo>
                        <a:pt x="144187" y="340561"/>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9" name="PPT世界-10-10"/>
                <p:cNvSpPr/>
                <p:nvPr/>
              </p:nvSpPr>
              <p:spPr>
                <a:xfrm>
                  <a:off x="4594737" y="1656790"/>
                  <a:ext cx="65177" cy="99005"/>
                </a:xfrm>
                <a:custGeom>
                  <a:avLst/>
                  <a:gdLst>
                    <a:gd name="connsiteX0" fmla="*/ 46293 w 118926"/>
                    <a:gd name="connsiteY0" fmla="*/ 154310 h 180650"/>
                    <a:gd name="connsiteX1" fmla="*/ 66122 w 118926"/>
                    <a:gd name="connsiteY1" fmla="*/ 149665 h 180650"/>
                    <a:gd name="connsiteX2" fmla="*/ 97107 w 118926"/>
                    <a:gd name="connsiteY2" fmla="*/ 180650 h 180650"/>
                    <a:gd name="connsiteX3" fmla="*/ 118926 w 118926"/>
                    <a:gd name="connsiteY3" fmla="*/ 158831 h 180650"/>
                    <a:gd name="connsiteX4" fmla="*/ 87941 w 118926"/>
                    <a:gd name="connsiteY4" fmla="*/ 127846 h 180650"/>
                    <a:gd name="connsiteX5" fmla="*/ 92586 w 118926"/>
                    <a:gd name="connsiteY5" fmla="*/ 108017 h 180650"/>
                    <a:gd name="connsiteX6" fmla="*/ 61724 w 118926"/>
                    <a:gd name="connsiteY6" fmla="*/ 64563 h 180650"/>
                    <a:gd name="connsiteX7" fmla="*/ 61724 w 118926"/>
                    <a:gd name="connsiteY7" fmla="*/ 0 h 180650"/>
                    <a:gd name="connsiteX8" fmla="*/ 30862 w 118926"/>
                    <a:gd name="connsiteY8" fmla="*/ 0 h 180650"/>
                    <a:gd name="connsiteX9" fmla="*/ 30862 w 118926"/>
                    <a:gd name="connsiteY9" fmla="*/ 64563 h 180650"/>
                    <a:gd name="connsiteX10" fmla="*/ 0 w 118926"/>
                    <a:gd name="connsiteY10" fmla="*/ 108017 h 180650"/>
                    <a:gd name="connsiteX11" fmla="*/ 46293 w 118926"/>
                    <a:gd name="connsiteY11" fmla="*/ 154310 h 180650"/>
                    <a:gd name="connsiteX12" fmla="*/ 46293 w 118926"/>
                    <a:gd name="connsiteY12" fmla="*/ 92586 h 180650"/>
                    <a:gd name="connsiteX13" fmla="*/ 61724 w 118926"/>
                    <a:gd name="connsiteY13" fmla="*/ 108017 h 180650"/>
                    <a:gd name="connsiteX14" fmla="*/ 46293 w 118926"/>
                    <a:gd name="connsiteY14" fmla="*/ 123448 h 180650"/>
                    <a:gd name="connsiteX15" fmla="*/ 30862 w 118926"/>
                    <a:gd name="connsiteY15" fmla="*/ 108017 h 180650"/>
                    <a:gd name="connsiteX16" fmla="*/ 46293 w 118926"/>
                    <a:gd name="connsiteY16" fmla="*/ 92586 h 18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926" h="180650">
                      <a:moveTo>
                        <a:pt x="46293" y="154310"/>
                      </a:moveTo>
                      <a:cubicBezTo>
                        <a:pt x="53422" y="154310"/>
                        <a:pt x="60088" y="152566"/>
                        <a:pt x="66122" y="149665"/>
                      </a:cubicBezTo>
                      <a:lnTo>
                        <a:pt x="97107" y="180650"/>
                      </a:lnTo>
                      <a:lnTo>
                        <a:pt x="118926" y="158831"/>
                      </a:lnTo>
                      <a:lnTo>
                        <a:pt x="87941" y="127846"/>
                      </a:lnTo>
                      <a:cubicBezTo>
                        <a:pt x="90842" y="121812"/>
                        <a:pt x="92586" y="115146"/>
                        <a:pt x="92586" y="108017"/>
                      </a:cubicBezTo>
                      <a:cubicBezTo>
                        <a:pt x="92586" y="87926"/>
                        <a:pt x="79639" y="70952"/>
                        <a:pt x="61724" y="64563"/>
                      </a:cubicBezTo>
                      <a:lnTo>
                        <a:pt x="61724" y="0"/>
                      </a:lnTo>
                      <a:lnTo>
                        <a:pt x="30862" y="0"/>
                      </a:lnTo>
                      <a:lnTo>
                        <a:pt x="30862" y="64563"/>
                      </a:lnTo>
                      <a:cubicBezTo>
                        <a:pt x="12947" y="70952"/>
                        <a:pt x="0" y="87926"/>
                        <a:pt x="0" y="108017"/>
                      </a:cubicBezTo>
                      <a:cubicBezTo>
                        <a:pt x="0" y="133540"/>
                        <a:pt x="20770" y="154310"/>
                        <a:pt x="46293" y="154310"/>
                      </a:cubicBezTo>
                      <a:close/>
                      <a:moveTo>
                        <a:pt x="46293" y="92586"/>
                      </a:moveTo>
                      <a:cubicBezTo>
                        <a:pt x="54795" y="92586"/>
                        <a:pt x="61724" y="99514"/>
                        <a:pt x="61724" y="108017"/>
                      </a:cubicBezTo>
                      <a:cubicBezTo>
                        <a:pt x="61724" y="116519"/>
                        <a:pt x="54795" y="123448"/>
                        <a:pt x="46293" y="123448"/>
                      </a:cubicBezTo>
                      <a:cubicBezTo>
                        <a:pt x="37790" y="123448"/>
                        <a:pt x="30862" y="116519"/>
                        <a:pt x="30862" y="108017"/>
                      </a:cubicBezTo>
                      <a:cubicBezTo>
                        <a:pt x="30862" y="99514"/>
                        <a:pt x="37790" y="92586"/>
                        <a:pt x="46293" y="92586"/>
                      </a:cubicBez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0" name="PPT世界-10-11"/>
                <p:cNvSpPr/>
                <p:nvPr/>
              </p:nvSpPr>
              <p:spPr>
                <a:xfrm>
                  <a:off x="4789245" y="1470738"/>
                  <a:ext cx="84569" cy="16913"/>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1" name="PPT世界-10-12"/>
                <p:cNvSpPr/>
                <p:nvPr/>
              </p:nvSpPr>
              <p:spPr>
                <a:xfrm>
                  <a:off x="4789245" y="1504566"/>
                  <a:ext cx="84569" cy="16913"/>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2" name="PPT世界-10-13"/>
                <p:cNvSpPr/>
                <p:nvPr/>
              </p:nvSpPr>
              <p:spPr>
                <a:xfrm>
                  <a:off x="4856901" y="1538393"/>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3" name="PPT世界-10-14"/>
                <p:cNvSpPr/>
                <p:nvPr/>
              </p:nvSpPr>
              <p:spPr>
                <a:xfrm>
                  <a:off x="4823073" y="1538393"/>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4" name="PPT世界-10-15"/>
                <p:cNvSpPr/>
                <p:nvPr/>
              </p:nvSpPr>
              <p:spPr>
                <a:xfrm>
                  <a:off x="4789245" y="1538393"/>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grpSp>
        <p:nvGrpSpPr>
          <p:cNvPr id="65" name="PPT世界-11"/>
          <p:cNvGrpSpPr/>
          <p:nvPr/>
        </p:nvGrpSpPr>
        <p:grpSpPr>
          <a:xfrm>
            <a:off x="6914839" y="4235606"/>
            <a:ext cx="3847288" cy="1444236"/>
            <a:chOff x="7109376" y="4235606"/>
            <a:chExt cx="3847288" cy="1444236"/>
          </a:xfrm>
        </p:grpSpPr>
        <p:sp>
          <p:nvSpPr>
            <p:cNvPr id="66" name="PPT世界-11-1"/>
            <p:cNvSpPr/>
            <p:nvPr>
              <p:custDataLst>
                <p:tags r:id="rId4"/>
              </p:custDataLst>
            </p:nvPr>
          </p:nvSpPr>
          <p:spPr>
            <a:xfrm flipH="1">
              <a:off x="7109376" y="4235606"/>
              <a:ext cx="3348365" cy="1221934"/>
            </a:xfrm>
            <a:prstGeom prst="roundRect">
              <a:avLst>
                <a:gd name="adj" fmla="val 9391"/>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endParaRPr>
            </a:p>
          </p:txBody>
        </p:sp>
        <p:sp>
          <p:nvSpPr>
            <p:cNvPr id="67" name="PPT世界-11-2"/>
            <p:cNvSpPr txBox="1"/>
            <p:nvPr/>
          </p:nvSpPr>
          <p:spPr>
            <a:xfrm flipH="1">
              <a:off x="7484457" y="4426127"/>
              <a:ext cx="2226819" cy="276999"/>
            </a:xfrm>
            <a:prstGeom prst="rect">
              <a:avLst/>
            </a:prstGeom>
            <a:noFill/>
            <a:effectLst/>
          </p:spPr>
          <p:txBody>
            <a:bodyPr wrap="square" lIns="0" tIns="0" rIns="0" bIns="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68" name="PPT世界-11-3"/>
            <p:cNvSpPr txBox="1"/>
            <p:nvPr/>
          </p:nvSpPr>
          <p:spPr>
            <a:xfrm flipH="1">
              <a:off x="7443257" y="4764430"/>
              <a:ext cx="2268019" cy="481478"/>
            </a:xfrm>
            <a:prstGeom prst="rect">
              <a:avLst/>
            </a:prstGeom>
            <a:noFill/>
          </p:spPr>
          <p:txBody>
            <a:bodyPr wrap="square" lIns="0" tIns="0" rIns="0" bIns="0">
              <a:noAutofit/>
            </a:bodyPr>
            <a:lstStyle>
              <a:defPPr>
                <a:defRPr lang="zh-CN"/>
              </a:defPPr>
              <a:lvl1pPr algn="just" hangingPunct="0">
                <a:lnSpc>
                  <a:spcPct val="130000"/>
                </a:lnSpc>
                <a:defRPr sz="1400">
                  <a:solidFill>
                    <a:schemeClr val="tx1">
                      <a:lumMod val="85000"/>
                    </a:schemeClr>
                  </a:solidFill>
                  <a:latin typeface="+mj-ea"/>
                  <a:ea typeface="+mj-ea"/>
                  <a:cs typeface="+mn-ea"/>
                </a:defRPr>
              </a:lvl1pPr>
            </a:lstStyle>
            <a:p>
              <a:pPr marL="0" marR="0" lvl="0" indent="0" algn="r" defTabSz="914400" rtl="0" eaLnBrk="1" fontAlgn="auto" latinLnBrk="0" hangingPunct="0">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Bold" panose="020B0800000000000000" pitchFamily="34" charset="-122"/>
                <a:cs typeface="+mn-ea"/>
                <a:sym typeface="+mn-lt"/>
              </a:endParaRPr>
            </a:p>
          </p:txBody>
        </p:sp>
        <p:grpSp>
          <p:nvGrpSpPr>
            <p:cNvPr id="69" name="组合 68"/>
            <p:cNvGrpSpPr/>
            <p:nvPr/>
          </p:nvGrpSpPr>
          <p:grpSpPr>
            <a:xfrm>
              <a:off x="9992040" y="4715218"/>
              <a:ext cx="964624" cy="964624"/>
              <a:chOff x="9992040" y="4715218"/>
              <a:chExt cx="964624" cy="964624"/>
            </a:xfrm>
          </p:grpSpPr>
          <p:sp>
            <p:nvSpPr>
              <p:cNvPr id="70" name="PPT世界-11-4"/>
              <p:cNvSpPr/>
              <p:nvPr/>
            </p:nvSpPr>
            <p:spPr>
              <a:xfrm>
                <a:off x="9992040" y="4715218"/>
                <a:ext cx="964624" cy="964624"/>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71" name="组合 70"/>
              <p:cNvGrpSpPr/>
              <p:nvPr/>
            </p:nvGrpSpPr>
            <p:grpSpPr>
              <a:xfrm>
                <a:off x="10212188" y="4935366"/>
                <a:ext cx="524328" cy="524328"/>
                <a:chOff x="7258985" y="2237330"/>
                <a:chExt cx="524328" cy="524328"/>
              </a:xfrm>
            </p:grpSpPr>
            <p:sp>
              <p:nvSpPr>
                <p:cNvPr id="72" name="PPT世界-11-5"/>
                <p:cNvSpPr/>
                <p:nvPr/>
              </p:nvSpPr>
              <p:spPr>
                <a:xfrm>
                  <a:off x="7461952" y="2271162"/>
                  <a:ext cx="118396" cy="118392"/>
                </a:xfrm>
                <a:custGeom>
                  <a:avLst/>
                  <a:gdLst>
                    <a:gd name="connsiteX0" fmla="*/ 216034 w 216033"/>
                    <a:gd name="connsiteY0" fmla="*/ 216026 h 216025"/>
                    <a:gd name="connsiteX1" fmla="*/ 216034 w 216033"/>
                    <a:gd name="connsiteY1" fmla="*/ 200595 h 216025"/>
                    <a:gd name="connsiteX2" fmla="*/ 179894 w 216033"/>
                    <a:gd name="connsiteY2" fmla="*/ 142127 h 216025"/>
                    <a:gd name="connsiteX3" fmla="*/ 156547 w 216033"/>
                    <a:gd name="connsiteY3" fmla="*/ 130461 h 216025"/>
                    <a:gd name="connsiteX4" fmla="*/ 169741 w 216033"/>
                    <a:gd name="connsiteY4" fmla="*/ 92578 h 216025"/>
                    <a:gd name="connsiteX5" fmla="*/ 169741 w 216033"/>
                    <a:gd name="connsiteY5" fmla="*/ 64340 h 216025"/>
                    <a:gd name="connsiteX6" fmla="*/ 111319 w 216033"/>
                    <a:gd name="connsiteY6" fmla="*/ 85 h 216025"/>
                    <a:gd name="connsiteX7" fmla="*/ 65535 w 216033"/>
                    <a:gd name="connsiteY7" fmla="*/ 16936 h 216025"/>
                    <a:gd name="connsiteX8" fmla="*/ 46293 w 216033"/>
                    <a:gd name="connsiteY8" fmla="*/ 61716 h 216025"/>
                    <a:gd name="connsiteX9" fmla="*/ 46293 w 216033"/>
                    <a:gd name="connsiteY9" fmla="*/ 92578 h 216025"/>
                    <a:gd name="connsiteX10" fmla="*/ 59471 w 216033"/>
                    <a:gd name="connsiteY10" fmla="*/ 130461 h 216025"/>
                    <a:gd name="connsiteX11" fmla="*/ 36124 w 216033"/>
                    <a:gd name="connsiteY11" fmla="*/ 142127 h 216025"/>
                    <a:gd name="connsiteX12" fmla="*/ 0 w 216033"/>
                    <a:gd name="connsiteY12" fmla="*/ 200595 h 216025"/>
                    <a:gd name="connsiteX13" fmla="*/ 0 w 216033"/>
                    <a:gd name="connsiteY13" fmla="*/ 216026 h 216025"/>
                    <a:gd name="connsiteX14" fmla="*/ 49935 w 216033"/>
                    <a:gd name="connsiteY14" fmla="*/ 169733 h 216025"/>
                    <a:gd name="connsiteX15" fmla="*/ 92586 w 216033"/>
                    <a:gd name="connsiteY15" fmla="*/ 148407 h 216025"/>
                    <a:gd name="connsiteX16" fmla="*/ 92586 w 216033"/>
                    <a:gd name="connsiteY16" fmla="*/ 119984 h 216025"/>
                    <a:gd name="connsiteX17" fmla="*/ 87478 w 216033"/>
                    <a:gd name="connsiteY17" fmla="*/ 115385 h 216025"/>
                    <a:gd name="connsiteX18" fmla="*/ 77155 w 216033"/>
                    <a:gd name="connsiteY18" fmla="*/ 92578 h 216025"/>
                    <a:gd name="connsiteX19" fmla="*/ 77155 w 216033"/>
                    <a:gd name="connsiteY19" fmla="*/ 61716 h 216025"/>
                    <a:gd name="connsiteX20" fmla="*/ 86784 w 216033"/>
                    <a:gd name="connsiteY20" fmla="*/ 39326 h 216025"/>
                    <a:gd name="connsiteX21" fmla="*/ 109683 w 216033"/>
                    <a:gd name="connsiteY21" fmla="*/ 30901 h 216025"/>
                    <a:gd name="connsiteX22" fmla="*/ 138879 w 216033"/>
                    <a:gd name="connsiteY22" fmla="*/ 64340 h 216025"/>
                    <a:gd name="connsiteX23" fmla="*/ 138879 w 216033"/>
                    <a:gd name="connsiteY23" fmla="*/ 92578 h 216025"/>
                    <a:gd name="connsiteX24" fmla="*/ 128555 w 216033"/>
                    <a:gd name="connsiteY24" fmla="*/ 115385 h 216025"/>
                    <a:gd name="connsiteX25" fmla="*/ 123448 w 216033"/>
                    <a:gd name="connsiteY25" fmla="*/ 119984 h 216025"/>
                    <a:gd name="connsiteX26" fmla="*/ 123448 w 216033"/>
                    <a:gd name="connsiteY26" fmla="*/ 148407 h 216025"/>
                    <a:gd name="connsiteX27" fmla="*/ 166099 w 216033"/>
                    <a:gd name="connsiteY27" fmla="*/ 169733 h 216025"/>
                    <a:gd name="connsiteX28" fmla="*/ 181576 w 216033"/>
                    <a:gd name="connsiteY28" fmla="*/ 185164 h 216025"/>
                    <a:gd name="connsiteX29" fmla="*/ 34473 w 216033"/>
                    <a:gd name="connsiteY29" fmla="*/ 185164 h 216025"/>
                    <a:gd name="connsiteX30" fmla="*/ 49935 w 216033"/>
                    <a:gd name="connsiteY30" fmla="*/ 169733 h 216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16033" h="216025">
                      <a:moveTo>
                        <a:pt x="216034" y="216026"/>
                      </a:moveTo>
                      <a:lnTo>
                        <a:pt x="216034" y="200595"/>
                      </a:lnTo>
                      <a:cubicBezTo>
                        <a:pt x="216034" y="175674"/>
                        <a:pt x="202192" y="153268"/>
                        <a:pt x="179894" y="142127"/>
                      </a:cubicBezTo>
                      <a:lnTo>
                        <a:pt x="156547" y="130461"/>
                      </a:lnTo>
                      <a:cubicBezTo>
                        <a:pt x="165019" y="119660"/>
                        <a:pt x="169741" y="106327"/>
                        <a:pt x="169741" y="92578"/>
                      </a:cubicBezTo>
                      <a:lnTo>
                        <a:pt x="169741" y="64340"/>
                      </a:lnTo>
                      <a:cubicBezTo>
                        <a:pt x="169741" y="30021"/>
                        <a:pt x="144079" y="1798"/>
                        <a:pt x="111319" y="85"/>
                      </a:cubicBezTo>
                      <a:cubicBezTo>
                        <a:pt x="94067" y="-795"/>
                        <a:pt x="77942" y="5177"/>
                        <a:pt x="65535" y="16936"/>
                      </a:cubicBezTo>
                      <a:cubicBezTo>
                        <a:pt x="53299" y="28540"/>
                        <a:pt x="46293" y="44866"/>
                        <a:pt x="46293" y="61716"/>
                      </a:cubicBezTo>
                      <a:lnTo>
                        <a:pt x="46293" y="92578"/>
                      </a:lnTo>
                      <a:cubicBezTo>
                        <a:pt x="46293" y="106327"/>
                        <a:pt x="51015" y="119660"/>
                        <a:pt x="59471" y="130461"/>
                      </a:cubicBezTo>
                      <a:lnTo>
                        <a:pt x="36124" y="142127"/>
                      </a:lnTo>
                      <a:cubicBezTo>
                        <a:pt x="13842" y="153268"/>
                        <a:pt x="0" y="175674"/>
                        <a:pt x="0" y="200595"/>
                      </a:cubicBezTo>
                      <a:lnTo>
                        <a:pt x="0" y="216026"/>
                      </a:lnTo>
                      <a:close/>
                      <a:moveTo>
                        <a:pt x="49935" y="169733"/>
                      </a:moveTo>
                      <a:lnTo>
                        <a:pt x="92586" y="148407"/>
                      </a:lnTo>
                      <a:lnTo>
                        <a:pt x="92586" y="119984"/>
                      </a:lnTo>
                      <a:lnTo>
                        <a:pt x="87478" y="115385"/>
                      </a:lnTo>
                      <a:cubicBezTo>
                        <a:pt x="80812" y="109383"/>
                        <a:pt x="77155" y="101281"/>
                        <a:pt x="77155" y="92578"/>
                      </a:cubicBezTo>
                      <a:lnTo>
                        <a:pt x="77155" y="61716"/>
                      </a:lnTo>
                      <a:cubicBezTo>
                        <a:pt x="77155" y="53168"/>
                        <a:pt x="80581" y="45221"/>
                        <a:pt x="86784" y="39326"/>
                      </a:cubicBezTo>
                      <a:cubicBezTo>
                        <a:pt x="92972" y="33447"/>
                        <a:pt x="101381" y="30422"/>
                        <a:pt x="109683" y="30901"/>
                      </a:cubicBezTo>
                      <a:cubicBezTo>
                        <a:pt x="125778" y="31749"/>
                        <a:pt x="138879" y="46748"/>
                        <a:pt x="138879" y="64340"/>
                      </a:cubicBezTo>
                      <a:lnTo>
                        <a:pt x="138879" y="92578"/>
                      </a:lnTo>
                      <a:cubicBezTo>
                        <a:pt x="138879" y="101281"/>
                        <a:pt x="135222" y="109383"/>
                        <a:pt x="128555" y="115385"/>
                      </a:cubicBezTo>
                      <a:lnTo>
                        <a:pt x="123448" y="119984"/>
                      </a:lnTo>
                      <a:lnTo>
                        <a:pt x="123448" y="148407"/>
                      </a:lnTo>
                      <a:lnTo>
                        <a:pt x="166099" y="169733"/>
                      </a:lnTo>
                      <a:cubicBezTo>
                        <a:pt x="172950" y="173159"/>
                        <a:pt x="178305" y="178606"/>
                        <a:pt x="181576" y="185164"/>
                      </a:cubicBezTo>
                      <a:lnTo>
                        <a:pt x="34473" y="185164"/>
                      </a:lnTo>
                      <a:cubicBezTo>
                        <a:pt x="37729" y="178606"/>
                        <a:pt x="43083" y="173159"/>
                        <a:pt x="49935" y="169733"/>
                      </a:cubicBez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3" name="PPT世界-11-6"/>
                <p:cNvSpPr/>
                <p:nvPr/>
              </p:nvSpPr>
              <p:spPr>
                <a:xfrm>
                  <a:off x="7258985" y="2237330"/>
                  <a:ext cx="524328" cy="524328"/>
                </a:xfrm>
                <a:custGeom>
                  <a:avLst/>
                  <a:gdLst>
                    <a:gd name="connsiteX0" fmla="*/ 862483 w 956720"/>
                    <a:gd name="connsiteY0" fmla="*/ 193257 h 956720"/>
                    <a:gd name="connsiteX1" fmla="*/ 854027 w 956720"/>
                    <a:gd name="connsiteY1" fmla="*/ 181900 h 956720"/>
                    <a:gd name="connsiteX2" fmla="*/ 646866 w 956720"/>
                    <a:gd name="connsiteY2" fmla="*/ 309854 h 956720"/>
                    <a:gd name="connsiteX3" fmla="*/ 774820 w 956720"/>
                    <a:gd name="connsiteY3" fmla="*/ 102693 h 956720"/>
                    <a:gd name="connsiteX4" fmla="*/ 763463 w 956720"/>
                    <a:gd name="connsiteY4" fmla="*/ 94237 h 956720"/>
                    <a:gd name="connsiteX5" fmla="*/ 478360 w 956720"/>
                    <a:gd name="connsiteY5" fmla="*/ 0 h 956720"/>
                    <a:gd name="connsiteX6" fmla="*/ 193257 w 956720"/>
                    <a:gd name="connsiteY6" fmla="*/ 94237 h 956720"/>
                    <a:gd name="connsiteX7" fmla="*/ 181900 w 956720"/>
                    <a:gd name="connsiteY7" fmla="*/ 102693 h 956720"/>
                    <a:gd name="connsiteX8" fmla="*/ 309854 w 956720"/>
                    <a:gd name="connsiteY8" fmla="*/ 309854 h 956720"/>
                    <a:gd name="connsiteX9" fmla="*/ 102693 w 956720"/>
                    <a:gd name="connsiteY9" fmla="*/ 181900 h 956720"/>
                    <a:gd name="connsiteX10" fmla="*/ 94237 w 956720"/>
                    <a:gd name="connsiteY10" fmla="*/ 193257 h 956720"/>
                    <a:gd name="connsiteX11" fmla="*/ 0 w 956720"/>
                    <a:gd name="connsiteY11" fmla="*/ 478360 h 956720"/>
                    <a:gd name="connsiteX12" fmla="*/ 94237 w 956720"/>
                    <a:gd name="connsiteY12" fmla="*/ 763463 h 956720"/>
                    <a:gd name="connsiteX13" fmla="*/ 102693 w 956720"/>
                    <a:gd name="connsiteY13" fmla="*/ 774820 h 956720"/>
                    <a:gd name="connsiteX14" fmla="*/ 309854 w 956720"/>
                    <a:gd name="connsiteY14" fmla="*/ 646866 h 956720"/>
                    <a:gd name="connsiteX15" fmla="*/ 181900 w 956720"/>
                    <a:gd name="connsiteY15" fmla="*/ 854027 h 956720"/>
                    <a:gd name="connsiteX16" fmla="*/ 193257 w 956720"/>
                    <a:gd name="connsiteY16" fmla="*/ 862483 h 956720"/>
                    <a:gd name="connsiteX17" fmla="*/ 478360 w 956720"/>
                    <a:gd name="connsiteY17" fmla="*/ 956720 h 956720"/>
                    <a:gd name="connsiteX18" fmla="*/ 763463 w 956720"/>
                    <a:gd name="connsiteY18" fmla="*/ 862483 h 956720"/>
                    <a:gd name="connsiteX19" fmla="*/ 774820 w 956720"/>
                    <a:gd name="connsiteY19" fmla="*/ 854027 h 956720"/>
                    <a:gd name="connsiteX20" fmla="*/ 646866 w 956720"/>
                    <a:gd name="connsiteY20" fmla="*/ 646866 h 956720"/>
                    <a:gd name="connsiteX21" fmla="*/ 854027 w 956720"/>
                    <a:gd name="connsiteY21" fmla="*/ 774820 h 956720"/>
                    <a:gd name="connsiteX22" fmla="*/ 862483 w 956720"/>
                    <a:gd name="connsiteY22" fmla="*/ 763463 h 956720"/>
                    <a:gd name="connsiteX23" fmla="*/ 956720 w 956720"/>
                    <a:gd name="connsiteY23" fmla="*/ 478360 h 956720"/>
                    <a:gd name="connsiteX24" fmla="*/ 862483 w 956720"/>
                    <a:gd name="connsiteY24" fmla="*/ 193257 h 956720"/>
                    <a:gd name="connsiteX25" fmla="*/ 223163 w 956720"/>
                    <a:gd name="connsiteY25" fmla="*/ 110748 h 956720"/>
                    <a:gd name="connsiteX26" fmla="*/ 478360 w 956720"/>
                    <a:gd name="connsiteY26" fmla="*/ 30862 h 956720"/>
                    <a:gd name="connsiteX27" fmla="*/ 733557 w 956720"/>
                    <a:gd name="connsiteY27" fmla="*/ 110748 h 956720"/>
                    <a:gd name="connsiteX28" fmla="*/ 587426 w 956720"/>
                    <a:gd name="connsiteY28" fmla="*/ 347367 h 956720"/>
                    <a:gd name="connsiteX29" fmla="*/ 570869 w 956720"/>
                    <a:gd name="connsiteY29" fmla="*/ 330809 h 956720"/>
                    <a:gd name="connsiteX30" fmla="*/ 536967 w 956720"/>
                    <a:gd name="connsiteY30" fmla="*/ 336889 h 956720"/>
                    <a:gd name="connsiteX31" fmla="*/ 517277 w 956720"/>
                    <a:gd name="connsiteY31" fmla="*/ 308619 h 956720"/>
                    <a:gd name="connsiteX32" fmla="*/ 439428 w 956720"/>
                    <a:gd name="connsiteY32" fmla="*/ 308619 h 956720"/>
                    <a:gd name="connsiteX33" fmla="*/ 419753 w 956720"/>
                    <a:gd name="connsiteY33" fmla="*/ 336889 h 956720"/>
                    <a:gd name="connsiteX34" fmla="*/ 385851 w 956720"/>
                    <a:gd name="connsiteY34" fmla="*/ 330809 h 956720"/>
                    <a:gd name="connsiteX35" fmla="*/ 369294 w 956720"/>
                    <a:gd name="connsiteY35" fmla="*/ 347367 h 956720"/>
                    <a:gd name="connsiteX36" fmla="*/ 592688 w 956720"/>
                    <a:gd name="connsiteY36" fmla="*/ 560437 h 956720"/>
                    <a:gd name="connsiteX37" fmla="*/ 560437 w 956720"/>
                    <a:gd name="connsiteY37" fmla="*/ 592688 h 956720"/>
                    <a:gd name="connsiteX38" fmla="*/ 522909 w 956720"/>
                    <a:gd name="connsiteY38" fmla="*/ 585945 h 956720"/>
                    <a:gd name="connsiteX39" fmla="*/ 501167 w 956720"/>
                    <a:gd name="connsiteY39" fmla="*/ 617239 h 956720"/>
                    <a:gd name="connsiteX40" fmla="*/ 455569 w 956720"/>
                    <a:gd name="connsiteY40" fmla="*/ 617239 h 956720"/>
                    <a:gd name="connsiteX41" fmla="*/ 433811 w 956720"/>
                    <a:gd name="connsiteY41" fmla="*/ 585960 h 956720"/>
                    <a:gd name="connsiteX42" fmla="*/ 396283 w 956720"/>
                    <a:gd name="connsiteY42" fmla="*/ 592704 h 956720"/>
                    <a:gd name="connsiteX43" fmla="*/ 364032 w 956720"/>
                    <a:gd name="connsiteY43" fmla="*/ 560453 h 956720"/>
                    <a:gd name="connsiteX44" fmla="*/ 370775 w 956720"/>
                    <a:gd name="connsiteY44" fmla="*/ 522925 h 956720"/>
                    <a:gd name="connsiteX45" fmla="*/ 339481 w 956720"/>
                    <a:gd name="connsiteY45" fmla="*/ 501167 h 956720"/>
                    <a:gd name="connsiteX46" fmla="*/ 339481 w 956720"/>
                    <a:gd name="connsiteY46" fmla="*/ 455569 h 956720"/>
                    <a:gd name="connsiteX47" fmla="*/ 370760 w 956720"/>
                    <a:gd name="connsiteY47" fmla="*/ 433795 h 956720"/>
                    <a:gd name="connsiteX48" fmla="*/ 364017 w 956720"/>
                    <a:gd name="connsiteY48" fmla="*/ 396283 h 956720"/>
                    <a:gd name="connsiteX49" fmla="*/ 396267 w 956720"/>
                    <a:gd name="connsiteY49" fmla="*/ 364047 h 956720"/>
                    <a:gd name="connsiteX50" fmla="*/ 433795 w 956720"/>
                    <a:gd name="connsiteY50" fmla="*/ 370775 h 956720"/>
                    <a:gd name="connsiteX51" fmla="*/ 455553 w 956720"/>
                    <a:gd name="connsiteY51" fmla="*/ 339481 h 956720"/>
                    <a:gd name="connsiteX52" fmla="*/ 501152 w 956720"/>
                    <a:gd name="connsiteY52" fmla="*/ 339481 h 956720"/>
                    <a:gd name="connsiteX53" fmla="*/ 522909 w 956720"/>
                    <a:gd name="connsiteY53" fmla="*/ 370760 h 956720"/>
                    <a:gd name="connsiteX54" fmla="*/ 560437 w 956720"/>
                    <a:gd name="connsiteY54" fmla="*/ 364032 h 956720"/>
                    <a:gd name="connsiteX55" fmla="*/ 592688 w 956720"/>
                    <a:gd name="connsiteY55" fmla="*/ 396267 h 956720"/>
                    <a:gd name="connsiteX56" fmla="*/ 585945 w 956720"/>
                    <a:gd name="connsiteY56" fmla="*/ 433780 h 956720"/>
                    <a:gd name="connsiteX57" fmla="*/ 617239 w 956720"/>
                    <a:gd name="connsiteY57" fmla="*/ 455553 h 956720"/>
                    <a:gd name="connsiteX58" fmla="*/ 617239 w 956720"/>
                    <a:gd name="connsiteY58" fmla="*/ 501152 h 956720"/>
                    <a:gd name="connsiteX59" fmla="*/ 585960 w 956720"/>
                    <a:gd name="connsiteY59" fmla="*/ 522909 h 956720"/>
                    <a:gd name="connsiteX60" fmla="*/ 110764 w 956720"/>
                    <a:gd name="connsiteY60" fmla="*/ 733557 h 956720"/>
                    <a:gd name="connsiteX61" fmla="*/ 30862 w 956720"/>
                    <a:gd name="connsiteY61" fmla="*/ 478360 h 956720"/>
                    <a:gd name="connsiteX62" fmla="*/ 110764 w 956720"/>
                    <a:gd name="connsiteY62" fmla="*/ 223147 h 956720"/>
                    <a:gd name="connsiteX63" fmla="*/ 347382 w 956720"/>
                    <a:gd name="connsiteY63" fmla="*/ 369294 h 956720"/>
                    <a:gd name="connsiteX64" fmla="*/ 330825 w 956720"/>
                    <a:gd name="connsiteY64" fmla="*/ 385867 h 956720"/>
                    <a:gd name="connsiteX65" fmla="*/ 336904 w 956720"/>
                    <a:gd name="connsiteY65" fmla="*/ 419769 h 956720"/>
                    <a:gd name="connsiteX66" fmla="*/ 308619 w 956720"/>
                    <a:gd name="connsiteY66" fmla="*/ 439443 h 956720"/>
                    <a:gd name="connsiteX67" fmla="*/ 308619 w 956720"/>
                    <a:gd name="connsiteY67" fmla="*/ 517292 h 956720"/>
                    <a:gd name="connsiteX68" fmla="*/ 336889 w 956720"/>
                    <a:gd name="connsiteY68" fmla="*/ 536967 h 956720"/>
                    <a:gd name="connsiteX69" fmla="*/ 330809 w 956720"/>
                    <a:gd name="connsiteY69" fmla="*/ 570869 h 956720"/>
                    <a:gd name="connsiteX70" fmla="*/ 347367 w 956720"/>
                    <a:gd name="connsiteY70" fmla="*/ 587426 h 956720"/>
                    <a:gd name="connsiteX71" fmla="*/ 432067 w 956720"/>
                    <a:gd name="connsiteY71" fmla="*/ 923219 h 956720"/>
                    <a:gd name="connsiteX72" fmla="*/ 432067 w 956720"/>
                    <a:gd name="connsiteY72" fmla="*/ 894996 h 956720"/>
                    <a:gd name="connsiteX73" fmla="*/ 524653 w 956720"/>
                    <a:gd name="connsiteY73" fmla="*/ 894996 h 956720"/>
                    <a:gd name="connsiteX74" fmla="*/ 524653 w 956720"/>
                    <a:gd name="connsiteY74" fmla="*/ 923219 h 956720"/>
                    <a:gd name="connsiteX75" fmla="*/ 478360 w 956720"/>
                    <a:gd name="connsiteY75" fmla="*/ 925858 h 956720"/>
                    <a:gd name="connsiteX76" fmla="*/ 432067 w 956720"/>
                    <a:gd name="connsiteY76" fmla="*/ 923219 h 956720"/>
                    <a:gd name="connsiteX77" fmla="*/ 586377 w 956720"/>
                    <a:gd name="connsiteY77" fmla="*/ 802410 h 956720"/>
                    <a:gd name="connsiteX78" fmla="*/ 370343 w 956720"/>
                    <a:gd name="connsiteY78" fmla="*/ 802410 h 956720"/>
                    <a:gd name="connsiteX79" fmla="*/ 370343 w 956720"/>
                    <a:gd name="connsiteY79" fmla="*/ 725256 h 956720"/>
                    <a:gd name="connsiteX80" fmla="*/ 385774 w 956720"/>
                    <a:gd name="connsiteY80" fmla="*/ 709825 h 956720"/>
                    <a:gd name="connsiteX81" fmla="*/ 570946 w 956720"/>
                    <a:gd name="connsiteY81" fmla="*/ 709825 h 956720"/>
                    <a:gd name="connsiteX82" fmla="*/ 586377 w 956720"/>
                    <a:gd name="connsiteY82" fmla="*/ 725256 h 956720"/>
                    <a:gd name="connsiteX83" fmla="*/ 370343 w 956720"/>
                    <a:gd name="connsiteY83" fmla="*/ 833272 h 956720"/>
                    <a:gd name="connsiteX84" fmla="*/ 586377 w 956720"/>
                    <a:gd name="connsiteY84" fmla="*/ 833272 h 956720"/>
                    <a:gd name="connsiteX85" fmla="*/ 586377 w 956720"/>
                    <a:gd name="connsiteY85" fmla="*/ 848703 h 956720"/>
                    <a:gd name="connsiteX86" fmla="*/ 570946 w 956720"/>
                    <a:gd name="connsiteY86" fmla="*/ 864134 h 956720"/>
                    <a:gd name="connsiteX87" fmla="*/ 385774 w 956720"/>
                    <a:gd name="connsiteY87" fmla="*/ 864134 h 956720"/>
                    <a:gd name="connsiteX88" fmla="*/ 370343 w 956720"/>
                    <a:gd name="connsiteY88" fmla="*/ 848703 h 956720"/>
                    <a:gd name="connsiteX89" fmla="*/ 733557 w 956720"/>
                    <a:gd name="connsiteY89" fmla="*/ 845957 h 956720"/>
                    <a:gd name="connsiteX90" fmla="*/ 555515 w 956720"/>
                    <a:gd name="connsiteY90" fmla="*/ 919007 h 956720"/>
                    <a:gd name="connsiteX91" fmla="*/ 555515 w 956720"/>
                    <a:gd name="connsiteY91" fmla="*/ 894996 h 956720"/>
                    <a:gd name="connsiteX92" fmla="*/ 570946 w 956720"/>
                    <a:gd name="connsiteY92" fmla="*/ 894996 h 956720"/>
                    <a:gd name="connsiteX93" fmla="*/ 617239 w 956720"/>
                    <a:gd name="connsiteY93" fmla="*/ 848703 h 956720"/>
                    <a:gd name="connsiteX94" fmla="*/ 617239 w 956720"/>
                    <a:gd name="connsiteY94" fmla="*/ 725256 h 956720"/>
                    <a:gd name="connsiteX95" fmla="*/ 570946 w 956720"/>
                    <a:gd name="connsiteY95" fmla="*/ 678963 h 956720"/>
                    <a:gd name="connsiteX96" fmla="*/ 385774 w 956720"/>
                    <a:gd name="connsiteY96" fmla="*/ 678963 h 956720"/>
                    <a:gd name="connsiteX97" fmla="*/ 339481 w 956720"/>
                    <a:gd name="connsiteY97" fmla="*/ 725256 h 956720"/>
                    <a:gd name="connsiteX98" fmla="*/ 339481 w 956720"/>
                    <a:gd name="connsiteY98" fmla="*/ 848703 h 956720"/>
                    <a:gd name="connsiteX99" fmla="*/ 385774 w 956720"/>
                    <a:gd name="connsiteY99" fmla="*/ 894996 h 956720"/>
                    <a:gd name="connsiteX100" fmla="*/ 401205 w 956720"/>
                    <a:gd name="connsiteY100" fmla="*/ 894996 h 956720"/>
                    <a:gd name="connsiteX101" fmla="*/ 401205 w 956720"/>
                    <a:gd name="connsiteY101" fmla="*/ 919022 h 956720"/>
                    <a:gd name="connsiteX102" fmla="*/ 223163 w 956720"/>
                    <a:gd name="connsiteY102" fmla="*/ 845972 h 956720"/>
                    <a:gd name="connsiteX103" fmla="*/ 369294 w 956720"/>
                    <a:gd name="connsiteY103" fmla="*/ 609369 h 956720"/>
                    <a:gd name="connsiteX104" fmla="*/ 385851 w 956720"/>
                    <a:gd name="connsiteY104" fmla="*/ 625926 h 956720"/>
                    <a:gd name="connsiteX105" fmla="*/ 419753 w 956720"/>
                    <a:gd name="connsiteY105" fmla="*/ 619847 h 956720"/>
                    <a:gd name="connsiteX106" fmla="*/ 439443 w 956720"/>
                    <a:gd name="connsiteY106" fmla="*/ 648101 h 956720"/>
                    <a:gd name="connsiteX107" fmla="*/ 517292 w 956720"/>
                    <a:gd name="connsiteY107" fmla="*/ 648101 h 956720"/>
                    <a:gd name="connsiteX108" fmla="*/ 536967 w 956720"/>
                    <a:gd name="connsiteY108" fmla="*/ 619831 h 956720"/>
                    <a:gd name="connsiteX109" fmla="*/ 570869 w 956720"/>
                    <a:gd name="connsiteY109" fmla="*/ 625911 h 956720"/>
                    <a:gd name="connsiteX110" fmla="*/ 587426 w 956720"/>
                    <a:gd name="connsiteY110" fmla="*/ 609354 h 956720"/>
                    <a:gd name="connsiteX111" fmla="*/ 845957 w 956720"/>
                    <a:gd name="connsiteY111" fmla="*/ 733557 h 956720"/>
                    <a:gd name="connsiteX112" fmla="*/ 609354 w 956720"/>
                    <a:gd name="connsiteY112" fmla="*/ 587426 h 956720"/>
                    <a:gd name="connsiteX113" fmla="*/ 625911 w 956720"/>
                    <a:gd name="connsiteY113" fmla="*/ 570869 h 956720"/>
                    <a:gd name="connsiteX114" fmla="*/ 619831 w 956720"/>
                    <a:gd name="connsiteY114" fmla="*/ 536967 h 956720"/>
                    <a:gd name="connsiteX115" fmla="*/ 648101 w 956720"/>
                    <a:gd name="connsiteY115" fmla="*/ 517277 h 956720"/>
                    <a:gd name="connsiteX116" fmla="*/ 648101 w 956720"/>
                    <a:gd name="connsiteY116" fmla="*/ 439428 h 956720"/>
                    <a:gd name="connsiteX117" fmla="*/ 619831 w 956720"/>
                    <a:gd name="connsiteY117" fmla="*/ 419753 h 956720"/>
                    <a:gd name="connsiteX118" fmla="*/ 625911 w 956720"/>
                    <a:gd name="connsiteY118" fmla="*/ 385851 h 956720"/>
                    <a:gd name="connsiteX119" fmla="*/ 609354 w 956720"/>
                    <a:gd name="connsiteY119" fmla="*/ 369279 h 956720"/>
                    <a:gd name="connsiteX120" fmla="*/ 845972 w 956720"/>
                    <a:gd name="connsiteY120" fmla="*/ 223132 h 956720"/>
                    <a:gd name="connsiteX121" fmla="*/ 925858 w 956720"/>
                    <a:gd name="connsiteY121" fmla="*/ 478360 h 956720"/>
                    <a:gd name="connsiteX122" fmla="*/ 845957 w 956720"/>
                    <a:gd name="connsiteY122" fmla="*/ 733557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956720" h="956720">
                      <a:moveTo>
                        <a:pt x="862483" y="193257"/>
                      </a:moveTo>
                      <a:lnTo>
                        <a:pt x="854027" y="181900"/>
                      </a:lnTo>
                      <a:lnTo>
                        <a:pt x="646866" y="309854"/>
                      </a:lnTo>
                      <a:lnTo>
                        <a:pt x="774820" y="102693"/>
                      </a:lnTo>
                      <a:lnTo>
                        <a:pt x="763463" y="94237"/>
                      </a:lnTo>
                      <a:cubicBezTo>
                        <a:pt x="680521" y="32590"/>
                        <a:pt x="581933" y="0"/>
                        <a:pt x="478360" y="0"/>
                      </a:cubicBezTo>
                      <a:cubicBezTo>
                        <a:pt x="374787" y="0"/>
                        <a:pt x="276199" y="32590"/>
                        <a:pt x="193257" y="94237"/>
                      </a:cubicBezTo>
                      <a:lnTo>
                        <a:pt x="181900" y="102693"/>
                      </a:lnTo>
                      <a:lnTo>
                        <a:pt x="309854" y="309854"/>
                      </a:lnTo>
                      <a:lnTo>
                        <a:pt x="102693" y="181900"/>
                      </a:lnTo>
                      <a:lnTo>
                        <a:pt x="94237" y="193257"/>
                      </a:lnTo>
                      <a:cubicBezTo>
                        <a:pt x="32590" y="276199"/>
                        <a:pt x="0" y="374787"/>
                        <a:pt x="0" y="478360"/>
                      </a:cubicBezTo>
                      <a:cubicBezTo>
                        <a:pt x="0" y="581933"/>
                        <a:pt x="32590" y="680521"/>
                        <a:pt x="94237" y="763463"/>
                      </a:cubicBezTo>
                      <a:lnTo>
                        <a:pt x="102693" y="774820"/>
                      </a:lnTo>
                      <a:lnTo>
                        <a:pt x="309854" y="646866"/>
                      </a:lnTo>
                      <a:lnTo>
                        <a:pt x="181900" y="854027"/>
                      </a:lnTo>
                      <a:lnTo>
                        <a:pt x="193257" y="862483"/>
                      </a:lnTo>
                      <a:cubicBezTo>
                        <a:pt x="276199" y="924130"/>
                        <a:pt x="374787" y="956720"/>
                        <a:pt x="478360" y="956720"/>
                      </a:cubicBezTo>
                      <a:cubicBezTo>
                        <a:pt x="581933" y="956720"/>
                        <a:pt x="680521" y="924130"/>
                        <a:pt x="763463" y="862483"/>
                      </a:cubicBezTo>
                      <a:lnTo>
                        <a:pt x="774820" y="854027"/>
                      </a:lnTo>
                      <a:lnTo>
                        <a:pt x="646866" y="646866"/>
                      </a:lnTo>
                      <a:lnTo>
                        <a:pt x="854027" y="774820"/>
                      </a:lnTo>
                      <a:lnTo>
                        <a:pt x="862483" y="763463"/>
                      </a:lnTo>
                      <a:cubicBezTo>
                        <a:pt x="924130" y="680521"/>
                        <a:pt x="956720" y="581933"/>
                        <a:pt x="956720" y="478360"/>
                      </a:cubicBezTo>
                      <a:cubicBezTo>
                        <a:pt x="956720" y="374787"/>
                        <a:pt x="924130" y="276199"/>
                        <a:pt x="862483" y="193257"/>
                      </a:cubicBezTo>
                      <a:close/>
                      <a:moveTo>
                        <a:pt x="223163" y="110748"/>
                      </a:moveTo>
                      <a:cubicBezTo>
                        <a:pt x="298281" y="58437"/>
                        <a:pt x="386206" y="30862"/>
                        <a:pt x="478360" y="30862"/>
                      </a:cubicBezTo>
                      <a:cubicBezTo>
                        <a:pt x="570514" y="30862"/>
                        <a:pt x="658439" y="58437"/>
                        <a:pt x="733557" y="110748"/>
                      </a:cubicBezTo>
                      <a:lnTo>
                        <a:pt x="587426" y="347367"/>
                      </a:lnTo>
                      <a:lnTo>
                        <a:pt x="570869" y="330809"/>
                      </a:lnTo>
                      <a:lnTo>
                        <a:pt x="536967" y="336889"/>
                      </a:lnTo>
                      <a:lnTo>
                        <a:pt x="517277" y="308619"/>
                      </a:lnTo>
                      <a:lnTo>
                        <a:pt x="439428" y="308619"/>
                      </a:lnTo>
                      <a:lnTo>
                        <a:pt x="419753" y="336889"/>
                      </a:lnTo>
                      <a:lnTo>
                        <a:pt x="385851" y="330809"/>
                      </a:lnTo>
                      <a:lnTo>
                        <a:pt x="369294" y="347367"/>
                      </a:lnTo>
                      <a:close/>
                      <a:moveTo>
                        <a:pt x="592688" y="560437"/>
                      </a:moveTo>
                      <a:lnTo>
                        <a:pt x="560437" y="592688"/>
                      </a:lnTo>
                      <a:lnTo>
                        <a:pt x="522909" y="585945"/>
                      </a:lnTo>
                      <a:lnTo>
                        <a:pt x="501167" y="617239"/>
                      </a:lnTo>
                      <a:lnTo>
                        <a:pt x="455569" y="617239"/>
                      </a:lnTo>
                      <a:lnTo>
                        <a:pt x="433811" y="585960"/>
                      </a:lnTo>
                      <a:lnTo>
                        <a:pt x="396283" y="592704"/>
                      </a:lnTo>
                      <a:lnTo>
                        <a:pt x="364032" y="560453"/>
                      </a:lnTo>
                      <a:lnTo>
                        <a:pt x="370775" y="522925"/>
                      </a:lnTo>
                      <a:lnTo>
                        <a:pt x="339481" y="501167"/>
                      </a:lnTo>
                      <a:lnTo>
                        <a:pt x="339481" y="455569"/>
                      </a:lnTo>
                      <a:lnTo>
                        <a:pt x="370760" y="433795"/>
                      </a:lnTo>
                      <a:lnTo>
                        <a:pt x="364017" y="396283"/>
                      </a:lnTo>
                      <a:lnTo>
                        <a:pt x="396267" y="364047"/>
                      </a:lnTo>
                      <a:lnTo>
                        <a:pt x="433795" y="370775"/>
                      </a:lnTo>
                      <a:lnTo>
                        <a:pt x="455553" y="339481"/>
                      </a:lnTo>
                      <a:lnTo>
                        <a:pt x="501152" y="339481"/>
                      </a:lnTo>
                      <a:lnTo>
                        <a:pt x="522909" y="370760"/>
                      </a:lnTo>
                      <a:lnTo>
                        <a:pt x="560437" y="364032"/>
                      </a:lnTo>
                      <a:lnTo>
                        <a:pt x="592688" y="396267"/>
                      </a:lnTo>
                      <a:lnTo>
                        <a:pt x="585945" y="433780"/>
                      </a:lnTo>
                      <a:lnTo>
                        <a:pt x="617239" y="455553"/>
                      </a:lnTo>
                      <a:lnTo>
                        <a:pt x="617239" y="501152"/>
                      </a:lnTo>
                      <a:lnTo>
                        <a:pt x="585960" y="522909"/>
                      </a:lnTo>
                      <a:close/>
                      <a:moveTo>
                        <a:pt x="110764" y="733557"/>
                      </a:moveTo>
                      <a:cubicBezTo>
                        <a:pt x="58437" y="658439"/>
                        <a:pt x="30862" y="570514"/>
                        <a:pt x="30862" y="478360"/>
                      </a:cubicBezTo>
                      <a:cubicBezTo>
                        <a:pt x="30862" y="386206"/>
                        <a:pt x="58437" y="298281"/>
                        <a:pt x="110764" y="223147"/>
                      </a:cubicBezTo>
                      <a:lnTo>
                        <a:pt x="347382" y="369294"/>
                      </a:lnTo>
                      <a:lnTo>
                        <a:pt x="330825" y="385867"/>
                      </a:lnTo>
                      <a:lnTo>
                        <a:pt x="336904" y="419769"/>
                      </a:lnTo>
                      <a:lnTo>
                        <a:pt x="308619" y="439443"/>
                      </a:lnTo>
                      <a:lnTo>
                        <a:pt x="308619" y="517292"/>
                      </a:lnTo>
                      <a:lnTo>
                        <a:pt x="336889" y="536967"/>
                      </a:lnTo>
                      <a:lnTo>
                        <a:pt x="330809" y="570869"/>
                      </a:lnTo>
                      <a:lnTo>
                        <a:pt x="347367" y="587426"/>
                      </a:lnTo>
                      <a:close/>
                      <a:moveTo>
                        <a:pt x="432067" y="923219"/>
                      </a:moveTo>
                      <a:lnTo>
                        <a:pt x="432067" y="894996"/>
                      </a:lnTo>
                      <a:lnTo>
                        <a:pt x="524653" y="894996"/>
                      </a:lnTo>
                      <a:lnTo>
                        <a:pt x="524653" y="923219"/>
                      </a:lnTo>
                      <a:cubicBezTo>
                        <a:pt x="509345" y="924778"/>
                        <a:pt x="493945" y="925858"/>
                        <a:pt x="478360" y="925858"/>
                      </a:cubicBezTo>
                      <a:cubicBezTo>
                        <a:pt x="462775" y="925858"/>
                        <a:pt x="447375" y="924778"/>
                        <a:pt x="432067" y="923219"/>
                      </a:cubicBezTo>
                      <a:close/>
                      <a:moveTo>
                        <a:pt x="586377" y="802410"/>
                      </a:moveTo>
                      <a:lnTo>
                        <a:pt x="370343" y="802410"/>
                      </a:lnTo>
                      <a:lnTo>
                        <a:pt x="370343" y="725256"/>
                      </a:lnTo>
                      <a:cubicBezTo>
                        <a:pt x="370343" y="716738"/>
                        <a:pt x="377256" y="709825"/>
                        <a:pt x="385774" y="709825"/>
                      </a:cubicBezTo>
                      <a:lnTo>
                        <a:pt x="570946" y="709825"/>
                      </a:lnTo>
                      <a:cubicBezTo>
                        <a:pt x="579464" y="709825"/>
                        <a:pt x="586377" y="716738"/>
                        <a:pt x="586377" y="725256"/>
                      </a:cubicBezTo>
                      <a:close/>
                      <a:moveTo>
                        <a:pt x="370343" y="833272"/>
                      </a:moveTo>
                      <a:lnTo>
                        <a:pt x="586377" y="833272"/>
                      </a:lnTo>
                      <a:lnTo>
                        <a:pt x="586377" y="848703"/>
                      </a:lnTo>
                      <a:cubicBezTo>
                        <a:pt x="586377" y="857221"/>
                        <a:pt x="579464" y="864134"/>
                        <a:pt x="570946" y="864134"/>
                      </a:cubicBezTo>
                      <a:lnTo>
                        <a:pt x="385774" y="864134"/>
                      </a:lnTo>
                      <a:cubicBezTo>
                        <a:pt x="377256" y="864134"/>
                        <a:pt x="370343" y="857221"/>
                        <a:pt x="370343" y="848703"/>
                      </a:cubicBezTo>
                      <a:close/>
                      <a:moveTo>
                        <a:pt x="733557" y="845957"/>
                      </a:moveTo>
                      <a:cubicBezTo>
                        <a:pt x="679750" y="883438"/>
                        <a:pt x="619307" y="907974"/>
                        <a:pt x="555515" y="919007"/>
                      </a:cubicBezTo>
                      <a:lnTo>
                        <a:pt x="555515" y="894996"/>
                      </a:lnTo>
                      <a:lnTo>
                        <a:pt x="570946" y="894996"/>
                      </a:lnTo>
                      <a:cubicBezTo>
                        <a:pt x="596469" y="894996"/>
                        <a:pt x="617239" y="874226"/>
                        <a:pt x="617239" y="848703"/>
                      </a:cubicBezTo>
                      <a:lnTo>
                        <a:pt x="617239" y="725256"/>
                      </a:lnTo>
                      <a:cubicBezTo>
                        <a:pt x="617239" y="699733"/>
                        <a:pt x="596469" y="678963"/>
                        <a:pt x="570946" y="678963"/>
                      </a:cubicBezTo>
                      <a:lnTo>
                        <a:pt x="385774" y="678963"/>
                      </a:lnTo>
                      <a:cubicBezTo>
                        <a:pt x="360251" y="678963"/>
                        <a:pt x="339481" y="699733"/>
                        <a:pt x="339481" y="725256"/>
                      </a:cubicBezTo>
                      <a:lnTo>
                        <a:pt x="339481" y="848703"/>
                      </a:lnTo>
                      <a:cubicBezTo>
                        <a:pt x="339481" y="874226"/>
                        <a:pt x="360251" y="894996"/>
                        <a:pt x="385774" y="894996"/>
                      </a:cubicBezTo>
                      <a:lnTo>
                        <a:pt x="401205" y="894996"/>
                      </a:lnTo>
                      <a:lnTo>
                        <a:pt x="401205" y="919022"/>
                      </a:lnTo>
                      <a:cubicBezTo>
                        <a:pt x="337414" y="907974"/>
                        <a:pt x="276970" y="883438"/>
                        <a:pt x="223163" y="845972"/>
                      </a:cubicBezTo>
                      <a:lnTo>
                        <a:pt x="369294" y="609369"/>
                      </a:lnTo>
                      <a:lnTo>
                        <a:pt x="385851" y="625926"/>
                      </a:lnTo>
                      <a:lnTo>
                        <a:pt x="419753" y="619847"/>
                      </a:lnTo>
                      <a:lnTo>
                        <a:pt x="439443" y="648101"/>
                      </a:lnTo>
                      <a:lnTo>
                        <a:pt x="517292" y="648101"/>
                      </a:lnTo>
                      <a:lnTo>
                        <a:pt x="536967" y="619831"/>
                      </a:lnTo>
                      <a:lnTo>
                        <a:pt x="570869" y="625911"/>
                      </a:lnTo>
                      <a:lnTo>
                        <a:pt x="587426" y="609354"/>
                      </a:lnTo>
                      <a:close/>
                      <a:moveTo>
                        <a:pt x="845957" y="733557"/>
                      </a:moveTo>
                      <a:lnTo>
                        <a:pt x="609354" y="587426"/>
                      </a:lnTo>
                      <a:lnTo>
                        <a:pt x="625911" y="570869"/>
                      </a:lnTo>
                      <a:lnTo>
                        <a:pt x="619831" y="536967"/>
                      </a:lnTo>
                      <a:lnTo>
                        <a:pt x="648101" y="517277"/>
                      </a:lnTo>
                      <a:lnTo>
                        <a:pt x="648101" y="439428"/>
                      </a:lnTo>
                      <a:lnTo>
                        <a:pt x="619831" y="419753"/>
                      </a:lnTo>
                      <a:lnTo>
                        <a:pt x="625911" y="385851"/>
                      </a:lnTo>
                      <a:lnTo>
                        <a:pt x="609354" y="369279"/>
                      </a:lnTo>
                      <a:lnTo>
                        <a:pt x="845972" y="223132"/>
                      </a:lnTo>
                      <a:cubicBezTo>
                        <a:pt x="898283" y="298281"/>
                        <a:pt x="925858" y="386206"/>
                        <a:pt x="925858" y="478360"/>
                      </a:cubicBezTo>
                      <a:cubicBezTo>
                        <a:pt x="925858" y="570514"/>
                        <a:pt x="898283" y="658439"/>
                        <a:pt x="845957" y="733557"/>
                      </a:cubicBez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4" name="PPT世界-11-7"/>
                <p:cNvSpPr/>
                <p:nvPr/>
              </p:nvSpPr>
              <p:spPr>
                <a:xfrm>
                  <a:off x="7478865" y="2457210"/>
                  <a:ext cx="84569" cy="84569"/>
                </a:xfrm>
                <a:custGeom>
                  <a:avLst/>
                  <a:gdLst>
                    <a:gd name="connsiteX0" fmla="*/ 77155 w 154309"/>
                    <a:gd name="connsiteY0" fmla="*/ 0 h 154309"/>
                    <a:gd name="connsiteX1" fmla="*/ 0 w 154309"/>
                    <a:gd name="connsiteY1" fmla="*/ 77155 h 154309"/>
                    <a:gd name="connsiteX2" fmla="*/ 77155 w 154309"/>
                    <a:gd name="connsiteY2" fmla="*/ 154310 h 154309"/>
                    <a:gd name="connsiteX3" fmla="*/ 154310 w 154309"/>
                    <a:gd name="connsiteY3" fmla="*/ 77155 h 154309"/>
                    <a:gd name="connsiteX4" fmla="*/ 77155 w 154309"/>
                    <a:gd name="connsiteY4" fmla="*/ 0 h 154309"/>
                    <a:gd name="connsiteX5" fmla="*/ 77155 w 154309"/>
                    <a:gd name="connsiteY5" fmla="*/ 123448 h 154309"/>
                    <a:gd name="connsiteX6" fmla="*/ 30862 w 154309"/>
                    <a:gd name="connsiteY6" fmla="*/ 77155 h 154309"/>
                    <a:gd name="connsiteX7" fmla="*/ 77155 w 154309"/>
                    <a:gd name="connsiteY7" fmla="*/ 30862 h 154309"/>
                    <a:gd name="connsiteX8" fmla="*/ 123448 w 154309"/>
                    <a:gd name="connsiteY8" fmla="*/ 77155 h 154309"/>
                    <a:gd name="connsiteX9" fmla="*/ 77155 w 154309"/>
                    <a:gd name="connsiteY9" fmla="*/ 123448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9" h="154309">
                      <a:moveTo>
                        <a:pt x="77155" y="0"/>
                      </a:moveTo>
                      <a:cubicBezTo>
                        <a:pt x="34612" y="0"/>
                        <a:pt x="0" y="34612"/>
                        <a:pt x="0" y="77155"/>
                      </a:cubicBezTo>
                      <a:cubicBezTo>
                        <a:pt x="0" y="119698"/>
                        <a:pt x="34612" y="154310"/>
                        <a:pt x="77155" y="154310"/>
                      </a:cubicBezTo>
                      <a:cubicBezTo>
                        <a:pt x="119698" y="154310"/>
                        <a:pt x="154310" y="119698"/>
                        <a:pt x="154310" y="77155"/>
                      </a:cubicBezTo>
                      <a:cubicBezTo>
                        <a:pt x="154310" y="34612"/>
                        <a:pt x="119698" y="0"/>
                        <a:pt x="77155" y="0"/>
                      </a:cubicBezTo>
                      <a:close/>
                      <a:moveTo>
                        <a:pt x="77155" y="123448"/>
                      </a:moveTo>
                      <a:cubicBezTo>
                        <a:pt x="51632" y="123448"/>
                        <a:pt x="30862" y="102678"/>
                        <a:pt x="30862" y="77155"/>
                      </a:cubicBezTo>
                      <a:cubicBezTo>
                        <a:pt x="30862" y="51632"/>
                        <a:pt x="51632" y="30862"/>
                        <a:pt x="77155" y="30862"/>
                      </a:cubicBezTo>
                      <a:cubicBezTo>
                        <a:pt x="102678" y="30862"/>
                        <a:pt x="123448" y="51632"/>
                        <a:pt x="123448" y="77155"/>
                      </a:cubicBezTo>
                      <a:cubicBezTo>
                        <a:pt x="123448" y="102678"/>
                        <a:pt x="102678" y="123448"/>
                        <a:pt x="77155" y="123448"/>
                      </a:cubicBez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5" name="PPT世界-11-8"/>
                <p:cNvSpPr/>
                <p:nvPr/>
              </p:nvSpPr>
              <p:spPr>
                <a:xfrm>
                  <a:off x="7622633" y="2414926"/>
                  <a:ext cx="135310" cy="160681"/>
                </a:xfrm>
                <a:custGeom>
                  <a:avLst/>
                  <a:gdLst>
                    <a:gd name="connsiteX0" fmla="*/ 123448 w 246895"/>
                    <a:gd name="connsiteY0" fmla="*/ 0 h 293188"/>
                    <a:gd name="connsiteX1" fmla="*/ 0 w 246895"/>
                    <a:gd name="connsiteY1" fmla="*/ 123448 h 293188"/>
                    <a:gd name="connsiteX2" fmla="*/ 61724 w 246895"/>
                    <a:gd name="connsiteY2" fmla="*/ 225416 h 293188"/>
                    <a:gd name="connsiteX3" fmla="*/ 61724 w 246895"/>
                    <a:gd name="connsiteY3" fmla="*/ 293188 h 293188"/>
                    <a:gd name="connsiteX4" fmla="*/ 185172 w 246895"/>
                    <a:gd name="connsiteY4" fmla="*/ 293188 h 293188"/>
                    <a:gd name="connsiteX5" fmla="*/ 185172 w 246895"/>
                    <a:gd name="connsiteY5" fmla="*/ 225416 h 293188"/>
                    <a:gd name="connsiteX6" fmla="*/ 246896 w 246895"/>
                    <a:gd name="connsiteY6" fmla="*/ 123448 h 293188"/>
                    <a:gd name="connsiteX7" fmla="*/ 123448 w 246895"/>
                    <a:gd name="connsiteY7" fmla="*/ 0 h 293188"/>
                    <a:gd name="connsiteX8" fmla="*/ 92586 w 246895"/>
                    <a:gd name="connsiteY8" fmla="*/ 262326 h 293188"/>
                    <a:gd name="connsiteX9" fmla="*/ 92586 w 246895"/>
                    <a:gd name="connsiteY9" fmla="*/ 231465 h 293188"/>
                    <a:gd name="connsiteX10" fmla="*/ 154310 w 246895"/>
                    <a:gd name="connsiteY10" fmla="*/ 231465 h 293188"/>
                    <a:gd name="connsiteX11" fmla="*/ 154310 w 246895"/>
                    <a:gd name="connsiteY11" fmla="*/ 262326 h 293188"/>
                    <a:gd name="connsiteX12" fmla="*/ 108017 w 246895"/>
                    <a:gd name="connsiteY12" fmla="*/ 123448 h 293188"/>
                    <a:gd name="connsiteX13" fmla="*/ 123448 w 246895"/>
                    <a:gd name="connsiteY13" fmla="*/ 108017 h 293188"/>
                    <a:gd name="connsiteX14" fmla="*/ 138879 w 246895"/>
                    <a:gd name="connsiteY14" fmla="*/ 123448 h 293188"/>
                    <a:gd name="connsiteX15" fmla="*/ 123448 w 246895"/>
                    <a:gd name="connsiteY15" fmla="*/ 138879 h 293188"/>
                    <a:gd name="connsiteX16" fmla="*/ 108017 w 246895"/>
                    <a:gd name="connsiteY16" fmla="*/ 123448 h 293188"/>
                    <a:gd name="connsiteX17" fmla="*/ 165960 w 246895"/>
                    <a:gd name="connsiteY17" fmla="*/ 200603 h 293188"/>
                    <a:gd name="connsiteX18" fmla="*/ 138879 w 246895"/>
                    <a:gd name="connsiteY18" fmla="*/ 200603 h 293188"/>
                    <a:gd name="connsiteX19" fmla="*/ 138879 w 246895"/>
                    <a:gd name="connsiteY19" fmla="*/ 166901 h 293188"/>
                    <a:gd name="connsiteX20" fmla="*/ 169741 w 246895"/>
                    <a:gd name="connsiteY20" fmla="*/ 123448 h 293188"/>
                    <a:gd name="connsiteX21" fmla="*/ 123448 w 246895"/>
                    <a:gd name="connsiteY21" fmla="*/ 77155 h 293188"/>
                    <a:gd name="connsiteX22" fmla="*/ 77155 w 246895"/>
                    <a:gd name="connsiteY22" fmla="*/ 123448 h 293188"/>
                    <a:gd name="connsiteX23" fmla="*/ 108017 w 246895"/>
                    <a:gd name="connsiteY23" fmla="*/ 166901 h 293188"/>
                    <a:gd name="connsiteX24" fmla="*/ 108017 w 246895"/>
                    <a:gd name="connsiteY24" fmla="*/ 200603 h 293188"/>
                    <a:gd name="connsiteX25" fmla="*/ 80935 w 246895"/>
                    <a:gd name="connsiteY25" fmla="*/ 200603 h 293188"/>
                    <a:gd name="connsiteX26" fmla="*/ 30862 w 246895"/>
                    <a:gd name="connsiteY26" fmla="*/ 123448 h 293188"/>
                    <a:gd name="connsiteX27" fmla="*/ 123448 w 246895"/>
                    <a:gd name="connsiteY27" fmla="*/ 30862 h 293188"/>
                    <a:gd name="connsiteX28" fmla="*/ 216034 w 246895"/>
                    <a:gd name="connsiteY28" fmla="*/ 123448 h 293188"/>
                    <a:gd name="connsiteX29" fmla="*/ 165960 w 246895"/>
                    <a:gd name="connsiteY29" fmla="*/ 200603 h 29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6895" h="293188">
                      <a:moveTo>
                        <a:pt x="123448" y="0"/>
                      </a:moveTo>
                      <a:cubicBezTo>
                        <a:pt x="55382" y="0"/>
                        <a:pt x="0" y="55382"/>
                        <a:pt x="0" y="123448"/>
                      </a:cubicBezTo>
                      <a:cubicBezTo>
                        <a:pt x="0" y="166685"/>
                        <a:pt x="22344" y="203380"/>
                        <a:pt x="61724" y="225416"/>
                      </a:cubicBezTo>
                      <a:lnTo>
                        <a:pt x="61724" y="293188"/>
                      </a:lnTo>
                      <a:lnTo>
                        <a:pt x="185172" y="293188"/>
                      </a:lnTo>
                      <a:lnTo>
                        <a:pt x="185172" y="225416"/>
                      </a:lnTo>
                      <a:cubicBezTo>
                        <a:pt x="224551" y="203365"/>
                        <a:pt x="246896" y="166685"/>
                        <a:pt x="246896" y="123448"/>
                      </a:cubicBezTo>
                      <a:cubicBezTo>
                        <a:pt x="246896" y="55382"/>
                        <a:pt x="191514" y="0"/>
                        <a:pt x="123448" y="0"/>
                      </a:cubicBezTo>
                      <a:close/>
                      <a:moveTo>
                        <a:pt x="92586" y="262326"/>
                      </a:moveTo>
                      <a:lnTo>
                        <a:pt x="92586" y="231465"/>
                      </a:lnTo>
                      <a:lnTo>
                        <a:pt x="154310" y="231465"/>
                      </a:lnTo>
                      <a:lnTo>
                        <a:pt x="154310" y="262326"/>
                      </a:lnTo>
                      <a:close/>
                      <a:moveTo>
                        <a:pt x="108017" y="123448"/>
                      </a:moveTo>
                      <a:cubicBezTo>
                        <a:pt x="108017" y="114945"/>
                        <a:pt x="114930" y="108017"/>
                        <a:pt x="123448" y="108017"/>
                      </a:cubicBezTo>
                      <a:cubicBezTo>
                        <a:pt x="131966" y="108017"/>
                        <a:pt x="138879" y="114945"/>
                        <a:pt x="138879" y="123448"/>
                      </a:cubicBezTo>
                      <a:cubicBezTo>
                        <a:pt x="138879" y="131950"/>
                        <a:pt x="131966" y="138879"/>
                        <a:pt x="123448" y="138879"/>
                      </a:cubicBezTo>
                      <a:cubicBezTo>
                        <a:pt x="114930" y="138879"/>
                        <a:pt x="108017" y="131950"/>
                        <a:pt x="108017" y="123448"/>
                      </a:cubicBezTo>
                      <a:close/>
                      <a:moveTo>
                        <a:pt x="165960" y="200603"/>
                      </a:moveTo>
                      <a:lnTo>
                        <a:pt x="138879" y="200603"/>
                      </a:lnTo>
                      <a:lnTo>
                        <a:pt x="138879" y="166901"/>
                      </a:lnTo>
                      <a:cubicBezTo>
                        <a:pt x="156794" y="160513"/>
                        <a:pt x="169741" y="143539"/>
                        <a:pt x="169741" y="123448"/>
                      </a:cubicBezTo>
                      <a:cubicBezTo>
                        <a:pt x="169741" y="97925"/>
                        <a:pt x="148971" y="77155"/>
                        <a:pt x="123448" y="77155"/>
                      </a:cubicBezTo>
                      <a:cubicBezTo>
                        <a:pt x="97925" y="77155"/>
                        <a:pt x="77155" y="97925"/>
                        <a:pt x="77155" y="123448"/>
                      </a:cubicBezTo>
                      <a:cubicBezTo>
                        <a:pt x="77155" y="143539"/>
                        <a:pt x="90101" y="160513"/>
                        <a:pt x="108017" y="166901"/>
                      </a:cubicBezTo>
                      <a:lnTo>
                        <a:pt x="108017" y="200603"/>
                      </a:lnTo>
                      <a:lnTo>
                        <a:pt x="80935" y="200603"/>
                      </a:lnTo>
                      <a:cubicBezTo>
                        <a:pt x="60999" y="190464"/>
                        <a:pt x="30862" y="167889"/>
                        <a:pt x="30862" y="123448"/>
                      </a:cubicBezTo>
                      <a:cubicBezTo>
                        <a:pt x="30862" y="72387"/>
                        <a:pt x="72387" y="30862"/>
                        <a:pt x="123448" y="30862"/>
                      </a:cubicBezTo>
                      <a:cubicBezTo>
                        <a:pt x="174509" y="30862"/>
                        <a:pt x="216034" y="72387"/>
                        <a:pt x="216034" y="123448"/>
                      </a:cubicBezTo>
                      <a:cubicBezTo>
                        <a:pt x="216034" y="167889"/>
                        <a:pt x="185897" y="190464"/>
                        <a:pt x="165960" y="200603"/>
                      </a:cubicBez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6" name="PPT世界-11-9"/>
                <p:cNvSpPr/>
                <p:nvPr/>
              </p:nvSpPr>
              <p:spPr>
                <a:xfrm>
                  <a:off x="7292813" y="2448753"/>
                  <a:ext cx="118396" cy="118396"/>
                </a:xfrm>
                <a:custGeom>
                  <a:avLst/>
                  <a:gdLst>
                    <a:gd name="connsiteX0" fmla="*/ 0 w 216033"/>
                    <a:gd name="connsiteY0" fmla="*/ 216034 h 216033"/>
                    <a:gd name="connsiteX1" fmla="*/ 216034 w 216033"/>
                    <a:gd name="connsiteY1" fmla="*/ 216034 h 216033"/>
                    <a:gd name="connsiteX2" fmla="*/ 216034 w 216033"/>
                    <a:gd name="connsiteY2" fmla="*/ 0 h 216033"/>
                    <a:gd name="connsiteX3" fmla="*/ 0 w 216033"/>
                    <a:gd name="connsiteY3" fmla="*/ 0 h 216033"/>
                    <a:gd name="connsiteX4" fmla="*/ 123448 w 216033"/>
                    <a:gd name="connsiteY4" fmla="*/ 185172 h 216033"/>
                    <a:gd name="connsiteX5" fmla="*/ 92586 w 216033"/>
                    <a:gd name="connsiteY5" fmla="*/ 185172 h 216033"/>
                    <a:gd name="connsiteX6" fmla="*/ 92586 w 216033"/>
                    <a:gd name="connsiteY6" fmla="*/ 154310 h 216033"/>
                    <a:gd name="connsiteX7" fmla="*/ 123448 w 216033"/>
                    <a:gd name="connsiteY7" fmla="*/ 154310 h 216033"/>
                    <a:gd name="connsiteX8" fmla="*/ 92586 w 216033"/>
                    <a:gd name="connsiteY8" fmla="*/ 30862 h 216033"/>
                    <a:gd name="connsiteX9" fmla="*/ 123448 w 216033"/>
                    <a:gd name="connsiteY9" fmla="*/ 30862 h 216033"/>
                    <a:gd name="connsiteX10" fmla="*/ 123448 w 216033"/>
                    <a:gd name="connsiteY10" fmla="*/ 61724 h 216033"/>
                    <a:gd name="connsiteX11" fmla="*/ 92586 w 216033"/>
                    <a:gd name="connsiteY11" fmla="*/ 61724 h 216033"/>
                    <a:gd name="connsiteX12" fmla="*/ 30862 w 216033"/>
                    <a:gd name="connsiteY12" fmla="*/ 30862 h 216033"/>
                    <a:gd name="connsiteX13" fmla="*/ 61724 w 216033"/>
                    <a:gd name="connsiteY13" fmla="*/ 30862 h 216033"/>
                    <a:gd name="connsiteX14" fmla="*/ 61724 w 216033"/>
                    <a:gd name="connsiteY14" fmla="*/ 92586 h 216033"/>
                    <a:gd name="connsiteX15" fmla="*/ 154310 w 216033"/>
                    <a:gd name="connsiteY15" fmla="*/ 92586 h 216033"/>
                    <a:gd name="connsiteX16" fmla="*/ 154310 w 216033"/>
                    <a:gd name="connsiteY16" fmla="*/ 30862 h 216033"/>
                    <a:gd name="connsiteX17" fmla="*/ 185172 w 216033"/>
                    <a:gd name="connsiteY17" fmla="*/ 30862 h 216033"/>
                    <a:gd name="connsiteX18" fmla="*/ 185172 w 216033"/>
                    <a:gd name="connsiteY18" fmla="*/ 185172 h 216033"/>
                    <a:gd name="connsiteX19" fmla="*/ 154310 w 216033"/>
                    <a:gd name="connsiteY19" fmla="*/ 185172 h 216033"/>
                    <a:gd name="connsiteX20" fmla="*/ 154310 w 216033"/>
                    <a:gd name="connsiteY20" fmla="*/ 123448 h 216033"/>
                    <a:gd name="connsiteX21" fmla="*/ 61724 w 216033"/>
                    <a:gd name="connsiteY21" fmla="*/ 123448 h 216033"/>
                    <a:gd name="connsiteX22" fmla="*/ 61724 w 216033"/>
                    <a:gd name="connsiteY22" fmla="*/ 185172 h 216033"/>
                    <a:gd name="connsiteX23" fmla="*/ 30862 w 216033"/>
                    <a:gd name="connsiteY23" fmla="*/ 185172 h 21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6033" h="216033">
                      <a:moveTo>
                        <a:pt x="0" y="216034"/>
                      </a:moveTo>
                      <a:lnTo>
                        <a:pt x="216034" y="216034"/>
                      </a:lnTo>
                      <a:lnTo>
                        <a:pt x="216034" y="0"/>
                      </a:lnTo>
                      <a:lnTo>
                        <a:pt x="0" y="0"/>
                      </a:lnTo>
                      <a:close/>
                      <a:moveTo>
                        <a:pt x="123448" y="185172"/>
                      </a:moveTo>
                      <a:lnTo>
                        <a:pt x="92586" y="185172"/>
                      </a:lnTo>
                      <a:lnTo>
                        <a:pt x="92586" y="154310"/>
                      </a:lnTo>
                      <a:lnTo>
                        <a:pt x="123448" y="154310"/>
                      </a:lnTo>
                      <a:close/>
                      <a:moveTo>
                        <a:pt x="92586" y="30862"/>
                      </a:moveTo>
                      <a:lnTo>
                        <a:pt x="123448" y="30862"/>
                      </a:lnTo>
                      <a:lnTo>
                        <a:pt x="123448" y="61724"/>
                      </a:lnTo>
                      <a:lnTo>
                        <a:pt x="92586" y="61724"/>
                      </a:lnTo>
                      <a:close/>
                      <a:moveTo>
                        <a:pt x="30862" y="30862"/>
                      </a:moveTo>
                      <a:lnTo>
                        <a:pt x="61724" y="30862"/>
                      </a:lnTo>
                      <a:lnTo>
                        <a:pt x="61724" y="92586"/>
                      </a:lnTo>
                      <a:lnTo>
                        <a:pt x="154310" y="92586"/>
                      </a:lnTo>
                      <a:lnTo>
                        <a:pt x="154310" y="30862"/>
                      </a:lnTo>
                      <a:lnTo>
                        <a:pt x="185172" y="30862"/>
                      </a:lnTo>
                      <a:lnTo>
                        <a:pt x="185172" y="185172"/>
                      </a:lnTo>
                      <a:lnTo>
                        <a:pt x="154310" y="185172"/>
                      </a:lnTo>
                      <a:lnTo>
                        <a:pt x="154310" y="123448"/>
                      </a:lnTo>
                      <a:lnTo>
                        <a:pt x="61724" y="123448"/>
                      </a:lnTo>
                      <a:lnTo>
                        <a:pt x="61724" y="185172"/>
                      </a:lnTo>
                      <a:lnTo>
                        <a:pt x="30862" y="18517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grpSp>
        <p:nvGrpSpPr>
          <p:cNvPr id="77" name="PPT世界-12"/>
          <p:cNvGrpSpPr/>
          <p:nvPr/>
        </p:nvGrpSpPr>
        <p:grpSpPr>
          <a:xfrm>
            <a:off x="7335877" y="1945262"/>
            <a:ext cx="3714053" cy="1462217"/>
            <a:chOff x="7530414" y="2251537"/>
            <a:chExt cx="3714053" cy="1462217"/>
          </a:xfrm>
        </p:grpSpPr>
        <p:sp>
          <p:nvSpPr>
            <p:cNvPr id="78" name="PPT世界-12-1"/>
            <p:cNvSpPr/>
            <p:nvPr>
              <p:custDataLst>
                <p:tags r:id="rId3"/>
              </p:custDataLst>
            </p:nvPr>
          </p:nvSpPr>
          <p:spPr>
            <a:xfrm flipH="1">
              <a:off x="7530414" y="2491820"/>
              <a:ext cx="3348365" cy="1221934"/>
            </a:xfrm>
            <a:prstGeom prst="roundRect">
              <a:avLst>
                <a:gd name="adj" fmla="val 9391"/>
              </a:avLst>
            </a:prstGeom>
            <a:solidFill>
              <a:schemeClr val="bg1"/>
            </a:solidFill>
            <a:ln>
              <a:solidFill>
                <a:schemeClr val="accent3">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endParaRPr>
            </a:p>
          </p:txBody>
        </p:sp>
        <p:sp>
          <p:nvSpPr>
            <p:cNvPr id="79" name="PPT世界-12-2"/>
            <p:cNvSpPr txBox="1"/>
            <p:nvPr/>
          </p:nvSpPr>
          <p:spPr>
            <a:xfrm flipH="1">
              <a:off x="7905494" y="2682341"/>
              <a:ext cx="2226819" cy="276999"/>
            </a:xfrm>
            <a:prstGeom prst="rect">
              <a:avLst/>
            </a:prstGeom>
            <a:noFill/>
            <a:effectLst/>
          </p:spPr>
          <p:txBody>
            <a:bodyPr wrap="square" lIns="0" tIns="0" rIns="0" bIns="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80" name="PPT世界-12-3"/>
            <p:cNvSpPr txBox="1"/>
            <p:nvPr/>
          </p:nvSpPr>
          <p:spPr>
            <a:xfrm flipH="1">
              <a:off x="7864294" y="3020644"/>
              <a:ext cx="2268019" cy="481478"/>
            </a:xfrm>
            <a:prstGeom prst="rect">
              <a:avLst/>
            </a:prstGeom>
            <a:noFill/>
          </p:spPr>
          <p:txBody>
            <a:bodyPr wrap="square" lIns="0" tIns="0" rIns="0" bIns="0">
              <a:noAutofit/>
            </a:bodyPr>
            <a:lstStyle>
              <a:defPPr>
                <a:defRPr lang="zh-CN"/>
              </a:defPPr>
              <a:lvl1pPr algn="just" hangingPunct="0">
                <a:lnSpc>
                  <a:spcPct val="130000"/>
                </a:lnSpc>
                <a:defRPr sz="1400">
                  <a:solidFill>
                    <a:schemeClr val="tx1">
                      <a:lumMod val="85000"/>
                    </a:schemeClr>
                  </a:solidFill>
                  <a:latin typeface="+mj-ea"/>
                  <a:ea typeface="+mj-ea"/>
                  <a:cs typeface="+mn-ea"/>
                </a:defRPr>
              </a:lvl1pPr>
            </a:lstStyle>
            <a:p>
              <a:pPr marL="0" marR="0" lvl="0" indent="0" algn="r" defTabSz="914400" rtl="0" eaLnBrk="1" fontAlgn="auto" latinLnBrk="0" hangingPunct="0">
                <a:lnSpc>
                  <a:spcPct val="15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单击此处键入文本单击单击单击此处键入文本单击单击</a:t>
              </a:r>
              <a:endParaRPr kumimoji="0" lang="zh-CN" altLang="en-US" sz="11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Bold" panose="020B0800000000000000" pitchFamily="34" charset="-122"/>
                <a:cs typeface="+mn-ea"/>
                <a:sym typeface="+mn-lt"/>
              </a:endParaRPr>
            </a:p>
          </p:txBody>
        </p:sp>
        <p:grpSp>
          <p:nvGrpSpPr>
            <p:cNvPr id="81" name="组合 80"/>
            <p:cNvGrpSpPr/>
            <p:nvPr/>
          </p:nvGrpSpPr>
          <p:grpSpPr>
            <a:xfrm>
              <a:off x="10279843" y="2251537"/>
              <a:ext cx="964624" cy="964624"/>
              <a:chOff x="9793649" y="2220930"/>
              <a:chExt cx="964624" cy="964624"/>
            </a:xfrm>
          </p:grpSpPr>
          <p:sp>
            <p:nvSpPr>
              <p:cNvPr id="82" name="PPT世界-12-4"/>
              <p:cNvSpPr/>
              <p:nvPr/>
            </p:nvSpPr>
            <p:spPr>
              <a:xfrm>
                <a:off x="9793649" y="2220930"/>
                <a:ext cx="964624" cy="964624"/>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83" name="组合 82"/>
              <p:cNvGrpSpPr/>
              <p:nvPr/>
            </p:nvGrpSpPr>
            <p:grpSpPr>
              <a:xfrm>
                <a:off x="10013797" y="2441078"/>
                <a:ext cx="524328" cy="524328"/>
                <a:chOff x="10136351" y="1595616"/>
                <a:chExt cx="524328" cy="524328"/>
              </a:xfrm>
            </p:grpSpPr>
            <p:sp>
              <p:nvSpPr>
                <p:cNvPr id="84" name="PPT世界-12-5"/>
                <p:cNvSpPr/>
                <p:nvPr/>
              </p:nvSpPr>
              <p:spPr>
                <a:xfrm>
                  <a:off x="10139582" y="1595616"/>
                  <a:ext cx="517867" cy="524328"/>
                </a:xfrm>
                <a:custGeom>
                  <a:avLst/>
                  <a:gdLst>
                    <a:gd name="connsiteX0" fmla="*/ 867776 w 944930"/>
                    <a:gd name="connsiteY0" fmla="*/ 555515 h 956720"/>
                    <a:gd name="connsiteX1" fmla="*/ 750223 w 944930"/>
                    <a:gd name="connsiteY1" fmla="*/ 555515 h 956720"/>
                    <a:gd name="connsiteX2" fmla="*/ 750223 w 944930"/>
                    <a:gd name="connsiteY2" fmla="*/ 466139 h 956720"/>
                    <a:gd name="connsiteX3" fmla="*/ 709562 w 944930"/>
                    <a:gd name="connsiteY3" fmla="*/ 456572 h 956720"/>
                    <a:gd name="connsiteX4" fmla="*/ 688252 w 944930"/>
                    <a:gd name="connsiteY4" fmla="*/ 405156 h 956720"/>
                    <a:gd name="connsiteX5" fmla="*/ 710241 w 944930"/>
                    <a:gd name="connsiteY5" fmla="*/ 369633 h 956720"/>
                    <a:gd name="connsiteX6" fmla="*/ 675167 w 944930"/>
                    <a:gd name="connsiteY6" fmla="*/ 334559 h 956720"/>
                    <a:gd name="connsiteX7" fmla="*/ 757290 w 944930"/>
                    <a:gd name="connsiteY7" fmla="*/ 231897 h 956720"/>
                    <a:gd name="connsiteX8" fmla="*/ 811947 w 944930"/>
                    <a:gd name="connsiteY8" fmla="*/ 246896 h 956720"/>
                    <a:gd name="connsiteX9" fmla="*/ 919964 w 944930"/>
                    <a:gd name="connsiteY9" fmla="*/ 138879 h 956720"/>
                    <a:gd name="connsiteX10" fmla="*/ 811947 w 944930"/>
                    <a:gd name="connsiteY10" fmla="*/ 30862 h 956720"/>
                    <a:gd name="connsiteX11" fmla="*/ 706275 w 944930"/>
                    <a:gd name="connsiteY11" fmla="*/ 116596 h 956720"/>
                    <a:gd name="connsiteX12" fmla="*/ 441171 w 944930"/>
                    <a:gd name="connsiteY12" fmla="*/ 99499 h 956720"/>
                    <a:gd name="connsiteX13" fmla="*/ 333587 w 944930"/>
                    <a:gd name="connsiteY13" fmla="*/ 0 h 956720"/>
                    <a:gd name="connsiteX14" fmla="*/ 225570 w 944930"/>
                    <a:gd name="connsiteY14" fmla="*/ 108017 h 956720"/>
                    <a:gd name="connsiteX15" fmla="*/ 333587 w 944930"/>
                    <a:gd name="connsiteY15" fmla="*/ 216034 h 956720"/>
                    <a:gd name="connsiteX16" fmla="*/ 439258 w 944930"/>
                    <a:gd name="connsiteY16" fmla="*/ 130299 h 956720"/>
                    <a:gd name="connsiteX17" fmla="*/ 704362 w 944930"/>
                    <a:gd name="connsiteY17" fmla="*/ 147397 h 956720"/>
                    <a:gd name="connsiteX18" fmla="*/ 733218 w 944930"/>
                    <a:gd name="connsiteY18" fmla="*/ 212592 h 956720"/>
                    <a:gd name="connsiteX19" fmla="*/ 653224 w 944930"/>
                    <a:gd name="connsiteY19" fmla="*/ 312601 h 956720"/>
                    <a:gd name="connsiteX20" fmla="*/ 627500 w 944930"/>
                    <a:gd name="connsiteY20" fmla="*/ 286877 h 956720"/>
                    <a:gd name="connsiteX21" fmla="*/ 591978 w 944930"/>
                    <a:gd name="connsiteY21" fmla="*/ 308866 h 956720"/>
                    <a:gd name="connsiteX22" fmla="*/ 540562 w 944930"/>
                    <a:gd name="connsiteY22" fmla="*/ 287541 h 956720"/>
                    <a:gd name="connsiteX23" fmla="*/ 530980 w 944930"/>
                    <a:gd name="connsiteY23" fmla="*/ 246896 h 956720"/>
                    <a:gd name="connsiteX24" fmla="*/ 413951 w 944930"/>
                    <a:gd name="connsiteY24" fmla="*/ 246896 h 956720"/>
                    <a:gd name="connsiteX25" fmla="*/ 404384 w 944930"/>
                    <a:gd name="connsiteY25" fmla="*/ 287541 h 956720"/>
                    <a:gd name="connsiteX26" fmla="*/ 352968 w 944930"/>
                    <a:gd name="connsiteY26" fmla="*/ 308866 h 956720"/>
                    <a:gd name="connsiteX27" fmla="*/ 317446 w 944930"/>
                    <a:gd name="connsiteY27" fmla="*/ 286877 h 956720"/>
                    <a:gd name="connsiteX28" fmla="*/ 234690 w 944930"/>
                    <a:gd name="connsiteY28" fmla="*/ 369633 h 956720"/>
                    <a:gd name="connsiteX29" fmla="*/ 256679 w 944930"/>
                    <a:gd name="connsiteY29" fmla="*/ 405156 h 956720"/>
                    <a:gd name="connsiteX30" fmla="*/ 235353 w 944930"/>
                    <a:gd name="connsiteY30" fmla="*/ 456572 h 956720"/>
                    <a:gd name="connsiteX31" fmla="*/ 194708 w 944930"/>
                    <a:gd name="connsiteY31" fmla="*/ 466139 h 956720"/>
                    <a:gd name="connsiteX32" fmla="*/ 194708 w 944930"/>
                    <a:gd name="connsiteY32" fmla="*/ 555515 h 956720"/>
                    <a:gd name="connsiteX33" fmla="*/ 77155 w 944930"/>
                    <a:gd name="connsiteY33" fmla="*/ 555515 h 956720"/>
                    <a:gd name="connsiteX34" fmla="*/ 0 w 944930"/>
                    <a:gd name="connsiteY34" fmla="*/ 709825 h 956720"/>
                    <a:gd name="connsiteX35" fmla="*/ 71260 w 944930"/>
                    <a:gd name="connsiteY35" fmla="*/ 709825 h 956720"/>
                    <a:gd name="connsiteX36" fmla="*/ 71260 w 944930"/>
                    <a:gd name="connsiteY36" fmla="*/ 956720 h 956720"/>
                    <a:gd name="connsiteX37" fmla="*/ 873671 w 944930"/>
                    <a:gd name="connsiteY37" fmla="*/ 956720 h 956720"/>
                    <a:gd name="connsiteX38" fmla="*/ 873671 w 944930"/>
                    <a:gd name="connsiteY38" fmla="*/ 709825 h 956720"/>
                    <a:gd name="connsiteX39" fmla="*/ 944931 w 944930"/>
                    <a:gd name="connsiteY39" fmla="*/ 709825 h 956720"/>
                    <a:gd name="connsiteX40" fmla="*/ 811947 w 944930"/>
                    <a:gd name="connsiteY40" fmla="*/ 61724 h 956720"/>
                    <a:gd name="connsiteX41" fmla="*/ 889102 w 944930"/>
                    <a:gd name="connsiteY41" fmla="*/ 138879 h 956720"/>
                    <a:gd name="connsiteX42" fmla="*/ 811947 w 944930"/>
                    <a:gd name="connsiteY42" fmla="*/ 216034 h 956720"/>
                    <a:gd name="connsiteX43" fmla="*/ 734792 w 944930"/>
                    <a:gd name="connsiteY43" fmla="*/ 138879 h 956720"/>
                    <a:gd name="connsiteX44" fmla="*/ 811947 w 944930"/>
                    <a:gd name="connsiteY44" fmla="*/ 61724 h 956720"/>
                    <a:gd name="connsiteX45" fmla="*/ 333587 w 944930"/>
                    <a:gd name="connsiteY45" fmla="*/ 185172 h 956720"/>
                    <a:gd name="connsiteX46" fmla="*/ 256432 w 944930"/>
                    <a:gd name="connsiteY46" fmla="*/ 108017 h 956720"/>
                    <a:gd name="connsiteX47" fmla="*/ 333587 w 944930"/>
                    <a:gd name="connsiteY47" fmla="*/ 30862 h 956720"/>
                    <a:gd name="connsiteX48" fmla="*/ 410742 w 944930"/>
                    <a:gd name="connsiteY48" fmla="*/ 108017 h 956720"/>
                    <a:gd name="connsiteX49" fmla="*/ 333587 w 944930"/>
                    <a:gd name="connsiteY49" fmla="*/ 185172 h 956720"/>
                    <a:gd name="connsiteX50" fmla="*/ 894996 w 944930"/>
                    <a:gd name="connsiteY50" fmla="*/ 678963 h 956720"/>
                    <a:gd name="connsiteX51" fmla="*/ 574588 w 944930"/>
                    <a:gd name="connsiteY51" fmla="*/ 678963 h 956720"/>
                    <a:gd name="connsiteX52" fmla="*/ 528295 w 944930"/>
                    <a:gd name="connsiteY52" fmla="*/ 586377 h 956720"/>
                    <a:gd name="connsiteX53" fmla="*/ 848703 w 944930"/>
                    <a:gd name="connsiteY53" fmla="*/ 586377 h 956720"/>
                    <a:gd name="connsiteX54" fmla="*/ 419182 w 944930"/>
                    <a:gd name="connsiteY54" fmla="*/ 555515 h 956720"/>
                    <a:gd name="connsiteX55" fmla="*/ 410742 w 944930"/>
                    <a:gd name="connsiteY55" fmla="*/ 524653 h 956720"/>
                    <a:gd name="connsiteX56" fmla="*/ 472465 w 944930"/>
                    <a:gd name="connsiteY56" fmla="*/ 462929 h 956720"/>
                    <a:gd name="connsiteX57" fmla="*/ 534189 w 944930"/>
                    <a:gd name="connsiteY57" fmla="*/ 524653 h 956720"/>
                    <a:gd name="connsiteX58" fmla="*/ 525764 w 944930"/>
                    <a:gd name="connsiteY58" fmla="*/ 555515 h 956720"/>
                    <a:gd name="connsiteX59" fmla="*/ 321612 w 944930"/>
                    <a:gd name="connsiteY59" fmla="*/ 555515 h 956720"/>
                    <a:gd name="connsiteX60" fmla="*/ 318156 w 944930"/>
                    <a:gd name="connsiteY60" fmla="*/ 524653 h 956720"/>
                    <a:gd name="connsiteX61" fmla="*/ 472465 w 944930"/>
                    <a:gd name="connsiteY61" fmla="*/ 370343 h 956720"/>
                    <a:gd name="connsiteX62" fmla="*/ 626775 w 944930"/>
                    <a:gd name="connsiteY62" fmla="*/ 524653 h 956720"/>
                    <a:gd name="connsiteX63" fmla="*/ 623319 w 944930"/>
                    <a:gd name="connsiteY63" fmla="*/ 555515 h 956720"/>
                    <a:gd name="connsiteX64" fmla="*/ 559681 w 944930"/>
                    <a:gd name="connsiteY64" fmla="*/ 555515 h 956720"/>
                    <a:gd name="connsiteX65" fmla="*/ 565051 w 944930"/>
                    <a:gd name="connsiteY65" fmla="*/ 524653 h 956720"/>
                    <a:gd name="connsiteX66" fmla="*/ 472465 w 944930"/>
                    <a:gd name="connsiteY66" fmla="*/ 432067 h 956720"/>
                    <a:gd name="connsiteX67" fmla="*/ 379880 w 944930"/>
                    <a:gd name="connsiteY67" fmla="*/ 524653 h 956720"/>
                    <a:gd name="connsiteX68" fmla="*/ 385265 w 944930"/>
                    <a:gd name="connsiteY68" fmla="*/ 555515 h 956720"/>
                    <a:gd name="connsiteX69" fmla="*/ 225570 w 944930"/>
                    <a:gd name="connsiteY69" fmla="*/ 490581 h 956720"/>
                    <a:gd name="connsiteX70" fmla="*/ 260629 w 944930"/>
                    <a:gd name="connsiteY70" fmla="*/ 482326 h 956720"/>
                    <a:gd name="connsiteX71" fmla="*/ 262882 w 944930"/>
                    <a:gd name="connsiteY71" fmla="*/ 473144 h 956720"/>
                    <a:gd name="connsiteX72" fmla="*/ 287865 w 944930"/>
                    <a:gd name="connsiteY72" fmla="*/ 412902 h 956720"/>
                    <a:gd name="connsiteX73" fmla="*/ 292772 w 944930"/>
                    <a:gd name="connsiteY73" fmla="*/ 404816 h 956720"/>
                    <a:gd name="connsiteX74" fmla="*/ 273807 w 944930"/>
                    <a:gd name="connsiteY74" fmla="*/ 374170 h 956720"/>
                    <a:gd name="connsiteX75" fmla="*/ 321998 w 944930"/>
                    <a:gd name="connsiteY75" fmla="*/ 325979 h 956720"/>
                    <a:gd name="connsiteX76" fmla="*/ 352644 w 944930"/>
                    <a:gd name="connsiteY76" fmla="*/ 344944 h 956720"/>
                    <a:gd name="connsiteX77" fmla="*/ 360730 w 944930"/>
                    <a:gd name="connsiteY77" fmla="*/ 340037 h 956720"/>
                    <a:gd name="connsiteX78" fmla="*/ 420972 w 944930"/>
                    <a:gd name="connsiteY78" fmla="*/ 315054 h 956720"/>
                    <a:gd name="connsiteX79" fmla="*/ 430154 w 944930"/>
                    <a:gd name="connsiteY79" fmla="*/ 312801 h 956720"/>
                    <a:gd name="connsiteX80" fmla="*/ 438394 w 944930"/>
                    <a:gd name="connsiteY80" fmla="*/ 277757 h 956720"/>
                    <a:gd name="connsiteX81" fmla="*/ 506537 w 944930"/>
                    <a:gd name="connsiteY81" fmla="*/ 277757 h 956720"/>
                    <a:gd name="connsiteX82" fmla="*/ 514793 w 944930"/>
                    <a:gd name="connsiteY82" fmla="*/ 312817 h 956720"/>
                    <a:gd name="connsiteX83" fmla="*/ 523974 w 944930"/>
                    <a:gd name="connsiteY83" fmla="*/ 315070 h 956720"/>
                    <a:gd name="connsiteX84" fmla="*/ 584217 w 944930"/>
                    <a:gd name="connsiteY84" fmla="*/ 340052 h 956720"/>
                    <a:gd name="connsiteX85" fmla="*/ 592302 w 944930"/>
                    <a:gd name="connsiteY85" fmla="*/ 344959 h 956720"/>
                    <a:gd name="connsiteX86" fmla="*/ 622948 w 944930"/>
                    <a:gd name="connsiteY86" fmla="*/ 325995 h 956720"/>
                    <a:gd name="connsiteX87" fmla="*/ 671139 w 944930"/>
                    <a:gd name="connsiteY87" fmla="*/ 374186 h 956720"/>
                    <a:gd name="connsiteX88" fmla="*/ 652174 w 944930"/>
                    <a:gd name="connsiteY88" fmla="*/ 404831 h 956720"/>
                    <a:gd name="connsiteX89" fmla="*/ 657082 w 944930"/>
                    <a:gd name="connsiteY89" fmla="*/ 412917 h 956720"/>
                    <a:gd name="connsiteX90" fmla="*/ 682064 w 944930"/>
                    <a:gd name="connsiteY90" fmla="*/ 473160 h 956720"/>
                    <a:gd name="connsiteX91" fmla="*/ 684317 w 944930"/>
                    <a:gd name="connsiteY91" fmla="*/ 482341 h 956720"/>
                    <a:gd name="connsiteX92" fmla="*/ 719361 w 944930"/>
                    <a:gd name="connsiteY92" fmla="*/ 490581 h 956720"/>
                    <a:gd name="connsiteX93" fmla="*/ 719361 w 944930"/>
                    <a:gd name="connsiteY93" fmla="*/ 555515 h 956720"/>
                    <a:gd name="connsiteX94" fmla="*/ 654967 w 944930"/>
                    <a:gd name="connsiteY94" fmla="*/ 555515 h 956720"/>
                    <a:gd name="connsiteX95" fmla="*/ 657637 w 944930"/>
                    <a:gd name="connsiteY95" fmla="*/ 524653 h 956720"/>
                    <a:gd name="connsiteX96" fmla="*/ 472465 w 944930"/>
                    <a:gd name="connsiteY96" fmla="*/ 339481 h 956720"/>
                    <a:gd name="connsiteX97" fmla="*/ 287294 w 944930"/>
                    <a:gd name="connsiteY97" fmla="*/ 524653 h 956720"/>
                    <a:gd name="connsiteX98" fmla="*/ 289963 w 944930"/>
                    <a:gd name="connsiteY98" fmla="*/ 555515 h 956720"/>
                    <a:gd name="connsiteX99" fmla="*/ 225570 w 944930"/>
                    <a:gd name="connsiteY99" fmla="*/ 555515 h 956720"/>
                    <a:gd name="connsiteX100" fmla="*/ 96228 w 944930"/>
                    <a:gd name="connsiteY100" fmla="*/ 586377 h 956720"/>
                    <a:gd name="connsiteX101" fmla="*/ 447498 w 944930"/>
                    <a:gd name="connsiteY101" fmla="*/ 586377 h 956720"/>
                    <a:gd name="connsiteX102" fmla="*/ 401205 w 944930"/>
                    <a:gd name="connsiteY102" fmla="*/ 678963 h 956720"/>
                    <a:gd name="connsiteX103" fmla="*/ 49935 w 944930"/>
                    <a:gd name="connsiteY103" fmla="*/ 678963 h 956720"/>
                    <a:gd name="connsiteX104" fmla="*/ 102122 w 944930"/>
                    <a:gd name="connsiteY104" fmla="*/ 709825 h 956720"/>
                    <a:gd name="connsiteX105" fmla="*/ 420278 w 944930"/>
                    <a:gd name="connsiteY105" fmla="*/ 709825 h 956720"/>
                    <a:gd name="connsiteX106" fmla="*/ 472465 w 944930"/>
                    <a:gd name="connsiteY106" fmla="*/ 605450 h 956720"/>
                    <a:gd name="connsiteX107" fmla="*/ 472465 w 944930"/>
                    <a:gd name="connsiteY107" fmla="*/ 925858 h 956720"/>
                    <a:gd name="connsiteX108" fmla="*/ 102122 w 944930"/>
                    <a:gd name="connsiteY108" fmla="*/ 925858 h 956720"/>
                    <a:gd name="connsiteX109" fmla="*/ 842809 w 944930"/>
                    <a:gd name="connsiteY109" fmla="*/ 925858 h 956720"/>
                    <a:gd name="connsiteX110" fmla="*/ 503327 w 944930"/>
                    <a:gd name="connsiteY110" fmla="*/ 925858 h 956720"/>
                    <a:gd name="connsiteX111" fmla="*/ 503327 w 944930"/>
                    <a:gd name="connsiteY111" fmla="*/ 605450 h 956720"/>
                    <a:gd name="connsiteX112" fmla="*/ 555515 w 944930"/>
                    <a:gd name="connsiteY112" fmla="*/ 709825 h 956720"/>
                    <a:gd name="connsiteX113" fmla="*/ 842809 w 944930"/>
                    <a:gd name="connsiteY113" fmla="*/ 709825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944930" h="956720">
                      <a:moveTo>
                        <a:pt x="867776" y="555515"/>
                      </a:moveTo>
                      <a:lnTo>
                        <a:pt x="750223" y="555515"/>
                      </a:lnTo>
                      <a:lnTo>
                        <a:pt x="750223" y="466139"/>
                      </a:lnTo>
                      <a:lnTo>
                        <a:pt x="709562" y="456572"/>
                      </a:lnTo>
                      <a:cubicBezTo>
                        <a:pt x="704424" y="438672"/>
                        <a:pt x="697295" y="421451"/>
                        <a:pt x="688252" y="405156"/>
                      </a:cubicBezTo>
                      <a:lnTo>
                        <a:pt x="710241" y="369633"/>
                      </a:lnTo>
                      <a:lnTo>
                        <a:pt x="675167" y="334559"/>
                      </a:lnTo>
                      <a:lnTo>
                        <a:pt x="757290" y="231897"/>
                      </a:lnTo>
                      <a:cubicBezTo>
                        <a:pt x="773354" y="241356"/>
                        <a:pt x="791995" y="246896"/>
                        <a:pt x="811947" y="246896"/>
                      </a:cubicBezTo>
                      <a:cubicBezTo>
                        <a:pt x="871510" y="246896"/>
                        <a:pt x="919964" y="198442"/>
                        <a:pt x="919964" y="138879"/>
                      </a:cubicBezTo>
                      <a:cubicBezTo>
                        <a:pt x="919964" y="79315"/>
                        <a:pt x="871510" y="30862"/>
                        <a:pt x="811947" y="30862"/>
                      </a:cubicBezTo>
                      <a:cubicBezTo>
                        <a:pt x="760022" y="30862"/>
                        <a:pt x="716568" y="67696"/>
                        <a:pt x="706275" y="116596"/>
                      </a:cubicBezTo>
                      <a:lnTo>
                        <a:pt x="441171" y="99499"/>
                      </a:lnTo>
                      <a:cubicBezTo>
                        <a:pt x="436804" y="43917"/>
                        <a:pt x="390265" y="0"/>
                        <a:pt x="333587" y="0"/>
                      </a:cubicBezTo>
                      <a:cubicBezTo>
                        <a:pt x="274023" y="0"/>
                        <a:pt x="225570" y="48453"/>
                        <a:pt x="225570" y="108017"/>
                      </a:cubicBezTo>
                      <a:cubicBezTo>
                        <a:pt x="225570" y="167580"/>
                        <a:pt x="274023" y="216034"/>
                        <a:pt x="333587" y="216034"/>
                      </a:cubicBezTo>
                      <a:cubicBezTo>
                        <a:pt x="385512" y="216034"/>
                        <a:pt x="428966" y="179200"/>
                        <a:pt x="439258" y="130299"/>
                      </a:cubicBezTo>
                      <a:lnTo>
                        <a:pt x="704362" y="147397"/>
                      </a:lnTo>
                      <a:cubicBezTo>
                        <a:pt x="706337" y="172534"/>
                        <a:pt x="716938" y="195217"/>
                        <a:pt x="733218" y="212592"/>
                      </a:cubicBezTo>
                      <a:lnTo>
                        <a:pt x="653224" y="312601"/>
                      </a:lnTo>
                      <a:lnTo>
                        <a:pt x="627500" y="286877"/>
                      </a:lnTo>
                      <a:lnTo>
                        <a:pt x="591978" y="308866"/>
                      </a:lnTo>
                      <a:cubicBezTo>
                        <a:pt x="575683" y="299824"/>
                        <a:pt x="558462" y="292679"/>
                        <a:pt x="540562" y="287541"/>
                      </a:cubicBezTo>
                      <a:lnTo>
                        <a:pt x="530980" y="246896"/>
                      </a:lnTo>
                      <a:lnTo>
                        <a:pt x="413951" y="246896"/>
                      </a:lnTo>
                      <a:lnTo>
                        <a:pt x="404384" y="287541"/>
                      </a:lnTo>
                      <a:cubicBezTo>
                        <a:pt x="386484" y="292679"/>
                        <a:pt x="369263" y="299808"/>
                        <a:pt x="352968" y="308866"/>
                      </a:cubicBezTo>
                      <a:lnTo>
                        <a:pt x="317446" y="286877"/>
                      </a:lnTo>
                      <a:lnTo>
                        <a:pt x="234690" y="369633"/>
                      </a:lnTo>
                      <a:lnTo>
                        <a:pt x="256679" y="405156"/>
                      </a:lnTo>
                      <a:cubicBezTo>
                        <a:pt x="247636" y="421451"/>
                        <a:pt x="240492" y="438672"/>
                        <a:pt x="235353" y="456572"/>
                      </a:cubicBezTo>
                      <a:lnTo>
                        <a:pt x="194708" y="466139"/>
                      </a:lnTo>
                      <a:lnTo>
                        <a:pt x="194708" y="555515"/>
                      </a:lnTo>
                      <a:lnTo>
                        <a:pt x="77155" y="555515"/>
                      </a:lnTo>
                      <a:lnTo>
                        <a:pt x="0" y="709825"/>
                      </a:lnTo>
                      <a:lnTo>
                        <a:pt x="71260" y="709825"/>
                      </a:lnTo>
                      <a:lnTo>
                        <a:pt x="71260" y="956720"/>
                      </a:lnTo>
                      <a:lnTo>
                        <a:pt x="873671" y="956720"/>
                      </a:lnTo>
                      <a:lnTo>
                        <a:pt x="873671" y="709825"/>
                      </a:lnTo>
                      <a:lnTo>
                        <a:pt x="944931" y="709825"/>
                      </a:lnTo>
                      <a:close/>
                      <a:moveTo>
                        <a:pt x="811947" y="61724"/>
                      </a:moveTo>
                      <a:cubicBezTo>
                        <a:pt x="854490" y="61724"/>
                        <a:pt x="889102" y="96336"/>
                        <a:pt x="889102" y="138879"/>
                      </a:cubicBezTo>
                      <a:cubicBezTo>
                        <a:pt x="889102" y="181422"/>
                        <a:pt x="854490" y="216034"/>
                        <a:pt x="811947" y="216034"/>
                      </a:cubicBezTo>
                      <a:cubicBezTo>
                        <a:pt x="769404" y="216034"/>
                        <a:pt x="734792" y="181422"/>
                        <a:pt x="734792" y="138879"/>
                      </a:cubicBezTo>
                      <a:cubicBezTo>
                        <a:pt x="734792" y="96336"/>
                        <a:pt x="769404" y="61724"/>
                        <a:pt x="811947" y="61724"/>
                      </a:cubicBezTo>
                      <a:close/>
                      <a:moveTo>
                        <a:pt x="333587" y="185172"/>
                      </a:moveTo>
                      <a:cubicBezTo>
                        <a:pt x="291044" y="185172"/>
                        <a:pt x="256432" y="150560"/>
                        <a:pt x="256432" y="108017"/>
                      </a:cubicBezTo>
                      <a:cubicBezTo>
                        <a:pt x="256432" y="65474"/>
                        <a:pt x="291044" y="30862"/>
                        <a:pt x="333587" y="30862"/>
                      </a:cubicBezTo>
                      <a:cubicBezTo>
                        <a:pt x="376130" y="30862"/>
                        <a:pt x="410742" y="65474"/>
                        <a:pt x="410742" y="108017"/>
                      </a:cubicBezTo>
                      <a:cubicBezTo>
                        <a:pt x="410742" y="150560"/>
                        <a:pt x="376130" y="185172"/>
                        <a:pt x="333587" y="185172"/>
                      </a:cubicBezTo>
                      <a:close/>
                      <a:moveTo>
                        <a:pt x="894996" y="678963"/>
                      </a:moveTo>
                      <a:lnTo>
                        <a:pt x="574588" y="678963"/>
                      </a:lnTo>
                      <a:lnTo>
                        <a:pt x="528295" y="586377"/>
                      </a:lnTo>
                      <a:lnTo>
                        <a:pt x="848703" y="586377"/>
                      </a:lnTo>
                      <a:close/>
                      <a:moveTo>
                        <a:pt x="419182" y="555515"/>
                      </a:moveTo>
                      <a:cubicBezTo>
                        <a:pt x="413735" y="546164"/>
                        <a:pt x="410742" y="535655"/>
                        <a:pt x="410742" y="524653"/>
                      </a:cubicBezTo>
                      <a:cubicBezTo>
                        <a:pt x="410742" y="490612"/>
                        <a:pt x="438425" y="462929"/>
                        <a:pt x="472465" y="462929"/>
                      </a:cubicBezTo>
                      <a:cubicBezTo>
                        <a:pt x="506506" y="462929"/>
                        <a:pt x="534189" y="490612"/>
                        <a:pt x="534189" y="524653"/>
                      </a:cubicBezTo>
                      <a:cubicBezTo>
                        <a:pt x="534189" y="535671"/>
                        <a:pt x="531196" y="546148"/>
                        <a:pt x="525764" y="555515"/>
                      </a:cubicBezTo>
                      <a:close/>
                      <a:moveTo>
                        <a:pt x="321612" y="555515"/>
                      </a:moveTo>
                      <a:cubicBezTo>
                        <a:pt x="319560" y="545377"/>
                        <a:pt x="318156" y="535084"/>
                        <a:pt x="318156" y="524653"/>
                      </a:cubicBezTo>
                      <a:cubicBezTo>
                        <a:pt x="318156" y="439567"/>
                        <a:pt x="387379" y="370343"/>
                        <a:pt x="472465" y="370343"/>
                      </a:cubicBezTo>
                      <a:cubicBezTo>
                        <a:pt x="557552" y="370343"/>
                        <a:pt x="626775" y="439567"/>
                        <a:pt x="626775" y="524653"/>
                      </a:cubicBezTo>
                      <a:cubicBezTo>
                        <a:pt x="626775" y="535100"/>
                        <a:pt x="625371" y="545377"/>
                        <a:pt x="623319" y="555515"/>
                      </a:cubicBezTo>
                      <a:lnTo>
                        <a:pt x="559681" y="555515"/>
                      </a:lnTo>
                      <a:cubicBezTo>
                        <a:pt x="563153" y="545701"/>
                        <a:pt x="565051" y="535331"/>
                        <a:pt x="565051" y="524653"/>
                      </a:cubicBezTo>
                      <a:cubicBezTo>
                        <a:pt x="565051" y="473592"/>
                        <a:pt x="523526" y="432067"/>
                        <a:pt x="472465" y="432067"/>
                      </a:cubicBezTo>
                      <a:cubicBezTo>
                        <a:pt x="421404" y="432067"/>
                        <a:pt x="379880" y="473592"/>
                        <a:pt x="379880" y="524653"/>
                      </a:cubicBezTo>
                      <a:cubicBezTo>
                        <a:pt x="379880" y="535331"/>
                        <a:pt x="381778" y="545701"/>
                        <a:pt x="385265" y="555515"/>
                      </a:cubicBezTo>
                      <a:close/>
                      <a:moveTo>
                        <a:pt x="225570" y="490581"/>
                      </a:moveTo>
                      <a:lnTo>
                        <a:pt x="260629" y="482326"/>
                      </a:lnTo>
                      <a:lnTo>
                        <a:pt x="262882" y="473144"/>
                      </a:lnTo>
                      <a:cubicBezTo>
                        <a:pt x="268082" y="451911"/>
                        <a:pt x="276492" y="431650"/>
                        <a:pt x="287865" y="412902"/>
                      </a:cubicBezTo>
                      <a:lnTo>
                        <a:pt x="292772" y="404816"/>
                      </a:lnTo>
                      <a:lnTo>
                        <a:pt x="273807" y="374170"/>
                      </a:lnTo>
                      <a:lnTo>
                        <a:pt x="321998" y="325979"/>
                      </a:lnTo>
                      <a:lnTo>
                        <a:pt x="352644" y="344944"/>
                      </a:lnTo>
                      <a:lnTo>
                        <a:pt x="360730" y="340037"/>
                      </a:lnTo>
                      <a:cubicBezTo>
                        <a:pt x="379463" y="328664"/>
                        <a:pt x="399739" y="320270"/>
                        <a:pt x="420972" y="315054"/>
                      </a:cubicBezTo>
                      <a:lnTo>
                        <a:pt x="430154" y="312801"/>
                      </a:lnTo>
                      <a:lnTo>
                        <a:pt x="438394" y="277757"/>
                      </a:lnTo>
                      <a:lnTo>
                        <a:pt x="506537" y="277757"/>
                      </a:lnTo>
                      <a:lnTo>
                        <a:pt x="514793" y="312817"/>
                      </a:lnTo>
                      <a:lnTo>
                        <a:pt x="523974" y="315070"/>
                      </a:lnTo>
                      <a:cubicBezTo>
                        <a:pt x="545207" y="320270"/>
                        <a:pt x="565468" y="328680"/>
                        <a:pt x="584217" y="340052"/>
                      </a:cubicBezTo>
                      <a:lnTo>
                        <a:pt x="592302" y="344959"/>
                      </a:lnTo>
                      <a:lnTo>
                        <a:pt x="622948" y="325995"/>
                      </a:lnTo>
                      <a:lnTo>
                        <a:pt x="671139" y="374186"/>
                      </a:lnTo>
                      <a:lnTo>
                        <a:pt x="652174" y="404831"/>
                      </a:lnTo>
                      <a:lnTo>
                        <a:pt x="657082" y="412917"/>
                      </a:lnTo>
                      <a:cubicBezTo>
                        <a:pt x="668439" y="431635"/>
                        <a:pt x="676849" y="451911"/>
                        <a:pt x="682064" y="473160"/>
                      </a:cubicBezTo>
                      <a:lnTo>
                        <a:pt x="684317" y="482341"/>
                      </a:lnTo>
                      <a:lnTo>
                        <a:pt x="719361" y="490581"/>
                      </a:lnTo>
                      <a:lnTo>
                        <a:pt x="719361" y="555515"/>
                      </a:lnTo>
                      <a:lnTo>
                        <a:pt x="654967" y="555515"/>
                      </a:lnTo>
                      <a:cubicBezTo>
                        <a:pt x="656665" y="545346"/>
                        <a:pt x="657637" y="535038"/>
                        <a:pt x="657637" y="524653"/>
                      </a:cubicBezTo>
                      <a:cubicBezTo>
                        <a:pt x="657637" y="422546"/>
                        <a:pt x="574572" y="339481"/>
                        <a:pt x="472465" y="339481"/>
                      </a:cubicBezTo>
                      <a:cubicBezTo>
                        <a:pt x="370359" y="339481"/>
                        <a:pt x="287294" y="422546"/>
                        <a:pt x="287294" y="524653"/>
                      </a:cubicBezTo>
                      <a:cubicBezTo>
                        <a:pt x="287294" y="535038"/>
                        <a:pt x="288266" y="545346"/>
                        <a:pt x="289963" y="555515"/>
                      </a:cubicBezTo>
                      <a:lnTo>
                        <a:pt x="225570" y="555515"/>
                      </a:lnTo>
                      <a:close/>
                      <a:moveTo>
                        <a:pt x="96228" y="586377"/>
                      </a:moveTo>
                      <a:lnTo>
                        <a:pt x="447498" y="586377"/>
                      </a:lnTo>
                      <a:lnTo>
                        <a:pt x="401205" y="678963"/>
                      </a:lnTo>
                      <a:lnTo>
                        <a:pt x="49935" y="678963"/>
                      </a:lnTo>
                      <a:close/>
                      <a:moveTo>
                        <a:pt x="102122" y="709825"/>
                      </a:moveTo>
                      <a:lnTo>
                        <a:pt x="420278" y="709825"/>
                      </a:lnTo>
                      <a:lnTo>
                        <a:pt x="472465" y="605450"/>
                      </a:lnTo>
                      <a:lnTo>
                        <a:pt x="472465" y="925858"/>
                      </a:lnTo>
                      <a:lnTo>
                        <a:pt x="102122" y="925858"/>
                      </a:lnTo>
                      <a:close/>
                      <a:moveTo>
                        <a:pt x="842809" y="925858"/>
                      </a:moveTo>
                      <a:lnTo>
                        <a:pt x="503327" y="925858"/>
                      </a:lnTo>
                      <a:lnTo>
                        <a:pt x="503327" y="605450"/>
                      </a:lnTo>
                      <a:lnTo>
                        <a:pt x="555515" y="709825"/>
                      </a:lnTo>
                      <a:lnTo>
                        <a:pt x="842809" y="709825"/>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5" name="PPT世界-12-6"/>
                <p:cNvSpPr/>
                <p:nvPr/>
              </p:nvSpPr>
              <p:spPr>
                <a:xfrm>
                  <a:off x="10559197" y="1646358"/>
                  <a:ext cx="50741" cy="50741"/>
                </a:xfrm>
                <a:custGeom>
                  <a:avLst/>
                  <a:gdLst>
                    <a:gd name="connsiteX0" fmla="*/ 46293 w 92585"/>
                    <a:gd name="connsiteY0" fmla="*/ 92586 h 92585"/>
                    <a:gd name="connsiteX1" fmla="*/ 92586 w 92585"/>
                    <a:gd name="connsiteY1" fmla="*/ 46293 h 92585"/>
                    <a:gd name="connsiteX2" fmla="*/ 46293 w 92585"/>
                    <a:gd name="connsiteY2" fmla="*/ 0 h 92585"/>
                    <a:gd name="connsiteX3" fmla="*/ 0 w 92585"/>
                    <a:gd name="connsiteY3" fmla="*/ 46293 h 92585"/>
                    <a:gd name="connsiteX4" fmla="*/ 46293 w 92585"/>
                    <a:gd name="connsiteY4" fmla="*/ 92586 h 92585"/>
                    <a:gd name="connsiteX5" fmla="*/ 46293 w 92585"/>
                    <a:gd name="connsiteY5" fmla="*/ 30862 h 92585"/>
                    <a:gd name="connsiteX6" fmla="*/ 61724 w 92585"/>
                    <a:gd name="connsiteY6" fmla="*/ 46293 h 92585"/>
                    <a:gd name="connsiteX7" fmla="*/ 46293 w 92585"/>
                    <a:gd name="connsiteY7" fmla="*/ 61724 h 92585"/>
                    <a:gd name="connsiteX8" fmla="*/ 30862 w 92585"/>
                    <a:gd name="connsiteY8" fmla="*/ 46293 h 92585"/>
                    <a:gd name="connsiteX9" fmla="*/ 46293 w 92585"/>
                    <a:gd name="connsiteY9" fmla="*/ 30862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5" h="92585">
                      <a:moveTo>
                        <a:pt x="46293" y="92586"/>
                      </a:moveTo>
                      <a:cubicBezTo>
                        <a:pt x="71816" y="92586"/>
                        <a:pt x="92586" y="71816"/>
                        <a:pt x="92586" y="46293"/>
                      </a:cubicBezTo>
                      <a:cubicBezTo>
                        <a:pt x="92586" y="20770"/>
                        <a:pt x="71816" y="0"/>
                        <a:pt x="46293" y="0"/>
                      </a:cubicBezTo>
                      <a:cubicBezTo>
                        <a:pt x="20770" y="0"/>
                        <a:pt x="0" y="20770"/>
                        <a:pt x="0" y="46293"/>
                      </a:cubicBezTo>
                      <a:cubicBezTo>
                        <a:pt x="0" y="71816"/>
                        <a:pt x="20770" y="92586"/>
                        <a:pt x="46293" y="92586"/>
                      </a:cubicBezTo>
                      <a:close/>
                      <a:moveTo>
                        <a:pt x="46293" y="30862"/>
                      </a:moveTo>
                      <a:cubicBezTo>
                        <a:pt x="54795" y="30862"/>
                        <a:pt x="61724" y="37790"/>
                        <a:pt x="61724" y="46293"/>
                      </a:cubicBezTo>
                      <a:cubicBezTo>
                        <a:pt x="61724" y="54795"/>
                        <a:pt x="54795" y="61724"/>
                        <a:pt x="46293" y="61724"/>
                      </a:cubicBezTo>
                      <a:cubicBezTo>
                        <a:pt x="37790" y="61724"/>
                        <a:pt x="30862" y="54795"/>
                        <a:pt x="30862" y="46293"/>
                      </a:cubicBezTo>
                      <a:cubicBezTo>
                        <a:pt x="30862" y="37790"/>
                        <a:pt x="37790" y="30862"/>
                        <a:pt x="46293" y="30862"/>
                      </a:cubicBez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6" name="PPT世界-12-7"/>
                <p:cNvSpPr/>
                <p:nvPr/>
              </p:nvSpPr>
              <p:spPr>
                <a:xfrm>
                  <a:off x="10297033" y="1629444"/>
                  <a:ext cx="50741" cy="50741"/>
                </a:xfrm>
                <a:custGeom>
                  <a:avLst/>
                  <a:gdLst>
                    <a:gd name="connsiteX0" fmla="*/ 46293 w 92585"/>
                    <a:gd name="connsiteY0" fmla="*/ 0 h 92585"/>
                    <a:gd name="connsiteX1" fmla="*/ 0 w 92585"/>
                    <a:gd name="connsiteY1" fmla="*/ 46293 h 92585"/>
                    <a:gd name="connsiteX2" fmla="*/ 46293 w 92585"/>
                    <a:gd name="connsiteY2" fmla="*/ 92586 h 92585"/>
                    <a:gd name="connsiteX3" fmla="*/ 92586 w 92585"/>
                    <a:gd name="connsiteY3" fmla="*/ 46293 h 92585"/>
                    <a:gd name="connsiteX4" fmla="*/ 46293 w 92585"/>
                    <a:gd name="connsiteY4" fmla="*/ 0 h 92585"/>
                    <a:gd name="connsiteX5" fmla="*/ 46293 w 92585"/>
                    <a:gd name="connsiteY5" fmla="*/ 61724 h 92585"/>
                    <a:gd name="connsiteX6" fmla="*/ 30862 w 92585"/>
                    <a:gd name="connsiteY6" fmla="*/ 46293 h 92585"/>
                    <a:gd name="connsiteX7" fmla="*/ 46293 w 92585"/>
                    <a:gd name="connsiteY7" fmla="*/ 30862 h 92585"/>
                    <a:gd name="connsiteX8" fmla="*/ 61724 w 92585"/>
                    <a:gd name="connsiteY8" fmla="*/ 46293 h 92585"/>
                    <a:gd name="connsiteX9" fmla="*/ 46293 w 92585"/>
                    <a:gd name="connsiteY9" fmla="*/ 61724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5" h="92585">
                      <a:moveTo>
                        <a:pt x="46293" y="0"/>
                      </a:moveTo>
                      <a:cubicBezTo>
                        <a:pt x="20770" y="0"/>
                        <a:pt x="0" y="20770"/>
                        <a:pt x="0" y="46293"/>
                      </a:cubicBezTo>
                      <a:cubicBezTo>
                        <a:pt x="0" y="71816"/>
                        <a:pt x="20770" y="92586"/>
                        <a:pt x="46293" y="92586"/>
                      </a:cubicBezTo>
                      <a:cubicBezTo>
                        <a:pt x="71816" y="92586"/>
                        <a:pt x="92586" y="71816"/>
                        <a:pt x="92586" y="46293"/>
                      </a:cubicBezTo>
                      <a:cubicBezTo>
                        <a:pt x="92586" y="20770"/>
                        <a:pt x="71816" y="0"/>
                        <a:pt x="46293" y="0"/>
                      </a:cubicBezTo>
                      <a:close/>
                      <a:moveTo>
                        <a:pt x="46293" y="61724"/>
                      </a:moveTo>
                      <a:cubicBezTo>
                        <a:pt x="37790" y="61724"/>
                        <a:pt x="30862" y="54795"/>
                        <a:pt x="30862" y="46293"/>
                      </a:cubicBezTo>
                      <a:cubicBezTo>
                        <a:pt x="30862" y="37790"/>
                        <a:pt x="37790" y="30862"/>
                        <a:pt x="46293" y="30862"/>
                      </a:cubicBezTo>
                      <a:cubicBezTo>
                        <a:pt x="54795" y="30862"/>
                        <a:pt x="61724" y="37790"/>
                        <a:pt x="61724" y="46293"/>
                      </a:cubicBezTo>
                      <a:cubicBezTo>
                        <a:pt x="61724" y="54795"/>
                        <a:pt x="54795" y="61724"/>
                        <a:pt x="46293" y="61724"/>
                      </a:cubicBez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7" name="PPT世界-12-8"/>
                <p:cNvSpPr/>
                <p:nvPr/>
              </p:nvSpPr>
              <p:spPr>
                <a:xfrm>
                  <a:off x="10136351" y="1714013"/>
                  <a:ext cx="118396" cy="84569"/>
                </a:xfrm>
                <a:custGeom>
                  <a:avLst/>
                  <a:gdLst>
                    <a:gd name="connsiteX0" fmla="*/ 77155 w 216033"/>
                    <a:gd name="connsiteY0" fmla="*/ 154310 h 154309"/>
                    <a:gd name="connsiteX1" fmla="*/ 216034 w 216033"/>
                    <a:gd name="connsiteY1" fmla="*/ 154310 h 154309"/>
                    <a:gd name="connsiteX2" fmla="*/ 216034 w 216033"/>
                    <a:gd name="connsiteY2" fmla="*/ 77155 h 154309"/>
                    <a:gd name="connsiteX3" fmla="*/ 138879 w 216033"/>
                    <a:gd name="connsiteY3" fmla="*/ 0 h 154309"/>
                    <a:gd name="connsiteX4" fmla="*/ 77155 w 216033"/>
                    <a:gd name="connsiteY4" fmla="*/ 0 h 154309"/>
                    <a:gd name="connsiteX5" fmla="*/ 0 w 216033"/>
                    <a:gd name="connsiteY5" fmla="*/ 77155 h 154309"/>
                    <a:gd name="connsiteX6" fmla="*/ 77155 w 216033"/>
                    <a:gd name="connsiteY6" fmla="*/ 154310 h 154309"/>
                    <a:gd name="connsiteX7" fmla="*/ 77155 w 216033"/>
                    <a:gd name="connsiteY7" fmla="*/ 30862 h 154309"/>
                    <a:gd name="connsiteX8" fmla="*/ 138879 w 216033"/>
                    <a:gd name="connsiteY8" fmla="*/ 30862 h 154309"/>
                    <a:gd name="connsiteX9" fmla="*/ 185172 w 216033"/>
                    <a:gd name="connsiteY9" fmla="*/ 77155 h 154309"/>
                    <a:gd name="connsiteX10" fmla="*/ 185172 w 216033"/>
                    <a:gd name="connsiteY10" fmla="*/ 123448 h 154309"/>
                    <a:gd name="connsiteX11" fmla="*/ 77155 w 216033"/>
                    <a:gd name="connsiteY11" fmla="*/ 123448 h 154309"/>
                    <a:gd name="connsiteX12" fmla="*/ 30862 w 216033"/>
                    <a:gd name="connsiteY12" fmla="*/ 77155 h 154309"/>
                    <a:gd name="connsiteX13" fmla="*/ 77155 w 216033"/>
                    <a:gd name="connsiteY13" fmla="*/ 30862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033" h="154309">
                      <a:moveTo>
                        <a:pt x="77155" y="154310"/>
                      </a:moveTo>
                      <a:lnTo>
                        <a:pt x="216034" y="154310"/>
                      </a:lnTo>
                      <a:lnTo>
                        <a:pt x="216034" y="77155"/>
                      </a:lnTo>
                      <a:cubicBezTo>
                        <a:pt x="216034" y="34612"/>
                        <a:pt x="181422" y="0"/>
                        <a:pt x="138879" y="0"/>
                      </a:cubicBezTo>
                      <a:lnTo>
                        <a:pt x="77155" y="0"/>
                      </a:lnTo>
                      <a:cubicBezTo>
                        <a:pt x="34612" y="0"/>
                        <a:pt x="0" y="34612"/>
                        <a:pt x="0" y="77155"/>
                      </a:cubicBezTo>
                      <a:cubicBezTo>
                        <a:pt x="0" y="119698"/>
                        <a:pt x="34612" y="154310"/>
                        <a:pt x="77155" y="154310"/>
                      </a:cubicBezTo>
                      <a:close/>
                      <a:moveTo>
                        <a:pt x="77155" y="30862"/>
                      </a:moveTo>
                      <a:lnTo>
                        <a:pt x="138879" y="30862"/>
                      </a:lnTo>
                      <a:cubicBezTo>
                        <a:pt x="164402" y="30862"/>
                        <a:pt x="185172" y="51632"/>
                        <a:pt x="185172" y="77155"/>
                      </a:cubicBezTo>
                      <a:lnTo>
                        <a:pt x="185172" y="123448"/>
                      </a:lnTo>
                      <a:lnTo>
                        <a:pt x="77155" y="123448"/>
                      </a:lnTo>
                      <a:cubicBezTo>
                        <a:pt x="51632" y="123448"/>
                        <a:pt x="30862" y="102678"/>
                        <a:pt x="30862" y="77155"/>
                      </a:cubicBezTo>
                      <a:cubicBezTo>
                        <a:pt x="30862" y="51632"/>
                        <a:pt x="51632" y="30862"/>
                        <a:pt x="77155" y="30862"/>
                      </a:cubicBez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8" name="PPT世界-12-9"/>
                <p:cNvSpPr/>
                <p:nvPr/>
              </p:nvSpPr>
              <p:spPr>
                <a:xfrm>
                  <a:off x="10170179" y="1747841"/>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9" name="PPT世界-12-10"/>
                <p:cNvSpPr/>
                <p:nvPr/>
              </p:nvSpPr>
              <p:spPr>
                <a:xfrm>
                  <a:off x="10204007" y="1747841"/>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0" name="PPT世界-12-11"/>
                <p:cNvSpPr/>
                <p:nvPr/>
              </p:nvSpPr>
              <p:spPr>
                <a:xfrm>
                  <a:off x="10542283" y="1747841"/>
                  <a:ext cx="118396" cy="84569"/>
                </a:xfrm>
                <a:custGeom>
                  <a:avLst/>
                  <a:gdLst>
                    <a:gd name="connsiteX0" fmla="*/ 77155 w 216033"/>
                    <a:gd name="connsiteY0" fmla="*/ 0 h 154309"/>
                    <a:gd name="connsiteX1" fmla="*/ 0 w 216033"/>
                    <a:gd name="connsiteY1" fmla="*/ 77155 h 154309"/>
                    <a:gd name="connsiteX2" fmla="*/ 0 w 216033"/>
                    <a:gd name="connsiteY2" fmla="*/ 154310 h 154309"/>
                    <a:gd name="connsiteX3" fmla="*/ 138879 w 216033"/>
                    <a:gd name="connsiteY3" fmla="*/ 154310 h 154309"/>
                    <a:gd name="connsiteX4" fmla="*/ 216034 w 216033"/>
                    <a:gd name="connsiteY4" fmla="*/ 77155 h 154309"/>
                    <a:gd name="connsiteX5" fmla="*/ 138879 w 216033"/>
                    <a:gd name="connsiteY5" fmla="*/ 0 h 154309"/>
                    <a:gd name="connsiteX6" fmla="*/ 185172 w 216033"/>
                    <a:gd name="connsiteY6" fmla="*/ 77155 h 154309"/>
                    <a:gd name="connsiteX7" fmla="*/ 138879 w 216033"/>
                    <a:gd name="connsiteY7" fmla="*/ 123448 h 154309"/>
                    <a:gd name="connsiteX8" fmla="*/ 30862 w 216033"/>
                    <a:gd name="connsiteY8" fmla="*/ 123448 h 154309"/>
                    <a:gd name="connsiteX9" fmla="*/ 30862 w 216033"/>
                    <a:gd name="connsiteY9" fmla="*/ 77155 h 154309"/>
                    <a:gd name="connsiteX10" fmla="*/ 77155 w 216033"/>
                    <a:gd name="connsiteY10" fmla="*/ 30862 h 154309"/>
                    <a:gd name="connsiteX11" fmla="*/ 138879 w 216033"/>
                    <a:gd name="connsiteY11" fmla="*/ 30862 h 154309"/>
                    <a:gd name="connsiteX12" fmla="*/ 185172 w 216033"/>
                    <a:gd name="connsiteY12" fmla="*/ 77155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033" h="154309">
                      <a:moveTo>
                        <a:pt x="77155" y="0"/>
                      </a:moveTo>
                      <a:cubicBezTo>
                        <a:pt x="34612" y="0"/>
                        <a:pt x="0" y="34612"/>
                        <a:pt x="0" y="77155"/>
                      </a:cubicBezTo>
                      <a:lnTo>
                        <a:pt x="0" y="154310"/>
                      </a:lnTo>
                      <a:lnTo>
                        <a:pt x="138879" y="154310"/>
                      </a:lnTo>
                      <a:cubicBezTo>
                        <a:pt x="181422" y="154310"/>
                        <a:pt x="216034" y="119698"/>
                        <a:pt x="216034" y="77155"/>
                      </a:cubicBezTo>
                      <a:cubicBezTo>
                        <a:pt x="216034" y="34612"/>
                        <a:pt x="181422" y="0"/>
                        <a:pt x="138879" y="0"/>
                      </a:cubicBezTo>
                      <a:close/>
                      <a:moveTo>
                        <a:pt x="185172" y="77155"/>
                      </a:moveTo>
                      <a:cubicBezTo>
                        <a:pt x="185172" y="102678"/>
                        <a:pt x="164402" y="123448"/>
                        <a:pt x="138879" y="123448"/>
                      </a:cubicBezTo>
                      <a:lnTo>
                        <a:pt x="30862" y="123448"/>
                      </a:lnTo>
                      <a:lnTo>
                        <a:pt x="30862" y="77155"/>
                      </a:lnTo>
                      <a:cubicBezTo>
                        <a:pt x="30862" y="51632"/>
                        <a:pt x="51632" y="30862"/>
                        <a:pt x="77155" y="30862"/>
                      </a:cubicBezTo>
                      <a:lnTo>
                        <a:pt x="138879" y="30862"/>
                      </a:lnTo>
                      <a:cubicBezTo>
                        <a:pt x="164402" y="30862"/>
                        <a:pt x="185172" y="51632"/>
                        <a:pt x="185172" y="77155"/>
                      </a:cubicBez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1" name="PPT世界-12-12"/>
                <p:cNvSpPr/>
                <p:nvPr/>
              </p:nvSpPr>
              <p:spPr>
                <a:xfrm>
                  <a:off x="10609939" y="178166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2" name="PPT世界-12-13"/>
                <p:cNvSpPr/>
                <p:nvPr/>
              </p:nvSpPr>
              <p:spPr>
                <a:xfrm>
                  <a:off x="10576111" y="178166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3" name="PPT世界-12-14"/>
                <p:cNvSpPr/>
                <p:nvPr/>
              </p:nvSpPr>
              <p:spPr>
                <a:xfrm>
                  <a:off x="10212464" y="2001548"/>
                  <a:ext cx="169138" cy="84569"/>
                </a:xfrm>
                <a:custGeom>
                  <a:avLst/>
                  <a:gdLst>
                    <a:gd name="connsiteX0" fmla="*/ 0 w 308619"/>
                    <a:gd name="connsiteY0" fmla="*/ 0 h 154309"/>
                    <a:gd name="connsiteX1" fmla="*/ 0 w 308619"/>
                    <a:gd name="connsiteY1" fmla="*/ 154310 h 154309"/>
                    <a:gd name="connsiteX2" fmla="*/ 308619 w 308619"/>
                    <a:gd name="connsiteY2" fmla="*/ 154310 h 154309"/>
                    <a:gd name="connsiteX3" fmla="*/ 308619 w 308619"/>
                    <a:gd name="connsiteY3" fmla="*/ 0 h 154309"/>
                    <a:gd name="connsiteX4" fmla="*/ 277757 w 308619"/>
                    <a:gd name="connsiteY4" fmla="*/ 123448 h 154309"/>
                    <a:gd name="connsiteX5" fmla="*/ 30862 w 308619"/>
                    <a:gd name="connsiteY5" fmla="*/ 123448 h 154309"/>
                    <a:gd name="connsiteX6" fmla="*/ 30862 w 308619"/>
                    <a:gd name="connsiteY6" fmla="*/ 30862 h 154309"/>
                    <a:gd name="connsiteX7" fmla="*/ 277757 w 308619"/>
                    <a:gd name="connsiteY7" fmla="*/ 30862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8619" h="154309">
                      <a:moveTo>
                        <a:pt x="0" y="0"/>
                      </a:moveTo>
                      <a:lnTo>
                        <a:pt x="0" y="154310"/>
                      </a:lnTo>
                      <a:lnTo>
                        <a:pt x="308619" y="154310"/>
                      </a:lnTo>
                      <a:lnTo>
                        <a:pt x="308619" y="0"/>
                      </a:lnTo>
                      <a:close/>
                      <a:moveTo>
                        <a:pt x="277757" y="123448"/>
                      </a:moveTo>
                      <a:lnTo>
                        <a:pt x="30862" y="123448"/>
                      </a:lnTo>
                      <a:lnTo>
                        <a:pt x="30862" y="30862"/>
                      </a:lnTo>
                      <a:lnTo>
                        <a:pt x="277757"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4" name="PPT世界-12-15"/>
                <p:cNvSpPr/>
                <p:nvPr/>
              </p:nvSpPr>
              <p:spPr>
                <a:xfrm>
                  <a:off x="10330861" y="2035376"/>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5" name="PPT世界-12-16"/>
                <p:cNvSpPr/>
                <p:nvPr/>
              </p:nvSpPr>
              <p:spPr>
                <a:xfrm>
                  <a:off x="10297033" y="2035376"/>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6" name="PPT世界-12-17"/>
                <p:cNvSpPr/>
                <p:nvPr/>
              </p:nvSpPr>
              <p:spPr>
                <a:xfrm>
                  <a:off x="10263205" y="2035376"/>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7" name="PPT世界-12-18"/>
                <p:cNvSpPr/>
                <p:nvPr/>
              </p:nvSpPr>
              <p:spPr>
                <a:xfrm>
                  <a:off x="10567654" y="206920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8" name="PPT世界-12-19"/>
                <p:cNvSpPr/>
                <p:nvPr/>
              </p:nvSpPr>
              <p:spPr>
                <a:xfrm>
                  <a:off x="10533826" y="206920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9" name="PPT世界-12-20"/>
                <p:cNvSpPr/>
                <p:nvPr/>
              </p:nvSpPr>
              <p:spPr>
                <a:xfrm>
                  <a:off x="10499999" y="206920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0" name="PPT世界-12-21"/>
                <p:cNvSpPr/>
                <p:nvPr/>
              </p:nvSpPr>
              <p:spPr>
                <a:xfrm>
                  <a:off x="10499999" y="2035376"/>
                  <a:ext cx="84569" cy="16913"/>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grpSp>
        <p:nvGrpSpPr>
          <p:cNvPr id="131" name="PPT世界-13"/>
          <p:cNvGrpSpPr/>
          <p:nvPr/>
        </p:nvGrpSpPr>
        <p:grpSpPr>
          <a:xfrm>
            <a:off x="4724062" y="2093570"/>
            <a:ext cx="2917466" cy="2759123"/>
            <a:chOff x="77947" y="-31784"/>
            <a:chExt cx="7285181" cy="6889784"/>
          </a:xfrm>
        </p:grpSpPr>
        <p:pic>
          <p:nvPicPr>
            <p:cNvPr id="132" name="PPT世界-13-1"/>
            <p:cNvPicPr>
              <a:picLocks noChangeAspect="1"/>
            </p:cNvPicPr>
            <p:nvPr/>
          </p:nvPicPr>
          <p:blipFill>
            <a:blip r:embed="rId10" cstate="screen">
              <a:duotone>
                <a:schemeClr val="accent6">
                  <a:shade val="45000"/>
                  <a:satMod val="135000"/>
                </a:schemeClr>
                <a:prstClr val="white"/>
              </a:duotone>
            </a:blip>
            <a:stretch>
              <a:fillRect/>
            </a:stretch>
          </p:blipFill>
          <p:spPr>
            <a:xfrm rot="11403101" flipV="1">
              <a:off x="2798299" y="-31784"/>
              <a:ext cx="2914134" cy="3306865"/>
            </a:xfrm>
            <a:custGeom>
              <a:avLst/>
              <a:gdLst>
                <a:gd name="connsiteX0" fmla="*/ 0 w 2914134"/>
                <a:gd name="connsiteY0" fmla="*/ 0 h 3306865"/>
                <a:gd name="connsiteX1" fmla="*/ 2914134 w 2914134"/>
                <a:gd name="connsiteY1" fmla="*/ 0 h 3306865"/>
                <a:gd name="connsiteX2" fmla="*/ 2914134 w 2914134"/>
                <a:gd name="connsiteY2" fmla="*/ 3306865 h 3306865"/>
                <a:gd name="connsiteX3" fmla="*/ 0 w 2914134"/>
                <a:gd name="connsiteY3" fmla="*/ 3306865 h 3306865"/>
              </a:gdLst>
              <a:ahLst/>
              <a:cxnLst>
                <a:cxn ang="0">
                  <a:pos x="connsiteX0" y="connsiteY0"/>
                </a:cxn>
                <a:cxn ang="0">
                  <a:pos x="connsiteX1" y="connsiteY1"/>
                </a:cxn>
                <a:cxn ang="0">
                  <a:pos x="connsiteX2" y="connsiteY2"/>
                </a:cxn>
                <a:cxn ang="0">
                  <a:pos x="connsiteX3" y="connsiteY3"/>
                </a:cxn>
              </a:cxnLst>
              <a:rect l="l" t="t" r="r" b="b"/>
              <a:pathLst>
                <a:path w="2914134" h="3306865">
                  <a:moveTo>
                    <a:pt x="0" y="0"/>
                  </a:moveTo>
                  <a:lnTo>
                    <a:pt x="2914134" y="0"/>
                  </a:lnTo>
                  <a:lnTo>
                    <a:pt x="2914134" y="3306865"/>
                  </a:lnTo>
                  <a:lnTo>
                    <a:pt x="0" y="3306865"/>
                  </a:lnTo>
                  <a:close/>
                </a:path>
              </a:pathLst>
            </a:custGeom>
          </p:spPr>
        </p:pic>
        <p:pic>
          <p:nvPicPr>
            <p:cNvPr id="133" name="PPT世界-13-2"/>
            <p:cNvPicPr>
              <a:picLocks noChangeAspect="1"/>
            </p:cNvPicPr>
            <p:nvPr/>
          </p:nvPicPr>
          <p:blipFill>
            <a:blip r:embed="rId11" cstate="screen">
              <a:duotone>
                <a:prstClr val="black"/>
                <a:schemeClr val="accent2">
                  <a:tint val="45000"/>
                  <a:satMod val="400000"/>
                </a:schemeClr>
              </a:duotone>
            </a:blip>
            <a:stretch>
              <a:fillRect/>
            </a:stretch>
          </p:blipFill>
          <p:spPr>
            <a:xfrm flipH="1">
              <a:off x="3899830" y="1671053"/>
              <a:ext cx="3463298" cy="2770639"/>
            </a:xfrm>
            <a:custGeom>
              <a:avLst/>
              <a:gdLst>
                <a:gd name="connsiteX0" fmla="*/ 0 w 3891508"/>
                <a:gd name="connsiteY0" fmla="*/ 0 h 3113207"/>
                <a:gd name="connsiteX1" fmla="*/ 3891508 w 3891508"/>
                <a:gd name="connsiteY1" fmla="*/ 0 h 3113207"/>
                <a:gd name="connsiteX2" fmla="*/ 3891508 w 3891508"/>
                <a:gd name="connsiteY2" fmla="*/ 3113207 h 3113207"/>
                <a:gd name="connsiteX3" fmla="*/ 0 w 3891508"/>
                <a:gd name="connsiteY3" fmla="*/ 3113207 h 3113207"/>
              </a:gdLst>
              <a:ahLst/>
              <a:cxnLst>
                <a:cxn ang="0">
                  <a:pos x="connsiteX0" y="connsiteY0"/>
                </a:cxn>
                <a:cxn ang="0">
                  <a:pos x="connsiteX1" y="connsiteY1"/>
                </a:cxn>
                <a:cxn ang="0">
                  <a:pos x="connsiteX2" y="connsiteY2"/>
                </a:cxn>
                <a:cxn ang="0">
                  <a:pos x="connsiteX3" y="connsiteY3"/>
                </a:cxn>
              </a:cxnLst>
              <a:rect l="l" t="t" r="r" b="b"/>
              <a:pathLst>
                <a:path w="3891508" h="3113207">
                  <a:moveTo>
                    <a:pt x="0" y="0"/>
                  </a:moveTo>
                  <a:lnTo>
                    <a:pt x="3891508" y="0"/>
                  </a:lnTo>
                  <a:lnTo>
                    <a:pt x="3891508" y="3113207"/>
                  </a:lnTo>
                  <a:lnTo>
                    <a:pt x="0" y="3113207"/>
                  </a:lnTo>
                  <a:close/>
                </a:path>
              </a:pathLst>
            </a:custGeom>
          </p:spPr>
        </p:pic>
        <p:pic>
          <p:nvPicPr>
            <p:cNvPr id="134" name="PPT世界-13-3" descr="花瓶里插满了鲜花&#10;&#10;中度可信度描述已自动生成"/>
            <p:cNvPicPr>
              <a:picLocks noChangeAspect="1"/>
            </p:cNvPicPr>
            <p:nvPr/>
          </p:nvPicPr>
          <p:blipFill>
            <a:blip r:embed="rId12" cstate="screen"/>
            <a:srcRect/>
            <a:stretch>
              <a:fillRect/>
            </a:stretch>
          </p:blipFill>
          <p:spPr>
            <a:xfrm flipH="1">
              <a:off x="241569" y="0"/>
              <a:ext cx="6831486" cy="6858000"/>
            </a:xfrm>
            <a:custGeom>
              <a:avLst/>
              <a:gdLst>
                <a:gd name="connsiteX0" fmla="*/ 6831486 w 6831486"/>
                <a:gd name="connsiteY0" fmla="*/ 0 h 6858000"/>
                <a:gd name="connsiteX1" fmla="*/ 0 w 6831486"/>
                <a:gd name="connsiteY1" fmla="*/ 0 h 6858000"/>
                <a:gd name="connsiteX2" fmla="*/ 0 w 6831486"/>
                <a:gd name="connsiteY2" fmla="*/ 6858000 h 6858000"/>
                <a:gd name="connsiteX3" fmla="*/ 6831486 w 683148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31486" h="6858000">
                  <a:moveTo>
                    <a:pt x="6831486" y="0"/>
                  </a:moveTo>
                  <a:lnTo>
                    <a:pt x="0" y="0"/>
                  </a:lnTo>
                  <a:lnTo>
                    <a:pt x="0" y="6858000"/>
                  </a:lnTo>
                  <a:lnTo>
                    <a:pt x="6831486" y="6858000"/>
                  </a:lnTo>
                  <a:close/>
                </a:path>
              </a:pathLst>
            </a:custGeom>
          </p:spPr>
        </p:pic>
        <p:pic>
          <p:nvPicPr>
            <p:cNvPr id="135" name="PPT世界-13-4"/>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flipH="1">
              <a:off x="77947" y="2106732"/>
              <a:ext cx="2058066" cy="1969968"/>
            </a:xfrm>
            <a:custGeom>
              <a:avLst/>
              <a:gdLst>
                <a:gd name="connsiteX0" fmla="*/ 0 w 2765388"/>
                <a:gd name="connsiteY0" fmla="*/ 0 h 2647012"/>
                <a:gd name="connsiteX1" fmla="*/ 2765388 w 2765388"/>
                <a:gd name="connsiteY1" fmla="*/ 0 h 2647012"/>
                <a:gd name="connsiteX2" fmla="*/ 2765388 w 2765388"/>
                <a:gd name="connsiteY2" fmla="*/ 2647012 h 2647012"/>
                <a:gd name="connsiteX3" fmla="*/ 0 w 2765388"/>
                <a:gd name="connsiteY3" fmla="*/ 2647012 h 2647012"/>
              </a:gdLst>
              <a:ahLst/>
              <a:cxnLst>
                <a:cxn ang="0">
                  <a:pos x="connsiteX0" y="connsiteY0"/>
                </a:cxn>
                <a:cxn ang="0">
                  <a:pos x="connsiteX1" y="connsiteY1"/>
                </a:cxn>
                <a:cxn ang="0">
                  <a:pos x="connsiteX2" y="connsiteY2"/>
                </a:cxn>
                <a:cxn ang="0">
                  <a:pos x="connsiteX3" y="connsiteY3"/>
                </a:cxn>
              </a:cxnLst>
              <a:rect l="l" t="t" r="r" b="b"/>
              <a:pathLst>
                <a:path w="2765388" h="2647012">
                  <a:moveTo>
                    <a:pt x="0" y="0"/>
                  </a:moveTo>
                  <a:lnTo>
                    <a:pt x="2765388" y="0"/>
                  </a:lnTo>
                  <a:lnTo>
                    <a:pt x="2765388" y="2647012"/>
                  </a:lnTo>
                  <a:lnTo>
                    <a:pt x="0" y="2647012"/>
                  </a:lnTo>
                  <a:close/>
                </a:path>
              </a:pathLst>
            </a:custGeom>
          </p:spPr>
        </p:pic>
        <p:pic>
          <p:nvPicPr>
            <p:cNvPr id="136" name="PPT世界-13-5"/>
            <p:cNvPicPr>
              <a:picLocks noChangeAspect="1"/>
            </p:cNvPicPr>
            <p:nvPr/>
          </p:nvPicPr>
          <p:blipFill>
            <a:blip r:embed="rId14" cstate="screen">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a:ext>
              </a:extLst>
            </a:blip>
            <a:stretch>
              <a:fillRect/>
            </a:stretch>
          </p:blipFill>
          <p:spPr>
            <a:xfrm rot="18659826" flipH="1">
              <a:off x="4699483" y="2862663"/>
              <a:ext cx="1563978" cy="1046247"/>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pic>
          <p:nvPicPr>
            <p:cNvPr id="137" name="PPT世界-13-6"/>
            <p:cNvPicPr>
              <a:picLocks noChangeAspect="1"/>
            </p:cNvPicPr>
            <p:nvPr/>
          </p:nvPicPr>
          <p:blipFill>
            <a:blip r:embed="rId16" cstate="screen">
              <a:duotone>
                <a:schemeClr val="accent4">
                  <a:shade val="45000"/>
                  <a:satMod val="135000"/>
                </a:schemeClr>
                <a:prstClr val="white"/>
              </a:duotone>
            </a:blip>
            <a:stretch>
              <a:fillRect/>
            </a:stretch>
          </p:blipFill>
          <p:spPr>
            <a:xfrm flipH="1">
              <a:off x="346141" y="3165115"/>
              <a:ext cx="3143046" cy="3429000"/>
            </a:xfrm>
            <a:custGeom>
              <a:avLst/>
              <a:gdLst>
                <a:gd name="connsiteX0" fmla="*/ 0 w 3978402"/>
                <a:gd name="connsiteY0" fmla="*/ 0 h 4340356"/>
                <a:gd name="connsiteX1" fmla="*/ 3978402 w 3978402"/>
                <a:gd name="connsiteY1" fmla="*/ 0 h 4340356"/>
                <a:gd name="connsiteX2" fmla="*/ 3978402 w 3978402"/>
                <a:gd name="connsiteY2" fmla="*/ 4340356 h 4340356"/>
                <a:gd name="connsiteX3" fmla="*/ 0 w 3978402"/>
                <a:gd name="connsiteY3" fmla="*/ 4340356 h 4340356"/>
              </a:gdLst>
              <a:ahLst/>
              <a:cxnLst>
                <a:cxn ang="0">
                  <a:pos x="connsiteX0" y="connsiteY0"/>
                </a:cxn>
                <a:cxn ang="0">
                  <a:pos x="connsiteX1" y="connsiteY1"/>
                </a:cxn>
                <a:cxn ang="0">
                  <a:pos x="connsiteX2" y="connsiteY2"/>
                </a:cxn>
                <a:cxn ang="0">
                  <a:pos x="connsiteX3" y="connsiteY3"/>
                </a:cxn>
              </a:cxnLst>
              <a:rect l="l" t="t" r="r" b="b"/>
              <a:pathLst>
                <a:path w="3978402" h="4340356">
                  <a:moveTo>
                    <a:pt x="0" y="0"/>
                  </a:moveTo>
                  <a:lnTo>
                    <a:pt x="3978402" y="0"/>
                  </a:lnTo>
                  <a:lnTo>
                    <a:pt x="3978402" y="4340356"/>
                  </a:lnTo>
                  <a:lnTo>
                    <a:pt x="0" y="4340356"/>
                  </a:lnTo>
                  <a:close/>
                </a:path>
              </a:pathLst>
            </a:custGeom>
          </p:spPr>
        </p:pic>
        <p:pic>
          <p:nvPicPr>
            <p:cNvPr id="138" name="PPT世界-13-7"/>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flipH="1">
              <a:off x="224406" y="4411980"/>
              <a:ext cx="1172997" cy="665755"/>
            </a:xfrm>
            <a:custGeom>
              <a:avLst/>
              <a:gdLst>
                <a:gd name="connsiteX0" fmla="*/ 0 w 1172997"/>
                <a:gd name="connsiteY0" fmla="*/ 0 h 665755"/>
                <a:gd name="connsiteX1" fmla="*/ 1172997 w 1172997"/>
                <a:gd name="connsiteY1" fmla="*/ 0 h 665755"/>
                <a:gd name="connsiteX2" fmla="*/ 1172997 w 1172997"/>
                <a:gd name="connsiteY2" fmla="*/ 665755 h 665755"/>
                <a:gd name="connsiteX3" fmla="*/ 0 w 1172997"/>
                <a:gd name="connsiteY3" fmla="*/ 665755 h 665755"/>
              </a:gdLst>
              <a:ahLst/>
              <a:cxnLst>
                <a:cxn ang="0">
                  <a:pos x="connsiteX0" y="connsiteY0"/>
                </a:cxn>
                <a:cxn ang="0">
                  <a:pos x="connsiteX1" y="connsiteY1"/>
                </a:cxn>
                <a:cxn ang="0">
                  <a:pos x="connsiteX2" y="connsiteY2"/>
                </a:cxn>
                <a:cxn ang="0">
                  <a:pos x="connsiteX3" y="connsiteY3"/>
                </a:cxn>
              </a:cxnLst>
              <a:rect l="l" t="t" r="r" b="b"/>
              <a:pathLst>
                <a:path w="1172997" h="665755">
                  <a:moveTo>
                    <a:pt x="0" y="0"/>
                  </a:moveTo>
                  <a:lnTo>
                    <a:pt x="1172997" y="0"/>
                  </a:lnTo>
                  <a:lnTo>
                    <a:pt x="1172997" y="665755"/>
                  </a:lnTo>
                  <a:lnTo>
                    <a:pt x="0" y="665755"/>
                  </a:lnTo>
                  <a:close/>
                </a:path>
              </a:pathLst>
            </a:custGeom>
          </p:spPr>
        </p:pic>
        <p:pic>
          <p:nvPicPr>
            <p:cNvPr id="139" name="PPT世界-13-8"/>
            <p:cNvPicPr>
              <a:picLocks noChangeAspect="1"/>
            </p:cNvPicPr>
            <p:nvPr/>
          </p:nvPicPr>
          <p:blipFill>
            <a:blip r:embed="rId18" cstate="screen">
              <a:extLst>
                <a:ext uri="{BEBA8EAE-BF5A-486C-A8C5-ECC9F3942E4B}">
                  <a14:imgProps xmlns:a14="http://schemas.microsoft.com/office/drawing/2010/main">
                    <a14:imgLayer r:embed="rId19">
                      <a14:imgEffect>
                        <a14:brightnessContrast bright="100000"/>
                      </a14:imgEffect>
                    </a14:imgLayer>
                  </a14:imgProps>
                </a:ext>
                <a:ext uri="{28A0092B-C50C-407E-A947-70E740481C1C}">
                  <a14:useLocalDpi xmlns:a14="http://schemas.microsoft.com/office/drawing/2010/main"/>
                </a:ext>
              </a:extLst>
            </a:blip>
            <a:stretch>
              <a:fillRect/>
            </a:stretch>
          </p:blipFill>
          <p:spPr>
            <a:xfrm rot="20938397" flipH="1">
              <a:off x="1344309" y="3703715"/>
              <a:ext cx="901009" cy="602744"/>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anim calcmode="lin" valueType="num">
                                      <p:cBhvr>
                                        <p:cTn id="8" dur="500" fill="hold"/>
                                        <p:tgtEl>
                                          <p:spTgt spid="26"/>
                                        </p:tgtEl>
                                        <p:attrNameLst>
                                          <p:attrName>ppt_x</p:attrName>
                                        </p:attrNameLst>
                                      </p:cBhvr>
                                      <p:tavLst>
                                        <p:tav tm="0">
                                          <p:val>
                                            <p:strVal val="#ppt_x"/>
                                          </p:val>
                                        </p:tav>
                                        <p:tav tm="100000">
                                          <p:val>
                                            <p:strVal val="#ppt_x"/>
                                          </p:val>
                                        </p:tav>
                                      </p:tavLst>
                                    </p:anim>
                                    <p:anim calcmode="lin" valueType="num">
                                      <p:cBhvr>
                                        <p:cTn id="9" dur="5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77"/>
                                        </p:tgtEl>
                                        <p:attrNameLst>
                                          <p:attrName>style.visibility</p:attrName>
                                        </p:attrNameLst>
                                      </p:cBhvr>
                                      <p:to>
                                        <p:strVal val="visible"/>
                                      </p:to>
                                    </p:set>
                                    <p:animEffect transition="in" filter="fade">
                                      <p:cBhvr>
                                        <p:cTn id="13" dur="500"/>
                                        <p:tgtEl>
                                          <p:spTgt spid="77"/>
                                        </p:tgtEl>
                                      </p:cBhvr>
                                    </p:animEffect>
                                    <p:anim calcmode="lin" valueType="num">
                                      <p:cBhvr>
                                        <p:cTn id="14" dur="500" fill="hold"/>
                                        <p:tgtEl>
                                          <p:spTgt spid="77"/>
                                        </p:tgtEl>
                                        <p:attrNameLst>
                                          <p:attrName>ppt_x</p:attrName>
                                        </p:attrNameLst>
                                      </p:cBhvr>
                                      <p:tavLst>
                                        <p:tav tm="0">
                                          <p:val>
                                            <p:strVal val="#ppt_x"/>
                                          </p:val>
                                        </p:tav>
                                        <p:tav tm="100000">
                                          <p:val>
                                            <p:strVal val="#ppt_x"/>
                                          </p:val>
                                        </p:tav>
                                      </p:tavLst>
                                    </p:anim>
                                    <p:anim calcmode="lin" valueType="num">
                                      <p:cBhvr>
                                        <p:cTn id="15" dur="500" fill="hold"/>
                                        <p:tgtEl>
                                          <p:spTgt spid="7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anim calcmode="lin" valueType="num">
                                      <p:cBhvr>
                                        <p:cTn id="20" dur="500" fill="hold"/>
                                        <p:tgtEl>
                                          <p:spTgt spid="47"/>
                                        </p:tgtEl>
                                        <p:attrNameLst>
                                          <p:attrName>ppt_x</p:attrName>
                                        </p:attrNameLst>
                                      </p:cBhvr>
                                      <p:tavLst>
                                        <p:tav tm="0">
                                          <p:val>
                                            <p:strVal val="#ppt_x"/>
                                          </p:val>
                                        </p:tav>
                                        <p:tav tm="100000">
                                          <p:val>
                                            <p:strVal val="#ppt_x"/>
                                          </p:val>
                                        </p:tav>
                                      </p:tavLst>
                                    </p:anim>
                                    <p:anim calcmode="lin" valueType="num">
                                      <p:cBhvr>
                                        <p:cTn id="21" dur="500" fill="hold"/>
                                        <p:tgtEl>
                                          <p:spTgt spid="4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5"/>
                                        </p:tgtEl>
                                        <p:attrNameLst>
                                          <p:attrName>style.visibility</p:attrName>
                                        </p:attrNameLst>
                                      </p:cBhvr>
                                      <p:to>
                                        <p:strVal val="visible"/>
                                      </p:to>
                                    </p:set>
                                    <p:animEffect transition="in" filter="fade">
                                      <p:cBhvr>
                                        <p:cTn id="25" dur="500"/>
                                        <p:tgtEl>
                                          <p:spTgt spid="65"/>
                                        </p:tgtEl>
                                      </p:cBhvr>
                                    </p:animEffect>
                                    <p:anim calcmode="lin" valueType="num">
                                      <p:cBhvr>
                                        <p:cTn id="26" dur="500" fill="hold"/>
                                        <p:tgtEl>
                                          <p:spTgt spid="65"/>
                                        </p:tgtEl>
                                        <p:attrNameLst>
                                          <p:attrName>ppt_x</p:attrName>
                                        </p:attrNameLst>
                                      </p:cBhvr>
                                      <p:tavLst>
                                        <p:tav tm="0">
                                          <p:val>
                                            <p:strVal val="#ppt_x"/>
                                          </p:val>
                                        </p:tav>
                                        <p:tav tm="100000">
                                          <p:val>
                                            <p:strVal val="#ppt_x"/>
                                          </p:val>
                                        </p:tav>
                                      </p:tavLst>
                                    </p:anim>
                                    <p:anim calcmode="lin" valueType="num">
                                      <p:cBhvr>
                                        <p:cTn id="27" dur="5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60" name="PPT世界-2"/>
          <p:cNvGrpSpPr/>
          <p:nvPr/>
        </p:nvGrpSpPr>
        <p:grpSpPr>
          <a:xfrm>
            <a:off x="822604" y="1703221"/>
            <a:ext cx="3512632" cy="3905618"/>
            <a:chOff x="848004" y="1639721"/>
            <a:chExt cx="3512632" cy="3905618"/>
          </a:xfrm>
        </p:grpSpPr>
        <p:grpSp>
          <p:nvGrpSpPr>
            <p:cNvPr id="161" name="组合 160"/>
            <p:cNvGrpSpPr/>
            <p:nvPr/>
          </p:nvGrpSpPr>
          <p:grpSpPr>
            <a:xfrm>
              <a:off x="1261911" y="1639721"/>
              <a:ext cx="3098725" cy="821743"/>
              <a:chOff x="1261911" y="1639721"/>
              <a:chExt cx="3098725" cy="821743"/>
            </a:xfrm>
          </p:grpSpPr>
          <p:sp>
            <p:nvSpPr>
              <p:cNvPr id="174" name="PPT世界-2-1"/>
              <p:cNvSpPr/>
              <p:nvPr/>
            </p:nvSpPr>
            <p:spPr>
              <a:xfrm>
                <a:off x="4282083" y="2026643"/>
                <a:ext cx="78553" cy="78553"/>
              </a:xfrm>
              <a:prstGeom prst="ellipse">
                <a:avLst/>
              </a:prstGeom>
              <a:solidFill>
                <a:schemeClr val="accent1"/>
              </a:solidFill>
              <a:ln w="3175">
                <a:solidFill>
                  <a:srgbClr val="5793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175" name="PPT世界-2-2"/>
              <p:cNvSpPr/>
              <p:nvPr/>
            </p:nvSpPr>
            <p:spPr>
              <a:xfrm>
                <a:off x="1261911" y="1639721"/>
                <a:ext cx="2592000" cy="821743"/>
              </a:xfrm>
              <a:custGeom>
                <a:avLst/>
                <a:gdLst>
                  <a:gd name="connsiteX0" fmla="*/ 0 w 4413518"/>
                  <a:gd name="connsiteY0" fmla="*/ 638307 h 1463282"/>
                  <a:gd name="connsiteX1" fmla="*/ 0 w 4413518"/>
                  <a:gd name="connsiteY1" fmla="*/ 638307 h 1463282"/>
                  <a:gd name="connsiteX2" fmla="*/ 0 w 4413518"/>
                  <a:gd name="connsiteY2" fmla="*/ 638308 h 1463282"/>
                  <a:gd name="connsiteX3" fmla="*/ 638308 w 4413518"/>
                  <a:gd name="connsiteY3" fmla="*/ 0 h 1463282"/>
                  <a:gd name="connsiteX4" fmla="*/ 3775210 w 4413518"/>
                  <a:gd name="connsiteY4" fmla="*/ 0 h 1463282"/>
                  <a:gd name="connsiteX5" fmla="*/ 4413518 w 4413518"/>
                  <a:gd name="connsiteY5" fmla="*/ 638308 h 1463282"/>
                  <a:gd name="connsiteX6" fmla="*/ 4413517 w 4413518"/>
                  <a:gd name="connsiteY6" fmla="*/ 638308 h 1463282"/>
                  <a:gd name="connsiteX7" fmla="*/ 4132093 w 4413518"/>
                  <a:gd name="connsiteY7" fmla="*/ 1167603 h 1463282"/>
                  <a:gd name="connsiteX8" fmla="*/ 4065269 w 4413518"/>
                  <a:gd name="connsiteY8" fmla="*/ 1203874 h 1463282"/>
                  <a:gd name="connsiteX9" fmla="*/ 4119881 w 4413518"/>
                  <a:gd name="connsiteY9" fmla="*/ 1463282 h 1463282"/>
                  <a:gd name="connsiteX10" fmla="*/ 3718143 w 4413518"/>
                  <a:gd name="connsiteY10" fmla="*/ 1276616 h 1463282"/>
                  <a:gd name="connsiteX11" fmla="*/ 638308 w 4413518"/>
                  <a:gd name="connsiteY11" fmla="*/ 1276615 h 1463282"/>
                  <a:gd name="connsiteX12" fmla="*/ 12968 w 4413518"/>
                  <a:gd name="connsiteY12" fmla="*/ 766948 h 1463282"/>
                  <a:gd name="connsiteX13" fmla="*/ 0 w 4413518"/>
                  <a:gd name="connsiteY13" fmla="*/ 638307 h 1463282"/>
                  <a:gd name="connsiteX14" fmla="*/ 12968 w 4413518"/>
                  <a:gd name="connsiteY14" fmla="*/ 509667 h 1463282"/>
                  <a:gd name="connsiteX15" fmla="*/ 638308 w 4413518"/>
                  <a:gd name="connsiteY15" fmla="*/ 0 h 146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13518" h="1463282">
                    <a:moveTo>
                      <a:pt x="0" y="638307"/>
                    </a:moveTo>
                    <a:lnTo>
                      <a:pt x="0" y="638307"/>
                    </a:lnTo>
                    <a:lnTo>
                      <a:pt x="0" y="638308"/>
                    </a:lnTo>
                    <a:close/>
                    <a:moveTo>
                      <a:pt x="638308" y="0"/>
                    </a:moveTo>
                    <a:lnTo>
                      <a:pt x="3775210" y="0"/>
                    </a:lnTo>
                    <a:cubicBezTo>
                      <a:pt x="4127738" y="0"/>
                      <a:pt x="4413518" y="285780"/>
                      <a:pt x="4413518" y="638308"/>
                    </a:cubicBezTo>
                    <a:lnTo>
                      <a:pt x="4413517" y="638308"/>
                    </a:lnTo>
                    <a:cubicBezTo>
                      <a:pt x="4413517" y="858638"/>
                      <a:pt x="4301884" y="1052895"/>
                      <a:pt x="4132093" y="1167603"/>
                    </a:cubicBezTo>
                    <a:lnTo>
                      <a:pt x="4065269" y="1203874"/>
                    </a:lnTo>
                    <a:lnTo>
                      <a:pt x="4119881" y="1463282"/>
                    </a:lnTo>
                    <a:lnTo>
                      <a:pt x="3718143" y="1276616"/>
                    </a:lnTo>
                    <a:lnTo>
                      <a:pt x="638308" y="1276615"/>
                    </a:lnTo>
                    <a:cubicBezTo>
                      <a:pt x="329846" y="1276615"/>
                      <a:pt x="72488" y="1057815"/>
                      <a:pt x="12968" y="766948"/>
                    </a:cubicBezTo>
                    <a:lnTo>
                      <a:pt x="0" y="638307"/>
                    </a:lnTo>
                    <a:lnTo>
                      <a:pt x="12968" y="509667"/>
                    </a:lnTo>
                    <a:cubicBezTo>
                      <a:pt x="72488" y="218800"/>
                      <a:pt x="329846" y="0"/>
                      <a:pt x="638308" y="0"/>
                    </a:cubicBezTo>
                    <a:close/>
                  </a:path>
                </a:pathLst>
              </a:custGeom>
              <a:solidFill>
                <a:schemeClr val="bg1"/>
              </a:solidFill>
              <a:ln w="63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176" name="PPT世界-2-3"/>
              <p:cNvSpPr txBox="1"/>
              <p:nvPr/>
            </p:nvSpPr>
            <p:spPr>
              <a:xfrm>
                <a:off x="1378948" y="1792018"/>
                <a:ext cx="1372168"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177" name="PPT世界-2-4"/>
              <p:cNvSpPr/>
              <p:nvPr/>
            </p:nvSpPr>
            <p:spPr>
              <a:xfrm rot="5400000">
                <a:off x="2597582" y="1976544"/>
                <a:ext cx="207648" cy="457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178" name="PPT世界-2-5"/>
              <p:cNvSpPr txBox="1"/>
              <p:nvPr/>
            </p:nvSpPr>
            <p:spPr>
              <a:xfrm>
                <a:off x="2718706" y="1884351"/>
                <a:ext cx="1349439" cy="307777"/>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mn-ea"/>
                    <a:sym typeface="+mn-lt"/>
                  </a:rPr>
                  <a:t>标题文字</a:t>
                </a:r>
              </a:p>
            </p:txBody>
          </p:sp>
        </p:grpSp>
        <p:grpSp>
          <p:nvGrpSpPr>
            <p:cNvPr id="162" name="组合 161"/>
            <p:cNvGrpSpPr/>
            <p:nvPr/>
          </p:nvGrpSpPr>
          <p:grpSpPr>
            <a:xfrm>
              <a:off x="848004" y="3228165"/>
              <a:ext cx="2945347" cy="719818"/>
              <a:chOff x="848004" y="3228165"/>
              <a:chExt cx="2945347" cy="719818"/>
            </a:xfrm>
          </p:grpSpPr>
          <p:sp>
            <p:nvSpPr>
              <p:cNvPr id="169" name="PPT世界-2-6"/>
              <p:cNvSpPr/>
              <p:nvPr/>
            </p:nvSpPr>
            <p:spPr>
              <a:xfrm>
                <a:off x="3714798" y="3553254"/>
                <a:ext cx="78553" cy="78553"/>
              </a:xfrm>
              <a:prstGeom prst="ellipse">
                <a:avLst/>
              </a:prstGeom>
              <a:solidFill>
                <a:schemeClr val="accent3"/>
              </a:solidFill>
              <a:ln w="3175">
                <a:solidFill>
                  <a:srgbClr val="5793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170" name="PPT世界-2-7"/>
              <p:cNvSpPr/>
              <p:nvPr/>
            </p:nvSpPr>
            <p:spPr>
              <a:xfrm rot="5400000">
                <a:off x="1782034" y="2294135"/>
                <a:ext cx="719818" cy="2587877"/>
              </a:xfrm>
              <a:custGeom>
                <a:avLst/>
                <a:gdLst>
                  <a:gd name="connsiteX0" fmla="*/ 359908 w 719818"/>
                  <a:gd name="connsiteY0" fmla="*/ 2587877 h 2587877"/>
                  <a:gd name="connsiteX1" fmla="*/ 359909 w 719818"/>
                  <a:gd name="connsiteY1" fmla="*/ 2587876 h 2587877"/>
                  <a:gd name="connsiteX2" fmla="*/ 359909 w 719818"/>
                  <a:gd name="connsiteY2" fmla="*/ 2587877 h 2587877"/>
                  <a:gd name="connsiteX3" fmla="*/ 0 w 719818"/>
                  <a:gd name="connsiteY3" fmla="*/ 2227968 h 2587877"/>
                  <a:gd name="connsiteX4" fmla="*/ 0 w 719818"/>
                  <a:gd name="connsiteY4" fmla="*/ 452122 h 2587877"/>
                  <a:gd name="connsiteX5" fmla="*/ 219817 w 719818"/>
                  <a:gd name="connsiteY5" fmla="*/ 120496 h 2587877"/>
                  <a:gd name="connsiteX6" fmla="*/ 278670 w 719818"/>
                  <a:gd name="connsiteY6" fmla="*/ 108614 h 2587877"/>
                  <a:gd name="connsiteX7" fmla="*/ 359910 w 719818"/>
                  <a:gd name="connsiteY7" fmla="*/ 0 h 2587877"/>
                  <a:gd name="connsiteX8" fmla="*/ 441151 w 719818"/>
                  <a:gd name="connsiteY8" fmla="*/ 108616 h 2587877"/>
                  <a:gd name="connsiteX9" fmla="*/ 500002 w 719818"/>
                  <a:gd name="connsiteY9" fmla="*/ 120497 h 2587877"/>
                  <a:gd name="connsiteX10" fmla="*/ 719818 w 719818"/>
                  <a:gd name="connsiteY10" fmla="*/ 452123 h 2587877"/>
                  <a:gd name="connsiteX11" fmla="*/ 719817 w 719818"/>
                  <a:gd name="connsiteY11" fmla="*/ 2227968 h 2587877"/>
                  <a:gd name="connsiteX12" fmla="*/ 500001 w 719818"/>
                  <a:gd name="connsiteY12" fmla="*/ 2559593 h 2587877"/>
                  <a:gd name="connsiteX13" fmla="*/ 359909 w 719818"/>
                  <a:gd name="connsiteY13" fmla="*/ 2587876 h 2587877"/>
                  <a:gd name="connsiteX14" fmla="*/ 219817 w 719818"/>
                  <a:gd name="connsiteY14" fmla="*/ 2559593 h 2587877"/>
                  <a:gd name="connsiteX15" fmla="*/ 0 w 719818"/>
                  <a:gd name="connsiteY15" fmla="*/ 2227968 h 258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19818" h="2587877">
                    <a:moveTo>
                      <a:pt x="359908" y="2587877"/>
                    </a:moveTo>
                    <a:lnTo>
                      <a:pt x="359909" y="2587876"/>
                    </a:lnTo>
                    <a:lnTo>
                      <a:pt x="359909" y="2587877"/>
                    </a:lnTo>
                    <a:close/>
                    <a:moveTo>
                      <a:pt x="0" y="2227968"/>
                    </a:moveTo>
                    <a:lnTo>
                      <a:pt x="0" y="452122"/>
                    </a:lnTo>
                    <a:cubicBezTo>
                      <a:pt x="0" y="303043"/>
                      <a:pt x="90640" y="175133"/>
                      <a:pt x="219817" y="120496"/>
                    </a:cubicBezTo>
                    <a:lnTo>
                      <a:pt x="278670" y="108614"/>
                    </a:lnTo>
                    <a:lnTo>
                      <a:pt x="359910" y="0"/>
                    </a:lnTo>
                    <a:lnTo>
                      <a:pt x="441151" y="108616"/>
                    </a:lnTo>
                    <a:lnTo>
                      <a:pt x="500002" y="120497"/>
                    </a:lnTo>
                    <a:cubicBezTo>
                      <a:pt x="629179" y="175134"/>
                      <a:pt x="719818" y="303044"/>
                      <a:pt x="719818" y="452123"/>
                    </a:cubicBezTo>
                    <a:lnTo>
                      <a:pt x="719817" y="2227968"/>
                    </a:lnTo>
                    <a:cubicBezTo>
                      <a:pt x="719817" y="2377047"/>
                      <a:pt x="629178" y="2504956"/>
                      <a:pt x="500001" y="2559593"/>
                    </a:cubicBezTo>
                    <a:lnTo>
                      <a:pt x="359909" y="2587876"/>
                    </a:lnTo>
                    <a:lnTo>
                      <a:pt x="219817" y="2559593"/>
                    </a:lnTo>
                    <a:cubicBezTo>
                      <a:pt x="90640" y="2504956"/>
                      <a:pt x="0" y="2377047"/>
                      <a:pt x="0" y="2227968"/>
                    </a:cubicBezTo>
                    <a:close/>
                  </a:path>
                </a:pathLst>
              </a:custGeom>
              <a:solidFill>
                <a:schemeClr val="bg1"/>
              </a:solidFill>
              <a:ln w="63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171" name="PPT世界-2-8"/>
              <p:cNvSpPr txBox="1"/>
              <p:nvPr/>
            </p:nvSpPr>
            <p:spPr>
              <a:xfrm>
                <a:off x="915942" y="3399498"/>
                <a:ext cx="1372168"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172" name="PPT世界-2-9"/>
              <p:cNvSpPr/>
              <p:nvPr/>
            </p:nvSpPr>
            <p:spPr>
              <a:xfrm rot="5400000">
                <a:off x="2134576" y="3575876"/>
                <a:ext cx="207648" cy="45719"/>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173" name="PPT世界-2-10"/>
              <p:cNvSpPr txBox="1"/>
              <p:nvPr/>
            </p:nvSpPr>
            <p:spPr>
              <a:xfrm>
                <a:off x="2255700" y="3468481"/>
                <a:ext cx="1349439" cy="307777"/>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mn-ea"/>
                    <a:sym typeface="+mn-lt"/>
                  </a:rPr>
                  <a:t>标题文字</a:t>
                </a:r>
              </a:p>
            </p:txBody>
          </p:sp>
        </p:grpSp>
        <p:grpSp>
          <p:nvGrpSpPr>
            <p:cNvPr id="163" name="组合 162"/>
            <p:cNvGrpSpPr/>
            <p:nvPr/>
          </p:nvGrpSpPr>
          <p:grpSpPr>
            <a:xfrm>
              <a:off x="1319786" y="4723596"/>
              <a:ext cx="3040850" cy="821743"/>
              <a:chOff x="1319786" y="4723596"/>
              <a:chExt cx="3040850" cy="821743"/>
            </a:xfrm>
          </p:grpSpPr>
          <p:sp>
            <p:nvSpPr>
              <p:cNvPr id="164" name="PPT世界-2-11"/>
              <p:cNvSpPr/>
              <p:nvPr/>
            </p:nvSpPr>
            <p:spPr>
              <a:xfrm>
                <a:off x="4282083" y="5085897"/>
                <a:ext cx="78553" cy="78553"/>
              </a:xfrm>
              <a:prstGeom prst="ellipse">
                <a:avLst/>
              </a:prstGeom>
              <a:solidFill>
                <a:schemeClr val="accent1"/>
              </a:solidFill>
              <a:ln w="3175">
                <a:solidFill>
                  <a:srgbClr val="5793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165" name="PPT世界-2-12"/>
              <p:cNvSpPr/>
              <p:nvPr/>
            </p:nvSpPr>
            <p:spPr>
              <a:xfrm flipV="1">
                <a:off x="1319786" y="4723596"/>
                <a:ext cx="2592000" cy="821743"/>
              </a:xfrm>
              <a:custGeom>
                <a:avLst/>
                <a:gdLst>
                  <a:gd name="connsiteX0" fmla="*/ 0 w 4413518"/>
                  <a:gd name="connsiteY0" fmla="*/ 638307 h 1463282"/>
                  <a:gd name="connsiteX1" fmla="*/ 0 w 4413518"/>
                  <a:gd name="connsiteY1" fmla="*/ 638307 h 1463282"/>
                  <a:gd name="connsiteX2" fmla="*/ 0 w 4413518"/>
                  <a:gd name="connsiteY2" fmla="*/ 638308 h 1463282"/>
                  <a:gd name="connsiteX3" fmla="*/ 638308 w 4413518"/>
                  <a:gd name="connsiteY3" fmla="*/ 0 h 1463282"/>
                  <a:gd name="connsiteX4" fmla="*/ 3775210 w 4413518"/>
                  <a:gd name="connsiteY4" fmla="*/ 0 h 1463282"/>
                  <a:gd name="connsiteX5" fmla="*/ 4413518 w 4413518"/>
                  <a:gd name="connsiteY5" fmla="*/ 638308 h 1463282"/>
                  <a:gd name="connsiteX6" fmla="*/ 4413517 w 4413518"/>
                  <a:gd name="connsiteY6" fmla="*/ 638308 h 1463282"/>
                  <a:gd name="connsiteX7" fmla="*/ 4132093 w 4413518"/>
                  <a:gd name="connsiteY7" fmla="*/ 1167603 h 1463282"/>
                  <a:gd name="connsiteX8" fmla="*/ 4065269 w 4413518"/>
                  <a:gd name="connsiteY8" fmla="*/ 1203874 h 1463282"/>
                  <a:gd name="connsiteX9" fmla="*/ 4119881 w 4413518"/>
                  <a:gd name="connsiteY9" fmla="*/ 1463282 h 1463282"/>
                  <a:gd name="connsiteX10" fmla="*/ 3718143 w 4413518"/>
                  <a:gd name="connsiteY10" fmla="*/ 1276616 h 1463282"/>
                  <a:gd name="connsiteX11" fmla="*/ 638308 w 4413518"/>
                  <a:gd name="connsiteY11" fmla="*/ 1276615 h 1463282"/>
                  <a:gd name="connsiteX12" fmla="*/ 12968 w 4413518"/>
                  <a:gd name="connsiteY12" fmla="*/ 766948 h 1463282"/>
                  <a:gd name="connsiteX13" fmla="*/ 0 w 4413518"/>
                  <a:gd name="connsiteY13" fmla="*/ 638307 h 1463282"/>
                  <a:gd name="connsiteX14" fmla="*/ 12968 w 4413518"/>
                  <a:gd name="connsiteY14" fmla="*/ 509667 h 1463282"/>
                  <a:gd name="connsiteX15" fmla="*/ 638308 w 4413518"/>
                  <a:gd name="connsiteY15" fmla="*/ 0 h 146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13518" h="1463282">
                    <a:moveTo>
                      <a:pt x="0" y="638307"/>
                    </a:moveTo>
                    <a:lnTo>
                      <a:pt x="0" y="638307"/>
                    </a:lnTo>
                    <a:lnTo>
                      <a:pt x="0" y="638308"/>
                    </a:lnTo>
                    <a:close/>
                    <a:moveTo>
                      <a:pt x="638308" y="0"/>
                    </a:moveTo>
                    <a:lnTo>
                      <a:pt x="3775210" y="0"/>
                    </a:lnTo>
                    <a:cubicBezTo>
                      <a:pt x="4127738" y="0"/>
                      <a:pt x="4413518" y="285780"/>
                      <a:pt x="4413518" y="638308"/>
                    </a:cubicBezTo>
                    <a:lnTo>
                      <a:pt x="4413517" y="638308"/>
                    </a:lnTo>
                    <a:cubicBezTo>
                      <a:pt x="4413517" y="858638"/>
                      <a:pt x="4301884" y="1052895"/>
                      <a:pt x="4132093" y="1167603"/>
                    </a:cubicBezTo>
                    <a:lnTo>
                      <a:pt x="4065269" y="1203874"/>
                    </a:lnTo>
                    <a:lnTo>
                      <a:pt x="4119881" y="1463282"/>
                    </a:lnTo>
                    <a:lnTo>
                      <a:pt x="3718143" y="1276616"/>
                    </a:lnTo>
                    <a:lnTo>
                      <a:pt x="638308" y="1276615"/>
                    </a:lnTo>
                    <a:cubicBezTo>
                      <a:pt x="329846" y="1276615"/>
                      <a:pt x="72488" y="1057815"/>
                      <a:pt x="12968" y="766948"/>
                    </a:cubicBezTo>
                    <a:lnTo>
                      <a:pt x="0" y="638307"/>
                    </a:lnTo>
                    <a:lnTo>
                      <a:pt x="12968" y="509667"/>
                    </a:lnTo>
                    <a:cubicBezTo>
                      <a:pt x="72488" y="218800"/>
                      <a:pt x="329846" y="0"/>
                      <a:pt x="638308" y="0"/>
                    </a:cubicBezTo>
                    <a:close/>
                  </a:path>
                </a:pathLst>
              </a:custGeom>
              <a:solidFill>
                <a:schemeClr val="bg1"/>
              </a:solidFill>
              <a:ln w="63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166" name="PPT世界-2-13"/>
              <p:cNvSpPr txBox="1"/>
              <p:nvPr/>
            </p:nvSpPr>
            <p:spPr>
              <a:xfrm>
                <a:off x="1427001" y="5011029"/>
                <a:ext cx="1372168"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167" name="PPT世界-2-14"/>
              <p:cNvSpPr/>
              <p:nvPr/>
            </p:nvSpPr>
            <p:spPr>
              <a:xfrm rot="5400000">
                <a:off x="2645635" y="5187407"/>
                <a:ext cx="207648" cy="457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168" name="PPT世界-2-15"/>
              <p:cNvSpPr txBox="1"/>
              <p:nvPr/>
            </p:nvSpPr>
            <p:spPr>
              <a:xfrm>
                <a:off x="2766759" y="5080012"/>
                <a:ext cx="1349439" cy="307777"/>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mn-ea"/>
                    <a:sym typeface="+mn-lt"/>
                  </a:rPr>
                  <a:t>标题文字</a:t>
                </a:r>
              </a:p>
            </p:txBody>
          </p:sp>
        </p:grpSp>
      </p:grpSp>
      <p:grpSp>
        <p:nvGrpSpPr>
          <p:cNvPr id="179" name="PPT世界-3"/>
          <p:cNvGrpSpPr/>
          <p:nvPr/>
        </p:nvGrpSpPr>
        <p:grpSpPr>
          <a:xfrm>
            <a:off x="7801943" y="1703221"/>
            <a:ext cx="3806560" cy="3905618"/>
            <a:chOff x="7827343" y="1639721"/>
            <a:chExt cx="3806560" cy="3905618"/>
          </a:xfrm>
        </p:grpSpPr>
        <p:grpSp>
          <p:nvGrpSpPr>
            <p:cNvPr id="180" name="组合 179"/>
            <p:cNvGrpSpPr/>
            <p:nvPr/>
          </p:nvGrpSpPr>
          <p:grpSpPr>
            <a:xfrm>
              <a:off x="7827343" y="1639721"/>
              <a:ext cx="3395193" cy="821743"/>
              <a:chOff x="7827343" y="1639721"/>
              <a:chExt cx="3395193" cy="821743"/>
            </a:xfrm>
          </p:grpSpPr>
          <p:sp>
            <p:nvSpPr>
              <p:cNvPr id="193" name="PPT世界-3-1"/>
              <p:cNvSpPr/>
              <p:nvPr/>
            </p:nvSpPr>
            <p:spPr>
              <a:xfrm>
                <a:off x="7827343" y="2026643"/>
                <a:ext cx="78553" cy="78553"/>
              </a:xfrm>
              <a:prstGeom prst="ellipse">
                <a:avLst/>
              </a:prstGeom>
              <a:solidFill>
                <a:schemeClr val="accent1"/>
              </a:solidFill>
              <a:ln w="3175">
                <a:solidFill>
                  <a:srgbClr val="5793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194" name="PPT世界-3-2"/>
              <p:cNvSpPr/>
              <p:nvPr/>
            </p:nvSpPr>
            <p:spPr>
              <a:xfrm flipH="1">
                <a:off x="8391788" y="1639721"/>
                <a:ext cx="2592000" cy="821743"/>
              </a:xfrm>
              <a:custGeom>
                <a:avLst/>
                <a:gdLst>
                  <a:gd name="connsiteX0" fmla="*/ 0 w 4413518"/>
                  <a:gd name="connsiteY0" fmla="*/ 638307 h 1463282"/>
                  <a:gd name="connsiteX1" fmla="*/ 0 w 4413518"/>
                  <a:gd name="connsiteY1" fmla="*/ 638307 h 1463282"/>
                  <a:gd name="connsiteX2" fmla="*/ 0 w 4413518"/>
                  <a:gd name="connsiteY2" fmla="*/ 638308 h 1463282"/>
                  <a:gd name="connsiteX3" fmla="*/ 638308 w 4413518"/>
                  <a:gd name="connsiteY3" fmla="*/ 0 h 1463282"/>
                  <a:gd name="connsiteX4" fmla="*/ 3775210 w 4413518"/>
                  <a:gd name="connsiteY4" fmla="*/ 0 h 1463282"/>
                  <a:gd name="connsiteX5" fmla="*/ 4413518 w 4413518"/>
                  <a:gd name="connsiteY5" fmla="*/ 638308 h 1463282"/>
                  <a:gd name="connsiteX6" fmla="*/ 4413517 w 4413518"/>
                  <a:gd name="connsiteY6" fmla="*/ 638308 h 1463282"/>
                  <a:gd name="connsiteX7" fmla="*/ 4132093 w 4413518"/>
                  <a:gd name="connsiteY7" fmla="*/ 1167603 h 1463282"/>
                  <a:gd name="connsiteX8" fmla="*/ 4065269 w 4413518"/>
                  <a:gd name="connsiteY8" fmla="*/ 1203874 h 1463282"/>
                  <a:gd name="connsiteX9" fmla="*/ 4119881 w 4413518"/>
                  <a:gd name="connsiteY9" fmla="*/ 1463282 h 1463282"/>
                  <a:gd name="connsiteX10" fmla="*/ 3718143 w 4413518"/>
                  <a:gd name="connsiteY10" fmla="*/ 1276616 h 1463282"/>
                  <a:gd name="connsiteX11" fmla="*/ 638308 w 4413518"/>
                  <a:gd name="connsiteY11" fmla="*/ 1276615 h 1463282"/>
                  <a:gd name="connsiteX12" fmla="*/ 12968 w 4413518"/>
                  <a:gd name="connsiteY12" fmla="*/ 766948 h 1463282"/>
                  <a:gd name="connsiteX13" fmla="*/ 0 w 4413518"/>
                  <a:gd name="connsiteY13" fmla="*/ 638307 h 1463282"/>
                  <a:gd name="connsiteX14" fmla="*/ 12968 w 4413518"/>
                  <a:gd name="connsiteY14" fmla="*/ 509667 h 1463282"/>
                  <a:gd name="connsiteX15" fmla="*/ 638308 w 4413518"/>
                  <a:gd name="connsiteY15" fmla="*/ 0 h 146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13518" h="1463282">
                    <a:moveTo>
                      <a:pt x="0" y="638307"/>
                    </a:moveTo>
                    <a:lnTo>
                      <a:pt x="0" y="638307"/>
                    </a:lnTo>
                    <a:lnTo>
                      <a:pt x="0" y="638308"/>
                    </a:lnTo>
                    <a:close/>
                    <a:moveTo>
                      <a:pt x="638308" y="0"/>
                    </a:moveTo>
                    <a:lnTo>
                      <a:pt x="3775210" y="0"/>
                    </a:lnTo>
                    <a:cubicBezTo>
                      <a:pt x="4127738" y="0"/>
                      <a:pt x="4413518" y="285780"/>
                      <a:pt x="4413518" y="638308"/>
                    </a:cubicBezTo>
                    <a:lnTo>
                      <a:pt x="4413517" y="638308"/>
                    </a:lnTo>
                    <a:cubicBezTo>
                      <a:pt x="4413517" y="858638"/>
                      <a:pt x="4301884" y="1052895"/>
                      <a:pt x="4132093" y="1167603"/>
                    </a:cubicBezTo>
                    <a:lnTo>
                      <a:pt x="4065269" y="1203874"/>
                    </a:lnTo>
                    <a:lnTo>
                      <a:pt x="4119881" y="1463282"/>
                    </a:lnTo>
                    <a:lnTo>
                      <a:pt x="3718143" y="1276616"/>
                    </a:lnTo>
                    <a:lnTo>
                      <a:pt x="638308" y="1276615"/>
                    </a:lnTo>
                    <a:cubicBezTo>
                      <a:pt x="329846" y="1276615"/>
                      <a:pt x="72488" y="1057815"/>
                      <a:pt x="12968" y="766948"/>
                    </a:cubicBezTo>
                    <a:lnTo>
                      <a:pt x="0" y="638307"/>
                    </a:lnTo>
                    <a:lnTo>
                      <a:pt x="12968" y="509667"/>
                    </a:lnTo>
                    <a:cubicBezTo>
                      <a:pt x="72488" y="218800"/>
                      <a:pt x="329846" y="0"/>
                      <a:pt x="638308" y="0"/>
                    </a:cubicBezTo>
                    <a:close/>
                  </a:path>
                </a:pathLst>
              </a:custGeom>
              <a:solidFill>
                <a:schemeClr val="bg1"/>
              </a:solidFill>
              <a:ln w="63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195" name="PPT世界-3-3"/>
              <p:cNvSpPr txBox="1"/>
              <p:nvPr/>
            </p:nvSpPr>
            <p:spPr>
              <a:xfrm>
                <a:off x="8533339" y="1792018"/>
                <a:ext cx="1372168"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196" name="PPT世界-3-4"/>
              <p:cNvSpPr/>
              <p:nvPr/>
            </p:nvSpPr>
            <p:spPr>
              <a:xfrm rot="5400000">
                <a:off x="9751973" y="1976544"/>
                <a:ext cx="207648" cy="457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197" name="PPT世界-3-5"/>
              <p:cNvSpPr txBox="1"/>
              <p:nvPr/>
            </p:nvSpPr>
            <p:spPr>
              <a:xfrm>
                <a:off x="9873097" y="1884351"/>
                <a:ext cx="1349439" cy="307777"/>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mn-ea"/>
                    <a:sym typeface="+mn-lt"/>
                  </a:rPr>
                  <a:t>标题文字</a:t>
                </a:r>
              </a:p>
            </p:txBody>
          </p:sp>
        </p:grpSp>
        <p:grpSp>
          <p:nvGrpSpPr>
            <p:cNvPr id="181" name="组合 180"/>
            <p:cNvGrpSpPr/>
            <p:nvPr/>
          </p:nvGrpSpPr>
          <p:grpSpPr>
            <a:xfrm>
              <a:off x="8396900" y="3228164"/>
              <a:ext cx="3237003" cy="719818"/>
              <a:chOff x="8396900" y="3228164"/>
              <a:chExt cx="3237003" cy="719818"/>
            </a:xfrm>
          </p:grpSpPr>
          <p:sp>
            <p:nvSpPr>
              <p:cNvPr id="189" name="PPT世界-3-6"/>
              <p:cNvSpPr/>
              <p:nvPr/>
            </p:nvSpPr>
            <p:spPr>
              <a:xfrm rot="16200000" flipH="1">
                <a:off x="9690306" y="2292073"/>
                <a:ext cx="719818" cy="2592000"/>
              </a:xfrm>
              <a:custGeom>
                <a:avLst/>
                <a:gdLst>
                  <a:gd name="connsiteX0" fmla="*/ 359908 w 719818"/>
                  <a:gd name="connsiteY0" fmla="*/ 2587877 h 2587877"/>
                  <a:gd name="connsiteX1" fmla="*/ 359909 w 719818"/>
                  <a:gd name="connsiteY1" fmla="*/ 2587876 h 2587877"/>
                  <a:gd name="connsiteX2" fmla="*/ 359909 w 719818"/>
                  <a:gd name="connsiteY2" fmla="*/ 2587877 h 2587877"/>
                  <a:gd name="connsiteX3" fmla="*/ 0 w 719818"/>
                  <a:gd name="connsiteY3" fmla="*/ 2227968 h 2587877"/>
                  <a:gd name="connsiteX4" fmla="*/ 0 w 719818"/>
                  <a:gd name="connsiteY4" fmla="*/ 452122 h 2587877"/>
                  <a:gd name="connsiteX5" fmla="*/ 219817 w 719818"/>
                  <a:gd name="connsiteY5" fmla="*/ 120496 h 2587877"/>
                  <a:gd name="connsiteX6" fmla="*/ 278670 w 719818"/>
                  <a:gd name="connsiteY6" fmla="*/ 108614 h 2587877"/>
                  <a:gd name="connsiteX7" fmla="*/ 359910 w 719818"/>
                  <a:gd name="connsiteY7" fmla="*/ 0 h 2587877"/>
                  <a:gd name="connsiteX8" fmla="*/ 441151 w 719818"/>
                  <a:gd name="connsiteY8" fmla="*/ 108616 h 2587877"/>
                  <a:gd name="connsiteX9" fmla="*/ 500002 w 719818"/>
                  <a:gd name="connsiteY9" fmla="*/ 120497 h 2587877"/>
                  <a:gd name="connsiteX10" fmla="*/ 719818 w 719818"/>
                  <a:gd name="connsiteY10" fmla="*/ 452123 h 2587877"/>
                  <a:gd name="connsiteX11" fmla="*/ 719817 w 719818"/>
                  <a:gd name="connsiteY11" fmla="*/ 2227968 h 2587877"/>
                  <a:gd name="connsiteX12" fmla="*/ 500001 w 719818"/>
                  <a:gd name="connsiteY12" fmla="*/ 2559593 h 2587877"/>
                  <a:gd name="connsiteX13" fmla="*/ 359909 w 719818"/>
                  <a:gd name="connsiteY13" fmla="*/ 2587876 h 2587877"/>
                  <a:gd name="connsiteX14" fmla="*/ 219817 w 719818"/>
                  <a:gd name="connsiteY14" fmla="*/ 2559593 h 2587877"/>
                  <a:gd name="connsiteX15" fmla="*/ 0 w 719818"/>
                  <a:gd name="connsiteY15" fmla="*/ 2227968 h 258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19818" h="2587877">
                    <a:moveTo>
                      <a:pt x="359908" y="2587877"/>
                    </a:moveTo>
                    <a:lnTo>
                      <a:pt x="359909" y="2587876"/>
                    </a:lnTo>
                    <a:lnTo>
                      <a:pt x="359909" y="2587877"/>
                    </a:lnTo>
                    <a:close/>
                    <a:moveTo>
                      <a:pt x="0" y="2227968"/>
                    </a:moveTo>
                    <a:lnTo>
                      <a:pt x="0" y="452122"/>
                    </a:lnTo>
                    <a:cubicBezTo>
                      <a:pt x="0" y="303043"/>
                      <a:pt x="90640" y="175133"/>
                      <a:pt x="219817" y="120496"/>
                    </a:cubicBezTo>
                    <a:lnTo>
                      <a:pt x="278670" y="108614"/>
                    </a:lnTo>
                    <a:lnTo>
                      <a:pt x="359910" y="0"/>
                    </a:lnTo>
                    <a:lnTo>
                      <a:pt x="441151" y="108616"/>
                    </a:lnTo>
                    <a:lnTo>
                      <a:pt x="500002" y="120497"/>
                    </a:lnTo>
                    <a:cubicBezTo>
                      <a:pt x="629179" y="175134"/>
                      <a:pt x="719818" y="303044"/>
                      <a:pt x="719818" y="452123"/>
                    </a:cubicBezTo>
                    <a:lnTo>
                      <a:pt x="719817" y="2227968"/>
                    </a:lnTo>
                    <a:cubicBezTo>
                      <a:pt x="719817" y="2377047"/>
                      <a:pt x="629178" y="2504956"/>
                      <a:pt x="500001" y="2559593"/>
                    </a:cubicBezTo>
                    <a:lnTo>
                      <a:pt x="359909" y="2587876"/>
                    </a:lnTo>
                    <a:lnTo>
                      <a:pt x="219817" y="2559593"/>
                    </a:lnTo>
                    <a:cubicBezTo>
                      <a:pt x="90640" y="2504956"/>
                      <a:pt x="0" y="2377047"/>
                      <a:pt x="0" y="2227968"/>
                    </a:cubicBezTo>
                    <a:close/>
                  </a:path>
                </a:pathLst>
              </a:custGeom>
              <a:solidFill>
                <a:schemeClr val="bg1"/>
              </a:solidFill>
              <a:ln w="63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190" name="PPT世界-3-7"/>
              <p:cNvSpPr txBox="1"/>
              <p:nvPr/>
            </p:nvSpPr>
            <p:spPr>
              <a:xfrm>
                <a:off x="8944706" y="3399498"/>
                <a:ext cx="1372168"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188" name="PPT世界-3-8"/>
              <p:cNvSpPr/>
              <p:nvPr/>
            </p:nvSpPr>
            <p:spPr>
              <a:xfrm>
                <a:off x="8396900" y="3553254"/>
                <a:ext cx="78553" cy="78553"/>
              </a:xfrm>
              <a:prstGeom prst="ellipse">
                <a:avLst/>
              </a:prstGeom>
              <a:solidFill>
                <a:schemeClr val="accent3"/>
              </a:solidFill>
              <a:ln w="3175">
                <a:solidFill>
                  <a:srgbClr val="5793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191" name="PPT世界-3-9"/>
              <p:cNvSpPr/>
              <p:nvPr/>
            </p:nvSpPr>
            <p:spPr>
              <a:xfrm rot="5400000">
                <a:off x="10163340" y="3575876"/>
                <a:ext cx="207648" cy="45719"/>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192" name="PPT世界-3-10"/>
              <p:cNvSpPr txBox="1"/>
              <p:nvPr/>
            </p:nvSpPr>
            <p:spPr>
              <a:xfrm>
                <a:off x="10284464" y="3468481"/>
                <a:ext cx="1349439" cy="307777"/>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mn-ea"/>
                    <a:sym typeface="+mn-lt"/>
                  </a:rPr>
                  <a:t>标题文字</a:t>
                </a:r>
              </a:p>
            </p:txBody>
          </p:sp>
        </p:grpSp>
        <p:grpSp>
          <p:nvGrpSpPr>
            <p:cNvPr id="182" name="组合 181"/>
            <p:cNvGrpSpPr/>
            <p:nvPr/>
          </p:nvGrpSpPr>
          <p:grpSpPr>
            <a:xfrm>
              <a:off x="7827343" y="4723596"/>
              <a:ext cx="3385427" cy="821743"/>
              <a:chOff x="7827343" y="4723596"/>
              <a:chExt cx="3385427" cy="821743"/>
            </a:xfrm>
          </p:grpSpPr>
          <p:sp>
            <p:nvSpPr>
              <p:cNvPr id="183" name="PPT世界-3-11"/>
              <p:cNvSpPr/>
              <p:nvPr/>
            </p:nvSpPr>
            <p:spPr>
              <a:xfrm>
                <a:off x="7827343" y="5085897"/>
                <a:ext cx="78553" cy="78553"/>
              </a:xfrm>
              <a:prstGeom prst="ellipse">
                <a:avLst/>
              </a:prstGeom>
              <a:solidFill>
                <a:schemeClr val="accent1"/>
              </a:solidFill>
              <a:ln w="3175">
                <a:solidFill>
                  <a:srgbClr val="5793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184" name="PPT世界-3-12"/>
              <p:cNvSpPr/>
              <p:nvPr/>
            </p:nvSpPr>
            <p:spPr>
              <a:xfrm flipH="1" flipV="1">
                <a:off x="8391788" y="4723596"/>
                <a:ext cx="2592000" cy="821743"/>
              </a:xfrm>
              <a:custGeom>
                <a:avLst/>
                <a:gdLst>
                  <a:gd name="connsiteX0" fmla="*/ 0 w 4413518"/>
                  <a:gd name="connsiteY0" fmla="*/ 638307 h 1463282"/>
                  <a:gd name="connsiteX1" fmla="*/ 0 w 4413518"/>
                  <a:gd name="connsiteY1" fmla="*/ 638307 h 1463282"/>
                  <a:gd name="connsiteX2" fmla="*/ 0 w 4413518"/>
                  <a:gd name="connsiteY2" fmla="*/ 638308 h 1463282"/>
                  <a:gd name="connsiteX3" fmla="*/ 638308 w 4413518"/>
                  <a:gd name="connsiteY3" fmla="*/ 0 h 1463282"/>
                  <a:gd name="connsiteX4" fmla="*/ 3775210 w 4413518"/>
                  <a:gd name="connsiteY4" fmla="*/ 0 h 1463282"/>
                  <a:gd name="connsiteX5" fmla="*/ 4413518 w 4413518"/>
                  <a:gd name="connsiteY5" fmla="*/ 638308 h 1463282"/>
                  <a:gd name="connsiteX6" fmla="*/ 4413517 w 4413518"/>
                  <a:gd name="connsiteY6" fmla="*/ 638308 h 1463282"/>
                  <a:gd name="connsiteX7" fmla="*/ 4132093 w 4413518"/>
                  <a:gd name="connsiteY7" fmla="*/ 1167603 h 1463282"/>
                  <a:gd name="connsiteX8" fmla="*/ 4065269 w 4413518"/>
                  <a:gd name="connsiteY8" fmla="*/ 1203874 h 1463282"/>
                  <a:gd name="connsiteX9" fmla="*/ 4119881 w 4413518"/>
                  <a:gd name="connsiteY9" fmla="*/ 1463282 h 1463282"/>
                  <a:gd name="connsiteX10" fmla="*/ 3718143 w 4413518"/>
                  <a:gd name="connsiteY10" fmla="*/ 1276616 h 1463282"/>
                  <a:gd name="connsiteX11" fmla="*/ 638308 w 4413518"/>
                  <a:gd name="connsiteY11" fmla="*/ 1276615 h 1463282"/>
                  <a:gd name="connsiteX12" fmla="*/ 12968 w 4413518"/>
                  <a:gd name="connsiteY12" fmla="*/ 766948 h 1463282"/>
                  <a:gd name="connsiteX13" fmla="*/ 0 w 4413518"/>
                  <a:gd name="connsiteY13" fmla="*/ 638307 h 1463282"/>
                  <a:gd name="connsiteX14" fmla="*/ 12968 w 4413518"/>
                  <a:gd name="connsiteY14" fmla="*/ 509667 h 1463282"/>
                  <a:gd name="connsiteX15" fmla="*/ 638308 w 4413518"/>
                  <a:gd name="connsiteY15" fmla="*/ 0 h 146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13518" h="1463282">
                    <a:moveTo>
                      <a:pt x="0" y="638307"/>
                    </a:moveTo>
                    <a:lnTo>
                      <a:pt x="0" y="638307"/>
                    </a:lnTo>
                    <a:lnTo>
                      <a:pt x="0" y="638308"/>
                    </a:lnTo>
                    <a:close/>
                    <a:moveTo>
                      <a:pt x="638308" y="0"/>
                    </a:moveTo>
                    <a:lnTo>
                      <a:pt x="3775210" y="0"/>
                    </a:lnTo>
                    <a:cubicBezTo>
                      <a:pt x="4127738" y="0"/>
                      <a:pt x="4413518" y="285780"/>
                      <a:pt x="4413518" y="638308"/>
                    </a:cubicBezTo>
                    <a:lnTo>
                      <a:pt x="4413517" y="638308"/>
                    </a:lnTo>
                    <a:cubicBezTo>
                      <a:pt x="4413517" y="858638"/>
                      <a:pt x="4301884" y="1052895"/>
                      <a:pt x="4132093" y="1167603"/>
                    </a:cubicBezTo>
                    <a:lnTo>
                      <a:pt x="4065269" y="1203874"/>
                    </a:lnTo>
                    <a:lnTo>
                      <a:pt x="4119881" y="1463282"/>
                    </a:lnTo>
                    <a:lnTo>
                      <a:pt x="3718143" y="1276616"/>
                    </a:lnTo>
                    <a:lnTo>
                      <a:pt x="638308" y="1276615"/>
                    </a:lnTo>
                    <a:cubicBezTo>
                      <a:pt x="329846" y="1276615"/>
                      <a:pt x="72488" y="1057815"/>
                      <a:pt x="12968" y="766948"/>
                    </a:cubicBezTo>
                    <a:lnTo>
                      <a:pt x="0" y="638307"/>
                    </a:lnTo>
                    <a:lnTo>
                      <a:pt x="12968" y="509667"/>
                    </a:lnTo>
                    <a:cubicBezTo>
                      <a:pt x="72488" y="218800"/>
                      <a:pt x="329846" y="0"/>
                      <a:pt x="638308" y="0"/>
                    </a:cubicBezTo>
                    <a:close/>
                  </a:path>
                </a:pathLst>
              </a:custGeom>
              <a:solidFill>
                <a:schemeClr val="bg1"/>
              </a:solidFill>
              <a:ln w="63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185" name="PPT世界-3-13"/>
              <p:cNvSpPr txBox="1"/>
              <p:nvPr/>
            </p:nvSpPr>
            <p:spPr>
              <a:xfrm>
                <a:off x="8523573" y="5011029"/>
                <a:ext cx="1372168"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186" name="PPT世界-3-14"/>
              <p:cNvSpPr/>
              <p:nvPr/>
            </p:nvSpPr>
            <p:spPr>
              <a:xfrm rot="5400000">
                <a:off x="9742207" y="5187407"/>
                <a:ext cx="207648" cy="457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187" name="PPT世界-3-15"/>
              <p:cNvSpPr txBox="1"/>
              <p:nvPr/>
            </p:nvSpPr>
            <p:spPr>
              <a:xfrm>
                <a:off x="9863331" y="5080012"/>
                <a:ext cx="1349439" cy="307777"/>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mn-ea"/>
                    <a:sym typeface="+mn-lt"/>
                  </a:rPr>
                  <a:t>标题文字</a:t>
                </a:r>
              </a:p>
            </p:txBody>
          </p:sp>
        </p:grpSp>
      </p:grpSp>
      <p:grpSp>
        <p:nvGrpSpPr>
          <p:cNvPr id="8" name="PPT世界-4"/>
          <p:cNvGrpSpPr/>
          <p:nvPr/>
        </p:nvGrpSpPr>
        <p:grpSpPr>
          <a:xfrm>
            <a:off x="3728675" y="1319079"/>
            <a:ext cx="4681946" cy="4812980"/>
            <a:chOff x="3728675" y="1319079"/>
            <a:chExt cx="4681946" cy="4812980"/>
          </a:xfrm>
        </p:grpSpPr>
        <p:grpSp>
          <p:nvGrpSpPr>
            <p:cNvPr id="154" name="PPT世界-2"/>
            <p:cNvGrpSpPr/>
            <p:nvPr/>
          </p:nvGrpSpPr>
          <p:grpSpPr>
            <a:xfrm>
              <a:off x="3728675" y="1319079"/>
              <a:ext cx="4681946" cy="4812980"/>
              <a:chOff x="3754075" y="1255579"/>
              <a:chExt cx="4681946" cy="4812980"/>
            </a:xfrm>
          </p:grpSpPr>
          <p:sp>
            <p:nvSpPr>
              <p:cNvPr id="156" name="PPT世界-4-1"/>
              <p:cNvSpPr/>
              <p:nvPr/>
            </p:nvSpPr>
            <p:spPr>
              <a:xfrm>
                <a:off x="4341328" y="1842388"/>
                <a:ext cx="3507440" cy="3507440"/>
              </a:xfrm>
              <a:prstGeom prst="arc">
                <a:avLst>
                  <a:gd name="adj1" fmla="val 17003554"/>
                  <a:gd name="adj2" fmla="val 4913637"/>
                </a:avLst>
              </a:prstGeom>
              <a:ln w="41275" cap="rnd">
                <a:gradFill>
                  <a:gsLst>
                    <a:gs pos="100000">
                      <a:schemeClr val="accent3">
                        <a:alpha val="0"/>
                      </a:schemeClr>
                    </a:gs>
                    <a:gs pos="0">
                      <a:schemeClr val="accent3"/>
                    </a:gs>
                  </a:gsLst>
                  <a:lin ang="5400000" scaled="1"/>
                </a:gradFill>
              </a:ln>
              <a:effectLst>
                <a:softEdge rad="12700"/>
              </a:effectLst>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157" name="PPT世界-4-2"/>
              <p:cNvSpPr/>
              <p:nvPr/>
            </p:nvSpPr>
            <p:spPr>
              <a:xfrm>
                <a:off x="4341328" y="1842388"/>
                <a:ext cx="3507440" cy="3507440"/>
              </a:xfrm>
              <a:prstGeom prst="arc">
                <a:avLst>
                  <a:gd name="adj1" fmla="val 7066587"/>
                  <a:gd name="adj2" fmla="val 15615182"/>
                </a:avLst>
              </a:prstGeom>
              <a:ln w="41275" cap="rnd">
                <a:gradFill>
                  <a:gsLst>
                    <a:gs pos="0">
                      <a:schemeClr val="accent3">
                        <a:alpha val="0"/>
                      </a:schemeClr>
                    </a:gs>
                    <a:gs pos="100000">
                      <a:schemeClr val="accent3"/>
                    </a:gs>
                  </a:gsLst>
                  <a:lin ang="5400000" scaled="1"/>
                </a:gradFill>
              </a:ln>
              <a:effectLst>
                <a:softEdge rad="12700"/>
              </a:effectLst>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158" name="PPT世界-4-3"/>
              <p:cNvSpPr/>
              <p:nvPr/>
            </p:nvSpPr>
            <p:spPr>
              <a:xfrm>
                <a:off x="3754075" y="1255579"/>
                <a:ext cx="4681946" cy="4681946"/>
              </a:xfrm>
              <a:prstGeom prst="ellipse">
                <a:avLst/>
              </a:prstGeom>
              <a:noFill/>
              <a:ln w="12700">
                <a:gradFill>
                  <a:gsLst>
                    <a:gs pos="67000">
                      <a:schemeClr val="accent1">
                        <a:alpha val="50000"/>
                      </a:schemeClr>
                    </a:gs>
                    <a:gs pos="30000">
                      <a:schemeClr val="accent1">
                        <a:alpha val="50000"/>
                      </a:schemeClr>
                    </a:gs>
                    <a:gs pos="94000">
                      <a:schemeClr val="accent1">
                        <a:alpha val="0"/>
                      </a:schemeClr>
                    </a:gs>
                    <a:gs pos="6000">
                      <a:schemeClr val="accent1">
                        <a:alpha val="0"/>
                      </a:schemeClr>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159" name="PPT世界-4-4"/>
              <p:cNvSpPr txBox="1"/>
              <p:nvPr/>
            </p:nvSpPr>
            <p:spPr>
              <a:xfrm>
                <a:off x="4846000" y="5545339"/>
                <a:ext cx="2500001" cy="52322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198" name="组合 197"/>
            <p:cNvGrpSpPr/>
            <p:nvPr/>
          </p:nvGrpSpPr>
          <p:grpSpPr>
            <a:xfrm flipH="1">
              <a:off x="4256683" y="1907468"/>
              <a:ext cx="3521454" cy="3330330"/>
              <a:chOff x="77947" y="-31784"/>
              <a:chExt cx="7285181" cy="6889784"/>
            </a:xfrm>
          </p:grpSpPr>
          <p:pic>
            <p:nvPicPr>
              <p:cNvPr id="199" name="PPT世界-4-5"/>
              <p:cNvPicPr>
                <a:picLocks noChangeAspect="1"/>
              </p:cNvPicPr>
              <p:nvPr/>
            </p:nvPicPr>
            <p:blipFill>
              <a:blip r:embed="rId4" cstate="screen">
                <a:duotone>
                  <a:schemeClr val="accent6">
                    <a:shade val="45000"/>
                    <a:satMod val="135000"/>
                  </a:schemeClr>
                  <a:prstClr val="white"/>
                </a:duotone>
              </a:blip>
              <a:stretch>
                <a:fillRect/>
              </a:stretch>
            </p:blipFill>
            <p:spPr>
              <a:xfrm rot="11403101" flipV="1">
                <a:off x="2798299" y="-31784"/>
                <a:ext cx="2914134" cy="3306865"/>
              </a:xfrm>
              <a:custGeom>
                <a:avLst/>
                <a:gdLst>
                  <a:gd name="connsiteX0" fmla="*/ 0 w 2914134"/>
                  <a:gd name="connsiteY0" fmla="*/ 0 h 3306865"/>
                  <a:gd name="connsiteX1" fmla="*/ 2914134 w 2914134"/>
                  <a:gd name="connsiteY1" fmla="*/ 0 h 3306865"/>
                  <a:gd name="connsiteX2" fmla="*/ 2914134 w 2914134"/>
                  <a:gd name="connsiteY2" fmla="*/ 3306865 h 3306865"/>
                  <a:gd name="connsiteX3" fmla="*/ 0 w 2914134"/>
                  <a:gd name="connsiteY3" fmla="*/ 3306865 h 3306865"/>
                </a:gdLst>
                <a:ahLst/>
                <a:cxnLst>
                  <a:cxn ang="0">
                    <a:pos x="connsiteX0" y="connsiteY0"/>
                  </a:cxn>
                  <a:cxn ang="0">
                    <a:pos x="connsiteX1" y="connsiteY1"/>
                  </a:cxn>
                  <a:cxn ang="0">
                    <a:pos x="connsiteX2" y="connsiteY2"/>
                  </a:cxn>
                  <a:cxn ang="0">
                    <a:pos x="connsiteX3" y="connsiteY3"/>
                  </a:cxn>
                </a:cxnLst>
                <a:rect l="l" t="t" r="r" b="b"/>
                <a:pathLst>
                  <a:path w="2914134" h="3306865">
                    <a:moveTo>
                      <a:pt x="0" y="0"/>
                    </a:moveTo>
                    <a:lnTo>
                      <a:pt x="2914134" y="0"/>
                    </a:lnTo>
                    <a:lnTo>
                      <a:pt x="2914134" y="3306865"/>
                    </a:lnTo>
                    <a:lnTo>
                      <a:pt x="0" y="3306865"/>
                    </a:lnTo>
                    <a:close/>
                  </a:path>
                </a:pathLst>
              </a:custGeom>
            </p:spPr>
          </p:pic>
          <p:pic>
            <p:nvPicPr>
              <p:cNvPr id="200" name="PPT世界-4-6"/>
              <p:cNvPicPr>
                <a:picLocks noChangeAspect="1"/>
              </p:cNvPicPr>
              <p:nvPr/>
            </p:nvPicPr>
            <p:blipFill>
              <a:blip r:embed="rId5" cstate="screen">
                <a:duotone>
                  <a:prstClr val="black"/>
                  <a:schemeClr val="accent2">
                    <a:tint val="45000"/>
                    <a:satMod val="400000"/>
                  </a:schemeClr>
                </a:duotone>
              </a:blip>
              <a:stretch>
                <a:fillRect/>
              </a:stretch>
            </p:blipFill>
            <p:spPr>
              <a:xfrm flipH="1">
                <a:off x="3899830" y="1671053"/>
                <a:ext cx="3463298" cy="2770639"/>
              </a:xfrm>
              <a:custGeom>
                <a:avLst/>
                <a:gdLst>
                  <a:gd name="connsiteX0" fmla="*/ 0 w 3891508"/>
                  <a:gd name="connsiteY0" fmla="*/ 0 h 3113207"/>
                  <a:gd name="connsiteX1" fmla="*/ 3891508 w 3891508"/>
                  <a:gd name="connsiteY1" fmla="*/ 0 h 3113207"/>
                  <a:gd name="connsiteX2" fmla="*/ 3891508 w 3891508"/>
                  <a:gd name="connsiteY2" fmla="*/ 3113207 h 3113207"/>
                  <a:gd name="connsiteX3" fmla="*/ 0 w 3891508"/>
                  <a:gd name="connsiteY3" fmla="*/ 3113207 h 3113207"/>
                </a:gdLst>
                <a:ahLst/>
                <a:cxnLst>
                  <a:cxn ang="0">
                    <a:pos x="connsiteX0" y="connsiteY0"/>
                  </a:cxn>
                  <a:cxn ang="0">
                    <a:pos x="connsiteX1" y="connsiteY1"/>
                  </a:cxn>
                  <a:cxn ang="0">
                    <a:pos x="connsiteX2" y="connsiteY2"/>
                  </a:cxn>
                  <a:cxn ang="0">
                    <a:pos x="connsiteX3" y="connsiteY3"/>
                  </a:cxn>
                </a:cxnLst>
                <a:rect l="l" t="t" r="r" b="b"/>
                <a:pathLst>
                  <a:path w="3891508" h="3113207">
                    <a:moveTo>
                      <a:pt x="0" y="0"/>
                    </a:moveTo>
                    <a:lnTo>
                      <a:pt x="3891508" y="0"/>
                    </a:lnTo>
                    <a:lnTo>
                      <a:pt x="3891508" y="3113207"/>
                    </a:lnTo>
                    <a:lnTo>
                      <a:pt x="0" y="3113207"/>
                    </a:lnTo>
                    <a:close/>
                  </a:path>
                </a:pathLst>
              </a:custGeom>
            </p:spPr>
          </p:pic>
          <p:pic>
            <p:nvPicPr>
              <p:cNvPr id="201" name="PPT世界-4-7" descr="花瓶里插满了鲜花&#10;&#10;中度可信度描述已自动生成"/>
              <p:cNvPicPr>
                <a:picLocks noChangeAspect="1"/>
              </p:cNvPicPr>
              <p:nvPr/>
            </p:nvPicPr>
            <p:blipFill>
              <a:blip r:embed="rId6" cstate="screen"/>
              <a:srcRect/>
              <a:stretch>
                <a:fillRect/>
              </a:stretch>
            </p:blipFill>
            <p:spPr>
              <a:xfrm flipH="1">
                <a:off x="241569" y="0"/>
                <a:ext cx="6831486" cy="6858000"/>
              </a:xfrm>
              <a:custGeom>
                <a:avLst/>
                <a:gdLst>
                  <a:gd name="connsiteX0" fmla="*/ 6831486 w 6831486"/>
                  <a:gd name="connsiteY0" fmla="*/ 0 h 6858000"/>
                  <a:gd name="connsiteX1" fmla="*/ 0 w 6831486"/>
                  <a:gd name="connsiteY1" fmla="*/ 0 h 6858000"/>
                  <a:gd name="connsiteX2" fmla="*/ 0 w 6831486"/>
                  <a:gd name="connsiteY2" fmla="*/ 6858000 h 6858000"/>
                  <a:gd name="connsiteX3" fmla="*/ 6831486 w 683148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31486" h="6858000">
                    <a:moveTo>
                      <a:pt x="6831486" y="0"/>
                    </a:moveTo>
                    <a:lnTo>
                      <a:pt x="0" y="0"/>
                    </a:lnTo>
                    <a:lnTo>
                      <a:pt x="0" y="6858000"/>
                    </a:lnTo>
                    <a:lnTo>
                      <a:pt x="6831486" y="6858000"/>
                    </a:lnTo>
                    <a:close/>
                  </a:path>
                </a:pathLst>
              </a:custGeom>
            </p:spPr>
          </p:pic>
          <p:pic>
            <p:nvPicPr>
              <p:cNvPr id="202" name="PPT世界-4-8"/>
              <p:cNvPicPr>
                <a:picLocks noChangeAspect="1"/>
              </p:cNvPicPr>
              <p:nvPr/>
            </p:nvPicPr>
            <p:blipFill>
              <a:blip r:embed="rId7" cstate="screen"/>
              <a:stretch>
                <a:fillRect/>
              </a:stretch>
            </p:blipFill>
            <p:spPr>
              <a:xfrm flipH="1">
                <a:off x="77947" y="2106732"/>
                <a:ext cx="2058066" cy="1969968"/>
              </a:xfrm>
              <a:custGeom>
                <a:avLst/>
                <a:gdLst>
                  <a:gd name="connsiteX0" fmla="*/ 0 w 2765388"/>
                  <a:gd name="connsiteY0" fmla="*/ 0 h 2647012"/>
                  <a:gd name="connsiteX1" fmla="*/ 2765388 w 2765388"/>
                  <a:gd name="connsiteY1" fmla="*/ 0 h 2647012"/>
                  <a:gd name="connsiteX2" fmla="*/ 2765388 w 2765388"/>
                  <a:gd name="connsiteY2" fmla="*/ 2647012 h 2647012"/>
                  <a:gd name="connsiteX3" fmla="*/ 0 w 2765388"/>
                  <a:gd name="connsiteY3" fmla="*/ 2647012 h 2647012"/>
                </a:gdLst>
                <a:ahLst/>
                <a:cxnLst>
                  <a:cxn ang="0">
                    <a:pos x="connsiteX0" y="connsiteY0"/>
                  </a:cxn>
                  <a:cxn ang="0">
                    <a:pos x="connsiteX1" y="connsiteY1"/>
                  </a:cxn>
                  <a:cxn ang="0">
                    <a:pos x="connsiteX2" y="connsiteY2"/>
                  </a:cxn>
                  <a:cxn ang="0">
                    <a:pos x="connsiteX3" y="connsiteY3"/>
                  </a:cxn>
                </a:cxnLst>
                <a:rect l="l" t="t" r="r" b="b"/>
                <a:pathLst>
                  <a:path w="2765388" h="2647012">
                    <a:moveTo>
                      <a:pt x="0" y="0"/>
                    </a:moveTo>
                    <a:lnTo>
                      <a:pt x="2765388" y="0"/>
                    </a:lnTo>
                    <a:lnTo>
                      <a:pt x="2765388" y="2647012"/>
                    </a:lnTo>
                    <a:lnTo>
                      <a:pt x="0" y="2647012"/>
                    </a:lnTo>
                    <a:close/>
                  </a:path>
                </a:pathLst>
              </a:custGeom>
            </p:spPr>
          </p:pic>
          <p:pic>
            <p:nvPicPr>
              <p:cNvPr id="203" name="PPT世界-4-9"/>
              <p:cNvPicPr>
                <a:picLocks noChangeAspect="1"/>
              </p:cNvPicPr>
              <p:nvPr/>
            </p:nvPicPr>
            <p:blipFill>
              <a:blip r:embed="rId8" cstate="screen">
                <a:extLst>
                  <a:ext uri="{BEBA8EAE-BF5A-486C-A8C5-ECC9F3942E4B}">
                    <a14:imgProps xmlns:a14="http://schemas.microsoft.com/office/drawing/2010/main">
                      <a14:imgLayer r:embed="rId9">
                        <a14:imgEffect>
                          <a14:brightnessContrast bright="100000"/>
                        </a14:imgEffect>
                      </a14:imgLayer>
                    </a14:imgProps>
                  </a:ext>
                </a:extLst>
              </a:blip>
              <a:stretch>
                <a:fillRect/>
              </a:stretch>
            </p:blipFill>
            <p:spPr>
              <a:xfrm rot="18659826" flipH="1">
                <a:off x="4699483" y="2862663"/>
                <a:ext cx="1563978" cy="1046247"/>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pic>
            <p:nvPicPr>
              <p:cNvPr id="204" name="PPT世界-4-10"/>
              <p:cNvPicPr>
                <a:picLocks noChangeAspect="1"/>
              </p:cNvPicPr>
              <p:nvPr/>
            </p:nvPicPr>
            <p:blipFill>
              <a:blip r:embed="rId10" cstate="screen">
                <a:duotone>
                  <a:schemeClr val="accent4">
                    <a:shade val="45000"/>
                    <a:satMod val="135000"/>
                  </a:schemeClr>
                  <a:prstClr val="white"/>
                </a:duotone>
              </a:blip>
              <a:stretch>
                <a:fillRect/>
              </a:stretch>
            </p:blipFill>
            <p:spPr>
              <a:xfrm flipH="1">
                <a:off x="346141" y="3165115"/>
                <a:ext cx="3143046" cy="3429000"/>
              </a:xfrm>
              <a:custGeom>
                <a:avLst/>
                <a:gdLst>
                  <a:gd name="connsiteX0" fmla="*/ 0 w 3978402"/>
                  <a:gd name="connsiteY0" fmla="*/ 0 h 4340356"/>
                  <a:gd name="connsiteX1" fmla="*/ 3978402 w 3978402"/>
                  <a:gd name="connsiteY1" fmla="*/ 0 h 4340356"/>
                  <a:gd name="connsiteX2" fmla="*/ 3978402 w 3978402"/>
                  <a:gd name="connsiteY2" fmla="*/ 4340356 h 4340356"/>
                  <a:gd name="connsiteX3" fmla="*/ 0 w 3978402"/>
                  <a:gd name="connsiteY3" fmla="*/ 4340356 h 4340356"/>
                </a:gdLst>
                <a:ahLst/>
                <a:cxnLst>
                  <a:cxn ang="0">
                    <a:pos x="connsiteX0" y="connsiteY0"/>
                  </a:cxn>
                  <a:cxn ang="0">
                    <a:pos x="connsiteX1" y="connsiteY1"/>
                  </a:cxn>
                  <a:cxn ang="0">
                    <a:pos x="connsiteX2" y="connsiteY2"/>
                  </a:cxn>
                  <a:cxn ang="0">
                    <a:pos x="connsiteX3" y="connsiteY3"/>
                  </a:cxn>
                </a:cxnLst>
                <a:rect l="l" t="t" r="r" b="b"/>
                <a:pathLst>
                  <a:path w="3978402" h="4340356">
                    <a:moveTo>
                      <a:pt x="0" y="0"/>
                    </a:moveTo>
                    <a:lnTo>
                      <a:pt x="3978402" y="0"/>
                    </a:lnTo>
                    <a:lnTo>
                      <a:pt x="3978402" y="4340356"/>
                    </a:lnTo>
                    <a:lnTo>
                      <a:pt x="0" y="4340356"/>
                    </a:lnTo>
                    <a:close/>
                  </a:path>
                </a:pathLst>
              </a:custGeom>
            </p:spPr>
          </p:pic>
          <p:pic>
            <p:nvPicPr>
              <p:cNvPr id="205" name="PPT世界-4-11"/>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flipH="1">
                <a:off x="224406" y="4411980"/>
                <a:ext cx="1172997" cy="665755"/>
              </a:xfrm>
              <a:custGeom>
                <a:avLst/>
                <a:gdLst>
                  <a:gd name="connsiteX0" fmla="*/ 0 w 1172997"/>
                  <a:gd name="connsiteY0" fmla="*/ 0 h 665755"/>
                  <a:gd name="connsiteX1" fmla="*/ 1172997 w 1172997"/>
                  <a:gd name="connsiteY1" fmla="*/ 0 h 665755"/>
                  <a:gd name="connsiteX2" fmla="*/ 1172997 w 1172997"/>
                  <a:gd name="connsiteY2" fmla="*/ 665755 h 665755"/>
                  <a:gd name="connsiteX3" fmla="*/ 0 w 1172997"/>
                  <a:gd name="connsiteY3" fmla="*/ 665755 h 665755"/>
                </a:gdLst>
                <a:ahLst/>
                <a:cxnLst>
                  <a:cxn ang="0">
                    <a:pos x="connsiteX0" y="connsiteY0"/>
                  </a:cxn>
                  <a:cxn ang="0">
                    <a:pos x="connsiteX1" y="connsiteY1"/>
                  </a:cxn>
                  <a:cxn ang="0">
                    <a:pos x="connsiteX2" y="connsiteY2"/>
                  </a:cxn>
                  <a:cxn ang="0">
                    <a:pos x="connsiteX3" y="connsiteY3"/>
                  </a:cxn>
                </a:cxnLst>
                <a:rect l="l" t="t" r="r" b="b"/>
                <a:pathLst>
                  <a:path w="1172997" h="665755">
                    <a:moveTo>
                      <a:pt x="0" y="0"/>
                    </a:moveTo>
                    <a:lnTo>
                      <a:pt x="1172997" y="0"/>
                    </a:lnTo>
                    <a:lnTo>
                      <a:pt x="1172997" y="665755"/>
                    </a:lnTo>
                    <a:lnTo>
                      <a:pt x="0" y="665755"/>
                    </a:lnTo>
                    <a:close/>
                  </a:path>
                </a:pathLst>
              </a:custGeom>
            </p:spPr>
          </p:pic>
          <p:pic>
            <p:nvPicPr>
              <p:cNvPr id="206" name="PPT世界-4-12"/>
              <p:cNvPicPr>
                <a:picLocks noChangeAspect="1"/>
              </p:cNvPicPr>
              <p:nvPr/>
            </p:nvPicPr>
            <p:blipFill>
              <a:blip r:embed="rId12" cstate="screen">
                <a:extLst>
                  <a:ext uri="{BEBA8EAE-BF5A-486C-A8C5-ECC9F3942E4B}">
                    <a14:imgProps xmlns:a14="http://schemas.microsoft.com/office/drawing/2010/main">
                      <a14:imgLayer r:embed="rId13">
                        <a14:imgEffect>
                          <a14:brightnessContrast bright="100000"/>
                        </a14:imgEffect>
                      </a14:imgLayer>
                    </a14:imgProps>
                  </a:ext>
                </a:extLst>
              </a:blip>
              <a:stretch>
                <a:fillRect/>
              </a:stretch>
            </p:blipFill>
            <p:spPr>
              <a:xfrm rot="20938397" flipH="1">
                <a:off x="1344309" y="3703715"/>
                <a:ext cx="901009" cy="602744"/>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grpSp>
      </p:grpSp>
      <p:cxnSp>
        <p:nvCxnSpPr>
          <p:cNvPr id="222" name="PPT世界-5"/>
          <p:cNvCxnSpPr/>
          <p:nvPr/>
        </p:nvCxnSpPr>
        <p:spPr>
          <a:xfrm>
            <a:off x="6388100" y="573154"/>
            <a:ext cx="5803900" cy="0"/>
          </a:xfrm>
          <a:prstGeom prst="line">
            <a:avLst/>
          </a:prstGeom>
          <a:ln w="3175" cap="rnd">
            <a:solidFill>
              <a:schemeClr val="tx1">
                <a:lumMod val="75000"/>
                <a:lumOff val="25000"/>
                <a:alpha val="40000"/>
              </a:schemeClr>
            </a:solidFill>
          </a:ln>
        </p:spPr>
        <p:style>
          <a:lnRef idx="1">
            <a:schemeClr val="accent1"/>
          </a:lnRef>
          <a:fillRef idx="0">
            <a:schemeClr val="accent1"/>
          </a:fillRef>
          <a:effectRef idx="0">
            <a:schemeClr val="accent1"/>
          </a:effectRef>
          <a:fontRef idx="minor">
            <a:schemeClr val="tx1"/>
          </a:fontRef>
        </p:style>
      </p:cxnSp>
      <p:pic>
        <p:nvPicPr>
          <p:cNvPr id="223" name="PPT世界-6"/>
          <p:cNvPicPr>
            <a:picLocks noChangeAspect="1"/>
          </p:cNvPicPr>
          <p:nvPr/>
        </p:nvPicPr>
        <p:blipFill>
          <a:blip r:embed="rId14" cstate="screen">
            <a:duotone>
              <a:schemeClr val="accent3">
                <a:shade val="45000"/>
                <a:satMod val="135000"/>
              </a:schemeClr>
              <a:prstClr val="white"/>
            </a:duotone>
          </a:blip>
          <a:stretch>
            <a:fillRect/>
          </a:stretch>
        </p:blipFill>
        <p:spPr>
          <a:xfrm rot="2353289">
            <a:off x="276171" y="194772"/>
            <a:ext cx="763200" cy="782165"/>
          </a:xfrm>
          <a:prstGeom prst="rect">
            <a:avLst/>
          </a:prstGeom>
        </p:spPr>
      </p:pic>
      <p:sp>
        <p:nvSpPr>
          <p:cNvPr id="224" name="PPT世界-7"/>
          <p:cNvSpPr txBox="1"/>
          <p:nvPr>
            <p:custDataLst>
              <p:tags r:id="rId1"/>
            </p:custDataLst>
          </p:nvPr>
        </p:nvSpPr>
        <p:spPr>
          <a:xfrm>
            <a:off x="342864" y="400040"/>
            <a:ext cx="561639" cy="400110"/>
          </a:xfrm>
          <a:prstGeom prst="rect">
            <a:avLst/>
          </a:prstGeom>
          <a:noFill/>
        </p:spPr>
        <p:txBody>
          <a:bodyPr wrap="square" rtlCol="0">
            <a:noAutofit/>
          </a:bodyPr>
          <a:lstStyle/>
          <a:p>
            <a:pPr lvl="0"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25" name="PPT世界-8"/>
          <p:cNvSpPr txBox="1"/>
          <p:nvPr>
            <p:custDataLst>
              <p:tags r:id="rId2"/>
            </p:custDataLst>
          </p:nvPr>
        </p:nvSpPr>
        <p:spPr>
          <a:xfrm>
            <a:off x="1031181" y="338485"/>
            <a:ext cx="2012153" cy="523220"/>
          </a:xfrm>
          <a:prstGeom prst="rect">
            <a:avLst/>
          </a:prstGeom>
          <a:noFill/>
        </p:spPr>
        <p:txBody>
          <a:bodyPr wrap="square" rtlCol="0">
            <a:noAutofit/>
          </a:bodyPr>
          <a:lstStyle/>
          <a:p>
            <a:pPr lvl="0"/>
            <a:r>
              <a:rPr lang="zh-CN" altLang="en-US" sz="2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素描造型</a:t>
            </a:r>
          </a:p>
        </p:txBody>
      </p:sp>
      <p:grpSp>
        <p:nvGrpSpPr>
          <p:cNvPr id="226" name="PPT世界-9"/>
          <p:cNvGrpSpPr/>
          <p:nvPr/>
        </p:nvGrpSpPr>
        <p:grpSpPr>
          <a:xfrm>
            <a:off x="2874579" y="462706"/>
            <a:ext cx="3234120" cy="274777"/>
            <a:chOff x="465676" y="1744611"/>
            <a:chExt cx="3234120" cy="274777"/>
          </a:xfrm>
        </p:grpSpPr>
        <p:pic>
          <p:nvPicPr>
            <p:cNvPr id="227" name="PPT世界-9-1" descr="水中的倒影&#10;&#10;描述已自动生成"/>
            <p:cNvPicPr>
              <a:picLocks noChangeAspect="1"/>
            </p:cNvPicPr>
            <p:nvPr/>
          </p:nvPicPr>
          <p:blipFill>
            <a:blip r:embed="rId15" cstate="screen"/>
            <a:stretch>
              <a:fillRect/>
            </a:stretch>
          </p:blipFill>
          <p:spPr>
            <a:xfrm>
              <a:off x="465676" y="1744611"/>
              <a:ext cx="3234120" cy="257285"/>
            </a:xfrm>
            <a:prstGeom prst="rect">
              <a:avLst/>
            </a:prstGeom>
          </p:spPr>
        </p:pic>
        <p:sp>
          <p:nvSpPr>
            <p:cNvPr id="228" name="PPT世界-9-2"/>
            <p:cNvSpPr/>
            <p:nvPr/>
          </p:nvSpPr>
          <p:spPr>
            <a:xfrm>
              <a:off x="667579" y="1788557"/>
              <a:ext cx="2422695" cy="230831"/>
            </a:xfrm>
            <a:prstGeom prst="rect">
              <a:avLst/>
            </a:prstGeom>
          </p:spPr>
          <p:txBody>
            <a:bodyPr wrap="square">
              <a:noAutofit/>
            </a:bodyPr>
            <a:lstStyle/>
            <a:p>
              <a:pPr algn="dist"/>
              <a:r>
                <a:rPr lang="en-US" altLang="zh-CN" sz="9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INTRODUCTION TO ART</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60"/>
                                        </p:tgtEl>
                                        <p:attrNameLst>
                                          <p:attrName>style.visibility</p:attrName>
                                        </p:attrNameLst>
                                      </p:cBhvr>
                                      <p:to>
                                        <p:strVal val="visible"/>
                                      </p:to>
                                    </p:set>
                                    <p:animEffect transition="in" filter="fade">
                                      <p:cBhvr>
                                        <p:cTn id="13" dur="500"/>
                                        <p:tgtEl>
                                          <p:spTgt spid="160"/>
                                        </p:tgtEl>
                                      </p:cBhvr>
                                    </p:animEffect>
                                    <p:anim calcmode="lin" valueType="num">
                                      <p:cBhvr>
                                        <p:cTn id="14" dur="500" fill="hold"/>
                                        <p:tgtEl>
                                          <p:spTgt spid="160"/>
                                        </p:tgtEl>
                                        <p:attrNameLst>
                                          <p:attrName>ppt_x</p:attrName>
                                        </p:attrNameLst>
                                      </p:cBhvr>
                                      <p:tavLst>
                                        <p:tav tm="0">
                                          <p:val>
                                            <p:strVal val="#ppt_x"/>
                                          </p:val>
                                        </p:tav>
                                        <p:tav tm="100000">
                                          <p:val>
                                            <p:strVal val="#ppt_x"/>
                                          </p:val>
                                        </p:tav>
                                      </p:tavLst>
                                    </p:anim>
                                    <p:anim calcmode="lin" valueType="num">
                                      <p:cBhvr>
                                        <p:cTn id="15" dur="500" fill="hold"/>
                                        <p:tgtEl>
                                          <p:spTgt spid="16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79"/>
                                        </p:tgtEl>
                                        <p:attrNameLst>
                                          <p:attrName>style.visibility</p:attrName>
                                        </p:attrNameLst>
                                      </p:cBhvr>
                                      <p:to>
                                        <p:strVal val="visible"/>
                                      </p:to>
                                    </p:set>
                                    <p:animEffect transition="in" filter="fade">
                                      <p:cBhvr>
                                        <p:cTn id="19" dur="500"/>
                                        <p:tgtEl>
                                          <p:spTgt spid="179"/>
                                        </p:tgtEl>
                                      </p:cBhvr>
                                    </p:animEffect>
                                    <p:anim calcmode="lin" valueType="num">
                                      <p:cBhvr>
                                        <p:cTn id="20" dur="500" fill="hold"/>
                                        <p:tgtEl>
                                          <p:spTgt spid="179"/>
                                        </p:tgtEl>
                                        <p:attrNameLst>
                                          <p:attrName>ppt_x</p:attrName>
                                        </p:attrNameLst>
                                      </p:cBhvr>
                                      <p:tavLst>
                                        <p:tav tm="0">
                                          <p:val>
                                            <p:strVal val="#ppt_x"/>
                                          </p:val>
                                        </p:tav>
                                        <p:tav tm="100000">
                                          <p:val>
                                            <p:strVal val="#ppt_x"/>
                                          </p:val>
                                        </p:tav>
                                      </p:tavLst>
                                    </p:anim>
                                    <p:anim calcmode="lin" valueType="num">
                                      <p:cBhvr>
                                        <p:cTn id="21" dur="500" fill="hold"/>
                                        <p:tgtEl>
                                          <p:spTgt spid="1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31" name="PPT世界-2"/>
          <p:cNvGrpSpPr/>
          <p:nvPr/>
        </p:nvGrpSpPr>
        <p:grpSpPr>
          <a:xfrm>
            <a:off x="-707923" y="3259618"/>
            <a:ext cx="12899922" cy="1353486"/>
            <a:chOff x="-13316795" y="2950261"/>
            <a:chExt cx="40655362" cy="2546350"/>
          </a:xfrm>
        </p:grpSpPr>
        <p:sp>
          <p:nvSpPr>
            <p:cNvPr id="32" name="PPT世界-2-1"/>
            <p:cNvSpPr/>
            <p:nvPr/>
          </p:nvSpPr>
          <p:spPr>
            <a:xfrm>
              <a:off x="-10739633" y="2977900"/>
              <a:ext cx="34419662" cy="2400300"/>
            </a:xfrm>
            <a:custGeom>
              <a:avLst/>
              <a:gdLst>
                <a:gd name="connsiteX0" fmla="*/ 0 w 17926050"/>
                <a:gd name="connsiteY0" fmla="*/ 2400300 h 2400300"/>
                <a:gd name="connsiteX1" fmla="*/ 3390900 w 17926050"/>
                <a:gd name="connsiteY1" fmla="*/ 685800 h 2400300"/>
                <a:gd name="connsiteX2" fmla="*/ 6305550 w 17926050"/>
                <a:gd name="connsiteY2" fmla="*/ 1466850 h 2400300"/>
                <a:gd name="connsiteX3" fmla="*/ 8439150 w 17926050"/>
                <a:gd name="connsiteY3" fmla="*/ 190500 h 2400300"/>
                <a:gd name="connsiteX4" fmla="*/ 11029950 w 17926050"/>
                <a:gd name="connsiteY4" fmla="*/ 1562100 h 2400300"/>
                <a:gd name="connsiteX5" fmla="*/ 12744450 w 17926050"/>
                <a:gd name="connsiteY5" fmla="*/ 209550 h 2400300"/>
                <a:gd name="connsiteX6" fmla="*/ 15697200 w 17926050"/>
                <a:gd name="connsiteY6" fmla="*/ 1543050 h 2400300"/>
                <a:gd name="connsiteX7" fmla="*/ 17926050 w 17926050"/>
                <a:gd name="connsiteY7" fmla="*/ 0 h 2400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926050" h="2400300">
                  <a:moveTo>
                    <a:pt x="0" y="2400300"/>
                  </a:moveTo>
                  <a:cubicBezTo>
                    <a:pt x="1169987" y="1620837"/>
                    <a:pt x="2339975" y="841375"/>
                    <a:pt x="3390900" y="685800"/>
                  </a:cubicBezTo>
                  <a:cubicBezTo>
                    <a:pt x="4441825" y="530225"/>
                    <a:pt x="5464175" y="1549400"/>
                    <a:pt x="6305550" y="1466850"/>
                  </a:cubicBezTo>
                  <a:cubicBezTo>
                    <a:pt x="7146925" y="1384300"/>
                    <a:pt x="7651750" y="174625"/>
                    <a:pt x="8439150" y="190500"/>
                  </a:cubicBezTo>
                  <a:cubicBezTo>
                    <a:pt x="9226550" y="206375"/>
                    <a:pt x="10312400" y="1558925"/>
                    <a:pt x="11029950" y="1562100"/>
                  </a:cubicBezTo>
                  <a:cubicBezTo>
                    <a:pt x="11747500" y="1565275"/>
                    <a:pt x="11966575" y="212725"/>
                    <a:pt x="12744450" y="209550"/>
                  </a:cubicBezTo>
                  <a:cubicBezTo>
                    <a:pt x="13522325" y="206375"/>
                    <a:pt x="14833600" y="1577975"/>
                    <a:pt x="15697200" y="1543050"/>
                  </a:cubicBezTo>
                  <a:cubicBezTo>
                    <a:pt x="16560800" y="1508125"/>
                    <a:pt x="17243425" y="754062"/>
                    <a:pt x="17926050" y="0"/>
                  </a:cubicBezTo>
                </a:path>
              </a:pathLst>
            </a:custGeom>
            <a:noFill/>
            <a:ln w="12700" cap="flat" cmpd="sng" algn="ctr">
              <a:gradFill flip="none" rotWithShape="1">
                <a:gsLst>
                  <a:gs pos="47000">
                    <a:schemeClr val="bg1">
                      <a:lumMod val="75000"/>
                    </a:schemeClr>
                  </a:gs>
                  <a:gs pos="0">
                    <a:schemeClr val="bg1">
                      <a:lumMod val="95000"/>
                      <a:alpha val="0"/>
                    </a:schemeClr>
                  </a:gs>
                  <a:gs pos="74000">
                    <a:schemeClr val="bg1">
                      <a:lumMod val="95000"/>
                      <a:alpha val="0"/>
                    </a:schemeClr>
                  </a:gs>
                </a:gsLst>
                <a:lin ang="5400000" scaled="1"/>
                <a:tileRect/>
              </a:gra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3" name="PPT世界-2-2"/>
            <p:cNvSpPr/>
            <p:nvPr/>
          </p:nvSpPr>
          <p:spPr>
            <a:xfrm>
              <a:off x="-13316795" y="3096310"/>
              <a:ext cx="34419661" cy="2400301"/>
            </a:xfrm>
            <a:custGeom>
              <a:avLst/>
              <a:gdLst>
                <a:gd name="connsiteX0" fmla="*/ 0 w 17926050"/>
                <a:gd name="connsiteY0" fmla="*/ 2400300 h 2400300"/>
                <a:gd name="connsiteX1" fmla="*/ 3390900 w 17926050"/>
                <a:gd name="connsiteY1" fmla="*/ 685800 h 2400300"/>
                <a:gd name="connsiteX2" fmla="*/ 6305550 w 17926050"/>
                <a:gd name="connsiteY2" fmla="*/ 1466850 h 2400300"/>
                <a:gd name="connsiteX3" fmla="*/ 8439150 w 17926050"/>
                <a:gd name="connsiteY3" fmla="*/ 190500 h 2400300"/>
                <a:gd name="connsiteX4" fmla="*/ 11029950 w 17926050"/>
                <a:gd name="connsiteY4" fmla="*/ 1562100 h 2400300"/>
                <a:gd name="connsiteX5" fmla="*/ 12744450 w 17926050"/>
                <a:gd name="connsiteY5" fmla="*/ 209550 h 2400300"/>
                <a:gd name="connsiteX6" fmla="*/ 15697200 w 17926050"/>
                <a:gd name="connsiteY6" fmla="*/ 1543050 h 2400300"/>
                <a:gd name="connsiteX7" fmla="*/ 17926050 w 17926050"/>
                <a:gd name="connsiteY7" fmla="*/ 0 h 2400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926050" h="2400300">
                  <a:moveTo>
                    <a:pt x="0" y="2400300"/>
                  </a:moveTo>
                  <a:cubicBezTo>
                    <a:pt x="1169987" y="1620837"/>
                    <a:pt x="2339975" y="841375"/>
                    <a:pt x="3390900" y="685800"/>
                  </a:cubicBezTo>
                  <a:cubicBezTo>
                    <a:pt x="4441825" y="530225"/>
                    <a:pt x="5464175" y="1549400"/>
                    <a:pt x="6305550" y="1466850"/>
                  </a:cubicBezTo>
                  <a:cubicBezTo>
                    <a:pt x="7146925" y="1384300"/>
                    <a:pt x="7651750" y="174625"/>
                    <a:pt x="8439150" y="190500"/>
                  </a:cubicBezTo>
                  <a:cubicBezTo>
                    <a:pt x="9226550" y="206375"/>
                    <a:pt x="10312400" y="1558925"/>
                    <a:pt x="11029950" y="1562100"/>
                  </a:cubicBezTo>
                  <a:cubicBezTo>
                    <a:pt x="11747500" y="1565275"/>
                    <a:pt x="11966575" y="212725"/>
                    <a:pt x="12744450" y="209550"/>
                  </a:cubicBezTo>
                  <a:cubicBezTo>
                    <a:pt x="13522325" y="206375"/>
                    <a:pt x="14833600" y="1577975"/>
                    <a:pt x="15697200" y="1543050"/>
                  </a:cubicBezTo>
                  <a:cubicBezTo>
                    <a:pt x="16560800" y="1508125"/>
                    <a:pt x="17243425" y="754062"/>
                    <a:pt x="17926050" y="0"/>
                  </a:cubicBezTo>
                </a:path>
              </a:pathLst>
            </a:custGeom>
            <a:noFill/>
            <a:ln w="12700" cap="flat" cmpd="sng" algn="ctr">
              <a:gradFill flip="none" rotWithShape="1">
                <a:gsLst>
                  <a:gs pos="47000">
                    <a:schemeClr val="accent1"/>
                  </a:gs>
                  <a:gs pos="0">
                    <a:schemeClr val="accent2">
                      <a:alpha val="90000"/>
                    </a:schemeClr>
                  </a:gs>
                  <a:gs pos="91000">
                    <a:schemeClr val="accent2">
                      <a:alpha val="0"/>
                    </a:schemeClr>
                  </a:gs>
                </a:gsLst>
                <a:lin ang="5400000" scaled="1"/>
                <a:tileRect/>
              </a:gra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4" name="PPT世界-2-3"/>
            <p:cNvSpPr/>
            <p:nvPr/>
          </p:nvSpPr>
          <p:spPr>
            <a:xfrm>
              <a:off x="-7081095" y="2950261"/>
              <a:ext cx="34419662" cy="2400300"/>
            </a:xfrm>
            <a:custGeom>
              <a:avLst/>
              <a:gdLst>
                <a:gd name="connsiteX0" fmla="*/ 0 w 17926050"/>
                <a:gd name="connsiteY0" fmla="*/ 2400300 h 2400300"/>
                <a:gd name="connsiteX1" fmla="*/ 3390900 w 17926050"/>
                <a:gd name="connsiteY1" fmla="*/ 685800 h 2400300"/>
                <a:gd name="connsiteX2" fmla="*/ 6305550 w 17926050"/>
                <a:gd name="connsiteY2" fmla="*/ 1466850 h 2400300"/>
                <a:gd name="connsiteX3" fmla="*/ 8439150 w 17926050"/>
                <a:gd name="connsiteY3" fmla="*/ 190500 h 2400300"/>
                <a:gd name="connsiteX4" fmla="*/ 11029950 w 17926050"/>
                <a:gd name="connsiteY4" fmla="*/ 1562100 h 2400300"/>
                <a:gd name="connsiteX5" fmla="*/ 12744450 w 17926050"/>
                <a:gd name="connsiteY5" fmla="*/ 209550 h 2400300"/>
                <a:gd name="connsiteX6" fmla="*/ 15697200 w 17926050"/>
                <a:gd name="connsiteY6" fmla="*/ 1543050 h 2400300"/>
                <a:gd name="connsiteX7" fmla="*/ 17926050 w 17926050"/>
                <a:gd name="connsiteY7" fmla="*/ 0 h 2400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926050" h="2400300">
                  <a:moveTo>
                    <a:pt x="0" y="2400300"/>
                  </a:moveTo>
                  <a:cubicBezTo>
                    <a:pt x="1169987" y="1620837"/>
                    <a:pt x="2339975" y="841375"/>
                    <a:pt x="3390900" y="685800"/>
                  </a:cubicBezTo>
                  <a:cubicBezTo>
                    <a:pt x="4441825" y="530225"/>
                    <a:pt x="5464175" y="1549400"/>
                    <a:pt x="6305550" y="1466850"/>
                  </a:cubicBezTo>
                  <a:cubicBezTo>
                    <a:pt x="7146925" y="1384300"/>
                    <a:pt x="7651750" y="174625"/>
                    <a:pt x="8439150" y="190500"/>
                  </a:cubicBezTo>
                  <a:cubicBezTo>
                    <a:pt x="9226550" y="206375"/>
                    <a:pt x="10312400" y="1558925"/>
                    <a:pt x="11029950" y="1562100"/>
                  </a:cubicBezTo>
                  <a:cubicBezTo>
                    <a:pt x="11747500" y="1565275"/>
                    <a:pt x="11966575" y="212725"/>
                    <a:pt x="12744450" y="209550"/>
                  </a:cubicBezTo>
                  <a:cubicBezTo>
                    <a:pt x="13522325" y="206375"/>
                    <a:pt x="14833600" y="1577975"/>
                    <a:pt x="15697200" y="1543050"/>
                  </a:cubicBezTo>
                  <a:cubicBezTo>
                    <a:pt x="16560800" y="1508125"/>
                    <a:pt x="17243425" y="754062"/>
                    <a:pt x="17926050" y="0"/>
                  </a:cubicBezTo>
                </a:path>
              </a:pathLst>
            </a:custGeom>
            <a:noFill/>
            <a:ln w="12700" cap="flat" cmpd="sng" algn="ctr">
              <a:gradFill flip="none" rotWithShape="1">
                <a:gsLst>
                  <a:gs pos="47000">
                    <a:schemeClr val="accent3"/>
                  </a:gs>
                  <a:gs pos="0">
                    <a:schemeClr val="accent4">
                      <a:alpha val="0"/>
                    </a:schemeClr>
                  </a:gs>
                  <a:gs pos="76000">
                    <a:schemeClr val="accent4">
                      <a:alpha val="0"/>
                    </a:schemeClr>
                  </a:gs>
                </a:gsLst>
                <a:lin ang="5400000" scaled="1"/>
                <a:tileRect/>
              </a:gra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35" name="PPT世界-3"/>
          <p:cNvGrpSpPr/>
          <p:nvPr/>
        </p:nvGrpSpPr>
        <p:grpSpPr>
          <a:xfrm>
            <a:off x="1090799" y="1627782"/>
            <a:ext cx="2361222" cy="2196732"/>
            <a:chOff x="1090799" y="1627782"/>
            <a:chExt cx="2361222" cy="2196732"/>
          </a:xfrm>
        </p:grpSpPr>
        <p:sp>
          <p:nvSpPr>
            <p:cNvPr id="36" name="PPT世界-3-1"/>
            <p:cNvSpPr txBox="1">
              <a:spLocks noChangeArrowheads="1"/>
            </p:cNvSpPr>
            <p:nvPr/>
          </p:nvSpPr>
          <p:spPr bwMode="gray">
            <a:xfrm>
              <a:off x="1257559" y="1627782"/>
              <a:ext cx="1779996" cy="400110"/>
            </a:xfrm>
            <a:prstGeom prst="rect">
              <a:avLst/>
            </a:prstGeom>
            <a:noFill/>
          </p:spPr>
          <p:txBody>
            <a:bodyPr wrap="square" rtlCol="0">
              <a:noAutofit/>
            </a:bodyPr>
            <a:lstStyle>
              <a:defPPr>
                <a:defRPr lang="zh-CN"/>
              </a:defPPr>
              <a:lvl1pPr algn="ctr">
                <a:defRPr sz="2400">
                  <a:gradFill flip="none" rotWithShape="1">
                    <a:gsLst>
                      <a:gs pos="95000">
                        <a:schemeClr val="accent2">
                          <a:lumMod val="75000"/>
                        </a:schemeClr>
                      </a:gs>
                      <a:gs pos="5000">
                        <a:schemeClr val="accent2"/>
                      </a:gs>
                    </a:gsLst>
                    <a:lin ang="2700000" scaled="1"/>
                    <a:tileRect/>
                  </a:gradFill>
                  <a:latin typeface="+mj-ea"/>
                  <a:ea typeface="+mj-ea"/>
                </a:defRPr>
              </a:lvl1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00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rPr>
                <a:t>添加标题文字</a:t>
              </a:r>
            </a:p>
          </p:txBody>
        </p:sp>
        <p:sp>
          <p:nvSpPr>
            <p:cNvPr id="37" name="PPT世界-3-2"/>
            <p:cNvSpPr/>
            <p:nvPr/>
          </p:nvSpPr>
          <p:spPr>
            <a:xfrm>
              <a:off x="1257559" y="2100085"/>
              <a:ext cx="2194462" cy="617605"/>
            </a:xfrm>
            <a:prstGeom prst="rect">
              <a:avLst/>
            </a:prstGeom>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世界拥有海量优质</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模板素材下载等。</a:t>
              </a:r>
            </a:p>
          </p:txBody>
        </p:sp>
        <p:cxnSp>
          <p:nvCxnSpPr>
            <p:cNvPr id="38" name="PPT世界-3-3"/>
            <p:cNvCxnSpPr/>
            <p:nvPr/>
          </p:nvCxnSpPr>
          <p:spPr>
            <a:xfrm>
              <a:off x="1362334" y="2071434"/>
              <a:ext cx="1779997" cy="0"/>
            </a:xfrm>
            <a:prstGeom prst="line">
              <a:avLst/>
            </a:prstGeom>
            <a:noFill/>
            <a:ln w="6350" cap="flat" cmpd="sng" algn="ctr">
              <a:solidFill>
                <a:schemeClr val="bg1">
                  <a:lumMod val="75000"/>
                </a:schemeClr>
              </a:solidFill>
              <a:prstDash val="dash"/>
              <a:miter lim="800000"/>
            </a:ln>
            <a:effectLst/>
          </p:spPr>
        </p:cxnSp>
        <p:cxnSp>
          <p:nvCxnSpPr>
            <p:cNvPr id="39" name="PPT世界-3-4"/>
            <p:cNvCxnSpPr/>
            <p:nvPr/>
          </p:nvCxnSpPr>
          <p:spPr>
            <a:xfrm>
              <a:off x="1175839" y="1746250"/>
              <a:ext cx="0" cy="1963738"/>
            </a:xfrm>
            <a:prstGeom prst="line">
              <a:avLst/>
            </a:prstGeom>
            <a:noFill/>
            <a:ln w="12700" cap="rnd" cmpd="sng" algn="ctr">
              <a:gradFill>
                <a:gsLst>
                  <a:gs pos="0">
                    <a:schemeClr val="accent1"/>
                  </a:gs>
                  <a:gs pos="100000">
                    <a:schemeClr val="accent2">
                      <a:alpha val="0"/>
                    </a:schemeClr>
                  </a:gs>
                </a:gsLst>
                <a:lin ang="5400000" scaled="1"/>
              </a:gradFill>
              <a:prstDash val="solid"/>
              <a:miter lim="800000"/>
            </a:ln>
            <a:effectLst/>
          </p:spPr>
        </p:cxnSp>
        <p:sp>
          <p:nvSpPr>
            <p:cNvPr id="40" name="PPT世界-3-5"/>
            <p:cNvSpPr/>
            <p:nvPr/>
          </p:nvSpPr>
          <p:spPr>
            <a:xfrm>
              <a:off x="1090799" y="3654434"/>
              <a:ext cx="170080" cy="17008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41" name="PPT世界-4"/>
          <p:cNvGrpSpPr/>
          <p:nvPr/>
        </p:nvGrpSpPr>
        <p:grpSpPr>
          <a:xfrm>
            <a:off x="2681390" y="4011395"/>
            <a:ext cx="2216149" cy="2170193"/>
            <a:chOff x="2681390" y="4011395"/>
            <a:chExt cx="2216149" cy="2170193"/>
          </a:xfrm>
        </p:grpSpPr>
        <p:sp>
          <p:nvSpPr>
            <p:cNvPr id="42" name="PPT世界-4-1"/>
            <p:cNvSpPr txBox="1">
              <a:spLocks noChangeArrowheads="1"/>
            </p:cNvSpPr>
            <p:nvPr/>
          </p:nvSpPr>
          <p:spPr bwMode="gray">
            <a:xfrm>
              <a:off x="2851470" y="5091680"/>
              <a:ext cx="1779996" cy="400110"/>
            </a:xfrm>
            <a:prstGeom prst="rect">
              <a:avLst/>
            </a:prstGeom>
            <a:noFill/>
          </p:spPr>
          <p:txBody>
            <a:bodyPr wrap="square" rtlCol="0">
              <a:noAutofit/>
            </a:bodyPr>
            <a:lstStyle>
              <a:defPPr>
                <a:defRPr lang="zh-CN"/>
              </a:defPPr>
              <a:lvl1pPr algn="ctr">
                <a:defRPr sz="2400">
                  <a:gradFill flip="none" rotWithShape="1">
                    <a:gsLst>
                      <a:gs pos="95000">
                        <a:schemeClr val="accent2">
                          <a:lumMod val="75000"/>
                        </a:schemeClr>
                      </a:gs>
                      <a:gs pos="5000">
                        <a:schemeClr val="accent2"/>
                      </a:gs>
                    </a:gsLst>
                    <a:lin ang="2700000" scaled="1"/>
                    <a:tileRect/>
                  </a:gradFill>
                  <a:latin typeface="+mj-ea"/>
                  <a:ea typeface="+mj-ea"/>
                </a:defRPr>
              </a:lvl1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000" b="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rPr>
                <a:t>添加标题文字</a:t>
              </a:r>
            </a:p>
          </p:txBody>
        </p:sp>
        <p:sp>
          <p:nvSpPr>
            <p:cNvPr id="43" name="PPT世界-4-2"/>
            <p:cNvSpPr/>
            <p:nvPr/>
          </p:nvSpPr>
          <p:spPr>
            <a:xfrm>
              <a:off x="2851470" y="5563983"/>
              <a:ext cx="2046069" cy="617605"/>
            </a:xfrm>
            <a:prstGeom prst="rect">
              <a:avLst/>
            </a:prstGeom>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世界拥有海量优质</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模板素材下载等。</a:t>
              </a:r>
            </a:p>
          </p:txBody>
        </p:sp>
        <p:cxnSp>
          <p:nvCxnSpPr>
            <p:cNvPr id="44" name="PPT世界-4-3"/>
            <p:cNvCxnSpPr/>
            <p:nvPr/>
          </p:nvCxnSpPr>
          <p:spPr>
            <a:xfrm>
              <a:off x="2956245" y="5535332"/>
              <a:ext cx="1779997" cy="0"/>
            </a:xfrm>
            <a:prstGeom prst="line">
              <a:avLst/>
            </a:prstGeom>
            <a:noFill/>
            <a:ln w="6350" cap="flat" cmpd="sng" algn="ctr">
              <a:solidFill>
                <a:schemeClr val="bg1">
                  <a:lumMod val="75000"/>
                </a:schemeClr>
              </a:solidFill>
              <a:prstDash val="dash"/>
              <a:miter lim="800000"/>
            </a:ln>
            <a:effectLst/>
          </p:spPr>
        </p:cxnSp>
        <p:cxnSp>
          <p:nvCxnSpPr>
            <p:cNvPr id="45" name="PPT世界-4-4"/>
            <p:cNvCxnSpPr/>
            <p:nvPr/>
          </p:nvCxnSpPr>
          <p:spPr>
            <a:xfrm flipV="1">
              <a:off x="2769750" y="4092575"/>
              <a:ext cx="0" cy="1982543"/>
            </a:xfrm>
            <a:prstGeom prst="line">
              <a:avLst/>
            </a:prstGeom>
            <a:noFill/>
            <a:ln w="12700" cap="rnd" cmpd="sng" algn="ctr">
              <a:gradFill>
                <a:gsLst>
                  <a:gs pos="0">
                    <a:schemeClr val="accent3"/>
                  </a:gs>
                  <a:gs pos="100000">
                    <a:schemeClr val="accent4">
                      <a:alpha val="0"/>
                    </a:schemeClr>
                  </a:gs>
                </a:gsLst>
                <a:lin ang="5400000" scaled="1"/>
              </a:gradFill>
              <a:prstDash val="solid"/>
              <a:miter lim="800000"/>
            </a:ln>
            <a:effectLst/>
          </p:spPr>
        </p:cxnSp>
        <p:sp>
          <p:nvSpPr>
            <p:cNvPr id="46" name="PPT世界-4-5"/>
            <p:cNvSpPr/>
            <p:nvPr/>
          </p:nvSpPr>
          <p:spPr>
            <a:xfrm>
              <a:off x="2681390" y="4011395"/>
              <a:ext cx="170080" cy="170080"/>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47" name="PPT世界-5"/>
          <p:cNvGrpSpPr/>
          <p:nvPr/>
        </p:nvGrpSpPr>
        <p:grpSpPr>
          <a:xfrm>
            <a:off x="4141669" y="1627782"/>
            <a:ext cx="2170325" cy="1937743"/>
            <a:chOff x="3967349" y="1627782"/>
            <a:chExt cx="2170325" cy="1937743"/>
          </a:xfrm>
        </p:grpSpPr>
        <p:sp>
          <p:nvSpPr>
            <p:cNvPr id="48" name="PPT世界-5-1"/>
            <p:cNvSpPr txBox="1">
              <a:spLocks noChangeArrowheads="1"/>
            </p:cNvSpPr>
            <p:nvPr/>
          </p:nvSpPr>
          <p:spPr bwMode="gray">
            <a:xfrm>
              <a:off x="4133189" y="1627782"/>
              <a:ext cx="1779996" cy="400110"/>
            </a:xfrm>
            <a:prstGeom prst="rect">
              <a:avLst/>
            </a:prstGeom>
            <a:noFill/>
          </p:spPr>
          <p:txBody>
            <a:bodyPr wrap="square" rtlCol="0">
              <a:noAutofit/>
            </a:bodyPr>
            <a:lstStyle>
              <a:defPPr>
                <a:defRPr lang="zh-CN"/>
              </a:defPPr>
              <a:lvl1pPr algn="ctr">
                <a:defRPr sz="2400">
                  <a:gradFill flip="none" rotWithShape="1">
                    <a:gsLst>
                      <a:gs pos="95000">
                        <a:schemeClr val="accent2">
                          <a:lumMod val="75000"/>
                        </a:schemeClr>
                      </a:gs>
                      <a:gs pos="5000">
                        <a:schemeClr val="accent2"/>
                      </a:gs>
                    </a:gsLst>
                    <a:lin ang="2700000" scaled="1"/>
                    <a:tileRect/>
                  </a:gradFill>
                  <a:latin typeface="+mj-ea"/>
                  <a:ea typeface="+mj-ea"/>
                </a:defRPr>
              </a:lvl1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000" b="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rPr>
                <a:t>添加标题文字</a:t>
              </a:r>
            </a:p>
          </p:txBody>
        </p:sp>
        <p:sp>
          <p:nvSpPr>
            <p:cNvPr id="49" name="PPT世界-5-2"/>
            <p:cNvSpPr/>
            <p:nvPr/>
          </p:nvSpPr>
          <p:spPr>
            <a:xfrm>
              <a:off x="4133189" y="2100085"/>
              <a:ext cx="2004485" cy="617605"/>
            </a:xfrm>
            <a:prstGeom prst="rect">
              <a:avLst/>
            </a:prstGeom>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世界拥有海量优质</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模板素材下载等。</a:t>
              </a:r>
            </a:p>
          </p:txBody>
        </p:sp>
        <p:cxnSp>
          <p:nvCxnSpPr>
            <p:cNvPr id="50" name="PPT世界-5-3"/>
            <p:cNvCxnSpPr/>
            <p:nvPr/>
          </p:nvCxnSpPr>
          <p:spPr>
            <a:xfrm>
              <a:off x="4237964" y="2071434"/>
              <a:ext cx="1779997" cy="0"/>
            </a:xfrm>
            <a:prstGeom prst="line">
              <a:avLst/>
            </a:prstGeom>
            <a:noFill/>
            <a:ln w="6350" cap="flat" cmpd="sng" algn="ctr">
              <a:solidFill>
                <a:schemeClr val="bg1">
                  <a:lumMod val="75000"/>
                </a:schemeClr>
              </a:solidFill>
              <a:prstDash val="dash"/>
              <a:miter lim="800000"/>
            </a:ln>
            <a:effectLst/>
          </p:spPr>
        </p:cxnSp>
        <p:cxnSp>
          <p:nvCxnSpPr>
            <p:cNvPr id="51" name="PPT世界-5-4"/>
            <p:cNvCxnSpPr/>
            <p:nvPr/>
          </p:nvCxnSpPr>
          <p:spPr>
            <a:xfrm>
              <a:off x="4051469" y="1746250"/>
              <a:ext cx="0" cy="1735138"/>
            </a:xfrm>
            <a:prstGeom prst="line">
              <a:avLst/>
            </a:prstGeom>
            <a:noFill/>
            <a:ln w="12700" cap="rnd" cmpd="sng" algn="ctr">
              <a:gradFill>
                <a:gsLst>
                  <a:gs pos="0">
                    <a:schemeClr val="accent1"/>
                  </a:gs>
                  <a:gs pos="100000">
                    <a:schemeClr val="accent2">
                      <a:alpha val="0"/>
                    </a:schemeClr>
                  </a:gs>
                </a:gsLst>
                <a:lin ang="5400000" scaled="1"/>
              </a:gradFill>
              <a:prstDash val="solid"/>
              <a:miter lim="800000"/>
            </a:ln>
            <a:effectLst/>
          </p:spPr>
        </p:cxnSp>
        <p:sp>
          <p:nvSpPr>
            <p:cNvPr id="52" name="PPT世界-5-5"/>
            <p:cNvSpPr/>
            <p:nvPr/>
          </p:nvSpPr>
          <p:spPr>
            <a:xfrm>
              <a:off x="3967349" y="3395445"/>
              <a:ext cx="170080" cy="17008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53" name="PPT世界-6"/>
          <p:cNvGrpSpPr/>
          <p:nvPr/>
        </p:nvGrpSpPr>
        <p:grpSpPr>
          <a:xfrm>
            <a:off x="5967599" y="4125695"/>
            <a:ext cx="2216149" cy="2055893"/>
            <a:chOff x="5967599" y="4125695"/>
            <a:chExt cx="2216149" cy="2055893"/>
          </a:xfrm>
        </p:grpSpPr>
        <p:sp>
          <p:nvSpPr>
            <p:cNvPr id="54" name="PPT世界-6-1"/>
            <p:cNvSpPr txBox="1">
              <a:spLocks noChangeArrowheads="1"/>
            </p:cNvSpPr>
            <p:nvPr/>
          </p:nvSpPr>
          <p:spPr bwMode="gray">
            <a:xfrm>
              <a:off x="6137679" y="5091680"/>
              <a:ext cx="1779996" cy="400110"/>
            </a:xfrm>
            <a:prstGeom prst="rect">
              <a:avLst/>
            </a:prstGeom>
            <a:noFill/>
          </p:spPr>
          <p:txBody>
            <a:bodyPr wrap="square" rtlCol="0">
              <a:noAutofit/>
            </a:bodyPr>
            <a:lstStyle>
              <a:defPPr>
                <a:defRPr lang="zh-CN"/>
              </a:defPPr>
              <a:lvl1pPr algn="ctr">
                <a:defRPr sz="2400">
                  <a:gradFill flip="none" rotWithShape="1">
                    <a:gsLst>
                      <a:gs pos="95000">
                        <a:schemeClr val="accent2">
                          <a:lumMod val="75000"/>
                        </a:schemeClr>
                      </a:gs>
                      <a:gs pos="5000">
                        <a:schemeClr val="accent2"/>
                      </a:gs>
                    </a:gsLst>
                    <a:lin ang="2700000" scaled="1"/>
                    <a:tileRect/>
                  </a:gradFill>
                  <a:latin typeface="+mj-ea"/>
                  <a:ea typeface="+mj-ea"/>
                </a:defRPr>
              </a:lvl1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000" b="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rPr>
                <a:t>添加标题文字</a:t>
              </a:r>
            </a:p>
          </p:txBody>
        </p:sp>
        <p:sp>
          <p:nvSpPr>
            <p:cNvPr id="55" name="PPT世界-6-2"/>
            <p:cNvSpPr/>
            <p:nvPr/>
          </p:nvSpPr>
          <p:spPr>
            <a:xfrm>
              <a:off x="6137679" y="5563983"/>
              <a:ext cx="2046069" cy="617605"/>
            </a:xfrm>
            <a:prstGeom prst="rect">
              <a:avLst/>
            </a:prstGeom>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世界拥有海量优质</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模板素材下载等。</a:t>
              </a:r>
            </a:p>
          </p:txBody>
        </p:sp>
        <p:cxnSp>
          <p:nvCxnSpPr>
            <p:cNvPr id="56" name="PPT世界-6-3"/>
            <p:cNvCxnSpPr/>
            <p:nvPr/>
          </p:nvCxnSpPr>
          <p:spPr>
            <a:xfrm>
              <a:off x="6242454" y="5535332"/>
              <a:ext cx="1779997" cy="0"/>
            </a:xfrm>
            <a:prstGeom prst="line">
              <a:avLst/>
            </a:prstGeom>
            <a:noFill/>
            <a:ln w="6350" cap="flat" cmpd="sng" algn="ctr">
              <a:solidFill>
                <a:schemeClr val="bg1">
                  <a:lumMod val="75000"/>
                </a:schemeClr>
              </a:solidFill>
              <a:prstDash val="dash"/>
              <a:miter lim="800000"/>
            </a:ln>
            <a:effectLst/>
          </p:spPr>
        </p:cxnSp>
        <p:cxnSp>
          <p:nvCxnSpPr>
            <p:cNvPr id="57" name="PPT世界-6-4"/>
            <p:cNvCxnSpPr/>
            <p:nvPr/>
          </p:nvCxnSpPr>
          <p:spPr>
            <a:xfrm flipV="1">
              <a:off x="6055959" y="4191000"/>
              <a:ext cx="0" cy="1884118"/>
            </a:xfrm>
            <a:prstGeom prst="line">
              <a:avLst/>
            </a:prstGeom>
            <a:noFill/>
            <a:ln w="12700" cap="rnd" cmpd="sng" algn="ctr">
              <a:gradFill>
                <a:gsLst>
                  <a:gs pos="0">
                    <a:schemeClr val="accent3"/>
                  </a:gs>
                  <a:gs pos="100000">
                    <a:schemeClr val="accent4">
                      <a:alpha val="0"/>
                    </a:schemeClr>
                  </a:gs>
                </a:gsLst>
                <a:lin ang="5400000" scaled="1"/>
              </a:gradFill>
              <a:prstDash val="solid"/>
              <a:miter lim="800000"/>
            </a:ln>
            <a:effectLst/>
          </p:spPr>
        </p:cxnSp>
        <p:sp>
          <p:nvSpPr>
            <p:cNvPr id="58" name="PPT世界-6-5"/>
            <p:cNvSpPr/>
            <p:nvPr/>
          </p:nvSpPr>
          <p:spPr>
            <a:xfrm>
              <a:off x="5967599" y="4125695"/>
              <a:ext cx="170080" cy="170080"/>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59" name="PPT世界-7"/>
          <p:cNvGrpSpPr/>
          <p:nvPr/>
        </p:nvGrpSpPr>
        <p:grpSpPr>
          <a:xfrm>
            <a:off x="7593808" y="1438575"/>
            <a:ext cx="2169723" cy="2069733"/>
            <a:chOff x="7306995" y="1627782"/>
            <a:chExt cx="2169723" cy="2069733"/>
          </a:xfrm>
        </p:grpSpPr>
        <p:sp>
          <p:nvSpPr>
            <p:cNvPr id="60" name="PPT世界-7-1"/>
            <p:cNvSpPr txBox="1">
              <a:spLocks noChangeArrowheads="1"/>
            </p:cNvSpPr>
            <p:nvPr/>
          </p:nvSpPr>
          <p:spPr bwMode="gray">
            <a:xfrm>
              <a:off x="7472233" y="1627782"/>
              <a:ext cx="1779996" cy="400110"/>
            </a:xfrm>
            <a:prstGeom prst="rect">
              <a:avLst/>
            </a:prstGeom>
            <a:noFill/>
          </p:spPr>
          <p:txBody>
            <a:bodyPr wrap="square" rtlCol="0">
              <a:noAutofit/>
            </a:bodyPr>
            <a:lstStyle>
              <a:defPPr>
                <a:defRPr lang="zh-CN"/>
              </a:defPPr>
              <a:lvl1pPr algn="ctr">
                <a:defRPr sz="2400">
                  <a:gradFill flip="none" rotWithShape="1">
                    <a:gsLst>
                      <a:gs pos="95000">
                        <a:schemeClr val="accent2">
                          <a:lumMod val="75000"/>
                        </a:schemeClr>
                      </a:gs>
                      <a:gs pos="5000">
                        <a:schemeClr val="accent2"/>
                      </a:gs>
                    </a:gsLst>
                    <a:lin ang="2700000" scaled="1"/>
                    <a:tileRect/>
                  </a:gradFill>
                  <a:latin typeface="+mj-ea"/>
                  <a:ea typeface="+mj-ea"/>
                </a:defRPr>
              </a:lvl1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000" b="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rPr>
                <a:t>添加标题文字</a:t>
              </a:r>
            </a:p>
          </p:txBody>
        </p:sp>
        <p:sp>
          <p:nvSpPr>
            <p:cNvPr id="61" name="PPT世界-7-2"/>
            <p:cNvSpPr/>
            <p:nvPr/>
          </p:nvSpPr>
          <p:spPr>
            <a:xfrm>
              <a:off x="7472233" y="2100085"/>
              <a:ext cx="2004485" cy="617605"/>
            </a:xfrm>
            <a:prstGeom prst="rect">
              <a:avLst/>
            </a:prstGeom>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世界拥有海量优质</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模板素材下载等。</a:t>
              </a:r>
            </a:p>
          </p:txBody>
        </p:sp>
        <p:cxnSp>
          <p:nvCxnSpPr>
            <p:cNvPr id="62" name="PPT世界-7-3"/>
            <p:cNvCxnSpPr/>
            <p:nvPr/>
          </p:nvCxnSpPr>
          <p:spPr>
            <a:xfrm>
              <a:off x="7577008" y="2071434"/>
              <a:ext cx="1779997" cy="0"/>
            </a:xfrm>
            <a:prstGeom prst="line">
              <a:avLst/>
            </a:prstGeom>
            <a:noFill/>
            <a:ln w="6350" cap="flat" cmpd="sng" algn="ctr">
              <a:solidFill>
                <a:schemeClr val="bg1">
                  <a:lumMod val="75000"/>
                </a:schemeClr>
              </a:solidFill>
              <a:prstDash val="dash"/>
              <a:miter lim="800000"/>
            </a:ln>
            <a:effectLst/>
          </p:spPr>
        </p:cxnSp>
        <p:cxnSp>
          <p:nvCxnSpPr>
            <p:cNvPr id="63" name="PPT世界-7-4"/>
            <p:cNvCxnSpPr/>
            <p:nvPr/>
          </p:nvCxnSpPr>
          <p:spPr>
            <a:xfrm>
              <a:off x="7390513" y="1746250"/>
              <a:ext cx="0" cy="1878013"/>
            </a:xfrm>
            <a:prstGeom prst="line">
              <a:avLst/>
            </a:prstGeom>
            <a:noFill/>
            <a:ln w="12700" cap="rnd" cmpd="sng" algn="ctr">
              <a:gradFill>
                <a:gsLst>
                  <a:gs pos="0">
                    <a:schemeClr val="accent1"/>
                  </a:gs>
                  <a:gs pos="100000">
                    <a:schemeClr val="accent2">
                      <a:alpha val="0"/>
                    </a:schemeClr>
                  </a:gs>
                </a:gsLst>
                <a:lin ang="5400000" scaled="1"/>
              </a:gradFill>
              <a:prstDash val="solid"/>
              <a:miter lim="800000"/>
            </a:ln>
            <a:effectLst/>
          </p:spPr>
        </p:cxnSp>
        <p:sp>
          <p:nvSpPr>
            <p:cNvPr id="64" name="PPT世界-7-5"/>
            <p:cNvSpPr/>
            <p:nvPr/>
          </p:nvSpPr>
          <p:spPr>
            <a:xfrm>
              <a:off x="7306995" y="3527435"/>
              <a:ext cx="170080" cy="17008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65" name="PPT世界-8"/>
          <p:cNvGrpSpPr/>
          <p:nvPr/>
        </p:nvGrpSpPr>
        <p:grpSpPr>
          <a:xfrm>
            <a:off x="8978860" y="4092598"/>
            <a:ext cx="2211655" cy="2001918"/>
            <a:chOff x="8993374" y="4179670"/>
            <a:chExt cx="2211655" cy="2001918"/>
          </a:xfrm>
        </p:grpSpPr>
        <p:sp>
          <p:nvSpPr>
            <p:cNvPr id="66" name="PPT世界-8-1"/>
            <p:cNvSpPr txBox="1">
              <a:spLocks noChangeArrowheads="1"/>
            </p:cNvSpPr>
            <p:nvPr/>
          </p:nvSpPr>
          <p:spPr bwMode="gray">
            <a:xfrm>
              <a:off x="9158960" y="5091680"/>
              <a:ext cx="1779996" cy="400110"/>
            </a:xfrm>
            <a:prstGeom prst="rect">
              <a:avLst/>
            </a:prstGeom>
            <a:noFill/>
          </p:spPr>
          <p:txBody>
            <a:bodyPr wrap="square" rtlCol="0">
              <a:noAutofit/>
            </a:bodyPr>
            <a:lstStyle>
              <a:defPPr>
                <a:defRPr lang="zh-CN"/>
              </a:defPPr>
              <a:lvl1pPr algn="ctr">
                <a:defRPr sz="2400">
                  <a:gradFill flip="none" rotWithShape="1">
                    <a:gsLst>
                      <a:gs pos="95000">
                        <a:schemeClr val="accent2">
                          <a:lumMod val="75000"/>
                        </a:schemeClr>
                      </a:gs>
                      <a:gs pos="5000">
                        <a:schemeClr val="accent2"/>
                      </a:gs>
                    </a:gsLst>
                    <a:lin ang="2700000" scaled="1"/>
                    <a:tileRect/>
                  </a:gradFill>
                  <a:latin typeface="+mj-ea"/>
                  <a:ea typeface="+mj-ea"/>
                </a:defRPr>
              </a:lvl1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000" b="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mn-lt"/>
                </a:rPr>
                <a:t>添加标题文字</a:t>
              </a:r>
            </a:p>
          </p:txBody>
        </p:sp>
        <p:sp>
          <p:nvSpPr>
            <p:cNvPr id="67" name="PPT世界-8-2"/>
            <p:cNvSpPr/>
            <p:nvPr/>
          </p:nvSpPr>
          <p:spPr>
            <a:xfrm>
              <a:off x="9158960" y="5563983"/>
              <a:ext cx="2046069" cy="617605"/>
            </a:xfrm>
            <a:prstGeom prst="rect">
              <a:avLst/>
            </a:prstGeom>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世界拥有海量优质</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模板素材下载等。</a:t>
              </a:r>
            </a:p>
          </p:txBody>
        </p:sp>
        <p:cxnSp>
          <p:nvCxnSpPr>
            <p:cNvPr id="68" name="PPT世界-8-3"/>
            <p:cNvCxnSpPr/>
            <p:nvPr/>
          </p:nvCxnSpPr>
          <p:spPr>
            <a:xfrm>
              <a:off x="9263735" y="5535332"/>
              <a:ext cx="1779997" cy="0"/>
            </a:xfrm>
            <a:prstGeom prst="line">
              <a:avLst/>
            </a:prstGeom>
            <a:noFill/>
            <a:ln w="6350" cap="flat" cmpd="sng" algn="ctr">
              <a:solidFill>
                <a:schemeClr val="bg1">
                  <a:lumMod val="75000"/>
                </a:schemeClr>
              </a:solidFill>
              <a:prstDash val="dash"/>
              <a:miter lim="800000"/>
            </a:ln>
            <a:effectLst/>
          </p:spPr>
        </p:cxnSp>
        <p:cxnSp>
          <p:nvCxnSpPr>
            <p:cNvPr id="69" name="PPT世界-8-4"/>
            <p:cNvCxnSpPr/>
            <p:nvPr/>
          </p:nvCxnSpPr>
          <p:spPr>
            <a:xfrm flipV="1">
              <a:off x="9077240" y="4269581"/>
              <a:ext cx="0" cy="1805538"/>
            </a:xfrm>
            <a:prstGeom prst="line">
              <a:avLst/>
            </a:prstGeom>
            <a:noFill/>
            <a:ln w="12700" cap="rnd" cmpd="sng" algn="ctr">
              <a:gradFill>
                <a:gsLst>
                  <a:gs pos="0">
                    <a:schemeClr val="accent3"/>
                  </a:gs>
                  <a:gs pos="100000">
                    <a:schemeClr val="accent4">
                      <a:alpha val="0"/>
                    </a:schemeClr>
                  </a:gs>
                </a:gsLst>
                <a:lin ang="5400000" scaled="1"/>
              </a:gradFill>
              <a:prstDash val="solid"/>
              <a:miter lim="800000"/>
            </a:ln>
            <a:effectLst/>
          </p:spPr>
        </p:cxnSp>
        <p:sp>
          <p:nvSpPr>
            <p:cNvPr id="70" name="PPT世界-8-5"/>
            <p:cNvSpPr/>
            <p:nvPr/>
          </p:nvSpPr>
          <p:spPr>
            <a:xfrm>
              <a:off x="8993374" y="4179670"/>
              <a:ext cx="170080" cy="170080"/>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cxnSp>
        <p:nvCxnSpPr>
          <p:cNvPr id="95" name="PPT世界-9"/>
          <p:cNvCxnSpPr/>
          <p:nvPr/>
        </p:nvCxnSpPr>
        <p:spPr>
          <a:xfrm>
            <a:off x="6388100" y="573154"/>
            <a:ext cx="5803900" cy="0"/>
          </a:xfrm>
          <a:prstGeom prst="line">
            <a:avLst/>
          </a:prstGeom>
          <a:ln w="3175" cap="rnd">
            <a:solidFill>
              <a:schemeClr val="tx1">
                <a:lumMod val="75000"/>
                <a:lumOff val="25000"/>
                <a:alpha val="40000"/>
              </a:schemeClr>
            </a:solidFill>
          </a:ln>
        </p:spPr>
        <p:style>
          <a:lnRef idx="1">
            <a:schemeClr val="accent1"/>
          </a:lnRef>
          <a:fillRef idx="0">
            <a:schemeClr val="accent1"/>
          </a:fillRef>
          <a:effectRef idx="0">
            <a:schemeClr val="accent1"/>
          </a:effectRef>
          <a:fontRef idx="minor">
            <a:schemeClr val="tx1"/>
          </a:fontRef>
        </p:style>
      </p:cxnSp>
      <p:pic>
        <p:nvPicPr>
          <p:cNvPr id="96" name="PPT世界-10"/>
          <p:cNvPicPr>
            <a:picLocks noChangeAspect="1"/>
          </p:cNvPicPr>
          <p:nvPr/>
        </p:nvPicPr>
        <p:blipFill>
          <a:blip r:embed="rId4" cstate="screen">
            <a:duotone>
              <a:schemeClr val="accent3">
                <a:shade val="45000"/>
                <a:satMod val="135000"/>
              </a:schemeClr>
              <a:prstClr val="white"/>
            </a:duotone>
          </a:blip>
          <a:stretch>
            <a:fillRect/>
          </a:stretch>
        </p:blipFill>
        <p:spPr>
          <a:xfrm rot="2353289">
            <a:off x="276171" y="194772"/>
            <a:ext cx="763200" cy="782165"/>
          </a:xfrm>
          <a:prstGeom prst="rect">
            <a:avLst/>
          </a:prstGeom>
        </p:spPr>
      </p:pic>
      <p:sp>
        <p:nvSpPr>
          <p:cNvPr id="97" name="PPT世界-11"/>
          <p:cNvSpPr txBox="1"/>
          <p:nvPr>
            <p:custDataLst>
              <p:tags r:id="rId1"/>
            </p:custDataLst>
          </p:nvPr>
        </p:nvSpPr>
        <p:spPr>
          <a:xfrm>
            <a:off x="342864" y="400040"/>
            <a:ext cx="561639" cy="400110"/>
          </a:xfrm>
          <a:prstGeom prst="rect">
            <a:avLst/>
          </a:prstGeom>
          <a:noFill/>
        </p:spPr>
        <p:txBody>
          <a:bodyPr wrap="square" rtlCol="0">
            <a:noAutofit/>
          </a:bodyPr>
          <a:lstStyle/>
          <a:p>
            <a:pPr lvl="0"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8" name="PPT世界-12"/>
          <p:cNvSpPr txBox="1"/>
          <p:nvPr>
            <p:custDataLst>
              <p:tags r:id="rId2"/>
            </p:custDataLst>
          </p:nvPr>
        </p:nvSpPr>
        <p:spPr>
          <a:xfrm>
            <a:off x="1031181" y="338485"/>
            <a:ext cx="2012153" cy="523220"/>
          </a:xfrm>
          <a:prstGeom prst="rect">
            <a:avLst/>
          </a:prstGeom>
          <a:noFill/>
        </p:spPr>
        <p:txBody>
          <a:bodyPr wrap="square" rtlCol="0">
            <a:noAutofit/>
          </a:bodyPr>
          <a:lstStyle/>
          <a:p>
            <a:pPr lvl="0"/>
            <a:r>
              <a:rPr lang="zh-CN" altLang="en-US" sz="2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素描造型</a:t>
            </a:r>
          </a:p>
        </p:txBody>
      </p:sp>
      <p:grpSp>
        <p:nvGrpSpPr>
          <p:cNvPr id="99" name="PPT世界-13"/>
          <p:cNvGrpSpPr/>
          <p:nvPr/>
        </p:nvGrpSpPr>
        <p:grpSpPr>
          <a:xfrm>
            <a:off x="2874579" y="462706"/>
            <a:ext cx="3234120" cy="274777"/>
            <a:chOff x="465676" y="1744611"/>
            <a:chExt cx="3234120" cy="274777"/>
          </a:xfrm>
        </p:grpSpPr>
        <p:pic>
          <p:nvPicPr>
            <p:cNvPr id="100" name="PPT世界-13-1" descr="水中的倒影&#10;&#10;描述已自动生成"/>
            <p:cNvPicPr>
              <a:picLocks noChangeAspect="1"/>
            </p:cNvPicPr>
            <p:nvPr/>
          </p:nvPicPr>
          <p:blipFill>
            <a:blip r:embed="rId5" cstate="screen"/>
            <a:stretch>
              <a:fillRect/>
            </a:stretch>
          </p:blipFill>
          <p:spPr>
            <a:xfrm>
              <a:off x="465676" y="1744611"/>
              <a:ext cx="3234120" cy="257285"/>
            </a:xfrm>
            <a:prstGeom prst="rect">
              <a:avLst/>
            </a:prstGeom>
          </p:spPr>
        </p:pic>
        <p:sp>
          <p:nvSpPr>
            <p:cNvPr id="101" name="PPT世界-13-2"/>
            <p:cNvSpPr/>
            <p:nvPr/>
          </p:nvSpPr>
          <p:spPr>
            <a:xfrm>
              <a:off x="667579" y="1788557"/>
              <a:ext cx="2422695" cy="230831"/>
            </a:xfrm>
            <a:prstGeom prst="rect">
              <a:avLst/>
            </a:prstGeom>
          </p:spPr>
          <p:txBody>
            <a:bodyPr wrap="square">
              <a:noAutofit/>
            </a:bodyPr>
            <a:lstStyle/>
            <a:p>
              <a:pPr algn="dist"/>
              <a:r>
                <a:rPr lang="en-US" altLang="zh-CN" sz="9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INTRODUCTION TO ART</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anim calcmode="lin" valueType="num">
                                      <p:cBhvr>
                                        <p:cTn id="8" dur="500" fill="hold"/>
                                        <p:tgtEl>
                                          <p:spTgt spid="31"/>
                                        </p:tgtEl>
                                        <p:attrNameLst>
                                          <p:attrName>ppt_x</p:attrName>
                                        </p:attrNameLst>
                                      </p:cBhvr>
                                      <p:tavLst>
                                        <p:tav tm="0">
                                          <p:val>
                                            <p:strVal val="#ppt_x"/>
                                          </p:val>
                                        </p:tav>
                                        <p:tav tm="100000">
                                          <p:val>
                                            <p:strVal val="#ppt_x"/>
                                          </p:val>
                                        </p:tav>
                                      </p:tavLst>
                                    </p:anim>
                                    <p:anim calcmode="lin" valueType="num">
                                      <p:cBhvr>
                                        <p:cTn id="9" dur="5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anim calcmode="lin" valueType="num">
                                      <p:cBhvr>
                                        <p:cTn id="14" dur="500" fill="hold"/>
                                        <p:tgtEl>
                                          <p:spTgt spid="35"/>
                                        </p:tgtEl>
                                        <p:attrNameLst>
                                          <p:attrName>ppt_x</p:attrName>
                                        </p:attrNameLst>
                                      </p:cBhvr>
                                      <p:tavLst>
                                        <p:tav tm="0">
                                          <p:val>
                                            <p:strVal val="#ppt_x"/>
                                          </p:val>
                                        </p:tav>
                                        <p:tav tm="100000">
                                          <p:val>
                                            <p:strVal val="#ppt_x"/>
                                          </p:val>
                                        </p:tav>
                                      </p:tavLst>
                                    </p:anim>
                                    <p:anim calcmode="lin" valueType="num">
                                      <p:cBhvr>
                                        <p:cTn id="15" dur="500" fill="hold"/>
                                        <p:tgtEl>
                                          <p:spTgt spid="3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anim calcmode="lin" valueType="num">
                                      <p:cBhvr>
                                        <p:cTn id="20" dur="500" fill="hold"/>
                                        <p:tgtEl>
                                          <p:spTgt spid="41"/>
                                        </p:tgtEl>
                                        <p:attrNameLst>
                                          <p:attrName>ppt_x</p:attrName>
                                        </p:attrNameLst>
                                      </p:cBhvr>
                                      <p:tavLst>
                                        <p:tav tm="0">
                                          <p:val>
                                            <p:strVal val="#ppt_x"/>
                                          </p:val>
                                        </p:tav>
                                        <p:tav tm="100000">
                                          <p:val>
                                            <p:strVal val="#ppt_x"/>
                                          </p:val>
                                        </p:tav>
                                      </p:tavLst>
                                    </p:anim>
                                    <p:anim calcmode="lin" valueType="num">
                                      <p:cBhvr>
                                        <p:cTn id="21" dur="500" fill="hold"/>
                                        <p:tgtEl>
                                          <p:spTgt spid="4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500"/>
                                        <p:tgtEl>
                                          <p:spTgt spid="47"/>
                                        </p:tgtEl>
                                      </p:cBhvr>
                                    </p:animEffect>
                                    <p:anim calcmode="lin" valueType="num">
                                      <p:cBhvr>
                                        <p:cTn id="26" dur="500" fill="hold"/>
                                        <p:tgtEl>
                                          <p:spTgt spid="47"/>
                                        </p:tgtEl>
                                        <p:attrNameLst>
                                          <p:attrName>ppt_x</p:attrName>
                                        </p:attrNameLst>
                                      </p:cBhvr>
                                      <p:tavLst>
                                        <p:tav tm="0">
                                          <p:val>
                                            <p:strVal val="#ppt_x"/>
                                          </p:val>
                                        </p:tav>
                                        <p:tav tm="100000">
                                          <p:val>
                                            <p:strVal val="#ppt_x"/>
                                          </p:val>
                                        </p:tav>
                                      </p:tavLst>
                                    </p:anim>
                                    <p:anim calcmode="lin" valueType="num">
                                      <p:cBhvr>
                                        <p:cTn id="27" dur="500" fill="hold"/>
                                        <p:tgtEl>
                                          <p:spTgt spid="4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fade">
                                      <p:cBhvr>
                                        <p:cTn id="31" dur="500"/>
                                        <p:tgtEl>
                                          <p:spTgt spid="53"/>
                                        </p:tgtEl>
                                      </p:cBhvr>
                                    </p:animEffect>
                                    <p:anim calcmode="lin" valueType="num">
                                      <p:cBhvr>
                                        <p:cTn id="32" dur="500" fill="hold"/>
                                        <p:tgtEl>
                                          <p:spTgt spid="53"/>
                                        </p:tgtEl>
                                        <p:attrNameLst>
                                          <p:attrName>ppt_x</p:attrName>
                                        </p:attrNameLst>
                                      </p:cBhvr>
                                      <p:tavLst>
                                        <p:tav tm="0">
                                          <p:val>
                                            <p:strVal val="#ppt_x"/>
                                          </p:val>
                                        </p:tav>
                                        <p:tav tm="100000">
                                          <p:val>
                                            <p:strVal val="#ppt_x"/>
                                          </p:val>
                                        </p:tav>
                                      </p:tavLst>
                                    </p:anim>
                                    <p:anim calcmode="lin" valueType="num">
                                      <p:cBhvr>
                                        <p:cTn id="33" dur="500" fill="hold"/>
                                        <p:tgtEl>
                                          <p:spTgt spid="53"/>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500"/>
                                        <p:tgtEl>
                                          <p:spTgt spid="59"/>
                                        </p:tgtEl>
                                      </p:cBhvr>
                                    </p:animEffect>
                                    <p:anim calcmode="lin" valueType="num">
                                      <p:cBhvr>
                                        <p:cTn id="38" dur="500" fill="hold"/>
                                        <p:tgtEl>
                                          <p:spTgt spid="59"/>
                                        </p:tgtEl>
                                        <p:attrNameLst>
                                          <p:attrName>ppt_x</p:attrName>
                                        </p:attrNameLst>
                                      </p:cBhvr>
                                      <p:tavLst>
                                        <p:tav tm="0">
                                          <p:val>
                                            <p:strVal val="#ppt_x"/>
                                          </p:val>
                                        </p:tav>
                                        <p:tav tm="100000">
                                          <p:val>
                                            <p:strVal val="#ppt_x"/>
                                          </p:val>
                                        </p:tav>
                                      </p:tavLst>
                                    </p:anim>
                                    <p:anim calcmode="lin" valueType="num">
                                      <p:cBhvr>
                                        <p:cTn id="39" dur="500" fill="hold"/>
                                        <p:tgtEl>
                                          <p:spTgt spid="59"/>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65"/>
                                        </p:tgtEl>
                                        <p:attrNameLst>
                                          <p:attrName>style.visibility</p:attrName>
                                        </p:attrNameLst>
                                      </p:cBhvr>
                                      <p:to>
                                        <p:strVal val="visible"/>
                                      </p:to>
                                    </p:set>
                                    <p:animEffect transition="in" filter="fade">
                                      <p:cBhvr>
                                        <p:cTn id="43" dur="500"/>
                                        <p:tgtEl>
                                          <p:spTgt spid="65"/>
                                        </p:tgtEl>
                                      </p:cBhvr>
                                    </p:animEffect>
                                    <p:anim calcmode="lin" valueType="num">
                                      <p:cBhvr>
                                        <p:cTn id="44" dur="500" fill="hold"/>
                                        <p:tgtEl>
                                          <p:spTgt spid="65"/>
                                        </p:tgtEl>
                                        <p:attrNameLst>
                                          <p:attrName>ppt_x</p:attrName>
                                        </p:attrNameLst>
                                      </p:cBhvr>
                                      <p:tavLst>
                                        <p:tav tm="0">
                                          <p:val>
                                            <p:strVal val="#ppt_x"/>
                                          </p:val>
                                        </p:tav>
                                        <p:tav tm="100000">
                                          <p:val>
                                            <p:strVal val="#ppt_x"/>
                                          </p:val>
                                        </p:tav>
                                      </p:tavLst>
                                    </p:anim>
                                    <p:anim calcmode="lin" valueType="num">
                                      <p:cBhvr>
                                        <p:cTn id="45" dur="5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PPT世界-1"/>
          <p:cNvGrpSpPr/>
          <p:nvPr/>
        </p:nvGrpSpPr>
        <p:grpSpPr>
          <a:xfrm>
            <a:off x="455515" y="3060059"/>
            <a:ext cx="5974316" cy="1753392"/>
            <a:chOff x="455515" y="3060059"/>
            <a:chExt cx="5974316" cy="1753392"/>
          </a:xfrm>
        </p:grpSpPr>
        <p:pic>
          <p:nvPicPr>
            <p:cNvPr id="49" name="PPT世界-1-1" descr="水中的倒影&#10;&#10;描述已自动生成"/>
            <p:cNvPicPr>
              <a:picLocks noChangeAspect="1"/>
            </p:cNvPicPr>
            <p:nvPr/>
          </p:nvPicPr>
          <p:blipFill>
            <a:blip r:embed="rId4" cstate="screen"/>
            <a:stretch>
              <a:fillRect/>
            </a:stretch>
          </p:blipFill>
          <p:spPr>
            <a:xfrm>
              <a:off x="455515" y="4338174"/>
              <a:ext cx="5974316" cy="475277"/>
            </a:xfrm>
            <a:prstGeom prst="rect">
              <a:avLst/>
            </a:prstGeom>
          </p:spPr>
        </p:pic>
        <p:sp>
          <p:nvSpPr>
            <p:cNvPr id="46" name="PPT世界-1-2"/>
            <p:cNvSpPr txBox="1"/>
            <p:nvPr>
              <p:custDataLst>
                <p:tags r:id="rId2"/>
              </p:custDataLst>
            </p:nvPr>
          </p:nvSpPr>
          <p:spPr>
            <a:xfrm>
              <a:off x="731871" y="3060059"/>
              <a:ext cx="3717004" cy="1107996"/>
            </a:xfrm>
            <a:prstGeom prst="rect">
              <a:avLst/>
            </a:prstGeom>
            <a:noFill/>
          </p:spPr>
          <p:txBody>
            <a:bodyPr wrap="square" rtlCol="0">
              <a:noAutofit/>
            </a:bodyPr>
            <a:lstStyle/>
            <a:p>
              <a:pPr lvl="0"/>
              <a:r>
                <a:rPr lang="zh-CN" altLang="en-US" sz="6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中外美史</a:t>
              </a:r>
            </a:p>
          </p:txBody>
        </p:sp>
        <p:sp>
          <p:nvSpPr>
            <p:cNvPr id="47" name="PPT世界-1-3"/>
            <p:cNvSpPr/>
            <p:nvPr/>
          </p:nvSpPr>
          <p:spPr>
            <a:xfrm>
              <a:off x="828484" y="4419354"/>
              <a:ext cx="4475389" cy="338554"/>
            </a:xfrm>
            <a:prstGeom prst="rect">
              <a:avLst/>
            </a:prstGeom>
          </p:spPr>
          <p:txBody>
            <a:bodyPr wrap="square">
              <a:noAutofit/>
            </a:bodyPr>
            <a:lstStyle/>
            <a:p>
              <a:pPr algn="dist"/>
              <a:r>
                <a:rPr lang="en-US" altLang="zh-CN" sz="16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ART HISTORY</a:t>
              </a:r>
            </a:p>
          </p:txBody>
        </p:sp>
      </p:gr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67" name="PPT世界-5"/>
          <p:cNvGrpSpPr/>
          <p:nvPr/>
        </p:nvGrpSpPr>
        <p:grpSpPr>
          <a:xfrm>
            <a:off x="691429" y="1639415"/>
            <a:ext cx="6420571" cy="1444877"/>
            <a:chOff x="691429" y="1639415"/>
            <a:chExt cx="6420571" cy="1444877"/>
          </a:xfrm>
        </p:grpSpPr>
        <p:cxnSp>
          <p:nvCxnSpPr>
            <p:cNvPr id="48" name="PPT世界-5-1"/>
            <p:cNvCxnSpPr/>
            <p:nvPr/>
          </p:nvCxnSpPr>
          <p:spPr>
            <a:xfrm>
              <a:off x="2339697" y="2405628"/>
              <a:ext cx="4772303" cy="0"/>
            </a:xfrm>
            <a:prstGeom prst="line">
              <a:avLst/>
            </a:prstGeom>
            <a:ln w="3175" cap="rnd">
              <a:solidFill>
                <a:schemeClr val="tx1">
                  <a:lumMod val="75000"/>
                  <a:lumOff val="25000"/>
                  <a:alpha val="40000"/>
                </a:schemeClr>
              </a:solidFill>
            </a:ln>
          </p:spPr>
          <p:style>
            <a:lnRef idx="1">
              <a:schemeClr val="accent1"/>
            </a:lnRef>
            <a:fillRef idx="0">
              <a:schemeClr val="accent1"/>
            </a:fillRef>
            <a:effectRef idx="0">
              <a:schemeClr val="accent1"/>
            </a:effectRef>
            <a:fontRef idx="minor">
              <a:schemeClr val="tx1"/>
            </a:fontRef>
          </p:style>
        </p:cxnSp>
        <p:pic>
          <p:nvPicPr>
            <p:cNvPr id="55" name="PPT世界-5-2"/>
            <p:cNvPicPr>
              <a:picLocks noChangeAspect="1"/>
            </p:cNvPicPr>
            <p:nvPr/>
          </p:nvPicPr>
          <p:blipFill>
            <a:blip r:embed="rId5">
              <a:duotone>
                <a:schemeClr val="accent3">
                  <a:shade val="45000"/>
                  <a:satMod val="135000"/>
                </a:schemeClr>
                <a:prstClr val="white"/>
              </a:duotone>
            </a:blip>
            <a:stretch>
              <a:fillRect/>
            </a:stretch>
          </p:blipFill>
          <p:spPr>
            <a:xfrm rot="2353289">
              <a:off x="691429" y="1639415"/>
              <a:ext cx="1409842" cy="1444877"/>
            </a:xfrm>
            <a:prstGeom prst="rect">
              <a:avLst/>
            </a:prstGeom>
          </p:spPr>
        </p:pic>
        <p:sp>
          <p:nvSpPr>
            <p:cNvPr id="44" name="PPT世界-5-3"/>
            <p:cNvSpPr txBox="1"/>
            <p:nvPr>
              <p:custDataLst>
                <p:tags r:id="rId1"/>
              </p:custDataLst>
            </p:nvPr>
          </p:nvSpPr>
          <p:spPr>
            <a:xfrm>
              <a:off x="814629" y="2018602"/>
              <a:ext cx="1037503" cy="769442"/>
            </a:xfrm>
            <a:prstGeom prst="rect">
              <a:avLst/>
            </a:prstGeom>
            <a:noFill/>
          </p:spPr>
          <p:txBody>
            <a:bodyPr wrap="square" rtlCol="0">
              <a:noAutofit/>
            </a:bodyPr>
            <a:lstStyle/>
            <a:p>
              <a:pPr lvl="0" algn="ctr"/>
              <a:r>
                <a:rPr lang="en-US" altLang="zh-CN" sz="4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4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pic>
        <p:nvPicPr>
          <p:cNvPr id="29" name="PPT世界-6"/>
          <p:cNvPicPr>
            <a:picLocks noChangeAspect="1"/>
          </p:cNvPicPr>
          <p:nvPr/>
        </p:nvPicPr>
        <p:blipFill>
          <a:blip r:embed="rId6" cstate="screen">
            <a:duotone>
              <a:schemeClr val="accent6">
                <a:shade val="45000"/>
                <a:satMod val="135000"/>
              </a:schemeClr>
              <a:prstClr val="white"/>
            </a:duotone>
          </a:blip>
          <a:stretch>
            <a:fillRect/>
          </a:stretch>
        </p:blipFill>
        <p:spPr>
          <a:xfrm rot="10196899" flipH="1" flipV="1">
            <a:off x="7555087" y="145413"/>
            <a:ext cx="2281354" cy="2588807"/>
          </a:xfrm>
          <a:custGeom>
            <a:avLst/>
            <a:gdLst>
              <a:gd name="connsiteX0" fmla="*/ 0 w 2914134"/>
              <a:gd name="connsiteY0" fmla="*/ 0 h 3306865"/>
              <a:gd name="connsiteX1" fmla="*/ 2914134 w 2914134"/>
              <a:gd name="connsiteY1" fmla="*/ 0 h 3306865"/>
              <a:gd name="connsiteX2" fmla="*/ 2914134 w 2914134"/>
              <a:gd name="connsiteY2" fmla="*/ 3306865 h 3306865"/>
              <a:gd name="connsiteX3" fmla="*/ 0 w 2914134"/>
              <a:gd name="connsiteY3" fmla="*/ 3306865 h 3306865"/>
            </a:gdLst>
            <a:ahLst/>
            <a:cxnLst>
              <a:cxn ang="0">
                <a:pos x="connsiteX0" y="connsiteY0"/>
              </a:cxn>
              <a:cxn ang="0">
                <a:pos x="connsiteX1" y="connsiteY1"/>
              </a:cxn>
              <a:cxn ang="0">
                <a:pos x="connsiteX2" y="connsiteY2"/>
              </a:cxn>
              <a:cxn ang="0">
                <a:pos x="connsiteX3" y="connsiteY3"/>
              </a:cxn>
            </a:cxnLst>
            <a:rect l="l" t="t" r="r" b="b"/>
            <a:pathLst>
              <a:path w="2914134" h="3306865">
                <a:moveTo>
                  <a:pt x="0" y="0"/>
                </a:moveTo>
                <a:lnTo>
                  <a:pt x="2914134" y="0"/>
                </a:lnTo>
                <a:lnTo>
                  <a:pt x="2914134" y="3306865"/>
                </a:lnTo>
                <a:lnTo>
                  <a:pt x="0" y="3306865"/>
                </a:lnTo>
                <a:close/>
              </a:path>
            </a:pathLst>
          </a:custGeom>
        </p:spPr>
      </p:pic>
      <p:pic>
        <p:nvPicPr>
          <p:cNvPr id="30" name="PPT世界-7"/>
          <p:cNvPicPr>
            <a:picLocks noChangeAspect="1"/>
          </p:cNvPicPr>
          <p:nvPr/>
        </p:nvPicPr>
        <p:blipFill>
          <a:blip r:embed="rId7" cstate="screen">
            <a:duotone>
              <a:prstClr val="black"/>
              <a:schemeClr val="accent2">
                <a:tint val="45000"/>
                <a:satMod val="400000"/>
              </a:schemeClr>
            </a:duotone>
          </a:blip>
          <a:stretch>
            <a:fillRect/>
          </a:stretch>
        </p:blipFill>
        <p:spPr>
          <a:xfrm rot="20595169">
            <a:off x="5656336" y="1537400"/>
            <a:ext cx="3040276" cy="2432222"/>
          </a:xfrm>
          <a:custGeom>
            <a:avLst/>
            <a:gdLst>
              <a:gd name="connsiteX0" fmla="*/ 0 w 3891508"/>
              <a:gd name="connsiteY0" fmla="*/ 0 h 3113207"/>
              <a:gd name="connsiteX1" fmla="*/ 3891508 w 3891508"/>
              <a:gd name="connsiteY1" fmla="*/ 0 h 3113207"/>
              <a:gd name="connsiteX2" fmla="*/ 3891508 w 3891508"/>
              <a:gd name="connsiteY2" fmla="*/ 3113207 h 3113207"/>
              <a:gd name="connsiteX3" fmla="*/ 0 w 3891508"/>
              <a:gd name="connsiteY3" fmla="*/ 3113207 h 3113207"/>
            </a:gdLst>
            <a:ahLst/>
            <a:cxnLst>
              <a:cxn ang="0">
                <a:pos x="connsiteX0" y="connsiteY0"/>
              </a:cxn>
              <a:cxn ang="0">
                <a:pos x="connsiteX1" y="connsiteY1"/>
              </a:cxn>
              <a:cxn ang="0">
                <a:pos x="connsiteX2" y="connsiteY2"/>
              </a:cxn>
              <a:cxn ang="0">
                <a:pos x="connsiteX3" y="connsiteY3"/>
              </a:cxn>
            </a:cxnLst>
            <a:rect l="l" t="t" r="r" b="b"/>
            <a:pathLst>
              <a:path w="3891508" h="3113207">
                <a:moveTo>
                  <a:pt x="0" y="0"/>
                </a:moveTo>
                <a:lnTo>
                  <a:pt x="3891508" y="0"/>
                </a:lnTo>
                <a:lnTo>
                  <a:pt x="3891508" y="3113207"/>
                </a:lnTo>
                <a:lnTo>
                  <a:pt x="0" y="3113207"/>
                </a:lnTo>
                <a:close/>
              </a:path>
            </a:pathLst>
          </a:custGeom>
        </p:spPr>
      </p:pic>
      <p:pic>
        <p:nvPicPr>
          <p:cNvPr id="31" name="PPT世界-8" descr="花瓶里插满了鲜花&#10;&#10;中度可信度描述已自动生成"/>
          <p:cNvPicPr>
            <a:picLocks noChangeAspect="1"/>
          </p:cNvPicPr>
          <p:nvPr/>
        </p:nvPicPr>
        <p:blipFill>
          <a:blip r:embed="rId8" cstate="screen"/>
          <a:srcRect/>
          <a:stretch>
            <a:fillRect/>
          </a:stretch>
        </p:blipFill>
        <p:spPr>
          <a:xfrm>
            <a:off x="5028458" y="0"/>
            <a:ext cx="7163543" cy="6858000"/>
          </a:xfrm>
          <a:custGeom>
            <a:avLst/>
            <a:gdLst>
              <a:gd name="connsiteX0" fmla="*/ 0 w 7163543"/>
              <a:gd name="connsiteY0" fmla="*/ 0 h 6858000"/>
              <a:gd name="connsiteX1" fmla="*/ 7163543 w 7163543"/>
              <a:gd name="connsiteY1" fmla="*/ 0 h 6858000"/>
              <a:gd name="connsiteX2" fmla="*/ 7163543 w 7163543"/>
              <a:gd name="connsiteY2" fmla="*/ 6858000 h 6858000"/>
              <a:gd name="connsiteX3" fmla="*/ 0 w 716354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163543" h="6858000">
                <a:moveTo>
                  <a:pt x="0" y="0"/>
                </a:moveTo>
                <a:lnTo>
                  <a:pt x="7163543" y="0"/>
                </a:lnTo>
                <a:lnTo>
                  <a:pt x="7163543" y="6858000"/>
                </a:lnTo>
                <a:lnTo>
                  <a:pt x="0" y="6858000"/>
                </a:lnTo>
                <a:close/>
              </a:path>
            </a:pathLst>
          </a:custGeom>
        </p:spPr>
      </p:pic>
      <p:pic>
        <p:nvPicPr>
          <p:cNvPr id="32" name="PPT世界-9"/>
          <p:cNvPicPr>
            <a:picLocks noChangeAspect="1"/>
          </p:cNvPicPr>
          <p:nvPr/>
        </p:nvPicPr>
        <p:blipFill>
          <a:blip r:embed="rId9" cstate="screen">
            <a:extLst>
              <a:ext uri="{BEBA8EAE-BF5A-486C-A8C5-ECC9F3942E4B}">
                <a14:imgProps xmlns:a14="http://schemas.microsoft.com/office/drawing/2010/main">
                  <a14:imgLayer r:embed="rId10">
                    <a14:imgEffect>
                      <a14:brightnessContrast bright="100000"/>
                    </a14:imgEffect>
                  </a14:imgLayer>
                </a14:imgProps>
              </a:ext>
            </a:extLst>
          </a:blip>
          <a:stretch>
            <a:fillRect/>
          </a:stretch>
        </p:blipFill>
        <p:spPr>
          <a:xfrm rot="2940174">
            <a:off x="6980168" y="2289813"/>
            <a:ext cx="1304784" cy="872855"/>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pic>
        <p:nvPicPr>
          <p:cNvPr id="33" name="PPT世界-10"/>
          <p:cNvPicPr>
            <a:picLocks noChangeAspect="1"/>
          </p:cNvPicPr>
          <p:nvPr/>
        </p:nvPicPr>
        <p:blipFill>
          <a:blip r:embed="rId11" cstate="screen">
            <a:duotone>
              <a:schemeClr val="accent4">
                <a:shade val="45000"/>
                <a:satMod val="135000"/>
              </a:schemeClr>
              <a:prstClr val="white"/>
            </a:duotone>
          </a:blip>
          <a:srcRect/>
          <a:stretch>
            <a:fillRect/>
          </a:stretch>
        </p:blipFill>
        <p:spPr>
          <a:xfrm>
            <a:off x="9979809" y="3614058"/>
            <a:ext cx="2212191" cy="3243943"/>
          </a:xfrm>
          <a:custGeom>
            <a:avLst/>
            <a:gdLst>
              <a:gd name="connsiteX0" fmla="*/ 0 w 2212191"/>
              <a:gd name="connsiteY0" fmla="*/ 0 h 3243943"/>
              <a:gd name="connsiteX1" fmla="*/ 2212191 w 2212191"/>
              <a:gd name="connsiteY1" fmla="*/ 0 h 3243943"/>
              <a:gd name="connsiteX2" fmla="*/ 2212191 w 2212191"/>
              <a:gd name="connsiteY2" fmla="*/ 3243943 h 3243943"/>
              <a:gd name="connsiteX3" fmla="*/ 0 w 2212191"/>
              <a:gd name="connsiteY3" fmla="*/ 3243943 h 3243943"/>
            </a:gdLst>
            <a:ahLst/>
            <a:cxnLst>
              <a:cxn ang="0">
                <a:pos x="connsiteX0" y="connsiteY0"/>
              </a:cxn>
              <a:cxn ang="0">
                <a:pos x="connsiteX1" y="connsiteY1"/>
              </a:cxn>
              <a:cxn ang="0">
                <a:pos x="connsiteX2" y="connsiteY2"/>
              </a:cxn>
              <a:cxn ang="0">
                <a:pos x="connsiteX3" y="connsiteY3"/>
              </a:cxn>
            </a:cxnLst>
            <a:rect l="l" t="t" r="r" b="b"/>
            <a:pathLst>
              <a:path w="2212191" h="3243943">
                <a:moveTo>
                  <a:pt x="0" y="0"/>
                </a:moveTo>
                <a:lnTo>
                  <a:pt x="2212191" y="0"/>
                </a:lnTo>
                <a:lnTo>
                  <a:pt x="2212191" y="3243943"/>
                </a:lnTo>
                <a:lnTo>
                  <a:pt x="0" y="3243943"/>
                </a:lnTo>
                <a:close/>
              </a:path>
            </a:pathLst>
          </a:custGeom>
        </p:spPr>
      </p:pic>
      <p:pic>
        <p:nvPicPr>
          <p:cNvPr id="34" name="PPT世界-11"/>
          <p:cNvPicPr>
            <a:picLocks noChangeAspect="1"/>
          </p:cNvPicPr>
          <p:nvPr/>
        </p:nvPicPr>
        <p:blipFill>
          <a:blip r:embed="rId12" cstate="screen">
            <a:extLst>
              <a:ext uri="{BEBA8EAE-BF5A-486C-A8C5-ECC9F3942E4B}">
                <a14:imgProps xmlns:a14="http://schemas.microsoft.com/office/drawing/2010/main">
                  <a14:imgLayer r:embed="rId13">
                    <a14:imgEffect>
                      <a14:brightnessContrast bright="100000"/>
                    </a14:imgEffect>
                  </a14:imgLayer>
                </a14:imgProps>
              </a:ext>
            </a:extLst>
          </a:blip>
          <a:stretch>
            <a:fillRect/>
          </a:stretch>
        </p:blipFill>
        <p:spPr>
          <a:xfrm rot="661603">
            <a:off x="11248464" y="5673788"/>
            <a:ext cx="896202" cy="599528"/>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pic>
        <p:nvPicPr>
          <p:cNvPr id="35" name="PPT世界-12"/>
          <p:cNvPicPr>
            <a:picLocks noChangeAspect="1"/>
          </p:cNvPicPr>
          <p:nvPr/>
        </p:nvPicPr>
        <p:blipFill>
          <a:blip r:embed="rId14" cstate="screen"/>
          <a:srcRect/>
          <a:stretch>
            <a:fillRect/>
          </a:stretch>
        </p:blipFill>
        <p:spPr>
          <a:xfrm>
            <a:off x="11309876" y="2310045"/>
            <a:ext cx="882124" cy="2237910"/>
          </a:xfrm>
          <a:custGeom>
            <a:avLst/>
            <a:gdLst>
              <a:gd name="connsiteX0" fmla="*/ 0 w 882124"/>
              <a:gd name="connsiteY0" fmla="*/ 0 h 2237910"/>
              <a:gd name="connsiteX1" fmla="*/ 882124 w 882124"/>
              <a:gd name="connsiteY1" fmla="*/ 0 h 2237910"/>
              <a:gd name="connsiteX2" fmla="*/ 882124 w 882124"/>
              <a:gd name="connsiteY2" fmla="*/ 2237910 h 2237910"/>
              <a:gd name="connsiteX3" fmla="*/ 0 w 882124"/>
              <a:gd name="connsiteY3" fmla="*/ 2237910 h 2237910"/>
            </a:gdLst>
            <a:ahLst/>
            <a:cxnLst>
              <a:cxn ang="0">
                <a:pos x="connsiteX0" y="connsiteY0"/>
              </a:cxn>
              <a:cxn ang="0">
                <a:pos x="connsiteX1" y="connsiteY1"/>
              </a:cxn>
              <a:cxn ang="0">
                <a:pos x="connsiteX2" y="connsiteY2"/>
              </a:cxn>
              <a:cxn ang="0">
                <a:pos x="connsiteX3" y="connsiteY3"/>
              </a:cxn>
            </a:cxnLst>
            <a:rect l="l" t="t" r="r" b="b"/>
            <a:pathLst>
              <a:path w="882124" h="2237910">
                <a:moveTo>
                  <a:pt x="0" y="0"/>
                </a:moveTo>
                <a:lnTo>
                  <a:pt x="882124" y="0"/>
                </a:lnTo>
                <a:lnTo>
                  <a:pt x="882124" y="2237910"/>
                </a:lnTo>
                <a:lnTo>
                  <a:pt x="0" y="2237910"/>
                </a:lnTo>
                <a:close/>
              </a:path>
            </a:pathLst>
          </a:custGeom>
        </p:spPr>
      </p:pic>
      <p:pic>
        <p:nvPicPr>
          <p:cNvPr id="36" name="PPT世界-13"/>
          <p:cNvPicPr>
            <a:picLocks noChangeAspect="1"/>
          </p:cNvPicPr>
          <p:nvPr/>
        </p:nvPicPr>
        <p:blipFill>
          <a:blip r:embed="rId15" cstate="screen"/>
          <a:stretch>
            <a:fillRect/>
          </a:stretch>
        </p:blipFill>
        <p:spPr>
          <a:xfrm>
            <a:off x="11199401" y="3504935"/>
            <a:ext cx="670342" cy="380464"/>
          </a:xfrm>
          <a:custGeom>
            <a:avLst/>
            <a:gdLst>
              <a:gd name="connsiteX0" fmla="*/ 0 w 1172997"/>
              <a:gd name="connsiteY0" fmla="*/ 0 h 665755"/>
              <a:gd name="connsiteX1" fmla="*/ 1172997 w 1172997"/>
              <a:gd name="connsiteY1" fmla="*/ 0 h 665755"/>
              <a:gd name="connsiteX2" fmla="*/ 1172997 w 1172997"/>
              <a:gd name="connsiteY2" fmla="*/ 665755 h 665755"/>
              <a:gd name="connsiteX3" fmla="*/ 0 w 1172997"/>
              <a:gd name="connsiteY3" fmla="*/ 665755 h 665755"/>
            </a:gdLst>
            <a:ahLst/>
            <a:cxnLst>
              <a:cxn ang="0">
                <a:pos x="connsiteX0" y="connsiteY0"/>
              </a:cxn>
              <a:cxn ang="0">
                <a:pos x="connsiteX1" y="connsiteY1"/>
              </a:cxn>
              <a:cxn ang="0">
                <a:pos x="connsiteX2" y="connsiteY2"/>
              </a:cxn>
              <a:cxn ang="0">
                <a:pos x="connsiteX3" y="connsiteY3"/>
              </a:cxn>
            </a:cxnLst>
            <a:rect l="l" t="t" r="r" b="b"/>
            <a:pathLst>
              <a:path w="1172997" h="665755">
                <a:moveTo>
                  <a:pt x="0" y="0"/>
                </a:moveTo>
                <a:lnTo>
                  <a:pt x="1172997" y="0"/>
                </a:lnTo>
                <a:lnTo>
                  <a:pt x="1172997" y="665755"/>
                </a:lnTo>
                <a:lnTo>
                  <a:pt x="0" y="665755"/>
                </a:lnTo>
                <a:close/>
              </a:path>
            </a:pathLst>
          </a:custGeom>
        </p:spPr>
      </p:pic>
      <p:sp>
        <p:nvSpPr>
          <p:cNvPr id="50" name="PPT世界-14"/>
          <p:cNvSpPr/>
          <p:nvPr/>
        </p:nvSpPr>
        <p:spPr>
          <a:xfrm>
            <a:off x="491580" y="6301021"/>
            <a:ext cx="240465" cy="2404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1" name="PPT世界-15"/>
          <p:cNvSpPr/>
          <p:nvPr/>
        </p:nvSpPr>
        <p:spPr>
          <a:xfrm>
            <a:off x="557052" y="6348245"/>
            <a:ext cx="109520" cy="146016"/>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52" name="PPT世界-16"/>
          <p:cNvSpPr/>
          <p:nvPr/>
        </p:nvSpPr>
        <p:spPr>
          <a:xfrm>
            <a:off x="845946" y="6301021"/>
            <a:ext cx="240465" cy="2404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53" name="PPT世界-17"/>
          <p:cNvSpPr/>
          <p:nvPr/>
        </p:nvSpPr>
        <p:spPr>
          <a:xfrm>
            <a:off x="893162" y="6348328"/>
            <a:ext cx="146017" cy="145849"/>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54" name="PPT世界-18"/>
          <p:cNvSpPr/>
          <p:nvPr/>
        </p:nvSpPr>
        <p:spPr>
          <a:xfrm>
            <a:off x="1200314" y="6301021"/>
            <a:ext cx="240465" cy="2404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64" name="PPT世界-19"/>
          <p:cNvSpPr/>
          <p:nvPr/>
        </p:nvSpPr>
        <p:spPr>
          <a:xfrm>
            <a:off x="1247538" y="6361053"/>
            <a:ext cx="146017" cy="120400"/>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65" name="PPT世界-20"/>
          <p:cNvSpPr/>
          <p:nvPr/>
        </p:nvSpPr>
        <p:spPr>
          <a:xfrm>
            <a:off x="1554679" y="6301021"/>
            <a:ext cx="240465" cy="2404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66" name="PPT世界-21"/>
          <p:cNvSpPr/>
          <p:nvPr/>
        </p:nvSpPr>
        <p:spPr>
          <a:xfrm>
            <a:off x="1617368" y="6348245"/>
            <a:ext cx="115086" cy="146016"/>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37" name="图片 36">
            <a:hlinkClick r:id="rId16"/>
            <a:extLst>
              <a:ext uri="{FF2B5EF4-FFF2-40B4-BE49-F238E27FC236}">
                <a16:creationId xmlns:a16="http://schemas.microsoft.com/office/drawing/2014/main" id="{E11FF2ED-BD60-49B7-A2EB-6375B6C63DA6}"/>
              </a:ext>
            </a:extLst>
          </p:cNvPr>
          <p:cNvPicPr>
            <a:picLocks noChangeAspect="1"/>
          </p:cNvPicPr>
          <p:nvPr/>
        </p:nvPicPr>
        <p:blipFill>
          <a:blip r:embed="rId17">
            <a:extLst>
              <a:ext uri="{28A0092B-C50C-407E-A947-70E740481C1C}">
                <a14:useLocalDpi xmlns:a14="http://schemas.microsoft.com/office/drawing/2010/main"/>
              </a:ext>
            </a:extLst>
          </a:blip>
          <a:srcRect/>
          <a:stretch/>
        </p:blipFill>
        <p:spPr>
          <a:xfrm>
            <a:off x="473516"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anim calcmode="lin" valueType="num">
                                      <p:cBhvr>
                                        <p:cTn id="8" dur="500" fill="hold"/>
                                        <p:tgtEl>
                                          <p:spTgt spid="67"/>
                                        </p:tgtEl>
                                        <p:attrNameLst>
                                          <p:attrName>ppt_x</p:attrName>
                                        </p:attrNameLst>
                                      </p:cBhvr>
                                      <p:tavLst>
                                        <p:tav tm="0">
                                          <p:val>
                                            <p:strVal val="#ppt_x"/>
                                          </p:val>
                                        </p:tav>
                                        <p:tav tm="100000">
                                          <p:val>
                                            <p:strVal val="#ppt_x"/>
                                          </p:val>
                                        </p:tav>
                                      </p:tavLst>
                                    </p:anim>
                                    <p:anim calcmode="lin" valueType="num">
                                      <p:cBhvr>
                                        <p:cTn id="9" dur="500" fill="hold"/>
                                        <p:tgtEl>
                                          <p:spTgt spid="6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fade">
                                      <p:cBhvr>
                                        <p:cTn id="13" dur="500"/>
                                        <p:tgtEl>
                                          <p:spTgt spid="69"/>
                                        </p:tgtEl>
                                      </p:cBhvr>
                                    </p:animEffect>
                                    <p:anim calcmode="lin" valueType="num">
                                      <p:cBhvr>
                                        <p:cTn id="14" dur="500" fill="hold"/>
                                        <p:tgtEl>
                                          <p:spTgt spid="69"/>
                                        </p:tgtEl>
                                        <p:attrNameLst>
                                          <p:attrName>ppt_x</p:attrName>
                                        </p:attrNameLst>
                                      </p:cBhvr>
                                      <p:tavLst>
                                        <p:tav tm="0">
                                          <p:val>
                                            <p:strVal val="#ppt_x"/>
                                          </p:val>
                                        </p:tav>
                                        <p:tav tm="100000">
                                          <p:val>
                                            <p:strVal val="#ppt_x"/>
                                          </p:val>
                                        </p:tav>
                                      </p:tavLst>
                                    </p:anim>
                                    <p:anim calcmode="lin" valueType="num">
                                      <p:cBhvr>
                                        <p:cTn id="15"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9" name="PPT世界-2"/>
          <p:cNvCxnSpPr/>
          <p:nvPr/>
        </p:nvCxnSpPr>
        <p:spPr>
          <a:xfrm>
            <a:off x="6388100" y="573154"/>
            <a:ext cx="5803900" cy="0"/>
          </a:xfrm>
          <a:prstGeom prst="line">
            <a:avLst/>
          </a:prstGeom>
          <a:ln w="3175" cap="rnd">
            <a:solidFill>
              <a:schemeClr val="tx1">
                <a:lumMod val="75000"/>
                <a:lumOff val="25000"/>
                <a:alpha val="40000"/>
              </a:schemeClr>
            </a:solidFill>
          </a:ln>
        </p:spPr>
        <p:style>
          <a:lnRef idx="1">
            <a:schemeClr val="accent1"/>
          </a:lnRef>
          <a:fillRef idx="0">
            <a:schemeClr val="accent1"/>
          </a:fillRef>
          <a:effectRef idx="0">
            <a:schemeClr val="accent1"/>
          </a:effectRef>
          <a:fontRef idx="minor">
            <a:schemeClr val="tx1"/>
          </a:fontRef>
        </p:style>
      </p:cxnSp>
      <p:pic>
        <p:nvPicPr>
          <p:cNvPr id="25" name="PPT世界-3"/>
          <p:cNvPicPr>
            <a:picLocks noChangeAspect="1"/>
          </p:cNvPicPr>
          <p:nvPr/>
        </p:nvPicPr>
        <p:blipFill>
          <a:blip r:embed="rId4" cstate="screen">
            <a:duotone>
              <a:schemeClr val="accent3">
                <a:shade val="45000"/>
                <a:satMod val="135000"/>
              </a:schemeClr>
              <a:prstClr val="white"/>
            </a:duotone>
          </a:blip>
          <a:stretch>
            <a:fillRect/>
          </a:stretch>
        </p:blipFill>
        <p:spPr>
          <a:xfrm rot="2353289">
            <a:off x="276171" y="194772"/>
            <a:ext cx="763200" cy="782165"/>
          </a:xfrm>
          <a:prstGeom prst="rect">
            <a:avLst/>
          </a:prstGeom>
        </p:spPr>
      </p:pic>
      <p:sp>
        <p:nvSpPr>
          <p:cNvPr id="26" name="PPT世界-4"/>
          <p:cNvSpPr txBox="1"/>
          <p:nvPr>
            <p:custDataLst>
              <p:tags r:id="rId1"/>
            </p:custDataLst>
          </p:nvPr>
        </p:nvSpPr>
        <p:spPr>
          <a:xfrm>
            <a:off x="342864" y="400040"/>
            <a:ext cx="561639" cy="400110"/>
          </a:xfrm>
          <a:prstGeom prst="rect">
            <a:avLst/>
          </a:prstGeom>
          <a:noFill/>
        </p:spPr>
        <p:txBody>
          <a:bodyPr wrap="square" rtlCol="0">
            <a:noAutofit/>
          </a:bodyPr>
          <a:lstStyle/>
          <a:p>
            <a:pPr lvl="0"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7" name="PPT世界-5"/>
          <p:cNvSpPr txBox="1"/>
          <p:nvPr>
            <p:custDataLst>
              <p:tags r:id="rId2"/>
            </p:custDataLst>
          </p:nvPr>
        </p:nvSpPr>
        <p:spPr>
          <a:xfrm>
            <a:off x="1031181" y="338485"/>
            <a:ext cx="2012153" cy="523220"/>
          </a:xfrm>
          <a:prstGeom prst="rect">
            <a:avLst/>
          </a:prstGeom>
          <a:noFill/>
        </p:spPr>
        <p:txBody>
          <a:bodyPr wrap="square" rtlCol="0">
            <a:noAutofit/>
          </a:bodyPr>
          <a:lstStyle/>
          <a:p>
            <a:pPr lvl="0"/>
            <a:r>
              <a:rPr lang="zh-CN" altLang="en-US" sz="2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中外美史</a:t>
            </a:r>
          </a:p>
        </p:txBody>
      </p:sp>
      <p:grpSp>
        <p:nvGrpSpPr>
          <p:cNvPr id="28" name="PPT世界-6"/>
          <p:cNvGrpSpPr/>
          <p:nvPr/>
        </p:nvGrpSpPr>
        <p:grpSpPr>
          <a:xfrm>
            <a:off x="2874579" y="462706"/>
            <a:ext cx="3234120" cy="274777"/>
            <a:chOff x="465676" y="1744611"/>
            <a:chExt cx="3234120" cy="274777"/>
          </a:xfrm>
        </p:grpSpPr>
        <p:pic>
          <p:nvPicPr>
            <p:cNvPr id="29" name="PPT世界-6-1" descr="水中的倒影&#10;&#10;描述已自动生成"/>
            <p:cNvPicPr>
              <a:picLocks noChangeAspect="1"/>
            </p:cNvPicPr>
            <p:nvPr/>
          </p:nvPicPr>
          <p:blipFill>
            <a:blip r:embed="rId5" cstate="screen"/>
            <a:stretch>
              <a:fillRect/>
            </a:stretch>
          </p:blipFill>
          <p:spPr>
            <a:xfrm>
              <a:off x="465676" y="1744611"/>
              <a:ext cx="3234120" cy="257285"/>
            </a:xfrm>
            <a:prstGeom prst="rect">
              <a:avLst/>
            </a:prstGeom>
          </p:spPr>
        </p:pic>
        <p:sp>
          <p:nvSpPr>
            <p:cNvPr id="30" name="PPT世界-6-2"/>
            <p:cNvSpPr/>
            <p:nvPr/>
          </p:nvSpPr>
          <p:spPr>
            <a:xfrm>
              <a:off x="667579" y="1788557"/>
              <a:ext cx="2422695" cy="230831"/>
            </a:xfrm>
            <a:prstGeom prst="rect">
              <a:avLst/>
            </a:prstGeom>
          </p:spPr>
          <p:txBody>
            <a:bodyPr wrap="square">
              <a:noAutofit/>
            </a:bodyPr>
            <a:lstStyle/>
            <a:p>
              <a:pPr algn="dist"/>
              <a:r>
                <a:rPr lang="en-US" altLang="zh-CN" sz="9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ART HISTORY</a:t>
              </a:r>
            </a:p>
          </p:txBody>
        </p:sp>
      </p:grpSp>
      <p:grpSp>
        <p:nvGrpSpPr>
          <p:cNvPr id="31" name="PPT世界-7"/>
          <p:cNvGrpSpPr/>
          <p:nvPr/>
        </p:nvGrpSpPr>
        <p:grpSpPr>
          <a:xfrm flipH="1">
            <a:off x="5195888" y="3111645"/>
            <a:ext cx="7015413" cy="2976910"/>
            <a:chOff x="0" y="3011146"/>
            <a:chExt cx="7015413" cy="2976910"/>
          </a:xfrm>
        </p:grpSpPr>
        <p:sp>
          <p:nvSpPr>
            <p:cNvPr id="32" name="PPT世界-7-1"/>
            <p:cNvSpPr/>
            <p:nvPr/>
          </p:nvSpPr>
          <p:spPr>
            <a:xfrm flipH="1">
              <a:off x="0" y="3011146"/>
              <a:ext cx="7015413" cy="2976910"/>
            </a:xfrm>
            <a:custGeom>
              <a:avLst/>
              <a:gdLst>
                <a:gd name="connsiteX0" fmla="*/ 7015413 w 7015413"/>
                <a:gd name="connsiteY0" fmla="*/ 445750 h 2976910"/>
                <a:gd name="connsiteX1" fmla="*/ 415681 w 7015413"/>
                <a:gd name="connsiteY1" fmla="*/ 445750 h 2976910"/>
                <a:gd name="connsiteX2" fmla="*/ 415681 w 7015413"/>
                <a:gd name="connsiteY2" fmla="*/ 2976910 h 2976910"/>
                <a:gd name="connsiteX3" fmla="*/ 7015413 w 7015413"/>
                <a:gd name="connsiteY3" fmla="*/ 2976910 h 2976910"/>
                <a:gd name="connsiteX4" fmla="*/ 0 w 7015413"/>
                <a:gd name="connsiteY4" fmla="*/ 0 h 2976910"/>
                <a:gd name="connsiteX5" fmla="*/ 0 w 7015413"/>
                <a:gd name="connsiteY5" fmla="*/ 1 h 2976910"/>
                <a:gd name="connsiteX6" fmla="*/ 0 w 7015413"/>
                <a:gd name="connsiteY6" fmla="*/ 1 h 2976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15413" h="2976910">
                  <a:moveTo>
                    <a:pt x="7015413" y="445750"/>
                  </a:moveTo>
                  <a:lnTo>
                    <a:pt x="415681" y="445750"/>
                  </a:lnTo>
                  <a:lnTo>
                    <a:pt x="415681" y="2976910"/>
                  </a:lnTo>
                  <a:lnTo>
                    <a:pt x="7015413" y="2976910"/>
                  </a:lnTo>
                  <a:close/>
                  <a:moveTo>
                    <a:pt x="0" y="0"/>
                  </a:moveTo>
                  <a:lnTo>
                    <a:pt x="0" y="1"/>
                  </a:lnTo>
                  <a:lnTo>
                    <a:pt x="0" y="1"/>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3" name="PPT世界-7-2"/>
            <p:cNvSpPr/>
            <p:nvPr/>
          </p:nvSpPr>
          <p:spPr>
            <a:xfrm flipH="1">
              <a:off x="5097510" y="4352594"/>
              <a:ext cx="1207360" cy="12073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4" name="PPT世界-7-3"/>
            <p:cNvSpPr txBox="1"/>
            <p:nvPr/>
          </p:nvSpPr>
          <p:spPr>
            <a:xfrm flipH="1">
              <a:off x="5336570" y="4633109"/>
              <a:ext cx="785813" cy="646331"/>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rPr>
                <a:t>标题文字</a:t>
              </a:r>
            </a:p>
          </p:txBody>
        </p:sp>
        <p:sp>
          <p:nvSpPr>
            <p:cNvPr id="35" name="PPT世界-7-4"/>
            <p:cNvSpPr txBox="1"/>
            <p:nvPr/>
          </p:nvSpPr>
          <p:spPr>
            <a:xfrm flipH="1">
              <a:off x="1707655" y="3614166"/>
              <a:ext cx="3042734" cy="461665"/>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Arial" panose="020B0604020202020204" pitchFamily="34" charset="0"/>
                </a:rPr>
                <a:t>标题文字添加</a:t>
              </a:r>
            </a:p>
          </p:txBody>
        </p:sp>
        <p:sp>
          <p:nvSpPr>
            <p:cNvPr id="36" name="PPT世界-7-5"/>
            <p:cNvSpPr/>
            <p:nvPr/>
          </p:nvSpPr>
          <p:spPr>
            <a:xfrm flipH="1">
              <a:off x="3543030" y="4352594"/>
              <a:ext cx="1207360" cy="12073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7" name="PPT世界-7-6"/>
            <p:cNvSpPr txBox="1"/>
            <p:nvPr/>
          </p:nvSpPr>
          <p:spPr>
            <a:xfrm flipH="1">
              <a:off x="3753803" y="4633109"/>
              <a:ext cx="785813" cy="646331"/>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rPr>
                <a:t>标题文字</a:t>
              </a:r>
            </a:p>
          </p:txBody>
        </p:sp>
        <p:sp>
          <p:nvSpPr>
            <p:cNvPr id="38" name="PPT世界-7-7"/>
            <p:cNvSpPr/>
            <p:nvPr/>
          </p:nvSpPr>
          <p:spPr>
            <a:xfrm flipH="1">
              <a:off x="1988550" y="4352594"/>
              <a:ext cx="1207360" cy="12073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9" name="PPT世界-7-8"/>
            <p:cNvSpPr txBox="1"/>
            <p:nvPr/>
          </p:nvSpPr>
          <p:spPr>
            <a:xfrm flipH="1">
              <a:off x="2199323" y="4633109"/>
              <a:ext cx="785813" cy="646331"/>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rPr>
                <a:t>标题文字</a:t>
              </a:r>
            </a:p>
          </p:txBody>
        </p:sp>
        <p:sp>
          <p:nvSpPr>
            <p:cNvPr id="40" name="PPT世界-7-9"/>
            <p:cNvSpPr/>
            <p:nvPr/>
          </p:nvSpPr>
          <p:spPr>
            <a:xfrm flipH="1">
              <a:off x="434070" y="4352594"/>
              <a:ext cx="1207360" cy="12073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1" name="PPT世界-7-10"/>
            <p:cNvSpPr txBox="1"/>
            <p:nvPr/>
          </p:nvSpPr>
          <p:spPr>
            <a:xfrm flipH="1">
              <a:off x="644843" y="4633109"/>
              <a:ext cx="785813" cy="646331"/>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rPr>
                <a:t>标题文字</a:t>
              </a:r>
            </a:p>
          </p:txBody>
        </p:sp>
      </p:grpSp>
      <p:grpSp>
        <p:nvGrpSpPr>
          <p:cNvPr id="42" name="PPT世界-8"/>
          <p:cNvGrpSpPr/>
          <p:nvPr/>
        </p:nvGrpSpPr>
        <p:grpSpPr>
          <a:xfrm>
            <a:off x="5961815" y="1647175"/>
            <a:ext cx="5876387" cy="1432149"/>
            <a:chOff x="880973" y="1453519"/>
            <a:chExt cx="5876387" cy="1432149"/>
          </a:xfrm>
        </p:grpSpPr>
        <p:grpSp>
          <p:nvGrpSpPr>
            <p:cNvPr id="43" name="组合 42"/>
            <p:cNvGrpSpPr/>
            <p:nvPr/>
          </p:nvGrpSpPr>
          <p:grpSpPr>
            <a:xfrm>
              <a:off x="880973" y="1453519"/>
              <a:ext cx="3022969" cy="1432149"/>
              <a:chOff x="880973" y="1453519"/>
              <a:chExt cx="3022969" cy="1432149"/>
            </a:xfrm>
          </p:grpSpPr>
          <p:sp>
            <p:nvSpPr>
              <p:cNvPr id="47" name="PPT世界-8-1"/>
              <p:cNvSpPr txBox="1"/>
              <p:nvPr/>
            </p:nvSpPr>
            <p:spPr>
              <a:xfrm>
                <a:off x="880973" y="1453519"/>
                <a:ext cx="1723549" cy="400110"/>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8" name="PPT世界-8-2"/>
              <p:cNvSpPr txBox="1"/>
              <p:nvPr/>
            </p:nvSpPr>
            <p:spPr>
              <a:xfrm>
                <a:off x="880974" y="1857373"/>
                <a:ext cx="3022968" cy="1028295"/>
              </a:xfrm>
              <a:prstGeom prst="rect">
                <a:avLst/>
              </a:prstGeom>
              <a:noFill/>
            </p:spPr>
            <p:txBody>
              <a:bodyPr wrap="square">
                <a:noAutofit/>
              </a:bodyPr>
              <a:lstStyle>
                <a:defPPr>
                  <a:defRPr lang="zh-CN"/>
                </a:defPPr>
                <a:lvl1pPr>
                  <a:lnSpc>
                    <a:spcPct val="130000"/>
                  </a:lnSpc>
                  <a:defRPr sz="1400" b="1" spc="120">
                    <a:solidFill>
                      <a:schemeClr val="accent1">
                        <a:lumMod val="50000"/>
                      </a:schemeClr>
                    </a:solidFill>
                    <a:effectLst/>
                    <a:latin typeface="+mn-ea"/>
                    <a:cs typeface="Times New Roman" panose="02020603050405020304" pitchFamily="18" charset="0"/>
                  </a:defRPr>
                </a:lvl1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单击此处键入文本单击单击此处键入文本单击单击此处键入文本单击单击此处键键入文本单击。</a:t>
                </a:r>
                <a:endParaRPr kumimoji="0" lang="zh-CN"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44" name="组合 43"/>
            <p:cNvGrpSpPr/>
            <p:nvPr/>
          </p:nvGrpSpPr>
          <p:grpSpPr>
            <a:xfrm>
              <a:off x="4411797" y="1453519"/>
              <a:ext cx="2345563" cy="1432149"/>
              <a:chOff x="4411797" y="1453519"/>
              <a:chExt cx="2345563" cy="1432149"/>
            </a:xfrm>
          </p:grpSpPr>
          <p:sp>
            <p:nvSpPr>
              <p:cNvPr id="45" name="PPT世界-8-3"/>
              <p:cNvSpPr txBox="1"/>
              <p:nvPr/>
            </p:nvSpPr>
            <p:spPr>
              <a:xfrm>
                <a:off x="4411797" y="1453519"/>
                <a:ext cx="1723549" cy="400110"/>
              </a:xfrm>
              <a:prstGeom prst="rect">
                <a:avLst/>
              </a:prstGeom>
              <a:noFill/>
            </p:spPr>
            <p:txBody>
              <a:bodyPr wrap="non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6" name="PPT世界-8-4"/>
              <p:cNvSpPr txBox="1"/>
              <p:nvPr/>
            </p:nvSpPr>
            <p:spPr>
              <a:xfrm>
                <a:off x="4411797" y="1857373"/>
                <a:ext cx="2345563" cy="1028295"/>
              </a:xfrm>
              <a:prstGeom prst="rect">
                <a:avLst/>
              </a:prstGeom>
              <a:noFill/>
            </p:spPr>
            <p:txBody>
              <a:bodyPr wrap="square">
                <a:noAutofit/>
              </a:bodyPr>
              <a:lstStyle>
                <a:defPPr>
                  <a:defRPr lang="zh-CN"/>
                </a:defPPr>
                <a:lvl1pPr>
                  <a:lnSpc>
                    <a:spcPct val="130000"/>
                  </a:lnSpc>
                  <a:defRPr sz="1400" b="1" spc="120">
                    <a:solidFill>
                      <a:schemeClr val="accent1">
                        <a:lumMod val="50000"/>
                      </a:schemeClr>
                    </a:solidFill>
                    <a:effectLst/>
                    <a:latin typeface="+mn-ea"/>
                    <a:cs typeface="Times New Roman" panose="02020603050405020304" pitchFamily="18" charset="0"/>
                  </a:defRPr>
                </a:lvl1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endParaRPr kumimoji="0" lang="zh-CN"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sp>
        <p:nvSpPr>
          <p:cNvPr id="50" name="PPT世界-9"/>
          <p:cNvSpPr/>
          <p:nvPr/>
        </p:nvSpPr>
        <p:spPr>
          <a:xfrm>
            <a:off x="0" y="2928689"/>
            <a:ext cx="5611569" cy="3422659"/>
          </a:xfrm>
          <a:custGeom>
            <a:avLst/>
            <a:gdLst>
              <a:gd name="connsiteX0" fmla="*/ 0 w 5372100"/>
              <a:gd name="connsiteY0" fmla="*/ 0 h 3276600"/>
              <a:gd name="connsiteX1" fmla="*/ 5016491 w 5372100"/>
              <a:gd name="connsiteY1" fmla="*/ 0 h 3276600"/>
              <a:gd name="connsiteX2" fmla="*/ 5372100 w 5372100"/>
              <a:gd name="connsiteY2" fmla="*/ 355609 h 3276600"/>
              <a:gd name="connsiteX3" fmla="*/ 5372100 w 5372100"/>
              <a:gd name="connsiteY3" fmla="*/ 2920991 h 3276600"/>
              <a:gd name="connsiteX4" fmla="*/ 5016491 w 5372100"/>
              <a:gd name="connsiteY4" fmla="*/ 3276600 h 3276600"/>
              <a:gd name="connsiteX5" fmla="*/ 0 w 5372100"/>
              <a:gd name="connsiteY5" fmla="*/ 3276600 h 327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72100" h="3276600">
                <a:moveTo>
                  <a:pt x="0" y="0"/>
                </a:moveTo>
                <a:lnTo>
                  <a:pt x="5016491" y="0"/>
                </a:lnTo>
                <a:cubicBezTo>
                  <a:pt x="5212888" y="0"/>
                  <a:pt x="5372100" y="159212"/>
                  <a:pt x="5372100" y="355609"/>
                </a:cubicBezTo>
                <a:lnTo>
                  <a:pt x="5372100" y="2920991"/>
                </a:lnTo>
                <a:cubicBezTo>
                  <a:pt x="5372100" y="3117388"/>
                  <a:pt x="5212888" y="3276600"/>
                  <a:pt x="5016491" y="3276600"/>
                </a:cubicBezTo>
                <a:lnTo>
                  <a:pt x="0" y="327660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52" name="PPT世界-10"/>
          <p:cNvGrpSpPr/>
          <p:nvPr/>
        </p:nvGrpSpPr>
        <p:grpSpPr>
          <a:xfrm>
            <a:off x="429893" y="1354843"/>
            <a:ext cx="5211992" cy="4929116"/>
            <a:chOff x="77947" y="-31784"/>
            <a:chExt cx="7285181" cy="6889784"/>
          </a:xfrm>
        </p:grpSpPr>
        <p:pic>
          <p:nvPicPr>
            <p:cNvPr id="53" name="PPT世界-10-1"/>
            <p:cNvPicPr>
              <a:picLocks noChangeAspect="1"/>
            </p:cNvPicPr>
            <p:nvPr/>
          </p:nvPicPr>
          <p:blipFill>
            <a:blip r:embed="rId6" cstate="screen">
              <a:duotone>
                <a:schemeClr val="accent6">
                  <a:shade val="45000"/>
                  <a:satMod val="135000"/>
                </a:schemeClr>
                <a:prstClr val="white"/>
              </a:duotone>
            </a:blip>
            <a:stretch>
              <a:fillRect/>
            </a:stretch>
          </p:blipFill>
          <p:spPr>
            <a:xfrm rot="11403101" flipV="1">
              <a:off x="2798299" y="-31784"/>
              <a:ext cx="2914134" cy="3306865"/>
            </a:xfrm>
            <a:custGeom>
              <a:avLst/>
              <a:gdLst>
                <a:gd name="connsiteX0" fmla="*/ 0 w 2914134"/>
                <a:gd name="connsiteY0" fmla="*/ 0 h 3306865"/>
                <a:gd name="connsiteX1" fmla="*/ 2914134 w 2914134"/>
                <a:gd name="connsiteY1" fmla="*/ 0 h 3306865"/>
                <a:gd name="connsiteX2" fmla="*/ 2914134 w 2914134"/>
                <a:gd name="connsiteY2" fmla="*/ 3306865 h 3306865"/>
                <a:gd name="connsiteX3" fmla="*/ 0 w 2914134"/>
                <a:gd name="connsiteY3" fmla="*/ 3306865 h 3306865"/>
              </a:gdLst>
              <a:ahLst/>
              <a:cxnLst>
                <a:cxn ang="0">
                  <a:pos x="connsiteX0" y="connsiteY0"/>
                </a:cxn>
                <a:cxn ang="0">
                  <a:pos x="connsiteX1" y="connsiteY1"/>
                </a:cxn>
                <a:cxn ang="0">
                  <a:pos x="connsiteX2" y="connsiteY2"/>
                </a:cxn>
                <a:cxn ang="0">
                  <a:pos x="connsiteX3" y="connsiteY3"/>
                </a:cxn>
              </a:cxnLst>
              <a:rect l="l" t="t" r="r" b="b"/>
              <a:pathLst>
                <a:path w="2914134" h="3306865">
                  <a:moveTo>
                    <a:pt x="0" y="0"/>
                  </a:moveTo>
                  <a:lnTo>
                    <a:pt x="2914134" y="0"/>
                  </a:lnTo>
                  <a:lnTo>
                    <a:pt x="2914134" y="3306865"/>
                  </a:lnTo>
                  <a:lnTo>
                    <a:pt x="0" y="3306865"/>
                  </a:lnTo>
                  <a:close/>
                </a:path>
              </a:pathLst>
            </a:custGeom>
          </p:spPr>
        </p:pic>
        <p:pic>
          <p:nvPicPr>
            <p:cNvPr id="54" name="PPT世界-10-2"/>
            <p:cNvPicPr>
              <a:picLocks noChangeAspect="1"/>
            </p:cNvPicPr>
            <p:nvPr/>
          </p:nvPicPr>
          <p:blipFill>
            <a:blip r:embed="rId7" cstate="screen">
              <a:duotone>
                <a:prstClr val="black"/>
                <a:schemeClr val="accent2">
                  <a:tint val="45000"/>
                  <a:satMod val="400000"/>
                </a:schemeClr>
              </a:duotone>
            </a:blip>
            <a:stretch>
              <a:fillRect/>
            </a:stretch>
          </p:blipFill>
          <p:spPr>
            <a:xfrm flipH="1">
              <a:off x="3899830" y="1671053"/>
              <a:ext cx="3463298" cy="2770639"/>
            </a:xfrm>
            <a:custGeom>
              <a:avLst/>
              <a:gdLst>
                <a:gd name="connsiteX0" fmla="*/ 0 w 3891508"/>
                <a:gd name="connsiteY0" fmla="*/ 0 h 3113207"/>
                <a:gd name="connsiteX1" fmla="*/ 3891508 w 3891508"/>
                <a:gd name="connsiteY1" fmla="*/ 0 h 3113207"/>
                <a:gd name="connsiteX2" fmla="*/ 3891508 w 3891508"/>
                <a:gd name="connsiteY2" fmla="*/ 3113207 h 3113207"/>
                <a:gd name="connsiteX3" fmla="*/ 0 w 3891508"/>
                <a:gd name="connsiteY3" fmla="*/ 3113207 h 3113207"/>
              </a:gdLst>
              <a:ahLst/>
              <a:cxnLst>
                <a:cxn ang="0">
                  <a:pos x="connsiteX0" y="connsiteY0"/>
                </a:cxn>
                <a:cxn ang="0">
                  <a:pos x="connsiteX1" y="connsiteY1"/>
                </a:cxn>
                <a:cxn ang="0">
                  <a:pos x="connsiteX2" y="connsiteY2"/>
                </a:cxn>
                <a:cxn ang="0">
                  <a:pos x="connsiteX3" y="connsiteY3"/>
                </a:cxn>
              </a:cxnLst>
              <a:rect l="l" t="t" r="r" b="b"/>
              <a:pathLst>
                <a:path w="3891508" h="3113207">
                  <a:moveTo>
                    <a:pt x="0" y="0"/>
                  </a:moveTo>
                  <a:lnTo>
                    <a:pt x="3891508" y="0"/>
                  </a:lnTo>
                  <a:lnTo>
                    <a:pt x="3891508" y="3113207"/>
                  </a:lnTo>
                  <a:lnTo>
                    <a:pt x="0" y="3113207"/>
                  </a:lnTo>
                  <a:close/>
                </a:path>
              </a:pathLst>
            </a:custGeom>
          </p:spPr>
        </p:pic>
        <p:pic>
          <p:nvPicPr>
            <p:cNvPr id="55" name="PPT世界-10-3" descr="花瓶里插满了鲜花&#10;&#10;中度可信度描述已自动生成"/>
            <p:cNvPicPr>
              <a:picLocks noChangeAspect="1"/>
            </p:cNvPicPr>
            <p:nvPr/>
          </p:nvPicPr>
          <p:blipFill>
            <a:blip r:embed="rId8" cstate="screen"/>
            <a:srcRect/>
            <a:stretch>
              <a:fillRect/>
            </a:stretch>
          </p:blipFill>
          <p:spPr>
            <a:xfrm flipH="1">
              <a:off x="241569" y="0"/>
              <a:ext cx="6831486" cy="6858000"/>
            </a:xfrm>
            <a:custGeom>
              <a:avLst/>
              <a:gdLst>
                <a:gd name="connsiteX0" fmla="*/ 6831486 w 6831486"/>
                <a:gd name="connsiteY0" fmla="*/ 0 h 6858000"/>
                <a:gd name="connsiteX1" fmla="*/ 0 w 6831486"/>
                <a:gd name="connsiteY1" fmla="*/ 0 h 6858000"/>
                <a:gd name="connsiteX2" fmla="*/ 0 w 6831486"/>
                <a:gd name="connsiteY2" fmla="*/ 6858000 h 6858000"/>
                <a:gd name="connsiteX3" fmla="*/ 6831486 w 683148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31486" h="6858000">
                  <a:moveTo>
                    <a:pt x="6831486" y="0"/>
                  </a:moveTo>
                  <a:lnTo>
                    <a:pt x="0" y="0"/>
                  </a:lnTo>
                  <a:lnTo>
                    <a:pt x="0" y="6858000"/>
                  </a:lnTo>
                  <a:lnTo>
                    <a:pt x="6831486" y="6858000"/>
                  </a:lnTo>
                  <a:close/>
                </a:path>
              </a:pathLst>
            </a:custGeom>
          </p:spPr>
        </p:pic>
        <p:pic>
          <p:nvPicPr>
            <p:cNvPr id="56" name="PPT世界-10-4"/>
            <p:cNvPicPr>
              <a:picLocks noChangeAspect="1"/>
            </p:cNvPicPr>
            <p:nvPr/>
          </p:nvPicPr>
          <p:blipFill>
            <a:blip r:embed="rId9" cstate="screen"/>
            <a:stretch>
              <a:fillRect/>
            </a:stretch>
          </p:blipFill>
          <p:spPr>
            <a:xfrm flipH="1">
              <a:off x="77947" y="2106732"/>
              <a:ext cx="2058066" cy="1969968"/>
            </a:xfrm>
            <a:custGeom>
              <a:avLst/>
              <a:gdLst>
                <a:gd name="connsiteX0" fmla="*/ 0 w 2765388"/>
                <a:gd name="connsiteY0" fmla="*/ 0 h 2647012"/>
                <a:gd name="connsiteX1" fmla="*/ 2765388 w 2765388"/>
                <a:gd name="connsiteY1" fmla="*/ 0 h 2647012"/>
                <a:gd name="connsiteX2" fmla="*/ 2765388 w 2765388"/>
                <a:gd name="connsiteY2" fmla="*/ 2647012 h 2647012"/>
                <a:gd name="connsiteX3" fmla="*/ 0 w 2765388"/>
                <a:gd name="connsiteY3" fmla="*/ 2647012 h 2647012"/>
              </a:gdLst>
              <a:ahLst/>
              <a:cxnLst>
                <a:cxn ang="0">
                  <a:pos x="connsiteX0" y="connsiteY0"/>
                </a:cxn>
                <a:cxn ang="0">
                  <a:pos x="connsiteX1" y="connsiteY1"/>
                </a:cxn>
                <a:cxn ang="0">
                  <a:pos x="connsiteX2" y="connsiteY2"/>
                </a:cxn>
                <a:cxn ang="0">
                  <a:pos x="connsiteX3" y="connsiteY3"/>
                </a:cxn>
              </a:cxnLst>
              <a:rect l="l" t="t" r="r" b="b"/>
              <a:pathLst>
                <a:path w="2765388" h="2647012">
                  <a:moveTo>
                    <a:pt x="0" y="0"/>
                  </a:moveTo>
                  <a:lnTo>
                    <a:pt x="2765388" y="0"/>
                  </a:lnTo>
                  <a:lnTo>
                    <a:pt x="2765388" y="2647012"/>
                  </a:lnTo>
                  <a:lnTo>
                    <a:pt x="0" y="2647012"/>
                  </a:lnTo>
                  <a:close/>
                </a:path>
              </a:pathLst>
            </a:custGeom>
          </p:spPr>
        </p:pic>
        <p:pic>
          <p:nvPicPr>
            <p:cNvPr id="57" name="PPT世界-10-5"/>
            <p:cNvPicPr>
              <a:picLocks noChangeAspect="1"/>
            </p:cNvPicPr>
            <p:nvPr/>
          </p:nvPicPr>
          <p:blipFill>
            <a:blip r:embed="rId10" cstate="screen">
              <a:extLst>
                <a:ext uri="{BEBA8EAE-BF5A-486C-A8C5-ECC9F3942E4B}">
                  <a14:imgProps xmlns:a14="http://schemas.microsoft.com/office/drawing/2010/main">
                    <a14:imgLayer r:embed="rId11">
                      <a14:imgEffect>
                        <a14:brightnessContrast bright="100000"/>
                      </a14:imgEffect>
                    </a14:imgLayer>
                  </a14:imgProps>
                </a:ext>
              </a:extLst>
            </a:blip>
            <a:stretch>
              <a:fillRect/>
            </a:stretch>
          </p:blipFill>
          <p:spPr>
            <a:xfrm rot="18659826" flipH="1">
              <a:off x="4699483" y="2862663"/>
              <a:ext cx="1563978" cy="1046247"/>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pic>
          <p:nvPicPr>
            <p:cNvPr id="58" name="PPT世界-10-6"/>
            <p:cNvPicPr>
              <a:picLocks noChangeAspect="1"/>
            </p:cNvPicPr>
            <p:nvPr/>
          </p:nvPicPr>
          <p:blipFill>
            <a:blip r:embed="rId12" cstate="screen">
              <a:duotone>
                <a:schemeClr val="accent4">
                  <a:shade val="45000"/>
                  <a:satMod val="135000"/>
                </a:schemeClr>
                <a:prstClr val="white"/>
              </a:duotone>
            </a:blip>
            <a:stretch>
              <a:fillRect/>
            </a:stretch>
          </p:blipFill>
          <p:spPr>
            <a:xfrm flipH="1">
              <a:off x="346141" y="3165115"/>
              <a:ext cx="3143046" cy="3429000"/>
            </a:xfrm>
            <a:custGeom>
              <a:avLst/>
              <a:gdLst>
                <a:gd name="connsiteX0" fmla="*/ 0 w 3978402"/>
                <a:gd name="connsiteY0" fmla="*/ 0 h 4340356"/>
                <a:gd name="connsiteX1" fmla="*/ 3978402 w 3978402"/>
                <a:gd name="connsiteY1" fmla="*/ 0 h 4340356"/>
                <a:gd name="connsiteX2" fmla="*/ 3978402 w 3978402"/>
                <a:gd name="connsiteY2" fmla="*/ 4340356 h 4340356"/>
                <a:gd name="connsiteX3" fmla="*/ 0 w 3978402"/>
                <a:gd name="connsiteY3" fmla="*/ 4340356 h 4340356"/>
              </a:gdLst>
              <a:ahLst/>
              <a:cxnLst>
                <a:cxn ang="0">
                  <a:pos x="connsiteX0" y="connsiteY0"/>
                </a:cxn>
                <a:cxn ang="0">
                  <a:pos x="connsiteX1" y="connsiteY1"/>
                </a:cxn>
                <a:cxn ang="0">
                  <a:pos x="connsiteX2" y="connsiteY2"/>
                </a:cxn>
                <a:cxn ang="0">
                  <a:pos x="connsiteX3" y="connsiteY3"/>
                </a:cxn>
              </a:cxnLst>
              <a:rect l="l" t="t" r="r" b="b"/>
              <a:pathLst>
                <a:path w="3978402" h="4340356">
                  <a:moveTo>
                    <a:pt x="0" y="0"/>
                  </a:moveTo>
                  <a:lnTo>
                    <a:pt x="3978402" y="0"/>
                  </a:lnTo>
                  <a:lnTo>
                    <a:pt x="3978402" y="4340356"/>
                  </a:lnTo>
                  <a:lnTo>
                    <a:pt x="0" y="4340356"/>
                  </a:lnTo>
                  <a:close/>
                </a:path>
              </a:pathLst>
            </a:custGeom>
          </p:spPr>
        </p:pic>
        <p:pic>
          <p:nvPicPr>
            <p:cNvPr id="59" name="PPT世界-10-7"/>
            <p:cNvPicPr>
              <a:picLocks noChangeAspect="1"/>
            </p:cNvPicPr>
            <p:nvPr/>
          </p:nvPicPr>
          <p:blipFill>
            <a:blip r:embed="rId13" cstate="screen"/>
            <a:stretch>
              <a:fillRect/>
            </a:stretch>
          </p:blipFill>
          <p:spPr>
            <a:xfrm flipH="1">
              <a:off x="224406" y="4411980"/>
              <a:ext cx="1172997" cy="665755"/>
            </a:xfrm>
            <a:custGeom>
              <a:avLst/>
              <a:gdLst>
                <a:gd name="connsiteX0" fmla="*/ 0 w 1172997"/>
                <a:gd name="connsiteY0" fmla="*/ 0 h 665755"/>
                <a:gd name="connsiteX1" fmla="*/ 1172997 w 1172997"/>
                <a:gd name="connsiteY1" fmla="*/ 0 h 665755"/>
                <a:gd name="connsiteX2" fmla="*/ 1172997 w 1172997"/>
                <a:gd name="connsiteY2" fmla="*/ 665755 h 665755"/>
                <a:gd name="connsiteX3" fmla="*/ 0 w 1172997"/>
                <a:gd name="connsiteY3" fmla="*/ 665755 h 665755"/>
              </a:gdLst>
              <a:ahLst/>
              <a:cxnLst>
                <a:cxn ang="0">
                  <a:pos x="connsiteX0" y="connsiteY0"/>
                </a:cxn>
                <a:cxn ang="0">
                  <a:pos x="connsiteX1" y="connsiteY1"/>
                </a:cxn>
                <a:cxn ang="0">
                  <a:pos x="connsiteX2" y="connsiteY2"/>
                </a:cxn>
                <a:cxn ang="0">
                  <a:pos x="connsiteX3" y="connsiteY3"/>
                </a:cxn>
              </a:cxnLst>
              <a:rect l="l" t="t" r="r" b="b"/>
              <a:pathLst>
                <a:path w="1172997" h="665755">
                  <a:moveTo>
                    <a:pt x="0" y="0"/>
                  </a:moveTo>
                  <a:lnTo>
                    <a:pt x="1172997" y="0"/>
                  </a:lnTo>
                  <a:lnTo>
                    <a:pt x="1172997" y="665755"/>
                  </a:lnTo>
                  <a:lnTo>
                    <a:pt x="0" y="665755"/>
                  </a:lnTo>
                  <a:close/>
                </a:path>
              </a:pathLst>
            </a:custGeom>
          </p:spPr>
        </p:pic>
        <p:pic>
          <p:nvPicPr>
            <p:cNvPr id="60" name="PPT世界-10-8"/>
            <p:cNvPicPr>
              <a:picLocks noChangeAspect="1"/>
            </p:cNvPicPr>
            <p:nvPr/>
          </p:nvPicPr>
          <p:blipFill>
            <a:blip r:embed="rId14" cstate="screen">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a:ext>
              </a:extLst>
            </a:blip>
            <a:stretch>
              <a:fillRect/>
            </a:stretch>
          </p:blipFill>
          <p:spPr>
            <a:xfrm rot="20938397" flipH="1">
              <a:off x="1344309" y="3703715"/>
              <a:ext cx="901009" cy="602744"/>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9" name="PPT世界-2"/>
          <p:cNvSpPr/>
          <p:nvPr/>
        </p:nvSpPr>
        <p:spPr>
          <a:xfrm>
            <a:off x="0" y="2512133"/>
            <a:ext cx="12192000" cy="2644355"/>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grpSp>
        <p:nvGrpSpPr>
          <p:cNvPr id="3" name="PPT世界-3"/>
          <p:cNvGrpSpPr/>
          <p:nvPr/>
        </p:nvGrpSpPr>
        <p:grpSpPr>
          <a:xfrm>
            <a:off x="695324" y="1806515"/>
            <a:ext cx="3410885" cy="3998522"/>
            <a:chOff x="695324" y="1806515"/>
            <a:chExt cx="3410885" cy="3998522"/>
          </a:xfrm>
        </p:grpSpPr>
        <p:sp>
          <p:nvSpPr>
            <p:cNvPr id="101" name="PPT世界-3-1"/>
            <p:cNvSpPr/>
            <p:nvPr/>
          </p:nvSpPr>
          <p:spPr>
            <a:xfrm>
              <a:off x="695324" y="1806515"/>
              <a:ext cx="3406775" cy="3998522"/>
            </a:xfrm>
            <a:prstGeom prst="roundRect">
              <a:avLst>
                <a:gd name="adj" fmla="val 3433"/>
              </a:avLst>
            </a:prstGeom>
            <a:solidFill>
              <a:schemeClr val="bg1"/>
            </a:solidFill>
            <a:ln>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endParaRPr>
            </a:p>
          </p:txBody>
        </p:sp>
        <p:sp>
          <p:nvSpPr>
            <p:cNvPr id="102" name="PPT世界-3-2"/>
            <p:cNvSpPr txBox="1"/>
            <p:nvPr/>
          </p:nvSpPr>
          <p:spPr>
            <a:xfrm>
              <a:off x="1016046" y="3154837"/>
              <a:ext cx="1904953" cy="400110"/>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lumMod val="75000"/>
                    </a:prstClr>
                  </a:solidFill>
                  <a:effectLst/>
                  <a:uLnTx/>
                  <a:uFillTx/>
                  <a:latin typeface="思源黑体 CN Bold" panose="020B0800000000000000" pitchFamily="34" charset="-122"/>
                  <a:ea typeface="思源黑体 CN Light" panose="020B0300000000000000" pitchFamily="34" charset="-122"/>
                  <a:cs typeface="+mn-ea"/>
                  <a:sym typeface="+mn-lt"/>
                </a:rPr>
                <a:t>TITLE TEXT</a:t>
              </a:r>
              <a:endParaRPr kumimoji="0" lang="zh-CN" altLang="en-US" sz="2000" b="0" i="0" u="none" strike="noStrike" kern="1200" cap="none" spc="0" normalizeH="0" baseline="0" noProof="0" dirty="0">
                <a:ln>
                  <a:noFill/>
                </a:ln>
                <a:solidFill>
                  <a:prstClr val="white">
                    <a:lumMod val="75000"/>
                  </a:prstClr>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103" name="PPT世界-3-3"/>
            <p:cNvSpPr txBox="1"/>
            <p:nvPr/>
          </p:nvSpPr>
          <p:spPr>
            <a:xfrm>
              <a:off x="1016046" y="3619764"/>
              <a:ext cx="2765329" cy="523220"/>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ea"/>
                  <a:sym typeface="+mn-lt"/>
                </a:rPr>
                <a:t>标题文字添加</a:t>
              </a:r>
            </a:p>
          </p:txBody>
        </p:sp>
        <p:sp>
          <p:nvSpPr>
            <p:cNvPr id="104" name="PPT世界-3-4"/>
            <p:cNvSpPr txBox="1"/>
            <p:nvPr/>
          </p:nvSpPr>
          <p:spPr>
            <a:xfrm>
              <a:off x="1016046" y="4454433"/>
              <a:ext cx="2765329" cy="1028167"/>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mn-ea"/>
                <a:sym typeface="+mn-lt"/>
              </a:endParaRPr>
            </a:p>
          </p:txBody>
        </p:sp>
        <p:cxnSp>
          <p:nvCxnSpPr>
            <p:cNvPr id="105" name="PPT世界-3-5"/>
            <p:cNvCxnSpPr/>
            <p:nvPr/>
          </p:nvCxnSpPr>
          <p:spPr>
            <a:xfrm>
              <a:off x="1125487" y="4300257"/>
              <a:ext cx="245745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06" name="PPT世界-3-6"/>
            <p:cNvSpPr txBox="1"/>
            <p:nvPr/>
          </p:nvSpPr>
          <p:spPr>
            <a:xfrm>
              <a:off x="2905407" y="2006131"/>
              <a:ext cx="1200802" cy="790999"/>
            </a:xfrm>
            <a:prstGeom prst="rect">
              <a:avLst/>
            </a:prstGeom>
            <a:noFill/>
            <a:ln>
              <a:noFill/>
            </a:ln>
            <a:effectLst/>
          </p:spPr>
          <p:txBody>
            <a:bodyPr wrap="square" lIns="0" tIns="0" rIns="0" bIns="0" anchor="ctr" anchorCtr="0">
              <a:noAutofit/>
            </a:bodyP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en-US" altLang="zh-CN" sz="6600" b="0" i="0" u="none" strike="noStrike" kern="1200" cap="none" spc="0" normalizeH="0" baseline="0" noProof="0" dirty="0">
                  <a:ln w="6350">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6600" b="0" i="0" u="none" strike="noStrike" kern="1200" cap="none" spc="0" normalizeH="0" baseline="0" noProof="0" dirty="0">
                <a:ln w="6350">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80" name="组合 179"/>
            <p:cNvGrpSpPr/>
            <p:nvPr/>
          </p:nvGrpSpPr>
          <p:grpSpPr>
            <a:xfrm>
              <a:off x="1033660" y="1807601"/>
              <a:ext cx="1087172" cy="1028167"/>
              <a:chOff x="77947" y="-31784"/>
              <a:chExt cx="7285181" cy="6889784"/>
            </a:xfrm>
          </p:grpSpPr>
          <p:pic>
            <p:nvPicPr>
              <p:cNvPr id="181" name="PPT世界-3-7"/>
              <p:cNvPicPr>
                <a:picLocks noChangeAspect="1"/>
              </p:cNvPicPr>
              <p:nvPr/>
            </p:nvPicPr>
            <p:blipFill>
              <a:blip r:embed="rId4" cstate="screen">
                <a:duotone>
                  <a:schemeClr val="accent6">
                    <a:shade val="45000"/>
                    <a:satMod val="135000"/>
                  </a:schemeClr>
                  <a:prstClr val="white"/>
                </a:duotone>
              </a:blip>
              <a:stretch>
                <a:fillRect/>
              </a:stretch>
            </p:blipFill>
            <p:spPr>
              <a:xfrm rot="11403101" flipV="1">
                <a:off x="2798299" y="-31784"/>
                <a:ext cx="2914134" cy="3306865"/>
              </a:xfrm>
              <a:custGeom>
                <a:avLst/>
                <a:gdLst>
                  <a:gd name="connsiteX0" fmla="*/ 0 w 2914134"/>
                  <a:gd name="connsiteY0" fmla="*/ 0 h 3306865"/>
                  <a:gd name="connsiteX1" fmla="*/ 2914134 w 2914134"/>
                  <a:gd name="connsiteY1" fmla="*/ 0 h 3306865"/>
                  <a:gd name="connsiteX2" fmla="*/ 2914134 w 2914134"/>
                  <a:gd name="connsiteY2" fmla="*/ 3306865 h 3306865"/>
                  <a:gd name="connsiteX3" fmla="*/ 0 w 2914134"/>
                  <a:gd name="connsiteY3" fmla="*/ 3306865 h 3306865"/>
                </a:gdLst>
                <a:ahLst/>
                <a:cxnLst>
                  <a:cxn ang="0">
                    <a:pos x="connsiteX0" y="connsiteY0"/>
                  </a:cxn>
                  <a:cxn ang="0">
                    <a:pos x="connsiteX1" y="connsiteY1"/>
                  </a:cxn>
                  <a:cxn ang="0">
                    <a:pos x="connsiteX2" y="connsiteY2"/>
                  </a:cxn>
                  <a:cxn ang="0">
                    <a:pos x="connsiteX3" y="connsiteY3"/>
                  </a:cxn>
                </a:cxnLst>
                <a:rect l="l" t="t" r="r" b="b"/>
                <a:pathLst>
                  <a:path w="2914134" h="3306865">
                    <a:moveTo>
                      <a:pt x="0" y="0"/>
                    </a:moveTo>
                    <a:lnTo>
                      <a:pt x="2914134" y="0"/>
                    </a:lnTo>
                    <a:lnTo>
                      <a:pt x="2914134" y="3306865"/>
                    </a:lnTo>
                    <a:lnTo>
                      <a:pt x="0" y="3306865"/>
                    </a:lnTo>
                    <a:close/>
                  </a:path>
                </a:pathLst>
              </a:custGeom>
            </p:spPr>
          </p:pic>
          <p:pic>
            <p:nvPicPr>
              <p:cNvPr id="182" name="PPT世界-3-8"/>
              <p:cNvPicPr>
                <a:picLocks noChangeAspect="1"/>
              </p:cNvPicPr>
              <p:nvPr/>
            </p:nvPicPr>
            <p:blipFill>
              <a:blip r:embed="rId5" cstate="screen">
                <a:duotone>
                  <a:prstClr val="black"/>
                  <a:schemeClr val="accent2">
                    <a:tint val="45000"/>
                    <a:satMod val="400000"/>
                  </a:schemeClr>
                </a:duotone>
              </a:blip>
              <a:stretch>
                <a:fillRect/>
              </a:stretch>
            </p:blipFill>
            <p:spPr>
              <a:xfrm flipH="1">
                <a:off x="3899830" y="1671053"/>
                <a:ext cx="3463298" cy="2770639"/>
              </a:xfrm>
              <a:custGeom>
                <a:avLst/>
                <a:gdLst>
                  <a:gd name="connsiteX0" fmla="*/ 0 w 3891508"/>
                  <a:gd name="connsiteY0" fmla="*/ 0 h 3113207"/>
                  <a:gd name="connsiteX1" fmla="*/ 3891508 w 3891508"/>
                  <a:gd name="connsiteY1" fmla="*/ 0 h 3113207"/>
                  <a:gd name="connsiteX2" fmla="*/ 3891508 w 3891508"/>
                  <a:gd name="connsiteY2" fmla="*/ 3113207 h 3113207"/>
                  <a:gd name="connsiteX3" fmla="*/ 0 w 3891508"/>
                  <a:gd name="connsiteY3" fmla="*/ 3113207 h 3113207"/>
                </a:gdLst>
                <a:ahLst/>
                <a:cxnLst>
                  <a:cxn ang="0">
                    <a:pos x="connsiteX0" y="connsiteY0"/>
                  </a:cxn>
                  <a:cxn ang="0">
                    <a:pos x="connsiteX1" y="connsiteY1"/>
                  </a:cxn>
                  <a:cxn ang="0">
                    <a:pos x="connsiteX2" y="connsiteY2"/>
                  </a:cxn>
                  <a:cxn ang="0">
                    <a:pos x="connsiteX3" y="connsiteY3"/>
                  </a:cxn>
                </a:cxnLst>
                <a:rect l="l" t="t" r="r" b="b"/>
                <a:pathLst>
                  <a:path w="3891508" h="3113207">
                    <a:moveTo>
                      <a:pt x="0" y="0"/>
                    </a:moveTo>
                    <a:lnTo>
                      <a:pt x="3891508" y="0"/>
                    </a:lnTo>
                    <a:lnTo>
                      <a:pt x="3891508" y="3113207"/>
                    </a:lnTo>
                    <a:lnTo>
                      <a:pt x="0" y="3113207"/>
                    </a:lnTo>
                    <a:close/>
                  </a:path>
                </a:pathLst>
              </a:custGeom>
            </p:spPr>
          </p:pic>
          <p:pic>
            <p:nvPicPr>
              <p:cNvPr id="183" name="PPT世界-3-9" descr="花瓶里插满了鲜花&#10;&#10;中度可信度描述已自动生成"/>
              <p:cNvPicPr>
                <a:picLocks noChangeAspect="1"/>
              </p:cNvPicPr>
              <p:nvPr/>
            </p:nvPicPr>
            <p:blipFill>
              <a:blip r:embed="rId6" cstate="screen"/>
              <a:srcRect/>
              <a:stretch>
                <a:fillRect/>
              </a:stretch>
            </p:blipFill>
            <p:spPr>
              <a:xfrm flipH="1">
                <a:off x="241569" y="0"/>
                <a:ext cx="6831486" cy="6858000"/>
              </a:xfrm>
              <a:custGeom>
                <a:avLst/>
                <a:gdLst>
                  <a:gd name="connsiteX0" fmla="*/ 6831486 w 6831486"/>
                  <a:gd name="connsiteY0" fmla="*/ 0 h 6858000"/>
                  <a:gd name="connsiteX1" fmla="*/ 0 w 6831486"/>
                  <a:gd name="connsiteY1" fmla="*/ 0 h 6858000"/>
                  <a:gd name="connsiteX2" fmla="*/ 0 w 6831486"/>
                  <a:gd name="connsiteY2" fmla="*/ 6858000 h 6858000"/>
                  <a:gd name="connsiteX3" fmla="*/ 6831486 w 683148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31486" h="6858000">
                    <a:moveTo>
                      <a:pt x="6831486" y="0"/>
                    </a:moveTo>
                    <a:lnTo>
                      <a:pt x="0" y="0"/>
                    </a:lnTo>
                    <a:lnTo>
                      <a:pt x="0" y="6858000"/>
                    </a:lnTo>
                    <a:lnTo>
                      <a:pt x="6831486" y="6858000"/>
                    </a:lnTo>
                    <a:close/>
                  </a:path>
                </a:pathLst>
              </a:custGeom>
            </p:spPr>
          </p:pic>
          <p:pic>
            <p:nvPicPr>
              <p:cNvPr id="184" name="PPT世界-3-10"/>
              <p:cNvPicPr>
                <a:picLocks noChangeAspect="1"/>
              </p:cNvPicPr>
              <p:nvPr/>
            </p:nvPicPr>
            <p:blipFill>
              <a:blip r:embed="rId7" cstate="screen"/>
              <a:stretch>
                <a:fillRect/>
              </a:stretch>
            </p:blipFill>
            <p:spPr>
              <a:xfrm flipH="1">
                <a:off x="77947" y="2106732"/>
                <a:ext cx="2058066" cy="1969968"/>
              </a:xfrm>
              <a:custGeom>
                <a:avLst/>
                <a:gdLst>
                  <a:gd name="connsiteX0" fmla="*/ 0 w 2765388"/>
                  <a:gd name="connsiteY0" fmla="*/ 0 h 2647012"/>
                  <a:gd name="connsiteX1" fmla="*/ 2765388 w 2765388"/>
                  <a:gd name="connsiteY1" fmla="*/ 0 h 2647012"/>
                  <a:gd name="connsiteX2" fmla="*/ 2765388 w 2765388"/>
                  <a:gd name="connsiteY2" fmla="*/ 2647012 h 2647012"/>
                  <a:gd name="connsiteX3" fmla="*/ 0 w 2765388"/>
                  <a:gd name="connsiteY3" fmla="*/ 2647012 h 2647012"/>
                </a:gdLst>
                <a:ahLst/>
                <a:cxnLst>
                  <a:cxn ang="0">
                    <a:pos x="connsiteX0" y="connsiteY0"/>
                  </a:cxn>
                  <a:cxn ang="0">
                    <a:pos x="connsiteX1" y="connsiteY1"/>
                  </a:cxn>
                  <a:cxn ang="0">
                    <a:pos x="connsiteX2" y="connsiteY2"/>
                  </a:cxn>
                  <a:cxn ang="0">
                    <a:pos x="connsiteX3" y="connsiteY3"/>
                  </a:cxn>
                </a:cxnLst>
                <a:rect l="l" t="t" r="r" b="b"/>
                <a:pathLst>
                  <a:path w="2765388" h="2647012">
                    <a:moveTo>
                      <a:pt x="0" y="0"/>
                    </a:moveTo>
                    <a:lnTo>
                      <a:pt x="2765388" y="0"/>
                    </a:lnTo>
                    <a:lnTo>
                      <a:pt x="2765388" y="2647012"/>
                    </a:lnTo>
                    <a:lnTo>
                      <a:pt x="0" y="2647012"/>
                    </a:lnTo>
                    <a:close/>
                  </a:path>
                </a:pathLst>
              </a:custGeom>
            </p:spPr>
          </p:pic>
          <p:pic>
            <p:nvPicPr>
              <p:cNvPr id="185" name="PPT世界-3-11"/>
              <p:cNvPicPr>
                <a:picLocks noChangeAspect="1"/>
              </p:cNvPicPr>
              <p:nvPr/>
            </p:nvPicPr>
            <p:blipFill>
              <a:blip r:embed="rId8" cstate="screen">
                <a:extLst>
                  <a:ext uri="{BEBA8EAE-BF5A-486C-A8C5-ECC9F3942E4B}">
                    <a14:imgProps xmlns:a14="http://schemas.microsoft.com/office/drawing/2010/main">
                      <a14:imgLayer r:embed="rId9">
                        <a14:imgEffect>
                          <a14:brightnessContrast bright="100000"/>
                        </a14:imgEffect>
                      </a14:imgLayer>
                    </a14:imgProps>
                  </a:ext>
                </a:extLst>
              </a:blip>
              <a:stretch>
                <a:fillRect/>
              </a:stretch>
            </p:blipFill>
            <p:spPr>
              <a:xfrm rot="18659826" flipH="1">
                <a:off x="4699483" y="2862663"/>
                <a:ext cx="1563978" cy="1046247"/>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pic>
            <p:nvPicPr>
              <p:cNvPr id="186" name="PPT世界-3-12"/>
              <p:cNvPicPr>
                <a:picLocks noChangeAspect="1"/>
              </p:cNvPicPr>
              <p:nvPr/>
            </p:nvPicPr>
            <p:blipFill>
              <a:blip r:embed="rId10" cstate="screen">
                <a:duotone>
                  <a:schemeClr val="accent4">
                    <a:shade val="45000"/>
                    <a:satMod val="135000"/>
                  </a:schemeClr>
                  <a:prstClr val="white"/>
                </a:duotone>
              </a:blip>
              <a:stretch>
                <a:fillRect/>
              </a:stretch>
            </p:blipFill>
            <p:spPr>
              <a:xfrm flipH="1">
                <a:off x="346141" y="3165115"/>
                <a:ext cx="3143046" cy="3429000"/>
              </a:xfrm>
              <a:custGeom>
                <a:avLst/>
                <a:gdLst>
                  <a:gd name="connsiteX0" fmla="*/ 0 w 3978402"/>
                  <a:gd name="connsiteY0" fmla="*/ 0 h 4340356"/>
                  <a:gd name="connsiteX1" fmla="*/ 3978402 w 3978402"/>
                  <a:gd name="connsiteY1" fmla="*/ 0 h 4340356"/>
                  <a:gd name="connsiteX2" fmla="*/ 3978402 w 3978402"/>
                  <a:gd name="connsiteY2" fmla="*/ 4340356 h 4340356"/>
                  <a:gd name="connsiteX3" fmla="*/ 0 w 3978402"/>
                  <a:gd name="connsiteY3" fmla="*/ 4340356 h 4340356"/>
                </a:gdLst>
                <a:ahLst/>
                <a:cxnLst>
                  <a:cxn ang="0">
                    <a:pos x="connsiteX0" y="connsiteY0"/>
                  </a:cxn>
                  <a:cxn ang="0">
                    <a:pos x="connsiteX1" y="connsiteY1"/>
                  </a:cxn>
                  <a:cxn ang="0">
                    <a:pos x="connsiteX2" y="connsiteY2"/>
                  </a:cxn>
                  <a:cxn ang="0">
                    <a:pos x="connsiteX3" y="connsiteY3"/>
                  </a:cxn>
                </a:cxnLst>
                <a:rect l="l" t="t" r="r" b="b"/>
                <a:pathLst>
                  <a:path w="3978402" h="4340356">
                    <a:moveTo>
                      <a:pt x="0" y="0"/>
                    </a:moveTo>
                    <a:lnTo>
                      <a:pt x="3978402" y="0"/>
                    </a:lnTo>
                    <a:lnTo>
                      <a:pt x="3978402" y="4340356"/>
                    </a:lnTo>
                    <a:lnTo>
                      <a:pt x="0" y="4340356"/>
                    </a:lnTo>
                    <a:close/>
                  </a:path>
                </a:pathLst>
              </a:custGeom>
            </p:spPr>
          </p:pic>
          <p:pic>
            <p:nvPicPr>
              <p:cNvPr id="187" name="PPT世界-3-13"/>
              <p:cNvPicPr>
                <a:picLocks noChangeAspect="1"/>
              </p:cNvPicPr>
              <p:nvPr/>
            </p:nvPicPr>
            <p:blipFill>
              <a:blip r:embed="rId11" cstate="screen"/>
              <a:stretch>
                <a:fillRect/>
              </a:stretch>
            </p:blipFill>
            <p:spPr>
              <a:xfrm flipH="1">
                <a:off x="224406" y="4411980"/>
                <a:ext cx="1172997" cy="665755"/>
              </a:xfrm>
              <a:custGeom>
                <a:avLst/>
                <a:gdLst>
                  <a:gd name="connsiteX0" fmla="*/ 0 w 1172997"/>
                  <a:gd name="connsiteY0" fmla="*/ 0 h 665755"/>
                  <a:gd name="connsiteX1" fmla="*/ 1172997 w 1172997"/>
                  <a:gd name="connsiteY1" fmla="*/ 0 h 665755"/>
                  <a:gd name="connsiteX2" fmla="*/ 1172997 w 1172997"/>
                  <a:gd name="connsiteY2" fmla="*/ 665755 h 665755"/>
                  <a:gd name="connsiteX3" fmla="*/ 0 w 1172997"/>
                  <a:gd name="connsiteY3" fmla="*/ 665755 h 665755"/>
                </a:gdLst>
                <a:ahLst/>
                <a:cxnLst>
                  <a:cxn ang="0">
                    <a:pos x="connsiteX0" y="connsiteY0"/>
                  </a:cxn>
                  <a:cxn ang="0">
                    <a:pos x="connsiteX1" y="connsiteY1"/>
                  </a:cxn>
                  <a:cxn ang="0">
                    <a:pos x="connsiteX2" y="connsiteY2"/>
                  </a:cxn>
                  <a:cxn ang="0">
                    <a:pos x="connsiteX3" y="connsiteY3"/>
                  </a:cxn>
                </a:cxnLst>
                <a:rect l="l" t="t" r="r" b="b"/>
                <a:pathLst>
                  <a:path w="1172997" h="665755">
                    <a:moveTo>
                      <a:pt x="0" y="0"/>
                    </a:moveTo>
                    <a:lnTo>
                      <a:pt x="1172997" y="0"/>
                    </a:lnTo>
                    <a:lnTo>
                      <a:pt x="1172997" y="665755"/>
                    </a:lnTo>
                    <a:lnTo>
                      <a:pt x="0" y="665755"/>
                    </a:lnTo>
                    <a:close/>
                  </a:path>
                </a:pathLst>
              </a:custGeom>
            </p:spPr>
          </p:pic>
          <p:pic>
            <p:nvPicPr>
              <p:cNvPr id="188" name="PPT世界-3-14"/>
              <p:cNvPicPr>
                <a:picLocks noChangeAspect="1"/>
              </p:cNvPicPr>
              <p:nvPr/>
            </p:nvPicPr>
            <p:blipFill>
              <a:blip r:embed="rId12" cstate="screen">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a:ext>
                </a:extLst>
              </a:blip>
              <a:stretch>
                <a:fillRect/>
              </a:stretch>
            </p:blipFill>
            <p:spPr>
              <a:xfrm rot="20938397" flipH="1">
                <a:off x="1344309" y="3703715"/>
                <a:ext cx="901009" cy="602744"/>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grpSp>
      </p:grpSp>
      <p:grpSp>
        <p:nvGrpSpPr>
          <p:cNvPr id="4" name="PPT世界-4"/>
          <p:cNvGrpSpPr/>
          <p:nvPr/>
        </p:nvGrpSpPr>
        <p:grpSpPr>
          <a:xfrm>
            <a:off x="8089900" y="1478896"/>
            <a:ext cx="3406775" cy="3998522"/>
            <a:chOff x="8089900" y="1478896"/>
            <a:chExt cx="3406775" cy="3998522"/>
          </a:xfrm>
        </p:grpSpPr>
        <p:sp>
          <p:nvSpPr>
            <p:cNvPr id="128" name="PPT世界-4-1"/>
            <p:cNvSpPr/>
            <p:nvPr/>
          </p:nvSpPr>
          <p:spPr>
            <a:xfrm>
              <a:off x="8089900" y="1478896"/>
              <a:ext cx="3406775" cy="3998522"/>
            </a:xfrm>
            <a:prstGeom prst="roundRect">
              <a:avLst>
                <a:gd name="adj" fmla="val 2809"/>
              </a:avLst>
            </a:prstGeom>
            <a:solidFill>
              <a:schemeClr val="bg1"/>
            </a:solidFill>
            <a:ln>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endParaRPr>
            </a:p>
          </p:txBody>
        </p:sp>
        <p:sp>
          <p:nvSpPr>
            <p:cNvPr id="129" name="PPT世界-4-2"/>
            <p:cNvSpPr txBox="1"/>
            <p:nvPr/>
          </p:nvSpPr>
          <p:spPr>
            <a:xfrm>
              <a:off x="8410622" y="2827218"/>
              <a:ext cx="1904953" cy="400110"/>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lumMod val="75000"/>
                    </a:prstClr>
                  </a:solidFill>
                  <a:effectLst/>
                  <a:uLnTx/>
                  <a:uFillTx/>
                  <a:latin typeface="思源黑体 CN Bold" panose="020B0800000000000000" pitchFamily="34" charset="-122"/>
                  <a:ea typeface="思源黑体 CN Light" panose="020B0300000000000000" pitchFamily="34" charset="-122"/>
                  <a:cs typeface="+mn-ea"/>
                  <a:sym typeface="+mn-lt"/>
                </a:rPr>
                <a:t>TITLE TEXT</a:t>
              </a:r>
              <a:endParaRPr kumimoji="0" lang="zh-CN" altLang="en-US" sz="2000" b="0" i="0" u="none" strike="noStrike" kern="1200" cap="none" spc="0" normalizeH="0" baseline="0" noProof="0" dirty="0">
                <a:ln>
                  <a:noFill/>
                </a:ln>
                <a:solidFill>
                  <a:prstClr val="white">
                    <a:lumMod val="75000"/>
                  </a:prstClr>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130" name="PPT世界-4-3"/>
            <p:cNvSpPr txBox="1"/>
            <p:nvPr/>
          </p:nvSpPr>
          <p:spPr>
            <a:xfrm>
              <a:off x="8410622" y="3292145"/>
              <a:ext cx="2765329" cy="523220"/>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mn-ea"/>
                  <a:sym typeface="+mn-lt"/>
                </a:rPr>
                <a:t>标题文字添加</a:t>
              </a:r>
            </a:p>
          </p:txBody>
        </p:sp>
        <p:sp>
          <p:nvSpPr>
            <p:cNvPr id="131" name="PPT世界-4-4"/>
            <p:cNvSpPr txBox="1"/>
            <p:nvPr/>
          </p:nvSpPr>
          <p:spPr>
            <a:xfrm>
              <a:off x="8410622" y="4126814"/>
              <a:ext cx="2765329" cy="1028167"/>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mn-ea"/>
                <a:sym typeface="+mn-lt"/>
              </a:endParaRPr>
            </a:p>
          </p:txBody>
        </p:sp>
        <p:cxnSp>
          <p:nvCxnSpPr>
            <p:cNvPr id="132" name="PPT世界-4-5"/>
            <p:cNvCxnSpPr/>
            <p:nvPr/>
          </p:nvCxnSpPr>
          <p:spPr>
            <a:xfrm>
              <a:off x="8520063" y="3972638"/>
              <a:ext cx="245745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33" name="PPT世界-4-6"/>
            <p:cNvSpPr txBox="1"/>
            <p:nvPr/>
          </p:nvSpPr>
          <p:spPr>
            <a:xfrm>
              <a:off x="10291948" y="1678512"/>
              <a:ext cx="1200802" cy="790999"/>
            </a:xfrm>
            <a:prstGeom prst="rect">
              <a:avLst/>
            </a:prstGeom>
            <a:noFill/>
            <a:ln>
              <a:noFill/>
            </a:ln>
            <a:effectLst/>
          </p:spPr>
          <p:txBody>
            <a:bodyPr wrap="square" lIns="0" tIns="0" rIns="0" bIns="0" anchor="ctr" anchorCtr="0">
              <a:noAutofit/>
            </a:bodyP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en-US" altLang="zh-CN" sz="6600" b="0" i="0" u="none" strike="noStrike" kern="1200" cap="none" spc="0" normalizeH="0" baseline="0" noProof="0" dirty="0">
                  <a:ln w="6350">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kumimoji="0" lang="zh-CN" altLang="en-US" sz="6600" b="0" i="0" u="none" strike="noStrike" kern="1200" cap="none" spc="0" normalizeH="0" baseline="0" noProof="0" dirty="0">
                <a:ln w="6350">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89" name="组合 188"/>
            <p:cNvGrpSpPr/>
            <p:nvPr/>
          </p:nvGrpSpPr>
          <p:grpSpPr>
            <a:xfrm>
              <a:off x="8441102" y="1485732"/>
              <a:ext cx="1087172" cy="1028167"/>
              <a:chOff x="77947" y="-31784"/>
              <a:chExt cx="7285181" cy="6889784"/>
            </a:xfrm>
          </p:grpSpPr>
          <p:pic>
            <p:nvPicPr>
              <p:cNvPr id="190" name="PPT世界-4-7"/>
              <p:cNvPicPr>
                <a:picLocks noChangeAspect="1"/>
              </p:cNvPicPr>
              <p:nvPr/>
            </p:nvPicPr>
            <p:blipFill>
              <a:blip r:embed="rId4" cstate="screen">
                <a:duotone>
                  <a:schemeClr val="accent6">
                    <a:shade val="45000"/>
                    <a:satMod val="135000"/>
                  </a:schemeClr>
                  <a:prstClr val="white"/>
                </a:duotone>
              </a:blip>
              <a:stretch>
                <a:fillRect/>
              </a:stretch>
            </p:blipFill>
            <p:spPr>
              <a:xfrm rot="11403101" flipV="1">
                <a:off x="2798299" y="-31784"/>
                <a:ext cx="2914134" cy="3306865"/>
              </a:xfrm>
              <a:custGeom>
                <a:avLst/>
                <a:gdLst>
                  <a:gd name="connsiteX0" fmla="*/ 0 w 2914134"/>
                  <a:gd name="connsiteY0" fmla="*/ 0 h 3306865"/>
                  <a:gd name="connsiteX1" fmla="*/ 2914134 w 2914134"/>
                  <a:gd name="connsiteY1" fmla="*/ 0 h 3306865"/>
                  <a:gd name="connsiteX2" fmla="*/ 2914134 w 2914134"/>
                  <a:gd name="connsiteY2" fmla="*/ 3306865 h 3306865"/>
                  <a:gd name="connsiteX3" fmla="*/ 0 w 2914134"/>
                  <a:gd name="connsiteY3" fmla="*/ 3306865 h 3306865"/>
                </a:gdLst>
                <a:ahLst/>
                <a:cxnLst>
                  <a:cxn ang="0">
                    <a:pos x="connsiteX0" y="connsiteY0"/>
                  </a:cxn>
                  <a:cxn ang="0">
                    <a:pos x="connsiteX1" y="connsiteY1"/>
                  </a:cxn>
                  <a:cxn ang="0">
                    <a:pos x="connsiteX2" y="connsiteY2"/>
                  </a:cxn>
                  <a:cxn ang="0">
                    <a:pos x="connsiteX3" y="connsiteY3"/>
                  </a:cxn>
                </a:cxnLst>
                <a:rect l="l" t="t" r="r" b="b"/>
                <a:pathLst>
                  <a:path w="2914134" h="3306865">
                    <a:moveTo>
                      <a:pt x="0" y="0"/>
                    </a:moveTo>
                    <a:lnTo>
                      <a:pt x="2914134" y="0"/>
                    </a:lnTo>
                    <a:lnTo>
                      <a:pt x="2914134" y="3306865"/>
                    </a:lnTo>
                    <a:lnTo>
                      <a:pt x="0" y="3306865"/>
                    </a:lnTo>
                    <a:close/>
                  </a:path>
                </a:pathLst>
              </a:custGeom>
            </p:spPr>
          </p:pic>
          <p:pic>
            <p:nvPicPr>
              <p:cNvPr id="191" name="PPT世界-4-8"/>
              <p:cNvPicPr>
                <a:picLocks noChangeAspect="1"/>
              </p:cNvPicPr>
              <p:nvPr/>
            </p:nvPicPr>
            <p:blipFill>
              <a:blip r:embed="rId5" cstate="screen">
                <a:duotone>
                  <a:prstClr val="black"/>
                  <a:schemeClr val="accent2">
                    <a:tint val="45000"/>
                    <a:satMod val="400000"/>
                  </a:schemeClr>
                </a:duotone>
              </a:blip>
              <a:stretch>
                <a:fillRect/>
              </a:stretch>
            </p:blipFill>
            <p:spPr>
              <a:xfrm flipH="1">
                <a:off x="3899830" y="1671053"/>
                <a:ext cx="3463298" cy="2770639"/>
              </a:xfrm>
              <a:custGeom>
                <a:avLst/>
                <a:gdLst>
                  <a:gd name="connsiteX0" fmla="*/ 0 w 3891508"/>
                  <a:gd name="connsiteY0" fmla="*/ 0 h 3113207"/>
                  <a:gd name="connsiteX1" fmla="*/ 3891508 w 3891508"/>
                  <a:gd name="connsiteY1" fmla="*/ 0 h 3113207"/>
                  <a:gd name="connsiteX2" fmla="*/ 3891508 w 3891508"/>
                  <a:gd name="connsiteY2" fmla="*/ 3113207 h 3113207"/>
                  <a:gd name="connsiteX3" fmla="*/ 0 w 3891508"/>
                  <a:gd name="connsiteY3" fmla="*/ 3113207 h 3113207"/>
                </a:gdLst>
                <a:ahLst/>
                <a:cxnLst>
                  <a:cxn ang="0">
                    <a:pos x="connsiteX0" y="connsiteY0"/>
                  </a:cxn>
                  <a:cxn ang="0">
                    <a:pos x="connsiteX1" y="connsiteY1"/>
                  </a:cxn>
                  <a:cxn ang="0">
                    <a:pos x="connsiteX2" y="connsiteY2"/>
                  </a:cxn>
                  <a:cxn ang="0">
                    <a:pos x="connsiteX3" y="connsiteY3"/>
                  </a:cxn>
                </a:cxnLst>
                <a:rect l="l" t="t" r="r" b="b"/>
                <a:pathLst>
                  <a:path w="3891508" h="3113207">
                    <a:moveTo>
                      <a:pt x="0" y="0"/>
                    </a:moveTo>
                    <a:lnTo>
                      <a:pt x="3891508" y="0"/>
                    </a:lnTo>
                    <a:lnTo>
                      <a:pt x="3891508" y="3113207"/>
                    </a:lnTo>
                    <a:lnTo>
                      <a:pt x="0" y="3113207"/>
                    </a:lnTo>
                    <a:close/>
                  </a:path>
                </a:pathLst>
              </a:custGeom>
            </p:spPr>
          </p:pic>
          <p:pic>
            <p:nvPicPr>
              <p:cNvPr id="192" name="PPT世界-4-9" descr="花瓶里插满了鲜花&#10;&#10;中度可信度描述已自动生成"/>
              <p:cNvPicPr>
                <a:picLocks noChangeAspect="1"/>
              </p:cNvPicPr>
              <p:nvPr/>
            </p:nvPicPr>
            <p:blipFill>
              <a:blip r:embed="rId6" cstate="screen"/>
              <a:srcRect/>
              <a:stretch>
                <a:fillRect/>
              </a:stretch>
            </p:blipFill>
            <p:spPr>
              <a:xfrm flipH="1">
                <a:off x="241569" y="0"/>
                <a:ext cx="6831486" cy="6858000"/>
              </a:xfrm>
              <a:custGeom>
                <a:avLst/>
                <a:gdLst>
                  <a:gd name="connsiteX0" fmla="*/ 6831486 w 6831486"/>
                  <a:gd name="connsiteY0" fmla="*/ 0 h 6858000"/>
                  <a:gd name="connsiteX1" fmla="*/ 0 w 6831486"/>
                  <a:gd name="connsiteY1" fmla="*/ 0 h 6858000"/>
                  <a:gd name="connsiteX2" fmla="*/ 0 w 6831486"/>
                  <a:gd name="connsiteY2" fmla="*/ 6858000 h 6858000"/>
                  <a:gd name="connsiteX3" fmla="*/ 6831486 w 683148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31486" h="6858000">
                    <a:moveTo>
                      <a:pt x="6831486" y="0"/>
                    </a:moveTo>
                    <a:lnTo>
                      <a:pt x="0" y="0"/>
                    </a:lnTo>
                    <a:lnTo>
                      <a:pt x="0" y="6858000"/>
                    </a:lnTo>
                    <a:lnTo>
                      <a:pt x="6831486" y="6858000"/>
                    </a:lnTo>
                    <a:close/>
                  </a:path>
                </a:pathLst>
              </a:custGeom>
            </p:spPr>
          </p:pic>
          <p:pic>
            <p:nvPicPr>
              <p:cNvPr id="193" name="PPT世界-4-10"/>
              <p:cNvPicPr>
                <a:picLocks noChangeAspect="1"/>
              </p:cNvPicPr>
              <p:nvPr/>
            </p:nvPicPr>
            <p:blipFill>
              <a:blip r:embed="rId7" cstate="screen"/>
              <a:stretch>
                <a:fillRect/>
              </a:stretch>
            </p:blipFill>
            <p:spPr>
              <a:xfrm flipH="1">
                <a:off x="77947" y="2106732"/>
                <a:ext cx="2058066" cy="1969968"/>
              </a:xfrm>
              <a:custGeom>
                <a:avLst/>
                <a:gdLst>
                  <a:gd name="connsiteX0" fmla="*/ 0 w 2765388"/>
                  <a:gd name="connsiteY0" fmla="*/ 0 h 2647012"/>
                  <a:gd name="connsiteX1" fmla="*/ 2765388 w 2765388"/>
                  <a:gd name="connsiteY1" fmla="*/ 0 h 2647012"/>
                  <a:gd name="connsiteX2" fmla="*/ 2765388 w 2765388"/>
                  <a:gd name="connsiteY2" fmla="*/ 2647012 h 2647012"/>
                  <a:gd name="connsiteX3" fmla="*/ 0 w 2765388"/>
                  <a:gd name="connsiteY3" fmla="*/ 2647012 h 2647012"/>
                </a:gdLst>
                <a:ahLst/>
                <a:cxnLst>
                  <a:cxn ang="0">
                    <a:pos x="connsiteX0" y="connsiteY0"/>
                  </a:cxn>
                  <a:cxn ang="0">
                    <a:pos x="connsiteX1" y="connsiteY1"/>
                  </a:cxn>
                  <a:cxn ang="0">
                    <a:pos x="connsiteX2" y="connsiteY2"/>
                  </a:cxn>
                  <a:cxn ang="0">
                    <a:pos x="connsiteX3" y="connsiteY3"/>
                  </a:cxn>
                </a:cxnLst>
                <a:rect l="l" t="t" r="r" b="b"/>
                <a:pathLst>
                  <a:path w="2765388" h="2647012">
                    <a:moveTo>
                      <a:pt x="0" y="0"/>
                    </a:moveTo>
                    <a:lnTo>
                      <a:pt x="2765388" y="0"/>
                    </a:lnTo>
                    <a:lnTo>
                      <a:pt x="2765388" y="2647012"/>
                    </a:lnTo>
                    <a:lnTo>
                      <a:pt x="0" y="2647012"/>
                    </a:lnTo>
                    <a:close/>
                  </a:path>
                </a:pathLst>
              </a:custGeom>
            </p:spPr>
          </p:pic>
          <p:pic>
            <p:nvPicPr>
              <p:cNvPr id="194" name="PPT世界-4-11"/>
              <p:cNvPicPr>
                <a:picLocks noChangeAspect="1"/>
              </p:cNvPicPr>
              <p:nvPr/>
            </p:nvPicPr>
            <p:blipFill>
              <a:blip r:embed="rId8" cstate="screen">
                <a:extLst>
                  <a:ext uri="{BEBA8EAE-BF5A-486C-A8C5-ECC9F3942E4B}">
                    <a14:imgProps xmlns:a14="http://schemas.microsoft.com/office/drawing/2010/main">
                      <a14:imgLayer r:embed="rId9">
                        <a14:imgEffect>
                          <a14:brightnessContrast bright="100000"/>
                        </a14:imgEffect>
                      </a14:imgLayer>
                    </a14:imgProps>
                  </a:ext>
                </a:extLst>
              </a:blip>
              <a:stretch>
                <a:fillRect/>
              </a:stretch>
            </p:blipFill>
            <p:spPr>
              <a:xfrm rot="18659826" flipH="1">
                <a:off x="4699483" y="2862663"/>
                <a:ext cx="1563978" cy="1046247"/>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pic>
            <p:nvPicPr>
              <p:cNvPr id="195" name="PPT世界-4-12"/>
              <p:cNvPicPr>
                <a:picLocks noChangeAspect="1"/>
              </p:cNvPicPr>
              <p:nvPr/>
            </p:nvPicPr>
            <p:blipFill>
              <a:blip r:embed="rId10" cstate="screen">
                <a:duotone>
                  <a:schemeClr val="accent4">
                    <a:shade val="45000"/>
                    <a:satMod val="135000"/>
                  </a:schemeClr>
                  <a:prstClr val="white"/>
                </a:duotone>
              </a:blip>
              <a:stretch>
                <a:fillRect/>
              </a:stretch>
            </p:blipFill>
            <p:spPr>
              <a:xfrm flipH="1">
                <a:off x="346141" y="3165115"/>
                <a:ext cx="3143046" cy="3429000"/>
              </a:xfrm>
              <a:custGeom>
                <a:avLst/>
                <a:gdLst>
                  <a:gd name="connsiteX0" fmla="*/ 0 w 3978402"/>
                  <a:gd name="connsiteY0" fmla="*/ 0 h 4340356"/>
                  <a:gd name="connsiteX1" fmla="*/ 3978402 w 3978402"/>
                  <a:gd name="connsiteY1" fmla="*/ 0 h 4340356"/>
                  <a:gd name="connsiteX2" fmla="*/ 3978402 w 3978402"/>
                  <a:gd name="connsiteY2" fmla="*/ 4340356 h 4340356"/>
                  <a:gd name="connsiteX3" fmla="*/ 0 w 3978402"/>
                  <a:gd name="connsiteY3" fmla="*/ 4340356 h 4340356"/>
                </a:gdLst>
                <a:ahLst/>
                <a:cxnLst>
                  <a:cxn ang="0">
                    <a:pos x="connsiteX0" y="connsiteY0"/>
                  </a:cxn>
                  <a:cxn ang="0">
                    <a:pos x="connsiteX1" y="connsiteY1"/>
                  </a:cxn>
                  <a:cxn ang="0">
                    <a:pos x="connsiteX2" y="connsiteY2"/>
                  </a:cxn>
                  <a:cxn ang="0">
                    <a:pos x="connsiteX3" y="connsiteY3"/>
                  </a:cxn>
                </a:cxnLst>
                <a:rect l="l" t="t" r="r" b="b"/>
                <a:pathLst>
                  <a:path w="3978402" h="4340356">
                    <a:moveTo>
                      <a:pt x="0" y="0"/>
                    </a:moveTo>
                    <a:lnTo>
                      <a:pt x="3978402" y="0"/>
                    </a:lnTo>
                    <a:lnTo>
                      <a:pt x="3978402" y="4340356"/>
                    </a:lnTo>
                    <a:lnTo>
                      <a:pt x="0" y="4340356"/>
                    </a:lnTo>
                    <a:close/>
                  </a:path>
                </a:pathLst>
              </a:custGeom>
            </p:spPr>
          </p:pic>
          <p:pic>
            <p:nvPicPr>
              <p:cNvPr id="196" name="PPT世界-4-13"/>
              <p:cNvPicPr>
                <a:picLocks noChangeAspect="1"/>
              </p:cNvPicPr>
              <p:nvPr/>
            </p:nvPicPr>
            <p:blipFill>
              <a:blip r:embed="rId11" cstate="screen"/>
              <a:stretch>
                <a:fillRect/>
              </a:stretch>
            </p:blipFill>
            <p:spPr>
              <a:xfrm flipH="1">
                <a:off x="224406" y="4411980"/>
                <a:ext cx="1172997" cy="665755"/>
              </a:xfrm>
              <a:custGeom>
                <a:avLst/>
                <a:gdLst>
                  <a:gd name="connsiteX0" fmla="*/ 0 w 1172997"/>
                  <a:gd name="connsiteY0" fmla="*/ 0 h 665755"/>
                  <a:gd name="connsiteX1" fmla="*/ 1172997 w 1172997"/>
                  <a:gd name="connsiteY1" fmla="*/ 0 h 665755"/>
                  <a:gd name="connsiteX2" fmla="*/ 1172997 w 1172997"/>
                  <a:gd name="connsiteY2" fmla="*/ 665755 h 665755"/>
                  <a:gd name="connsiteX3" fmla="*/ 0 w 1172997"/>
                  <a:gd name="connsiteY3" fmla="*/ 665755 h 665755"/>
                </a:gdLst>
                <a:ahLst/>
                <a:cxnLst>
                  <a:cxn ang="0">
                    <a:pos x="connsiteX0" y="connsiteY0"/>
                  </a:cxn>
                  <a:cxn ang="0">
                    <a:pos x="connsiteX1" y="connsiteY1"/>
                  </a:cxn>
                  <a:cxn ang="0">
                    <a:pos x="connsiteX2" y="connsiteY2"/>
                  </a:cxn>
                  <a:cxn ang="0">
                    <a:pos x="connsiteX3" y="connsiteY3"/>
                  </a:cxn>
                </a:cxnLst>
                <a:rect l="l" t="t" r="r" b="b"/>
                <a:pathLst>
                  <a:path w="1172997" h="665755">
                    <a:moveTo>
                      <a:pt x="0" y="0"/>
                    </a:moveTo>
                    <a:lnTo>
                      <a:pt x="1172997" y="0"/>
                    </a:lnTo>
                    <a:lnTo>
                      <a:pt x="1172997" y="665755"/>
                    </a:lnTo>
                    <a:lnTo>
                      <a:pt x="0" y="665755"/>
                    </a:lnTo>
                    <a:close/>
                  </a:path>
                </a:pathLst>
              </a:custGeom>
            </p:spPr>
          </p:pic>
          <p:pic>
            <p:nvPicPr>
              <p:cNvPr id="197" name="PPT世界-4-14"/>
              <p:cNvPicPr>
                <a:picLocks noChangeAspect="1"/>
              </p:cNvPicPr>
              <p:nvPr/>
            </p:nvPicPr>
            <p:blipFill>
              <a:blip r:embed="rId12" cstate="screen">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a:ext>
                </a:extLst>
              </a:blip>
              <a:stretch>
                <a:fillRect/>
              </a:stretch>
            </p:blipFill>
            <p:spPr>
              <a:xfrm rot="20938397" flipH="1">
                <a:off x="1344309" y="3703715"/>
                <a:ext cx="901009" cy="602744"/>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grpSp>
      </p:grpSp>
      <p:grpSp>
        <p:nvGrpSpPr>
          <p:cNvPr id="2" name="PPT世界-5"/>
          <p:cNvGrpSpPr/>
          <p:nvPr/>
        </p:nvGrpSpPr>
        <p:grpSpPr>
          <a:xfrm>
            <a:off x="4392612" y="2156212"/>
            <a:ext cx="3406775" cy="3998522"/>
            <a:chOff x="4392612" y="2156212"/>
            <a:chExt cx="3406775" cy="3998522"/>
          </a:xfrm>
        </p:grpSpPr>
        <p:sp>
          <p:nvSpPr>
            <p:cNvPr id="155" name="PPT世界-5-1"/>
            <p:cNvSpPr/>
            <p:nvPr/>
          </p:nvSpPr>
          <p:spPr>
            <a:xfrm>
              <a:off x="4392612" y="2156212"/>
              <a:ext cx="3406775" cy="3998522"/>
            </a:xfrm>
            <a:prstGeom prst="roundRect">
              <a:avLst>
                <a:gd name="adj" fmla="val 2185"/>
              </a:avLst>
            </a:prstGeom>
            <a:solidFill>
              <a:schemeClr val="bg1"/>
            </a:solidFill>
            <a:ln>
              <a:solidFill>
                <a:schemeClr val="accent3">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mn-lt"/>
              </a:endParaRPr>
            </a:p>
          </p:txBody>
        </p:sp>
        <p:sp>
          <p:nvSpPr>
            <p:cNvPr id="156" name="PPT世界-5-2"/>
            <p:cNvSpPr txBox="1"/>
            <p:nvPr/>
          </p:nvSpPr>
          <p:spPr>
            <a:xfrm>
              <a:off x="4713334" y="3504534"/>
              <a:ext cx="1904953" cy="400110"/>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prstClr val="white">
                      <a:lumMod val="75000"/>
                    </a:prstClr>
                  </a:solidFill>
                  <a:effectLst/>
                  <a:uLnTx/>
                  <a:uFillTx/>
                  <a:latin typeface="思源黑体 CN Bold" panose="020B0800000000000000" pitchFamily="34" charset="-122"/>
                  <a:ea typeface="思源黑体 CN Light" panose="020B0300000000000000" pitchFamily="34" charset="-122"/>
                  <a:cs typeface="+mn-ea"/>
                  <a:sym typeface="+mn-lt"/>
                </a:rPr>
                <a:t>TITLE TEXT</a:t>
              </a:r>
              <a:endParaRPr kumimoji="0" lang="zh-CN" altLang="en-US" sz="2000" b="0" i="0" u="none" strike="noStrike" kern="1200" cap="none" spc="0" normalizeH="0" baseline="0" noProof="0" dirty="0">
                <a:ln>
                  <a:noFill/>
                </a:ln>
                <a:solidFill>
                  <a:prstClr val="white">
                    <a:lumMod val="75000"/>
                  </a:prstClr>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157" name="PPT世界-5-3"/>
            <p:cNvSpPr txBox="1"/>
            <p:nvPr/>
          </p:nvSpPr>
          <p:spPr>
            <a:xfrm>
              <a:off x="4713334" y="3969461"/>
              <a:ext cx="2765329" cy="523220"/>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mn-ea"/>
                  <a:sym typeface="+mn-lt"/>
                </a:rPr>
                <a:t>标题文字添加</a:t>
              </a:r>
            </a:p>
          </p:txBody>
        </p:sp>
        <p:sp>
          <p:nvSpPr>
            <p:cNvPr id="158" name="PPT世界-5-4"/>
            <p:cNvSpPr txBox="1"/>
            <p:nvPr/>
          </p:nvSpPr>
          <p:spPr>
            <a:xfrm>
              <a:off x="4713334" y="4804130"/>
              <a:ext cx="2765329" cy="1028167"/>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mn-ea"/>
                <a:sym typeface="+mn-lt"/>
              </a:endParaRPr>
            </a:p>
          </p:txBody>
        </p:sp>
        <p:cxnSp>
          <p:nvCxnSpPr>
            <p:cNvPr id="159" name="PPT世界-5-5"/>
            <p:cNvCxnSpPr/>
            <p:nvPr/>
          </p:nvCxnSpPr>
          <p:spPr>
            <a:xfrm>
              <a:off x="4822775" y="4649954"/>
              <a:ext cx="245745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60" name="PPT世界-5-6"/>
            <p:cNvSpPr txBox="1"/>
            <p:nvPr/>
          </p:nvSpPr>
          <p:spPr>
            <a:xfrm>
              <a:off x="6589746" y="2355828"/>
              <a:ext cx="1200802" cy="790999"/>
            </a:xfrm>
            <a:prstGeom prst="rect">
              <a:avLst/>
            </a:prstGeom>
            <a:noFill/>
            <a:ln>
              <a:noFill/>
            </a:ln>
            <a:effectLst/>
          </p:spPr>
          <p:txBody>
            <a:bodyPr wrap="square" lIns="0" tIns="0" rIns="0" bIns="0" anchor="ctr" anchorCtr="0">
              <a:noAutofit/>
            </a:bodyPr>
            <a:lstStyle/>
            <a:p>
              <a:pPr marL="0" marR="0" lvl="0" indent="0" algn="ctr" defTabSz="913765" rtl="0" eaLnBrk="1" fontAlgn="auto" latinLnBrk="0" hangingPunct="1">
                <a:lnSpc>
                  <a:spcPct val="100000"/>
                </a:lnSpc>
                <a:spcBef>
                  <a:spcPts val="0"/>
                </a:spcBef>
                <a:spcAft>
                  <a:spcPts val="0"/>
                </a:spcAft>
                <a:buClrTx/>
                <a:buSzPct val="25000"/>
                <a:buFontTx/>
                <a:buNone/>
                <a:defRPr/>
              </a:pPr>
              <a:r>
                <a:rPr kumimoji="0" lang="en-US" altLang="zh-CN" sz="6600" b="0" i="0" u="none" strike="noStrike" kern="1200" cap="none" spc="0" normalizeH="0" baseline="0" noProof="0" dirty="0">
                  <a:ln w="6350">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sz="6600" b="0" i="0" u="none" strike="noStrike" kern="1200" cap="none" spc="0" normalizeH="0" baseline="0" noProof="0" dirty="0">
                <a:ln w="6350">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198" name="组合 197"/>
            <p:cNvGrpSpPr/>
            <p:nvPr/>
          </p:nvGrpSpPr>
          <p:grpSpPr>
            <a:xfrm>
              <a:off x="4759054" y="2159862"/>
              <a:ext cx="1087172" cy="1028167"/>
              <a:chOff x="77947" y="-31784"/>
              <a:chExt cx="7285181" cy="6889784"/>
            </a:xfrm>
          </p:grpSpPr>
          <p:pic>
            <p:nvPicPr>
              <p:cNvPr id="199" name="PPT世界-5-7"/>
              <p:cNvPicPr>
                <a:picLocks noChangeAspect="1"/>
              </p:cNvPicPr>
              <p:nvPr/>
            </p:nvPicPr>
            <p:blipFill>
              <a:blip r:embed="rId4" cstate="screen">
                <a:duotone>
                  <a:schemeClr val="accent6">
                    <a:shade val="45000"/>
                    <a:satMod val="135000"/>
                  </a:schemeClr>
                  <a:prstClr val="white"/>
                </a:duotone>
              </a:blip>
              <a:stretch>
                <a:fillRect/>
              </a:stretch>
            </p:blipFill>
            <p:spPr>
              <a:xfrm rot="11403101" flipV="1">
                <a:off x="2798299" y="-31784"/>
                <a:ext cx="2914134" cy="3306865"/>
              </a:xfrm>
              <a:custGeom>
                <a:avLst/>
                <a:gdLst>
                  <a:gd name="connsiteX0" fmla="*/ 0 w 2914134"/>
                  <a:gd name="connsiteY0" fmla="*/ 0 h 3306865"/>
                  <a:gd name="connsiteX1" fmla="*/ 2914134 w 2914134"/>
                  <a:gd name="connsiteY1" fmla="*/ 0 h 3306865"/>
                  <a:gd name="connsiteX2" fmla="*/ 2914134 w 2914134"/>
                  <a:gd name="connsiteY2" fmla="*/ 3306865 h 3306865"/>
                  <a:gd name="connsiteX3" fmla="*/ 0 w 2914134"/>
                  <a:gd name="connsiteY3" fmla="*/ 3306865 h 3306865"/>
                </a:gdLst>
                <a:ahLst/>
                <a:cxnLst>
                  <a:cxn ang="0">
                    <a:pos x="connsiteX0" y="connsiteY0"/>
                  </a:cxn>
                  <a:cxn ang="0">
                    <a:pos x="connsiteX1" y="connsiteY1"/>
                  </a:cxn>
                  <a:cxn ang="0">
                    <a:pos x="connsiteX2" y="connsiteY2"/>
                  </a:cxn>
                  <a:cxn ang="0">
                    <a:pos x="connsiteX3" y="connsiteY3"/>
                  </a:cxn>
                </a:cxnLst>
                <a:rect l="l" t="t" r="r" b="b"/>
                <a:pathLst>
                  <a:path w="2914134" h="3306865">
                    <a:moveTo>
                      <a:pt x="0" y="0"/>
                    </a:moveTo>
                    <a:lnTo>
                      <a:pt x="2914134" y="0"/>
                    </a:lnTo>
                    <a:lnTo>
                      <a:pt x="2914134" y="3306865"/>
                    </a:lnTo>
                    <a:lnTo>
                      <a:pt x="0" y="3306865"/>
                    </a:lnTo>
                    <a:close/>
                  </a:path>
                </a:pathLst>
              </a:custGeom>
            </p:spPr>
          </p:pic>
          <p:pic>
            <p:nvPicPr>
              <p:cNvPr id="200" name="PPT世界-5-8"/>
              <p:cNvPicPr>
                <a:picLocks noChangeAspect="1"/>
              </p:cNvPicPr>
              <p:nvPr/>
            </p:nvPicPr>
            <p:blipFill>
              <a:blip r:embed="rId5" cstate="screen">
                <a:duotone>
                  <a:prstClr val="black"/>
                  <a:schemeClr val="accent2">
                    <a:tint val="45000"/>
                    <a:satMod val="400000"/>
                  </a:schemeClr>
                </a:duotone>
              </a:blip>
              <a:stretch>
                <a:fillRect/>
              </a:stretch>
            </p:blipFill>
            <p:spPr>
              <a:xfrm flipH="1">
                <a:off x="3899830" y="1671053"/>
                <a:ext cx="3463298" cy="2770639"/>
              </a:xfrm>
              <a:custGeom>
                <a:avLst/>
                <a:gdLst>
                  <a:gd name="connsiteX0" fmla="*/ 0 w 3891508"/>
                  <a:gd name="connsiteY0" fmla="*/ 0 h 3113207"/>
                  <a:gd name="connsiteX1" fmla="*/ 3891508 w 3891508"/>
                  <a:gd name="connsiteY1" fmla="*/ 0 h 3113207"/>
                  <a:gd name="connsiteX2" fmla="*/ 3891508 w 3891508"/>
                  <a:gd name="connsiteY2" fmla="*/ 3113207 h 3113207"/>
                  <a:gd name="connsiteX3" fmla="*/ 0 w 3891508"/>
                  <a:gd name="connsiteY3" fmla="*/ 3113207 h 3113207"/>
                </a:gdLst>
                <a:ahLst/>
                <a:cxnLst>
                  <a:cxn ang="0">
                    <a:pos x="connsiteX0" y="connsiteY0"/>
                  </a:cxn>
                  <a:cxn ang="0">
                    <a:pos x="connsiteX1" y="connsiteY1"/>
                  </a:cxn>
                  <a:cxn ang="0">
                    <a:pos x="connsiteX2" y="connsiteY2"/>
                  </a:cxn>
                  <a:cxn ang="0">
                    <a:pos x="connsiteX3" y="connsiteY3"/>
                  </a:cxn>
                </a:cxnLst>
                <a:rect l="l" t="t" r="r" b="b"/>
                <a:pathLst>
                  <a:path w="3891508" h="3113207">
                    <a:moveTo>
                      <a:pt x="0" y="0"/>
                    </a:moveTo>
                    <a:lnTo>
                      <a:pt x="3891508" y="0"/>
                    </a:lnTo>
                    <a:lnTo>
                      <a:pt x="3891508" y="3113207"/>
                    </a:lnTo>
                    <a:lnTo>
                      <a:pt x="0" y="3113207"/>
                    </a:lnTo>
                    <a:close/>
                  </a:path>
                </a:pathLst>
              </a:custGeom>
            </p:spPr>
          </p:pic>
          <p:pic>
            <p:nvPicPr>
              <p:cNvPr id="201" name="PPT世界-5-9" descr="花瓶里插满了鲜花&#10;&#10;中度可信度描述已自动生成"/>
              <p:cNvPicPr>
                <a:picLocks noChangeAspect="1"/>
              </p:cNvPicPr>
              <p:nvPr/>
            </p:nvPicPr>
            <p:blipFill>
              <a:blip r:embed="rId6" cstate="screen"/>
              <a:srcRect/>
              <a:stretch>
                <a:fillRect/>
              </a:stretch>
            </p:blipFill>
            <p:spPr>
              <a:xfrm flipH="1">
                <a:off x="241569" y="0"/>
                <a:ext cx="6831486" cy="6858000"/>
              </a:xfrm>
              <a:custGeom>
                <a:avLst/>
                <a:gdLst>
                  <a:gd name="connsiteX0" fmla="*/ 6831486 w 6831486"/>
                  <a:gd name="connsiteY0" fmla="*/ 0 h 6858000"/>
                  <a:gd name="connsiteX1" fmla="*/ 0 w 6831486"/>
                  <a:gd name="connsiteY1" fmla="*/ 0 h 6858000"/>
                  <a:gd name="connsiteX2" fmla="*/ 0 w 6831486"/>
                  <a:gd name="connsiteY2" fmla="*/ 6858000 h 6858000"/>
                  <a:gd name="connsiteX3" fmla="*/ 6831486 w 683148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31486" h="6858000">
                    <a:moveTo>
                      <a:pt x="6831486" y="0"/>
                    </a:moveTo>
                    <a:lnTo>
                      <a:pt x="0" y="0"/>
                    </a:lnTo>
                    <a:lnTo>
                      <a:pt x="0" y="6858000"/>
                    </a:lnTo>
                    <a:lnTo>
                      <a:pt x="6831486" y="6858000"/>
                    </a:lnTo>
                    <a:close/>
                  </a:path>
                </a:pathLst>
              </a:custGeom>
            </p:spPr>
          </p:pic>
          <p:pic>
            <p:nvPicPr>
              <p:cNvPr id="202" name="PPT世界-5-10"/>
              <p:cNvPicPr>
                <a:picLocks noChangeAspect="1"/>
              </p:cNvPicPr>
              <p:nvPr/>
            </p:nvPicPr>
            <p:blipFill>
              <a:blip r:embed="rId7" cstate="screen"/>
              <a:stretch>
                <a:fillRect/>
              </a:stretch>
            </p:blipFill>
            <p:spPr>
              <a:xfrm flipH="1">
                <a:off x="77947" y="2106732"/>
                <a:ext cx="2058066" cy="1969968"/>
              </a:xfrm>
              <a:custGeom>
                <a:avLst/>
                <a:gdLst>
                  <a:gd name="connsiteX0" fmla="*/ 0 w 2765388"/>
                  <a:gd name="connsiteY0" fmla="*/ 0 h 2647012"/>
                  <a:gd name="connsiteX1" fmla="*/ 2765388 w 2765388"/>
                  <a:gd name="connsiteY1" fmla="*/ 0 h 2647012"/>
                  <a:gd name="connsiteX2" fmla="*/ 2765388 w 2765388"/>
                  <a:gd name="connsiteY2" fmla="*/ 2647012 h 2647012"/>
                  <a:gd name="connsiteX3" fmla="*/ 0 w 2765388"/>
                  <a:gd name="connsiteY3" fmla="*/ 2647012 h 2647012"/>
                </a:gdLst>
                <a:ahLst/>
                <a:cxnLst>
                  <a:cxn ang="0">
                    <a:pos x="connsiteX0" y="connsiteY0"/>
                  </a:cxn>
                  <a:cxn ang="0">
                    <a:pos x="connsiteX1" y="connsiteY1"/>
                  </a:cxn>
                  <a:cxn ang="0">
                    <a:pos x="connsiteX2" y="connsiteY2"/>
                  </a:cxn>
                  <a:cxn ang="0">
                    <a:pos x="connsiteX3" y="connsiteY3"/>
                  </a:cxn>
                </a:cxnLst>
                <a:rect l="l" t="t" r="r" b="b"/>
                <a:pathLst>
                  <a:path w="2765388" h="2647012">
                    <a:moveTo>
                      <a:pt x="0" y="0"/>
                    </a:moveTo>
                    <a:lnTo>
                      <a:pt x="2765388" y="0"/>
                    </a:lnTo>
                    <a:lnTo>
                      <a:pt x="2765388" y="2647012"/>
                    </a:lnTo>
                    <a:lnTo>
                      <a:pt x="0" y="2647012"/>
                    </a:lnTo>
                    <a:close/>
                  </a:path>
                </a:pathLst>
              </a:custGeom>
            </p:spPr>
          </p:pic>
          <p:pic>
            <p:nvPicPr>
              <p:cNvPr id="203" name="PPT世界-5-11"/>
              <p:cNvPicPr>
                <a:picLocks noChangeAspect="1"/>
              </p:cNvPicPr>
              <p:nvPr/>
            </p:nvPicPr>
            <p:blipFill>
              <a:blip r:embed="rId8" cstate="screen">
                <a:extLst>
                  <a:ext uri="{BEBA8EAE-BF5A-486C-A8C5-ECC9F3942E4B}">
                    <a14:imgProps xmlns:a14="http://schemas.microsoft.com/office/drawing/2010/main">
                      <a14:imgLayer r:embed="rId9">
                        <a14:imgEffect>
                          <a14:brightnessContrast bright="100000"/>
                        </a14:imgEffect>
                      </a14:imgLayer>
                    </a14:imgProps>
                  </a:ext>
                </a:extLst>
              </a:blip>
              <a:stretch>
                <a:fillRect/>
              </a:stretch>
            </p:blipFill>
            <p:spPr>
              <a:xfrm rot="18659826" flipH="1">
                <a:off x="4699483" y="2862663"/>
                <a:ext cx="1563978" cy="1046247"/>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pic>
            <p:nvPicPr>
              <p:cNvPr id="204" name="PPT世界-5-12"/>
              <p:cNvPicPr>
                <a:picLocks noChangeAspect="1"/>
              </p:cNvPicPr>
              <p:nvPr/>
            </p:nvPicPr>
            <p:blipFill>
              <a:blip r:embed="rId10" cstate="screen">
                <a:duotone>
                  <a:schemeClr val="accent4">
                    <a:shade val="45000"/>
                    <a:satMod val="135000"/>
                  </a:schemeClr>
                  <a:prstClr val="white"/>
                </a:duotone>
              </a:blip>
              <a:stretch>
                <a:fillRect/>
              </a:stretch>
            </p:blipFill>
            <p:spPr>
              <a:xfrm flipH="1">
                <a:off x="346141" y="3165115"/>
                <a:ext cx="3143046" cy="3429000"/>
              </a:xfrm>
              <a:custGeom>
                <a:avLst/>
                <a:gdLst>
                  <a:gd name="connsiteX0" fmla="*/ 0 w 3978402"/>
                  <a:gd name="connsiteY0" fmla="*/ 0 h 4340356"/>
                  <a:gd name="connsiteX1" fmla="*/ 3978402 w 3978402"/>
                  <a:gd name="connsiteY1" fmla="*/ 0 h 4340356"/>
                  <a:gd name="connsiteX2" fmla="*/ 3978402 w 3978402"/>
                  <a:gd name="connsiteY2" fmla="*/ 4340356 h 4340356"/>
                  <a:gd name="connsiteX3" fmla="*/ 0 w 3978402"/>
                  <a:gd name="connsiteY3" fmla="*/ 4340356 h 4340356"/>
                </a:gdLst>
                <a:ahLst/>
                <a:cxnLst>
                  <a:cxn ang="0">
                    <a:pos x="connsiteX0" y="connsiteY0"/>
                  </a:cxn>
                  <a:cxn ang="0">
                    <a:pos x="connsiteX1" y="connsiteY1"/>
                  </a:cxn>
                  <a:cxn ang="0">
                    <a:pos x="connsiteX2" y="connsiteY2"/>
                  </a:cxn>
                  <a:cxn ang="0">
                    <a:pos x="connsiteX3" y="connsiteY3"/>
                  </a:cxn>
                </a:cxnLst>
                <a:rect l="l" t="t" r="r" b="b"/>
                <a:pathLst>
                  <a:path w="3978402" h="4340356">
                    <a:moveTo>
                      <a:pt x="0" y="0"/>
                    </a:moveTo>
                    <a:lnTo>
                      <a:pt x="3978402" y="0"/>
                    </a:lnTo>
                    <a:lnTo>
                      <a:pt x="3978402" y="4340356"/>
                    </a:lnTo>
                    <a:lnTo>
                      <a:pt x="0" y="4340356"/>
                    </a:lnTo>
                    <a:close/>
                  </a:path>
                </a:pathLst>
              </a:custGeom>
            </p:spPr>
          </p:pic>
          <p:pic>
            <p:nvPicPr>
              <p:cNvPr id="205" name="PPT世界-5-13"/>
              <p:cNvPicPr>
                <a:picLocks noChangeAspect="1"/>
              </p:cNvPicPr>
              <p:nvPr/>
            </p:nvPicPr>
            <p:blipFill>
              <a:blip r:embed="rId11" cstate="screen"/>
              <a:stretch>
                <a:fillRect/>
              </a:stretch>
            </p:blipFill>
            <p:spPr>
              <a:xfrm flipH="1">
                <a:off x="224406" y="4411980"/>
                <a:ext cx="1172997" cy="665755"/>
              </a:xfrm>
              <a:custGeom>
                <a:avLst/>
                <a:gdLst>
                  <a:gd name="connsiteX0" fmla="*/ 0 w 1172997"/>
                  <a:gd name="connsiteY0" fmla="*/ 0 h 665755"/>
                  <a:gd name="connsiteX1" fmla="*/ 1172997 w 1172997"/>
                  <a:gd name="connsiteY1" fmla="*/ 0 h 665755"/>
                  <a:gd name="connsiteX2" fmla="*/ 1172997 w 1172997"/>
                  <a:gd name="connsiteY2" fmla="*/ 665755 h 665755"/>
                  <a:gd name="connsiteX3" fmla="*/ 0 w 1172997"/>
                  <a:gd name="connsiteY3" fmla="*/ 665755 h 665755"/>
                </a:gdLst>
                <a:ahLst/>
                <a:cxnLst>
                  <a:cxn ang="0">
                    <a:pos x="connsiteX0" y="connsiteY0"/>
                  </a:cxn>
                  <a:cxn ang="0">
                    <a:pos x="connsiteX1" y="connsiteY1"/>
                  </a:cxn>
                  <a:cxn ang="0">
                    <a:pos x="connsiteX2" y="connsiteY2"/>
                  </a:cxn>
                  <a:cxn ang="0">
                    <a:pos x="connsiteX3" y="connsiteY3"/>
                  </a:cxn>
                </a:cxnLst>
                <a:rect l="l" t="t" r="r" b="b"/>
                <a:pathLst>
                  <a:path w="1172997" h="665755">
                    <a:moveTo>
                      <a:pt x="0" y="0"/>
                    </a:moveTo>
                    <a:lnTo>
                      <a:pt x="1172997" y="0"/>
                    </a:lnTo>
                    <a:lnTo>
                      <a:pt x="1172997" y="665755"/>
                    </a:lnTo>
                    <a:lnTo>
                      <a:pt x="0" y="665755"/>
                    </a:lnTo>
                    <a:close/>
                  </a:path>
                </a:pathLst>
              </a:custGeom>
            </p:spPr>
          </p:pic>
          <p:pic>
            <p:nvPicPr>
              <p:cNvPr id="206" name="PPT世界-5-14"/>
              <p:cNvPicPr>
                <a:picLocks noChangeAspect="1"/>
              </p:cNvPicPr>
              <p:nvPr/>
            </p:nvPicPr>
            <p:blipFill>
              <a:blip r:embed="rId12" cstate="screen">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a:ext>
                </a:extLst>
              </a:blip>
              <a:stretch>
                <a:fillRect/>
              </a:stretch>
            </p:blipFill>
            <p:spPr>
              <a:xfrm rot="20938397" flipH="1">
                <a:off x="1344309" y="3703715"/>
                <a:ext cx="901009" cy="602744"/>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grpSp>
      </p:grpSp>
      <p:cxnSp>
        <p:nvCxnSpPr>
          <p:cNvPr id="207" name="PPT世界-6"/>
          <p:cNvCxnSpPr/>
          <p:nvPr/>
        </p:nvCxnSpPr>
        <p:spPr>
          <a:xfrm>
            <a:off x="6388100" y="573154"/>
            <a:ext cx="5803900" cy="0"/>
          </a:xfrm>
          <a:prstGeom prst="line">
            <a:avLst/>
          </a:prstGeom>
          <a:ln w="3175" cap="rnd">
            <a:solidFill>
              <a:schemeClr val="tx1">
                <a:lumMod val="75000"/>
                <a:lumOff val="25000"/>
                <a:alpha val="40000"/>
              </a:schemeClr>
            </a:solidFill>
          </a:ln>
        </p:spPr>
        <p:style>
          <a:lnRef idx="1">
            <a:schemeClr val="accent1"/>
          </a:lnRef>
          <a:fillRef idx="0">
            <a:schemeClr val="accent1"/>
          </a:fillRef>
          <a:effectRef idx="0">
            <a:schemeClr val="accent1"/>
          </a:effectRef>
          <a:fontRef idx="minor">
            <a:schemeClr val="tx1"/>
          </a:fontRef>
        </p:style>
      </p:cxnSp>
      <p:pic>
        <p:nvPicPr>
          <p:cNvPr id="208" name="PPT世界-7"/>
          <p:cNvPicPr>
            <a:picLocks noChangeAspect="1"/>
          </p:cNvPicPr>
          <p:nvPr/>
        </p:nvPicPr>
        <p:blipFill>
          <a:blip r:embed="rId14" cstate="screen">
            <a:duotone>
              <a:schemeClr val="accent3">
                <a:shade val="45000"/>
                <a:satMod val="135000"/>
              </a:schemeClr>
              <a:prstClr val="white"/>
            </a:duotone>
          </a:blip>
          <a:stretch>
            <a:fillRect/>
          </a:stretch>
        </p:blipFill>
        <p:spPr>
          <a:xfrm rot="2353289">
            <a:off x="276171" y="194772"/>
            <a:ext cx="763200" cy="782165"/>
          </a:xfrm>
          <a:prstGeom prst="rect">
            <a:avLst/>
          </a:prstGeom>
        </p:spPr>
      </p:pic>
      <p:sp>
        <p:nvSpPr>
          <p:cNvPr id="209" name="PPT世界-8"/>
          <p:cNvSpPr txBox="1"/>
          <p:nvPr>
            <p:custDataLst>
              <p:tags r:id="rId1"/>
            </p:custDataLst>
          </p:nvPr>
        </p:nvSpPr>
        <p:spPr>
          <a:xfrm>
            <a:off x="342864" y="400040"/>
            <a:ext cx="561639" cy="400110"/>
          </a:xfrm>
          <a:prstGeom prst="rect">
            <a:avLst/>
          </a:prstGeom>
          <a:noFill/>
        </p:spPr>
        <p:txBody>
          <a:bodyPr wrap="square" rtlCol="0">
            <a:noAutofit/>
          </a:bodyPr>
          <a:lstStyle/>
          <a:p>
            <a:pPr lvl="0"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10" name="PPT世界-9"/>
          <p:cNvSpPr txBox="1"/>
          <p:nvPr>
            <p:custDataLst>
              <p:tags r:id="rId2"/>
            </p:custDataLst>
          </p:nvPr>
        </p:nvSpPr>
        <p:spPr>
          <a:xfrm>
            <a:off x="1031181" y="338485"/>
            <a:ext cx="2012153" cy="523220"/>
          </a:xfrm>
          <a:prstGeom prst="rect">
            <a:avLst/>
          </a:prstGeom>
          <a:noFill/>
        </p:spPr>
        <p:txBody>
          <a:bodyPr wrap="square" rtlCol="0">
            <a:noAutofit/>
          </a:bodyPr>
          <a:lstStyle/>
          <a:p>
            <a:pPr lvl="0"/>
            <a:r>
              <a:rPr lang="zh-CN" altLang="en-US" sz="2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中外美史</a:t>
            </a:r>
          </a:p>
        </p:txBody>
      </p:sp>
      <p:grpSp>
        <p:nvGrpSpPr>
          <p:cNvPr id="211" name="PPT世界-10"/>
          <p:cNvGrpSpPr/>
          <p:nvPr/>
        </p:nvGrpSpPr>
        <p:grpSpPr>
          <a:xfrm>
            <a:off x="2874579" y="462706"/>
            <a:ext cx="3234120" cy="274777"/>
            <a:chOff x="465676" y="1744611"/>
            <a:chExt cx="3234120" cy="274777"/>
          </a:xfrm>
        </p:grpSpPr>
        <p:pic>
          <p:nvPicPr>
            <p:cNvPr id="212" name="PPT世界-10-1" descr="水中的倒影&#10;&#10;描述已自动生成"/>
            <p:cNvPicPr>
              <a:picLocks noChangeAspect="1"/>
            </p:cNvPicPr>
            <p:nvPr/>
          </p:nvPicPr>
          <p:blipFill>
            <a:blip r:embed="rId15" cstate="screen"/>
            <a:stretch>
              <a:fillRect/>
            </a:stretch>
          </p:blipFill>
          <p:spPr>
            <a:xfrm>
              <a:off x="465676" y="1744611"/>
              <a:ext cx="3234120" cy="257285"/>
            </a:xfrm>
            <a:prstGeom prst="rect">
              <a:avLst/>
            </a:prstGeom>
          </p:spPr>
        </p:pic>
        <p:sp>
          <p:nvSpPr>
            <p:cNvPr id="213" name="PPT世界-10-2"/>
            <p:cNvSpPr/>
            <p:nvPr/>
          </p:nvSpPr>
          <p:spPr>
            <a:xfrm>
              <a:off x="667579" y="1788557"/>
              <a:ext cx="2422695" cy="230831"/>
            </a:xfrm>
            <a:prstGeom prst="rect">
              <a:avLst/>
            </a:prstGeom>
          </p:spPr>
          <p:txBody>
            <a:bodyPr wrap="square">
              <a:noAutofit/>
            </a:bodyPr>
            <a:lstStyle/>
            <a:p>
              <a:pPr algn="dist"/>
              <a:r>
                <a:rPr lang="en-US" altLang="zh-CN" sz="9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ART HISTORY</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500"/>
                                        <p:tgtEl>
                                          <p:spTgt spid="99"/>
                                        </p:tgtEl>
                                      </p:cBhvr>
                                    </p:animEffect>
                                    <p:anim calcmode="lin" valueType="num">
                                      <p:cBhvr>
                                        <p:cTn id="8" dur="500" fill="hold"/>
                                        <p:tgtEl>
                                          <p:spTgt spid="99"/>
                                        </p:tgtEl>
                                        <p:attrNameLst>
                                          <p:attrName>ppt_x</p:attrName>
                                        </p:attrNameLst>
                                      </p:cBhvr>
                                      <p:tavLst>
                                        <p:tav tm="0">
                                          <p:val>
                                            <p:strVal val="#ppt_x"/>
                                          </p:val>
                                        </p:tav>
                                        <p:tav tm="100000">
                                          <p:val>
                                            <p:strVal val="#ppt_x"/>
                                          </p:val>
                                        </p:tav>
                                      </p:tavLst>
                                    </p:anim>
                                    <p:anim calcmode="lin" valueType="num">
                                      <p:cBhvr>
                                        <p:cTn id="9" dur="500" fill="hold"/>
                                        <p:tgtEl>
                                          <p:spTgt spid="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5" name="PPT世界-2"/>
          <p:cNvGrpSpPr/>
          <p:nvPr/>
        </p:nvGrpSpPr>
        <p:grpSpPr>
          <a:xfrm flipH="1">
            <a:off x="904503" y="1993970"/>
            <a:ext cx="210187" cy="4864030"/>
            <a:chOff x="11386785" y="2521781"/>
            <a:chExt cx="210187" cy="4864030"/>
          </a:xfrm>
        </p:grpSpPr>
        <p:cxnSp>
          <p:nvCxnSpPr>
            <p:cNvPr id="26" name="PPT世界-2-1"/>
            <p:cNvCxnSpPr>
              <a:stCxn id="27" idx="0"/>
            </p:cNvCxnSpPr>
            <p:nvPr/>
          </p:nvCxnSpPr>
          <p:spPr>
            <a:xfrm flipH="1">
              <a:off x="11491878" y="2521781"/>
              <a:ext cx="0" cy="4864030"/>
            </a:xfrm>
            <a:prstGeom prst="line">
              <a:avLst/>
            </a:prstGeom>
            <a:ln w="158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7" name="PPT世界-2-2"/>
            <p:cNvSpPr/>
            <p:nvPr/>
          </p:nvSpPr>
          <p:spPr>
            <a:xfrm flipH="1">
              <a:off x="11386785" y="2521781"/>
              <a:ext cx="210187" cy="2101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8" name="PPT世界-2-3"/>
            <p:cNvSpPr/>
            <p:nvPr/>
          </p:nvSpPr>
          <p:spPr>
            <a:xfrm flipH="1">
              <a:off x="11386785" y="4037315"/>
              <a:ext cx="210187" cy="2101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9" name="PPT世界-2-4"/>
            <p:cNvSpPr/>
            <p:nvPr/>
          </p:nvSpPr>
          <p:spPr>
            <a:xfrm flipH="1">
              <a:off x="11386785" y="5552848"/>
              <a:ext cx="210187" cy="2101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6" name="PPT世界-3"/>
          <p:cNvGrpSpPr/>
          <p:nvPr/>
        </p:nvGrpSpPr>
        <p:grpSpPr>
          <a:xfrm>
            <a:off x="1339503" y="1824296"/>
            <a:ext cx="8259443" cy="1307786"/>
            <a:chOff x="1339503" y="1824296"/>
            <a:chExt cx="8259443" cy="1307786"/>
          </a:xfrm>
        </p:grpSpPr>
        <p:sp>
          <p:nvSpPr>
            <p:cNvPr id="31" name="PPT世界-3-1"/>
            <p:cNvSpPr/>
            <p:nvPr/>
          </p:nvSpPr>
          <p:spPr>
            <a:xfrm rot="5400000">
              <a:off x="4916883" y="-1549981"/>
              <a:ext cx="1214262" cy="8149864"/>
            </a:xfrm>
            <a:prstGeom prst="round2SameRect">
              <a:avLst/>
            </a:prstGeom>
            <a:solidFill>
              <a:schemeClr val="bg1"/>
            </a:solidFill>
            <a:ln>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32" name="PPT世界-12"/>
            <p:cNvGrpSpPr/>
            <p:nvPr/>
          </p:nvGrpSpPr>
          <p:grpSpPr>
            <a:xfrm>
              <a:off x="2279091" y="2033783"/>
              <a:ext cx="5163076" cy="982335"/>
              <a:chOff x="4933422" y="2152449"/>
              <a:chExt cx="5163076" cy="982335"/>
            </a:xfrm>
          </p:grpSpPr>
          <p:sp>
            <p:nvSpPr>
              <p:cNvPr id="34" name="PPT世界-3-2"/>
              <p:cNvSpPr txBox="1"/>
              <p:nvPr/>
            </p:nvSpPr>
            <p:spPr>
              <a:xfrm>
                <a:off x="4933422" y="2489399"/>
                <a:ext cx="5163076" cy="645385"/>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a:t>
                </a:r>
              </a:p>
            </p:txBody>
          </p:sp>
          <p:sp>
            <p:nvSpPr>
              <p:cNvPr id="35" name="PPT世界-3-3"/>
              <p:cNvSpPr txBox="1"/>
              <p:nvPr/>
            </p:nvSpPr>
            <p:spPr>
              <a:xfrm>
                <a:off x="4933422" y="2152449"/>
                <a:ext cx="1960864" cy="369332"/>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sp>
          <p:nvSpPr>
            <p:cNvPr id="33" name="PPT世界-3-4"/>
            <p:cNvSpPr/>
            <p:nvPr/>
          </p:nvSpPr>
          <p:spPr>
            <a:xfrm rot="10800000">
              <a:off x="1339503" y="1824296"/>
              <a:ext cx="500104" cy="502100"/>
            </a:xfrm>
            <a:custGeom>
              <a:avLst/>
              <a:gdLst>
                <a:gd name="connsiteX0" fmla="*/ 1160843 w 1661286"/>
                <a:gd name="connsiteY0" fmla="*/ 0 h 1667916"/>
                <a:gd name="connsiteX1" fmla="*/ 1612696 w 1661286"/>
                <a:gd name="connsiteY1" fmla="*/ 91225 h 1667916"/>
                <a:gd name="connsiteX2" fmla="*/ 1661286 w 1661286"/>
                <a:gd name="connsiteY2" fmla="*/ 114632 h 1667916"/>
                <a:gd name="connsiteX3" fmla="*/ 1661286 w 1661286"/>
                <a:gd name="connsiteY3" fmla="*/ 867621 h 1667916"/>
                <a:gd name="connsiteX4" fmla="*/ 860991 w 1661286"/>
                <a:gd name="connsiteY4" fmla="*/ 1667916 h 1667916"/>
                <a:gd name="connsiteX5" fmla="*/ 121198 w 1661286"/>
                <a:gd name="connsiteY5" fmla="*/ 1667916 h 1667916"/>
                <a:gd name="connsiteX6" fmla="*/ 91225 w 1661286"/>
                <a:gd name="connsiteY6" fmla="*/ 1612696 h 1667916"/>
                <a:gd name="connsiteX7" fmla="*/ 0 w 1661286"/>
                <a:gd name="connsiteY7" fmla="*/ 1160843 h 1667916"/>
                <a:gd name="connsiteX8" fmla="*/ 1160843 w 1661286"/>
                <a:gd name="connsiteY8" fmla="*/ 0 h 166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1286" h="1667916">
                  <a:moveTo>
                    <a:pt x="1160843" y="0"/>
                  </a:moveTo>
                  <a:cubicBezTo>
                    <a:pt x="1321122" y="0"/>
                    <a:pt x="1473814" y="32483"/>
                    <a:pt x="1612696" y="91225"/>
                  </a:cubicBezTo>
                  <a:lnTo>
                    <a:pt x="1661286" y="114632"/>
                  </a:lnTo>
                  <a:lnTo>
                    <a:pt x="1661286" y="867621"/>
                  </a:lnTo>
                  <a:cubicBezTo>
                    <a:pt x="1661286" y="1309612"/>
                    <a:pt x="1302982" y="1667916"/>
                    <a:pt x="860991" y="1667916"/>
                  </a:cubicBezTo>
                  <a:lnTo>
                    <a:pt x="121198" y="1667916"/>
                  </a:lnTo>
                  <a:lnTo>
                    <a:pt x="91225" y="1612696"/>
                  </a:lnTo>
                  <a:cubicBezTo>
                    <a:pt x="32483" y="1473814"/>
                    <a:pt x="0" y="1321122"/>
                    <a:pt x="0" y="1160843"/>
                  </a:cubicBezTo>
                  <a:cubicBezTo>
                    <a:pt x="0" y="519727"/>
                    <a:pt x="519727" y="0"/>
                    <a:pt x="1160843" y="0"/>
                  </a:cubicBezTo>
                  <a:close/>
                </a:path>
              </a:pathLst>
            </a:custGeom>
            <a:solidFill>
              <a:schemeClr val="accent1"/>
            </a:solidFill>
            <a:ln>
              <a:noFill/>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8" name="PPT世界-4"/>
          <p:cNvGrpSpPr/>
          <p:nvPr/>
        </p:nvGrpSpPr>
        <p:grpSpPr>
          <a:xfrm>
            <a:off x="1283871" y="3330278"/>
            <a:ext cx="7194341" cy="1317338"/>
            <a:chOff x="1283871" y="3330278"/>
            <a:chExt cx="7194341" cy="1317338"/>
          </a:xfrm>
        </p:grpSpPr>
        <p:sp>
          <p:nvSpPr>
            <p:cNvPr id="37" name="PPT世界-4-1"/>
            <p:cNvSpPr/>
            <p:nvPr/>
          </p:nvSpPr>
          <p:spPr>
            <a:xfrm rot="5400000">
              <a:off x="4356517" y="525920"/>
              <a:ext cx="1214262" cy="7029129"/>
            </a:xfrm>
            <a:prstGeom prst="round2SameRect">
              <a:avLst/>
            </a:prstGeom>
            <a:solidFill>
              <a:schemeClr val="bg1"/>
            </a:solidFill>
            <a:ln>
              <a:solidFill>
                <a:schemeClr val="accent3">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8" name="PPT世界-4-2"/>
            <p:cNvSpPr/>
            <p:nvPr/>
          </p:nvSpPr>
          <p:spPr>
            <a:xfrm rot="10800000">
              <a:off x="1283871" y="3330278"/>
              <a:ext cx="500104" cy="502100"/>
            </a:xfrm>
            <a:custGeom>
              <a:avLst/>
              <a:gdLst>
                <a:gd name="connsiteX0" fmla="*/ 1160843 w 1661286"/>
                <a:gd name="connsiteY0" fmla="*/ 0 h 1667916"/>
                <a:gd name="connsiteX1" fmla="*/ 1612696 w 1661286"/>
                <a:gd name="connsiteY1" fmla="*/ 91225 h 1667916"/>
                <a:gd name="connsiteX2" fmla="*/ 1661286 w 1661286"/>
                <a:gd name="connsiteY2" fmla="*/ 114632 h 1667916"/>
                <a:gd name="connsiteX3" fmla="*/ 1661286 w 1661286"/>
                <a:gd name="connsiteY3" fmla="*/ 867621 h 1667916"/>
                <a:gd name="connsiteX4" fmla="*/ 860991 w 1661286"/>
                <a:gd name="connsiteY4" fmla="*/ 1667916 h 1667916"/>
                <a:gd name="connsiteX5" fmla="*/ 121198 w 1661286"/>
                <a:gd name="connsiteY5" fmla="*/ 1667916 h 1667916"/>
                <a:gd name="connsiteX6" fmla="*/ 91225 w 1661286"/>
                <a:gd name="connsiteY6" fmla="*/ 1612696 h 1667916"/>
                <a:gd name="connsiteX7" fmla="*/ 0 w 1661286"/>
                <a:gd name="connsiteY7" fmla="*/ 1160843 h 1667916"/>
                <a:gd name="connsiteX8" fmla="*/ 1160843 w 1661286"/>
                <a:gd name="connsiteY8" fmla="*/ 0 h 166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1286" h="1667916">
                  <a:moveTo>
                    <a:pt x="1160843" y="0"/>
                  </a:moveTo>
                  <a:cubicBezTo>
                    <a:pt x="1321122" y="0"/>
                    <a:pt x="1473814" y="32483"/>
                    <a:pt x="1612696" y="91225"/>
                  </a:cubicBezTo>
                  <a:lnTo>
                    <a:pt x="1661286" y="114632"/>
                  </a:lnTo>
                  <a:lnTo>
                    <a:pt x="1661286" y="867621"/>
                  </a:lnTo>
                  <a:cubicBezTo>
                    <a:pt x="1661286" y="1309612"/>
                    <a:pt x="1302982" y="1667916"/>
                    <a:pt x="860991" y="1667916"/>
                  </a:cubicBezTo>
                  <a:lnTo>
                    <a:pt x="121198" y="1667916"/>
                  </a:lnTo>
                  <a:lnTo>
                    <a:pt x="91225" y="1612696"/>
                  </a:lnTo>
                  <a:cubicBezTo>
                    <a:pt x="32483" y="1473814"/>
                    <a:pt x="0" y="1321122"/>
                    <a:pt x="0" y="1160843"/>
                  </a:cubicBezTo>
                  <a:cubicBezTo>
                    <a:pt x="0" y="519727"/>
                    <a:pt x="519727" y="0"/>
                    <a:pt x="1160843" y="0"/>
                  </a:cubicBezTo>
                  <a:close/>
                </a:path>
              </a:pathLst>
            </a:custGeom>
            <a:solidFill>
              <a:schemeClr val="accent3"/>
            </a:solidFill>
            <a:ln>
              <a:noFill/>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39" name="PPT世界-17"/>
            <p:cNvGrpSpPr/>
            <p:nvPr/>
          </p:nvGrpSpPr>
          <p:grpSpPr>
            <a:xfrm>
              <a:off x="2279091" y="3549317"/>
              <a:ext cx="4407418" cy="982335"/>
              <a:chOff x="4933422" y="2152449"/>
              <a:chExt cx="4407418" cy="982335"/>
            </a:xfrm>
          </p:grpSpPr>
          <p:sp>
            <p:nvSpPr>
              <p:cNvPr id="40" name="PPT世界-4-3"/>
              <p:cNvSpPr txBox="1"/>
              <p:nvPr/>
            </p:nvSpPr>
            <p:spPr>
              <a:xfrm>
                <a:off x="4933422" y="2489399"/>
                <a:ext cx="4407418" cy="645385"/>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a:t>
                </a:r>
              </a:p>
            </p:txBody>
          </p:sp>
          <p:sp>
            <p:nvSpPr>
              <p:cNvPr id="41" name="PPT世界-4-4"/>
              <p:cNvSpPr txBox="1"/>
              <p:nvPr/>
            </p:nvSpPr>
            <p:spPr>
              <a:xfrm>
                <a:off x="4933422" y="2152449"/>
                <a:ext cx="1960864" cy="369332"/>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grpSp>
        <p:nvGrpSpPr>
          <p:cNvPr id="66" name="PPT世界-5"/>
          <p:cNvGrpSpPr/>
          <p:nvPr/>
        </p:nvGrpSpPr>
        <p:grpSpPr>
          <a:xfrm>
            <a:off x="1351811" y="4839848"/>
            <a:ext cx="7126401" cy="1323299"/>
            <a:chOff x="1351811" y="4839848"/>
            <a:chExt cx="7126401" cy="1323299"/>
          </a:xfrm>
        </p:grpSpPr>
        <p:sp>
          <p:nvSpPr>
            <p:cNvPr id="43" name="PPT世界-5-1"/>
            <p:cNvSpPr/>
            <p:nvPr/>
          </p:nvSpPr>
          <p:spPr>
            <a:xfrm rot="5400000">
              <a:off x="4356519" y="2041453"/>
              <a:ext cx="1214258" cy="7029129"/>
            </a:xfrm>
            <a:prstGeom prst="round2SameRect">
              <a:avLst/>
            </a:prstGeom>
            <a:solidFill>
              <a:schemeClr val="bg1"/>
            </a:solidFill>
            <a:ln>
              <a:solidFill>
                <a:schemeClr val="accent1">
                  <a:lumMod val="40000"/>
                  <a:lumOff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4" name="PPT世界-5-2"/>
            <p:cNvSpPr/>
            <p:nvPr/>
          </p:nvSpPr>
          <p:spPr>
            <a:xfrm rot="10800000">
              <a:off x="1351811" y="4839848"/>
              <a:ext cx="500104" cy="502100"/>
            </a:xfrm>
            <a:custGeom>
              <a:avLst/>
              <a:gdLst>
                <a:gd name="connsiteX0" fmla="*/ 1160843 w 1661286"/>
                <a:gd name="connsiteY0" fmla="*/ 0 h 1667916"/>
                <a:gd name="connsiteX1" fmla="*/ 1612696 w 1661286"/>
                <a:gd name="connsiteY1" fmla="*/ 91225 h 1667916"/>
                <a:gd name="connsiteX2" fmla="*/ 1661286 w 1661286"/>
                <a:gd name="connsiteY2" fmla="*/ 114632 h 1667916"/>
                <a:gd name="connsiteX3" fmla="*/ 1661286 w 1661286"/>
                <a:gd name="connsiteY3" fmla="*/ 867621 h 1667916"/>
                <a:gd name="connsiteX4" fmla="*/ 860991 w 1661286"/>
                <a:gd name="connsiteY4" fmla="*/ 1667916 h 1667916"/>
                <a:gd name="connsiteX5" fmla="*/ 121198 w 1661286"/>
                <a:gd name="connsiteY5" fmla="*/ 1667916 h 1667916"/>
                <a:gd name="connsiteX6" fmla="*/ 91225 w 1661286"/>
                <a:gd name="connsiteY6" fmla="*/ 1612696 h 1667916"/>
                <a:gd name="connsiteX7" fmla="*/ 0 w 1661286"/>
                <a:gd name="connsiteY7" fmla="*/ 1160843 h 1667916"/>
                <a:gd name="connsiteX8" fmla="*/ 1160843 w 1661286"/>
                <a:gd name="connsiteY8" fmla="*/ 0 h 1667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1286" h="1667916">
                  <a:moveTo>
                    <a:pt x="1160843" y="0"/>
                  </a:moveTo>
                  <a:cubicBezTo>
                    <a:pt x="1321122" y="0"/>
                    <a:pt x="1473814" y="32483"/>
                    <a:pt x="1612696" y="91225"/>
                  </a:cubicBezTo>
                  <a:lnTo>
                    <a:pt x="1661286" y="114632"/>
                  </a:lnTo>
                  <a:lnTo>
                    <a:pt x="1661286" y="867621"/>
                  </a:lnTo>
                  <a:cubicBezTo>
                    <a:pt x="1661286" y="1309612"/>
                    <a:pt x="1302982" y="1667916"/>
                    <a:pt x="860991" y="1667916"/>
                  </a:cubicBezTo>
                  <a:lnTo>
                    <a:pt x="121198" y="1667916"/>
                  </a:lnTo>
                  <a:lnTo>
                    <a:pt x="91225" y="1612696"/>
                  </a:lnTo>
                  <a:cubicBezTo>
                    <a:pt x="32483" y="1473814"/>
                    <a:pt x="0" y="1321122"/>
                    <a:pt x="0" y="1160843"/>
                  </a:cubicBezTo>
                  <a:cubicBezTo>
                    <a:pt x="0" y="519727"/>
                    <a:pt x="519727" y="0"/>
                    <a:pt x="1160843" y="0"/>
                  </a:cubicBezTo>
                  <a:close/>
                </a:path>
              </a:pathLst>
            </a:custGeom>
            <a:solidFill>
              <a:schemeClr val="accent1"/>
            </a:solidFill>
            <a:ln>
              <a:noFill/>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45" name="PPT世界-18"/>
            <p:cNvGrpSpPr/>
            <p:nvPr/>
          </p:nvGrpSpPr>
          <p:grpSpPr>
            <a:xfrm>
              <a:off x="2279091" y="5064850"/>
              <a:ext cx="4407418" cy="982335"/>
              <a:chOff x="4933422" y="2152449"/>
              <a:chExt cx="4407418" cy="982335"/>
            </a:xfrm>
          </p:grpSpPr>
          <p:sp>
            <p:nvSpPr>
              <p:cNvPr id="46" name="PPT世界-5-3"/>
              <p:cNvSpPr txBox="1"/>
              <p:nvPr/>
            </p:nvSpPr>
            <p:spPr>
              <a:xfrm>
                <a:off x="4933422" y="2489399"/>
                <a:ext cx="4407418" cy="645385"/>
              </a:xfrm>
              <a:prstGeom prst="rect">
                <a:avLst/>
              </a:prstGeom>
              <a:noFill/>
            </p:spPr>
            <p:txBody>
              <a:bodyPr wrap="square">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a:t>
                </a:r>
              </a:p>
            </p:txBody>
          </p:sp>
          <p:sp>
            <p:nvSpPr>
              <p:cNvPr id="47" name="PPT世界-5-4"/>
              <p:cNvSpPr txBox="1"/>
              <p:nvPr/>
            </p:nvSpPr>
            <p:spPr>
              <a:xfrm>
                <a:off x="4933422" y="2152449"/>
                <a:ext cx="1960864" cy="369332"/>
              </a:xfrm>
              <a:prstGeom prst="rect">
                <a:avLst/>
              </a:prstGeom>
              <a:noFill/>
            </p:spPr>
            <p:txBody>
              <a:bodyPr wrap="square">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grpSp>
        <p:nvGrpSpPr>
          <p:cNvPr id="70" name="PPT世界-6"/>
          <p:cNvGrpSpPr/>
          <p:nvPr/>
        </p:nvGrpSpPr>
        <p:grpSpPr>
          <a:xfrm>
            <a:off x="6686597" y="1498599"/>
            <a:ext cx="5243247" cy="4958674"/>
            <a:chOff x="6686597" y="1498599"/>
            <a:chExt cx="5243247" cy="4958674"/>
          </a:xfrm>
        </p:grpSpPr>
        <p:sp>
          <p:nvSpPr>
            <p:cNvPr id="24" name="PPT世界-6-1"/>
            <p:cNvSpPr/>
            <p:nvPr/>
          </p:nvSpPr>
          <p:spPr>
            <a:xfrm>
              <a:off x="7721527" y="1732128"/>
              <a:ext cx="3669740" cy="4610526"/>
            </a:xfrm>
            <a:prstGeom prst="roundRect">
              <a:avLst>
                <a:gd name="adj" fmla="val 10067"/>
              </a:avLst>
            </a:prstGeom>
            <a:solidFill>
              <a:schemeClr val="accent1"/>
            </a:solidFill>
            <a:ln>
              <a:noFill/>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57" name="组合 56"/>
            <p:cNvGrpSpPr/>
            <p:nvPr/>
          </p:nvGrpSpPr>
          <p:grpSpPr>
            <a:xfrm flipH="1">
              <a:off x="6686597" y="1498599"/>
              <a:ext cx="5243247" cy="4958674"/>
              <a:chOff x="77947" y="-31784"/>
              <a:chExt cx="7285181" cy="6889784"/>
            </a:xfrm>
          </p:grpSpPr>
          <p:pic>
            <p:nvPicPr>
              <p:cNvPr id="58" name="PPT世界-6-2"/>
              <p:cNvPicPr>
                <a:picLocks noChangeAspect="1"/>
              </p:cNvPicPr>
              <p:nvPr/>
            </p:nvPicPr>
            <p:blipFill>
              <a:blip r:embed="rId4" cstate="screen">
                <a:duotone>
                  <a:schemeClr val="accent6">
                    <a:shade val="45000"/>
                    <a:satMod val="135000"/>
                  </a:schemeClr>
                  <a:prstClr val="white"/>
                </a:duotone>
              </a:blip>
              <a:stretch>
                <a:fillRect/>
              </a:stretch>
            </p:blipFill>
            <p:spPr>
              <a:xfrm rot="11403101" flipV="1">
                <a:off x="2798299" y="-31784"/>
                <a:ext cx="2914134" cy="3306865"/>
              </a:xfrm>
              <a:custGeom>
                <a:avLst/>
                <a:gdLst>
                  <a:gd name="connsiteX0" fmla="*/ 0 w 2914134"/>
                  <a:gd name="connsiteY0" fmla="*/ 0 h 3306865"/>
                  <a:gd name="connsiteX1" fmla="*/ 2914134 w 2914134"/>
                  <a:gd name="connsiteY1" fmla="*/ 0 h 3306865"/>
                  <a:gd name="connsiteX2" fmla="*/ 2914134 w 2914134"/>
                  <a:gd name="connsiteY2" fmla="*/ 3306865 h 3306865"/>
                  <a:gd name="connsiteX3" fmla="*/ 0 w 2914134"/>
                  <a:gd name="connsiteY3" fmla="*/ 3306865 h 3306865"/>
                </a:gdLst>
                <a:ahLst/>
                <a:cxnLst>
                  <a:cxn ang="0">
                    <a:pos x="connsiteX0" y="connsiteY0"/>
                  </a:cxn>
                  <a:cxn ang="0">
                    <a:pos x="connsiteX1" y="connsiteY1"/>
                  </a:cxn>
                  <a:cxn ang="0">
                    <a:pos x="connsiteX2" y="connsiteY2"/>
                  </a:cxn>
                  <a:cxn ang="0">
                    <a:pos x="connsiteX3" y="connsiteY3"/>
                  </a:cxn>
                </a:cxnLst>
                <a:rect l="l" t="t" r="r" b="b"/>
                <a:pathLst>
                  <a:path w="2914134" h="3306865">
                    <a:moveTo>
                      <a:pt x="0" y="0"/>
                    </a:moveTo>
                    <a:lnTo>
                      <a:pt x="2914134" y="0"/>
                    </a:lnTo>
                    <a:lnTo>
                      <a:pt x="2914134" y="3306865"/>
                    </a:lnTo>
                    <a:lnTo>
                      <a:pt x="0" y="3306865"/>
                    </a:lnTo>
                    <a:close/>
                  </a:path>
                </a:pathLst>
              </a:custGeom>
            </p:spPr>
          </p:pic>
          <p:pic>
            <p:nvPicPr>
              <p:cNvPr id="59" name="PPT世界-6-3"/>
              <p:cNvPicPr>
                <a:picLocks noChangeAspect="1"/>
              </p:cNvPicPr>
              <p:nvPr/>
            </p:nvPicPr>
            <p:blipFill>
              <a:blip r:embed="rId5" cstate="screen">
                <a:duotone>
                  <a:prstClr val="black"/>
                  <a:schemeClr val="accent2">
                    <a:tint val="45000"/>
                    <a:satMod val="400000"/>
                  </a:schemeClr>
                </a:duotone>
              </a:blip>
              <a:stretch>
                <a:fillRect/>
              </a:stretch>
            </p:blipFill>
            <p:spPr>
              <a:xfrm flipH="1">
                <a:off x="3899830" y="1671053"/>
                <a:ext cx="3463298" cy="2770639"/>
              </a:xfrm>
              <a:custGeom>
                <a:avLst/>
                <a:gdLst>
                  <a:gd name="connsiteX0" fmla="*/ 0 w 3891508"/>
                  <a:gd name="connsiteY0" fmla="*/ 0 h 3113207"/>
                  <a:gd name="connsiteX1" fmla="*/ 3891508 w 3891508"/>
                  <a:gd name="connsiteY1" fmla="*/ 0 h 3113207"/>
                  <a:gd name="connsiteX2" fmla="*/ 3891508 w 3891508"/>
                  <a:gd name="connsiteY2" fmla="*/ 3113207 h 3113207"/>
                  <a:gd name="connsiteX3" fmla="*/ 0 w 3891508"/>
                  <a:gd name="connsiteY3" fmla="*/ 3113207 h 3113207"/>
                </a:gdLst>
                <a:ahLst/>
                <a:cxnLst>
                  <a:cxn ang="0">
                    <a:pos x="connsiteX0" y="connsiteY0"/>
                  </a:cxn>
                  <a:cxn ang="0">
                    <a:pos x="connsiteX1" y="connsiteY1"/>
                  </a:cxn>
                  <a:cxn ang="0">
                    <a:pos x="connsiteX2" y="connsiteY2"/>
                  </a:cxn>
                  <a:cxn ang="0">
                    <a:pos x="connsiteX3" y="connsiteY3"/>
                  </a:cxn>
                </a:cxnLst>
                <a:rect l="l" t="t" r="r" b="b"/>
                <a:pathLst>
                  <a:path w="3891508" h="3113207">
                    <a:moveTo>
                      <a:pt x="0" y="0"/>
                    </a:moveTo>
                    <a:lnTo>
                      <a:pt x="3891508" y="0"/>
                    </a:lnTo>
                    <a:lnTo>
                      <a:pt x="3891508" y="3113207"/>
                    </a:lnTo>
                    <a:lnTo>
                      <a:pt x="0" y="3113207"/>
                    </a:lnTo>
                    <a:close/>
                  </a:path>
                </a:pathLst>
              </a:custGeom>
            </p:spPr>
          </p:pic>
          <p:pic>
            <p:nvPicPr>
              <p:cNvPr id="60" name="PPT世界-6-4" descr="花瓶里插满了鲜花&#10;&#10;中度可信度描述已自动生成"/>
              <p:cNvPicPr>
                <a:picLocks noChangeAspect="1"/>
              </p:cNvPicPr>
              <p:nvPr/>
            </p:nvPicPr>
            <p:blipFill>
              <a:blip r:embed="rId6" cstate="screen"/>
              <a:srcRect/>
              <a:stretch>
                <a:fillRect/>
              </a:stretch>
            </p:blipFill>
            <p:spPr>
              <a:xfrm flipH="1">
                <a:off x="241569" y="0"/>
                <a:ext cx="6831486" cy="6858000"/>
              </a:xfrm>
              <a:custGeom>
                <a:avLst/>
                <a:gdLst>
                  <a:gd name="connsiteX0" fmla="*/ 6831486 w 6831486"/>
                  <a:gd name="connsiteY0" fmla="*/ 0 h 6858000"/>
                  <a:gd name="connsiteX1" fmla="*/ 0 w 6831486"/>
                  <a:gd name="connsiteY1" fmla="*/ 0 h 6858000"/>
                  <a:gd name="connsiteX2" fmla="*/ 0 w 6831486"/>
                  <a:gd name="connsiteY2" fmla="*/ 6858000 h 6858000"/>
                  <a:gd name="connsiteX3" fmla="*/ 6831486 w 683148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31486" h="6858000">
                    <a:moveTo>
                      <a:pt x="6831486" y="0"/>
                    </a:moveTo>
                    <a:lnTo>
                      <a:pt x="0" y="0"/>
                    </a:lnTo>
                    <a:lnTo>
                      <a:pt x="0" y="6858000"/>
                    </a:lnTo>
                    <a:lnTo>
                      <a:pt x="6831486" y="6858000"/>
                    </a:lnTo>
                    <a:close/>
                  </a:path>
                </a:pathLst>
              </a:custGeom>
            </p:spPr>
          </p:pic>
          <p:pic>
            <p:nvPicPr>
              <p:cNvPr id="61" name="PPT世界-6-5"/>
              <p:cNvPicPr>
                <a:picLocks noChangeAspect="1"/>
              </p:cNvPicPr>
              <p:nvPr/>
            </p:nvPicPr>
            <p:blipFill>
              <a:blip r:embed="rId7" cstate="screen"/>
              <a:stretch>
                <a:fillRect/>
              </a:stretch>
            </p:blipFill>
            <p:spPr>
              <a:xfrm flipH="1">
                <a:off x="77947" y="2106732"/>
                <a:ext cx="2058066" cy="1969968"/>
              </a:xfrm>
              <a:custGeom>
                <a:avLst/>
                <a:gdLst>
                  <a:gd name="connsiteX0" fmla="*/ 0 w 2765388"/>
                  <a:gd name="connsiteY0" fmla="*/ 0 h 2647012"/>
                  <a:gd name="connsiteX1" fmla="*/ 2765388 w 2765388"/>
                  <a:gd name="connsiteY1" fmla="*/ 0 h 2647012"/>
                  <a:gd name="connsiteX2" fmla="*/ 2765388 w 2765388"/>
                  <a:gd name="connsiteY2" fmla="*/ 2647012 h 2647012"/>
                  <a:gd name="connsiteX3" fmla="*/ 0 w 2765388"/>
                  <a:gd name="connsiteY3" fmla="*/ 2647012 h 2647012"/>
                </a:gdLst>
                <a:ahLst/>
                <a:cxnLst>
                  <a:cxn ang="0">
                    <a:pos x="connsiteX0" y="connsiteY0"/>
                  </a:cxn>
                  <a:cxn ang="0">
                    <a:pos x="connsiteX1" y="connsiteY1"/>
                  </a:cxn>
                  <a:cxn ang="0">
                    <a:pos x="connsiteX2" y="connsiteY2"/>
                  </a:cxn>
                  <a:cxn ang="0">
                    <a:pos x="connsiteX3" y="connsiteY3"/>
                  </a:cxn>
                </a:cxnLst>
                <a:rect l="l" t="t" r="r" b="b"/>
                <a:pathLst>
                  <a:path w="2765388" h="2647012">
                    <a:moveTo>
                      <a:pt x="0" y="0"/>
                    </a:moveTo>
                    <a:lnTo>
                      <a:pt x="2765388" y="0"/>
                    </a:lnTo>
                    <a:lnTo>
                      <a:pt x="2765388" y="2647012"/>
                    </a:lnTo>
                    <a:lnTo>
                      <a:pt x="0" y="2647012"/>
                    </a:lnTo>
                    <a:close/>
                  </a:path>
                </a:pathLst>
              </a:custGeom>
            </p:spPr>
          </p:pic>
          <p:pic>
            <p:nvPicPr>
              <p:cNvPr id="62" name="PPT世界-6-6"/>
              <p:cNvPicPr>
                <a:picLocks noChangeAspect="1"/>
              </p:cNvPicPr>
              <p:nvPr/>
            </p:nvPicPr>
            <p:blipFill>
              <a:blip r:embed="rId8" cstate="screen">
                <a:extLst>
                  <a:ext uri="{BEBA8EAE-BF5A-486C-A8C5-ECC9F3942E4B}">
                    <a14:imgProps xmlns:a14="http://schemas.microsoft.com/office/drawing/2010/main">
                      <a14:imgLayer r:embed="rId9">
                        <a14:imgEffect>
                          <a14:brightnessContrast bright="100000"/>
                        </a14:imgEffect>
                      </a14:imgLayer>
                    </a14:imgProps>
                  </a:ext>
                </a:extLst>
              </a:blip>
              <a:stretch>
                <a:fillRect/>
              </a:stretch>
            </p:blipFill>
            <p:spPr>
              <a:xfrm rot="18659826" flipH="1">
                <a:off x="4699483" y="2862663"/>
                <a:ext cx="1563978" cy="1046247"/>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pic>
            <p:nvPicPr>
              <p:cNvPr id="63" name="PPT世界-6-7"/>
              <p:cNvPicPr>
                <a:picLocks noChangeAspect="1"/>
              </p:cNvPicPr>
              <p:nvPr/>
            </p:nvPicPr>
            <p:blipFill>
              <a:blip r:embed="rId10" cstate="screen">
                <a:duotone>
                  <a:schemeClr val="accent4">
                    <a:shade val="45000"/>
                    <a:satMod val="135000"/>
                  </a:schemeClr>
                  <a:prstClr val="white"/>
                </a:duotone>
              </a:blip>
              <a:stretch>
                <a:fillRect/>
              </a:stretch>
            </p:blipFill>
            <p:spPr>
              <a:xfrm flipH="1">
                <a:off x="346141" y="3165115"/>
                <a:ext cx="3143046" cy="3429000"/>
              </a:xfrm>
              <a:custGeom>
                <a:avLst/>
                <a:gdLst>
                  <a:gd name="connsiteX0" fmla="*/ 0 w 3978402"/>
                  <a:gd name="connsiteY0" fmla="*/ 0 h 4340356"/>
                  <a:gd name="connsiteX1" fmla="*/ 3978402 w 3978402"/>
                  <a:gd name="connsiteY1" fmla="*/ 0 h 4340356"/>
                  <a:gd name="connsiteX2" fmla="*/ 3978402 w 3978402"/>
                  <a:gd name="connsiteY2" fmla="*/ 4340356 h 4340356"/>
                  <a:gd name="connsiteX3" fmla="*/ 0 w 3978402"/>
                  <a:gd name="connsiteY3" fmla="*/ 4340356 h 4340356"/>
                </a:gdLst>
                <a:ahLst/>
                <a:cxnLst>
                  <a:cxn ang="0">
                    <a:pos x="connsiteX0" y="connsiteY0"/>
                  </a:cxn>
                  <a:cxn ang="0">
                    <a:pos x="connsiteX1" y="connsiteY1"/>
                  </a:cxn>
                  <a:cxn ang="0">
                    <a:pos x="connsiteX2" y="connsiteY2"/>
                  </a:cxn>
                  <a:cxn ang="0">
                    <a:pos x="connsiteX3" y="connsiteY3"/>
                  </a:cxn>
                </a:cxnLst>
                <a:rect l="l" t="t" r="r" b="b"/>
                <a:pathLst>
                  <a:path w="3978402" h="4340356">
                    <a:moveTo>
                      <a:pt x="0" y="0"/>
                    </a:moveTo>
                    <a:lnTo>
                      <a:pt x="3978402" y="0"/>
                    </a:lnTo>
                    <a:lnTo>
                      <a:pt x="3978402" y="4340356"/>
                    </a:lnTo>
                    <a:lnTo>
                      <a:pt x="0" y="4340356"/>
                    </a:lnTo>
                    <a:close/>
                  </a:path>
                </a:pathLst>
              </a:custGeom>
            </p:spPr>
          </p:pic>
          <p:pic>
            <p:nvPicPr>
              <p:cNvPr id="64" name="PPT世界-6-8"/>
              <p:cNvPicPr>
                <a:picLocks noChangeAspect="1"/>
              </p:cNvPicPr>
              <p:nvPr/>
            </p:nvPicPr>
            <p:blipFill>
              <a:blip r:embed="rId11" cstate="screen"/>
              <a:stretch>
                <a:fillRect/>
              </a:stretch>
            </p:blipFill>
            <p:spPr>
              <a:xfrm flipH="1">
                <a:off x="224406" y="4411980"/>
                <a:ext cx="1172997" cy="665755"/>
              </a:xfrm>
              <a:custGeom>
                <a:avLst/>
                <a:gdLst>
                  <a:gd name="connsiteX0" fmla="*/ 0 w 1172997"/>
                  <a:gd name="connsiteY0" fmla="*/ 0 h 665755"/>
                  <a:gd name="connsiteX1" fmla="*/ 1172997 w 1172997"/>
                  <a:gd name="connsiteY1" fmla="*/ 0 h 665755"/>
                  <a:gd name="connsiteX2" fmla="*/ 1172997 w 1172997"/>
                  <a:gd name="connsiteY2" fmla="*/ 665755 h 665755"/>
                  <a:gd name="connsiteX3" fmla="*/ 0 w 1172997"/>
                  <a:gd name="connsiteY3" fmla="*/ 665755 h 665755"/>
                </a:gdLst>
                <a:ahLst/>
                <a:cxnLst>
                  <a:cxn ang="0">
                    <a:pos x="connsiteX0" y="connsiteY0"/>
                  </a:cxn>
                  <a:cxn ang="0">
                    <a:pos x="connsiteX1" y="connsiteY1"/>
                  </a:cxn>
                  <a:cxn ang="0">
                    <a:pos x="connsiteX2" y="connsiteY2"/>
                  </a:cxn>
                  <a:cxn ang="0">
                    <a:pos x="connsiteX3" y="connsiteY3"/>
                  </a:cxn>
                </a:cxnLst>
                <a:rect l="l" t="t" r="r" b="b"/>
                <a:pathLst>
                  <a:path w="1172997" h="665755">
                    <a:moveTo>
                      <a:pt x="0" y="0"/>
                    </a:moveTo>
                    <a:lnTo>
                      <a:pt x="1172997" y="0"/>
                    </a:lnTo>
                    <a:lnTo>
                      <a:pt x="1172997" y="665755"/>
                    </a:lnTo>
                    <a:lnTo>
                      <a:pt x="0" y="665755"/>
                    </a:lnTo>
                    <a:close/>
                  </a:path>
                </a:pathLst>
              </a:custGeom>
            </p:spPr>
          </p:pic>
          <p:pic>
            <p:nvPicPr>
              <p:cNvPr id="65" name="PPT世界-6-9"/>
              <p:cNvPicPr>
                <a:picLocks noChangeAspect="1"/>
              </p:cNvPicPr>
              <p:nvPr/>
            </p:nvPicPr>
            <p:blipFill>
              <a:blip r:embed="rId12" cstate="screen">
                <a:extLst>
                  <a:ext uri="{BEBA8EAE-BF5A-486C-A8C5-ECC9F3942E4B}">
                    <a14:imgProps xmlns:a14="http://schemas.microsoft.com/office/drawing/2010/main">
                      <a14:imgLayer r:embed="rId13">
                        <a14:imgEffect>
                          <a14:brightnessContrast bright="100000"/>
                        </a14:imgEffect>
                      </a14:imgLayer>
                    </a14:imgProps>
                  </a:ext>
                </a:extLst>
              </a:blip>
              <a:stretch>
                <a:fillRect/>
              </a:stretch>
            </p:blipFill>
            <p:spPr>
              <a:xfrm rot="20938397" flipH="1">
                <a:off x="1344309" y="3703715"/>
                <a:ext cx="901009" cy="602744"/>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grpSp>
      </p:grpSp>
      <p:cxnSp>
        <p:nvCxnSpPr>
          <p:cNvPr id="71" name="PPT世界-7"/>
          <p:cNvCxnSpPr/>
          <p:nvPr/>
        </p:nvCxnSpPr>
        <p:spPr>
          <a:xfrm>
            <a:off x="6388100" y="573154"/>
            <a:ext cx="5803900" cy="0"/>
          </a:xfrm>
          <a:prstGeom prst="line">
            <a:avLst/>
          </a:prstGeom>
          <a:ln w="3175" cap="rnd">
            <a:solidFill>
              <a:schemeClr val="tx1">
                <a:lumMod val="75000"/>
                <a:lumOff val="25000"/>
                <a:alpha val="40000"/>
              </a:schemeClr>
            </a:solidFill>
          </a:ln>
        </p:spPr>
        <p:style>
          <a:lnRef idx="1">
            <a:schemeClr val="accent1"/>
          </a:lnRef>
          <a:fillRef idx="0">
            <a:schemeClr val="accent1"/>
          </a:fillRef>
          <a:effectRef idx="0">
            <a:schemeClr val="accent1"/>
          </a:effectRef>
          <a:fontRef idx="minor">
            <a:schemeClr val="tx1"/>
          </a:fontRef>
        </p:style>
      </p:cxnSp>
      <p:pic>
        <p:nvPicPr>
          <p:cNvPr id="72" name="PPT世界-8"/>
          <p:cNvPicPr>
            <a:picLocks noChangeAspect="1"/>
          </p:cNvPicPr>
          <p:nvPr/>
        </p:nvPicPr>
        <p:blipFill>
          <a:blip r:embed="rId14" cstate="screen">
            <a:duotone>
              <a:schemeClr val="accent3">
                <a:shade val="45000"/>
                <a:satMod val="135000"/>
              </a:schemeClr>
              <a:prstClr val="white"/>
            </a:duotone>
          </a:blip>
          <a:stretch>
            <a:fillRect/>
          </a:stretch>
        </p:blipFill>
        <p:spPr>
          <a:xfrm rot="2353289">
            <a:off x="276171" y="194772"/>
            <a:ext cx="763200" cy="782165"/>
          </a:xfrm>
          <a:prstGeom prst="rect">
            <a:avLst/>
          </a:prstGeom>
        </p:spPr>
      </p:pic>
      <p:sp>
        <p:nvSpPr>
          <p:cNvPr id="73" name="PPT世界-9"/>
          <p:cNvSpPr txBox="1"/>
          <p:nvPr>
            <p:custDataLst>
              <p:tags r:id="rId1"/>
            </p:custDataLst>
          </p:nvPr>
        </p:nvSpPr>
        <p:spPr>
          <a:xfrm>
            <a:off x="342864" y="400040"/>
            <a:ext cx="561639" cy="400110"/>
          </a:xfrm>
          <a:prstGeom prst="rect">
            <a:avLst/>
          </a:prstGeom>
          <a:noFill/>
        </p:spPr>
        <p:txBody>
          <a:bodyPr wrap="square" rtlCol="0">
            <a:noAutofit/>
          </a:bodyPr>
          <a:lstStyle/>
          <a:p>
            <a:pPr lvl="0"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4" name="PPT世界-10"/>
          <p:cNvSpPr txBox="1"/>
          <p:nvPr>
            <p:custDataLst>
              <p:tags r:id="rId2"/>
            </p:custDataLst>
          </p:nvPr>
        </p:nvSpPr>
        <p:spPr>
          <a:xfrm>
            <a:off x="1031181" y="338485"/>
            <a:ext cx="2012153" cy="523220"/>
          </a:xfrm>
          <a:prstGeom prst="rect">
            <a:avLst/>
          </a:prstGeom>
          <a:noFill/>
        </p:spPr>
        <p:txBody>
          <a:bodyPr wrap="square" rtlCol="0">
            <a:noAutofit/>
          </a:bodyPr>
          <a:lstStyle/>
          <a:p>
            <a:pPr lvl="0"/>
            <a:r>
              <a:rPr lang="zh-CN" altLang="en-US" sz="2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中外美史</a:t>
            </a:r>
          </a:p>
        </p:txBody>
      </p:sp>
      <p:grpSp>
        <p:nvGrpSpPr>
          <p:cNvPr id="75" name="PPT世界-11"/>
          <p:cNvGrpSpPr/>
          <p:nvPr/>
        </p:nvGrpSpPr>
        <p:grpSpPr>
          <a:xfrm>
            <a:off x="2874579" y="462706"/>
            <a:ext cx="3234120" cy="274777"/>
            <a:chOff x="465676" y="1744611"/>
            <a:chExt cx="3234120" cy="274777"/>
          </a:xfrm>
        </p:grpSpPr>
        <p:pic>
          <p:nvPicPr>
            <p:cNvPr id="76" name="PPT世界-11-1" descr="水中的倒影&#10;&#10;描述已自动生成"/>
            <p:cNvPicPr>
              <a:picLocks noChangeAspect="1"/>
            </p:cNvPicPr>
            <p:nvPr/>
          </p:nvPicPr>
          <p:blipFill>
            <a:blip r:embed="rId15" cstate="screen"/>
            <a:stretch>
              <a:fillRect/>
            </a:stretch>
          </p:blipFill>
          <p:spPr>
            <a:xfrm>
              <a:off x="465676" y="1744611"/>
              <a:ext cx="3234120" cy="257285"/>
            </a:xfrm>
            <a:prstGeom prst="rect">
              <a:avLst/>
            </a:prstGeom>
          </p:spPr>
        </p:pic>
        <p:sp>
          <p:nvSpPr>
            <p:cNvPr id="77" name="PPT世界-11-2"/>
            <p:cNvSpPr/>
            <p:nvPr/>
          </p:nvSpPr>
          <p:spPr>
            <a:xfrm>
              <a:off x="667579" y="1788557"/>
              <a:ext cx="2422695" cy="230831"/>
            </a:xfrm>
            <a:prstGeom prst="rect">
              <a:avLst/>
            </a:prstGeom>
          </p:spPr>
          <p:txBody>
            <a:bodyPr wrap="square">
              <a:noAutofit/>
            </a:bodyPr>
            <a:lstStyle/>
            <a:p>
              <a:pPr algn="dist"/>
              <a:r>
                <a:rPr lang="en-US" altLang="zh-CN" sz="9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ART HISTORY</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500"/>
                                        <p:tgtEl>
                                          <p:spTgt spid="70"/>
                                        </p:tgtEl>
                                      </p:cBhvr>
                                    </p:animEffect>
                                    <p:anim calcmode="lin" valueType="num">
                                      <p:cBhvr>
                                        <p:cTn id="8" dur="500" fill="hold"/>
                                        <p:tgtEl>
                                          <p:spTgt spid="70"/>
                                        </p:tgtEl>
                                        <p:attrNameLst>
                                          <p:attrName>ppt_x</p:attrName>
                                        </p:attrNameLst>
                                      </p:cBhvr>
                                      <p:tavLst>
                                        <p:tav tm="0">
                                          <p:val>
                                            <p:strVal val="#ppt_x"/>
                                          </p:val>
                                        </p:tav>
                                        <p:tav tm="100000">
                                          <p:val>
                                            <p:strVal val="#ppt_x"/>
                                          </p:val>
                                        </p:tav>
                                      </p:tavLst>
                                    </p:anim>
                                    <p:anim calcmode="lin" valueType="num">
                                      <p:cBhvr>
                                        <p:cTn id="9" dur="500" fill="hold"/>
                                        <p:tgtEl>
                                          <p:spTgt spid="7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anim calcmode="lin" valueType="num">
                                      <p:cBhvr>
                                        <p:cTn id="14" dur="500" fill="hold"/>
                                        <p:tgtEl>
                                          <p:spTgt spid="25"/>
                                        </p:tgtEl>
                                        <p:attrNameLst>
                                          <p:attrName>ppt_x</p:attrName>
                                        </p:attrNameLst>
                                      </p:cBhvr>
                                      <p:tavLst>
                                        <p:tav tm="0">
                                          <p:val>
                                            <p:strVal val="#ppt_x"/>
                                          </p:val>
                                        </p:tav>
                                        <p:tav tm="100000">
                                          <p:val>
                                            <p:strVal val="#ppt_x"/>
                                          </p:val>
                                        </p:tav>
                                      </p:tavLst>
                                    </p:anim>
                                    <p:anim calcmode="lin" valueType="num">
                                      <p:cBhvr>
                                        <p:cTn id="15" dur="500" fill="hold"/>
                                        <p:tgtEl>
                                          <p:spTgt spid="2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anim calcmode="lin" valueType="num">
                                      <p:cBhvr>
                                        <p:cTn id="26" dur="500" fill="hold"/>
                                        <p:tgtEl>
                                          <p:spTgt spid="8"/>
                                        </p:tgtEl>
                                        <p:attrNameLst>
                                          <p:attrName>ppt_x</p:attrName>
                                        </p:attrNameLst>
                                      </p:cBhvr>
                                      <p:tavLst>
                                        <p:tav tm="0">
                                          <p:val>
                                            <p:strVal val="#ppt_x"/>
                                          </p:val>
                                        </p:tav>
                                        <p:tav tm="100000">
                                          <p:val>
                                            <p:strVal val="#ppt_x"/>
                                          </p:val>
                                        </p:tav>
                                      </p:tavLst>
                                    </p:anim>
                                    <p:anim calcmode="lin" valueType="num">
                                      <p:cBhvr>
                                        <p:cTn id="27" dur="5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fade">
                                      <p:cBhvr>
                                        <p:cTn id="31" dur="500"/>
                                        <p:tgtEl>
                                          <p:spTgt spid="66"/>
                                        </p:tgtEl>
                                      </p:cBhvr>
                                    </p:animEffect>
                                    <p:anim calcmode="lin" valueType="num">
                                      <p:cBhvr>
                                        <p:cTn id="32" dur="500" fill="hold"/>
                                        <p:tgtEl>
                                          <p:spTgt spid="66"/>
                                        </p:tgtEl>
                                        <p:attrNameLst>
                                          <p:attrName>ppt_x</p:attrName>
                                        </p:attrNameLst>
                                      </p:cBhvr>
                                      <p:tavLst>
                                        <p:tav tm="0">
                                          <p:val>
                                            <p:strVal val="#ppt_x"/>
                                          </p:val>
                                        </p:tav>
                                        <p:tav tm="100000">
                                          <p:val>
                                            <p:strVal val="#ppt_x"/>
                                          </p:val>
                                        </p:tav>
                                      </p:tavLst>
                                    </p:anim>
                                    <p:anim calcmode="lin" valueType="num">
                                      <p:cBhvr>
                                        <p:cTn id="33" dur="5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PT世界-1"/>
          <p:cNvPicPr>
            <a:picLocks noChangeAspect="1"/>
          </p:cNvPicPr>
          <p:nvPr/>
        </p:nvPicPr>
        <p:blipFill>
          <a:blip r:embed="rId2" cstate="screen"/>
          <a:stretch>
            <a:fillRect/>
          </a:stretch>
        </p:blipFill>
        <p:spPr>
          <a:xfrm flipH="1">
            <a:off x="717755" y="557683"/>
            <a:ext cx="11056758" cy="5795806"/>
          </a:xfrm>
          <a:custGeom>
            <a:avLst/>
            <a:gdLst>
              <a:gd name="connsiteX0" fmla="*/ 0 w 11056758"/>
              <a:gd name="connsiteY0" fmla="*/ 0 h 5795806"/>
              <a:gd name="connsiteX1" fmla="*/ 11056758 w 11056758"/>
              <a:gd name="connsiteY1" fmla="*/ 0 h 5795806"/>
              <a:gd name="connsiteX2" fmla="*/ 11056758 w 11056758"/>
              <a:gd name="connsiteY2" fmla="*/ 5795807 h 5795806"/>
              <a:gd name="connsiteX3" fmla="*/ 0 w 11056758"/>
              <a:gd name="connsiteY3" fmla="*/ 5795807 h 5795806"/>
            </a:gdLst>
            <a:ahLst/>
            <a:cxnLst>
              <a:cxn ang="0">
                <a:pos x="connsiteX0" y="connsiteY0"/>
              </a:cxn>
              <a:cxn ang="0">
                <a:pos x="connsiteX1" y="connsiteY1"/>
              </a:cxn>
              <a:cxn ang="0">
                <a:pos x="connsiteX2" y="connsiteY2"/>
              </a:cxn>
              <a:cxn ang="0">
                <a:pos x="connsiteX3" y="connsiteY3"/>
              </a:cxn>
            </a:cxnLst>
            <a:rect l="l" t="t" r="r" b="b"/>
            <a:pathLst>
              <a:path w="11056758" h="5795806">
                <a:moveTo>
                  <a:pt x="0" y="0"/>
                </a:moveTo>
                <a:lnTo>
                  <a:pt x="11056758" y="0"/>
                </a:lnTo>
                <a:lnTo>
                  <a:pt x="11056758" y="5795807"/>
                </a:lnTo>
                <a:lnTo>
                  <a:pt x="0" y="5795807"/>
                </a:lnTo>
                <a:close/>
              </a:path>
            </a:pathLst>
          </a:custGeom>
        </p:spPr>
      </p:pic>
      <p:pic>
        <p:nvPicPr>
          <p:cNvPr id="25" name="PPT世界-2"/>
          <p:cNvPicPr>
            <a:picLocks noChangeAspect="1"/>
          </p:cNvPicPr>
          <p:nvPr/>
        </p:nvPicPr>
        <p:blipFill>
          <a:blip r:embed="rId3" cstate="screen">
            <a:duotone>
              <a:schemeClr val="accent6">
                <a:shade val="45000"/>
                <a:satMod val="135000"/>
              </a:schemeClr>
              <a:prstClr val="white"/>
            </a:duotone>
          </a:blip>
          <a:stretch>
            <a:fillRect/>
          </a:stretch>
        </p:blipFill>
        <p:spPr>
          <a:xfrm rot="11403101" flipV="1">
            <a:off x="2798299" y="-31784"/>
            <a:ext cx="2914134" cy="3306865"/>
          </a:xfrm>
          <a:custGeom>
            <a:avLst/>
            <a:gdLst>
              <a:gd name="connsiteX0" fmla="*/ 0 w 2914134"/>
              <a:gd name="connsiteY0" fmla="*/ 0 h 3306865"/>
              <a:gd name="connsiteX1" fmla="*/ 2914134 w 2914134"/>
              <a:gd name="connsiteY1" fmla="*/ 0 h 3306865"/>
              <a:gd name="connsiteX2" fmla="*/ 2914134 w 2914134"/>
              <a:gd name="connsiteY2" fmla="*/ 3306865 h 3306865"/>
              <a:gd name="connsiteX3" fmla="*/ 0 w 2914134"/>
              <a:gd name="connsiteY3" fmla="*/ 3306865 h 3306865"/>
            </a:gdLst>
            <a:ahLst/>
            <a:cxnLst>
              <a:cxn ang="0">
                <a:pos x="connsiteX0" y="connsiteY0"/>
              </a:cxn>
              <a:cxn ang="0">
                <a:pos x="connsiteX1" y="connsiteY1"/>
              </a:cxn>
              <a:cxn ang="0">
                <a:pos x="connsiteX2" y="connsiteY2"/>
              </a:cxn>
              <a:cxn ang="0">
                <a:pos x="connsiteX3" y="connsiteY3"/>
              </a:cxn>
            </a:cxnLst>
            <a:rect l="l" t="t" r="r" b="b"/>
            <a:pathLst>
              <a:path w="2914134" h="3306865">
                <a:moveTo>
                  <a:pt x="0" y="0"/>
                </a:moveTo>
                <a:lnTo>
                  <a:pt x="2914134" y="0"/>
                </a:lnTo>
                <a:lnTo>
                  <a:pt x="2914134" y="3306865"/>
                </a:lnTo>
                <a:lnTo>
                  <a:pt x="0" y="3306865"/>
                </a:lnTo>
                <a:close/>
              </a:path>
            </a:pathLst>
          </a:custGeom>
        </p:spPr>
      </p:pic>
      <p:pic>
        <p:nvPicPr>
          <p:cNvPr id="29" name="PPT世界-3"/>
          <p:cNvPicPr>
            <a:picLocks noChangeAspect="1"/>
          </p:cNvPicPr>
          <p:nvPr/>
        </p:nvPicPr>
        <p:blipFill>
          <a:blip r:embed="rId4" cstate="screen">
            <a:duotone>
              <a:prstClr val="black"/>
              <a:schemeClr val="accent2">
                <a:tint val="45000"/>
                <a:satMod val="400000"/>
              </a:schemeClr>
            </a:duotone>
          </a:blip>
          <a:stretch>
            <a:fillRect/>
          </a:stretch>
        </p:blipFill>
        <p:spPr>
          <a:xfrm flipH="1">
            <a:off x="3899830" y="1671053"/>
            <a:ext cx="3463298" cy="2770639"/>
          </a:xfrm>
          <a:custGeom>
            <a:avLst/>
            <a:gdLst>
              <a:gd name="connsiteX0" fmla="*/ 0 w 3891508"/>
              <a:gd name="connsiteY0" fmla="*/ 0 h 3113207"/>
              <a:gd name="connsiteX1" fmla="*/ 3891508 w 3891508"/>
              <a:gd name="connsiteY1" fmla="*/ 0 h 3113207"/>
              <a:gd name="connsiteX2" fmla="*/ 3891508 w 3891508"/>
              <a:gd name="connsiteY2" fmla="*/ 3113207 h 3113207"/>
              <a:gd name="connsiteX3" fmla="*/ 0 w 3891508"/>
              <a:gd name="connsiteY3" fmla="*/ 3113207 h 3113207"/>
            </a:gdLst>
            <a:ahLst/>
            <a:cxnLst>
              <a:cxn ang="0">
                <a:pos x="connsiteX0" y="connsiteY0"/>
              </a:cxn>
              <a:cxn ang="0">
                <a:pos x="connsiteX1" y="connsiteY1"/>
              </a:cxn>
              <a:cxn ang="0">
                <a:pos x="connsiteX2" y="connsiteY2"/>
              </a:cxn>
              <a:cxn ang="0">
                <a:pos x="connsiteX3" y="connsiteY3"/>
              </a:cxn>
            </a:cxnLst>
            <a:rect l="l" t="t" r="r" b="b"/>
            <a:pathLst>
              <a:path w="3891508" h="3113207">
                <a:moveTo>
                  <a:pt x="0" y="0"/>
                </a:moveTo>
                <a:lnTo>
                  <a:pt x="3891508" y="0"/>
                </a:lnTo>
                <a:lnTo>
                  <a:pt x="3891508" y="3113207"/>
                </a:lnTo>
                <a:lnTo>
                  <a:pt x="0" y="3113207"/>
                </a:lnTo>
                <a:close/>
              </a:path>
            </a:pathLst>
          </a:custGeom>
        </p:spPr>
      </p:pic>
      <p:pic>
        <p:nvPicPr>
          <p:cNvPr id="73" name="PPT世界-4" descr="花瓶里插满了鲜花&#10;&#10;中度可信度描述已自动生成"/>
          <p:cNvPicPr>
            <a:picLocks noChangeAspect="1"/>
          </p:cNvPicPr>
          <p:nvPr/>
        </p:nvPicPr>
        <p:blipFill>
          <a:blip r:embed="rId5" cstate="screen"/>
          <a:srcRect/>
          <a:stretch>
            <a:fillRect/>
          </a:stretch>
        </p:blipFill>
        <p:spPr>
          <a:xfrm flipH="1">
            <a:off x="241569" y="0"/>
            <a:ext cx="6831486" cy="6858000"/>
          </a:xfrm>
          <a:custGeom>
            <a:avLst/>
            <a:gdLst>
              <a:gd name="connsiteX0" fmla="*/ 6831486 w 6831486"/>
              <a:gd name="connsiteY0" fmla="*/ 0 h 6858000"/>
              <a:gd name="connsiteX1" fmla="*/ 0 w 6831486"/>
              <a:gd name="connsiteY1" fmla="*/ 0 h 6858000"/>
              <a:gd name="connsiteX2" fmla="*/ 0 w 6831486"/>
              <a:gd name="connsiteY2" fmla="*/ 6858000 h 6858000"/>
              <a:gd name="connsiteX3" fmla="*/ 6831486 w 683148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31486" h="6858000">
                <a:moveTo>
                  <a:pt x="6831486" y="0"/>
                </a:moveTo>
                <a:lnTo>
                  <a:pt x="0" y="0"/>
                </a:lnTo>
                <a:lnTo>
                  <a:pt x="0" y="6858000"/>
                </a:lnTo>
                <a:lnTo>
                  <a:pt x="6831486" y="6858000"/>
                </a:lnTo>
                <a:close/>
              </a:path>
            </a:pathLst>
          </a:custGeom>
        </p:spPr>
      </p:pic>
      <p:pic>
        <p:nvPicPr>
          <p:cNvPr id="28" name="PPT世界-5"/>
          <p:cNvPicPr>
            <a:picLocks noChangeAspect="1"/>
          </p:cNvPicPr>
          <p:nvPr/>
        </p:nvPicPr>
        <p:blipFill>
          <a:blip r:embed="rId6" cstate="screen"/>
          <a:stretch>
            <a:fillRect/>
          </a:stretch>
        </p:blipFill>
        <p:spPr>
          <a:xfrm flipH="1">
            <a:off x="77947" y="2106732"/>
            <a:ext cx="2058066" cy="1969968"/>
          </a:xfrm>
          <a:custGeom>
            <a:avLst/>
            <a:gdLst>
              <a:gd name="connsiteX0" fmla="*/ 0 w 2765388"/>
              <a:gd name="connsiteY0" fmla="*/ 0 h 2647012"/>
              <a:gd name="connsiteX1" fmla="*/ 2765388 w 2765388"/>
              <a:gd name="connsiteY1" fmla="*/ 0 h 2647012"/>
              <a:gd name="connsiteX2" fmla="*/ 2765388 w 2765388"/>
              <a:gd name="connsiteY2" fmla="*/ 2647012 h 2647012"/>
              <a:gd name="connsiteX3" fmla="*/ 0 w 2765388"/>
              <a:gd name="connsiteY3" fmla="*/ 2647012 h 2647012"/>
            </a:gdLst>
            <a:ahLst/>
            <a:cxnLst>
              <a:cxn ang="0">
                <a:pos x="connsiteX0" y="connsiteY0"/>
              </a:cxn>
              <a:cxn ang="0">
                <a:pos x="connsiteX1" y="connsiteY1"/>
              </a:cxn>
              <a:cxn ang="0">
                <a:pos x="connsiteX2" y="connsiteY2"/>
              </a:cxn>
              <a:cxn ang="0">
                <a:pos x="connsiteX3" y="connsiteY3"/>
              </a:cxn>
            </a:cxnLst>
            <a:rect l="l" t="t" r="r" b="b"/>
            <a:pathLst>
              <a:path w="2765388" h="2647012">
                <a:moveTo>
                  <a:pt x="0" y="0"/>
                </a:moveTo>
                <a:lnTo>
                  <a:pt x="2765388" y="0"/>
                </a:lnTo>
                <a:lnTo>
                  <a:pt x="2765388" y="2647012"/>
                </a:lnTo>
                <a:lnTo>
                  <a:pt x="0" y="2647012"/>
                </a:lnTo>
                <a:close/>
              </a:path>
            </a:pathLst>
          </a:custGeom>
        </p:spPr>
      </p:pic>
      <p:pic>
        <p:nvPicPr>
          <p:cNvPr id="45" name="PPT世界-6"/>
          <p:cNvPicPr>
            <a:picLocks noChangeAspect="1"/>
          </p:cNvPicPr>
          <p:nvPr/>
        </p:nvPicPr>
        <p:blipFill>
          <a:blip r:embed="rId7" cstate="screen"/>
          <a:stretch>
            <a:fillRect/>
          </a:stretch>
        </p:blipFill>
        <p:spPr>
          <a:xfrm rot="10432546" flipH="1">
            <a:off x="7411141" y="1929936"/>
            <a:ext cx="1255365" cy="153541"/>
          </a:xfrm>
          <a:custGeom>
            <a:avLst/>
            <a:gdLst>
              <a:gd name="connsiteX0" fmla="*/ 0 w 3891508"/>
              <a:gd name="connsiteY0" fmla="*/ 0 h 3113207"/>
              <a:gd name="connsiteX1" fmla="*/ 3891508 w 3891508"/>
              <a:gd name="connsiteY1" fmla="*/ 0 h 3113207"/>
              <a:gd name="connsiteX2" fmla="*/ 3891508 w 3891508"/>
              <a:gd name="connsiteY2" fmla="*/ 3113207 h 3113207"/>
              <a:gd name="connsiteX3" fmla="*/ 0 w 3891508"/>
              <a:gd name="connsiteY3" fmla="*/ 3113207 h 3113207"/>
            </a:gdLst>
            <a:ahLst/>
            <a:cxnLst>
              <a:cxn ang="0">
                <a:pos x="connsiteX0" y="connsiteY0"/>
              </a:cxn>
              <a:cxn ang="0">
                <a:pos x="connsiteX1" y="connsiteY1"/>
              </a:cxn>
              <a:cxn ang="0">
                <a:pos x="connsiteX2" y="connsiteY2"/>
              </a:cxn>
              <a:cxn ang="0">
                <a:pos x="connsiteX3" y="connsiteY3"/>
              </a:cxn>
            </a:cxnLst>
            <a:rect l="l" t="t" r="r" b="b"/>
            <a:pathLst>
              <a:path w="3891508" h="3113207">
                <a:moveTo>
                  <a:pt x="0" y="0"/>
                </a:moveTo>
                <a:lnTo>
                  <a:pt x="3891508" y="0"/>
                </a:lnTo>
                <a:lnTo>
                  <a:pt x="3891508" y="3113207"/>
                </a:lnTo>
                <a:lnTo>
                  <a:pt x="0" y="3113207"/>
                </a:lnTo>
                <a:close/>
              </a:path>
            </a:pathLst>
          </a:custGeom>
        </p:spPr>
      </p:pic>
      <p:pic>
        <p:nvPicPr>
          <p:cNvPr id="75" name="PPT世界-7"/>
          <p:cNvPicPr>
            <a:picLocks noChangeAspect="1"/>
          </p:cNvPicPr>
          <p:nvPr/>
        </p:nvPicPr>
        <p:blipFill>
          <a:blip r:embed="rId8" cstate="screen"/>
          <a:srcRect/>
          <a:stretch>
            <a:fillRect/>
          </a:stretch>
        </p:blipFill>
        <p:spPr>
          <a:xfrm rot="10432546" flipH="1">
            <a:off x="8704754" y="2526368"/>
            <a:ext cx="3541095" cy="820068"/>
          </a:xfrm>
          <a:custGeom>
            <a:avLst/>
            <a:gdLst>
              <a:gd name="connsiteX0" fmla="*/ 3541095 w 3541095"/>
              <a:gd name="connsiteY0" fmla="*/ 820068 h 820068"/>
              <a:gd name="connsiteX1" fmla="*/ 3453104 w 3541095"/>
              <a:gd name="connsiteY1" fmla="*/ 0 h 820068"/>
              <a:gd name="connsiteX2" fmla="*/ 0 w 3541095"/>
              <a:gd name="connsiteY2" fmla="*/ 0 h 820068"/>
              <a:gd name="connsiteX3" fmla="*/ 0 w 3541095"/>
              <a:gd name="connsiteY3" fmla="*/ 820068 h 820068"/>
            </a:gdLst>
            <a:ahLst/>
            <a:cxnLst>
              <a:cxn ang="0">
                <a:pos x="connsiteX0" y="connsiteY0"/>
              </a:cxn>
              <a:cxn ang="0">
                <a:pos x="connsiteX1" y="connsiteY1"/>
              </a:cxn>
              <a:cxn ang="0">
                <a:pos x="connsiteX2" y="connsiteY2"/>
              </a:cxn>
              <a:cxn ang="0">
                <a:pos x="connsiteX3" y="connsiteY3"/>
              </a:cxn>
            </a:cxnLst>
            <a:rect l="l" t="t" r="r" b="b"/>
            <a:pathLst>
              <a:path w="3541095" h="820068">
                <a:moveTo>
                  <a:pt x="3541095" y="820068"/>
                </a:moveTo>
                <a:lnTo>
                  <a:pt x="3453104" y="0"/>
                </a:lnTo>
                <a:lnTo>
                  <a:pt x="0" y="0"/>
                </a:lnTo>
                <a:lnTo>
                  <a:pt x="0" y="820068"/>
                </a:lnTo>
                <a:close/>
              </a:path>
            </a:pathLst>
          </a:custGeom>
        </p:spPr>
      </p:pic>
      <p:sp>
        <p:nvSpPr>
          <p:cNvPr id="7" name="PPT世界-8"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30" name="PPT世界-9"/>
          <p:cNvPicPr>
            <a:picLocks noChangeAspect="1"/>
          </p:cNvPicPr>
          <p:nvPr/>
        </p:nvPicPr>
        <p:blipFill>
          <a:blip r:embed="rId9" cstate="screen">
            <a:extLst>
              <a:ext uri="{BEBA8EAE-BF5A-486C-A8C5-ECC9F3942E4B}">
                <a14:imgProps xmlns:a14="http://schemas.microsoft.com/office/drawing/2010/main">
                  <a14:imgLayer r:embed="rId10">
                    <a14:imgEffect>
                      <a14:brightnessContrast bright="100000"/>
                    </a14:imgEffect>
                  </a14:imgLayer>
                </a14:imgProps>
              </a:ext>
            </a:extLst>
          </a:blip>
          <a:stretch>
            <a:fillRect/>
          </a:stretch>
        </p:blipFill>
        <p:spPr>
          <a:xfrm rot="18659826" flipH="1">
            <a:off x="4699483" y="2862663"/>
            <a:ext cx="1563978" cy="1046247"/>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grpSp>
        <p:nvGrpSpPr>
          <p:cNvPr id="69" name="PPT世界-12"/>
          <p:cNvGrpSpPr/>
          <p:nvPr/>
        </p:nvGrpSpPr>
        <p:grpSpPr>
          <a:xfrm>
            <a:off x="7213027" y="1397140"/>
            <a:ext cx="4388801" cy="1607988"/>
            <a:chOff x="7213027" y="1397140"/>
            <a:chExt cx="4388801" cy="1607988"/>
          </a:xfrm>
        </p:grpSpPr>
        <p:sp>
          <p:nvSpPr>
            <p:cNvPr id="42" name="PPT世界-12-1"/>
            <p:cNvSpPr/>
            <p:nvPr/>
          </p:nvSpPr>
          <p:spPr>
            <a:xfrm flipH="1">
              <a:off x="7213027" y="1397140"/>
              <a:ext cx="4355103" cy="461665"/>
            </a:xfrm>
            <a:prstGeom prst="rect">
              <a:avLst/>
            </a:prstGeom>
          </p:spPr>
          <p:txBody>
            <a:bodyPr wrap="none">
              <a:noAutofit/>
            </a:bodyPr>
            <a:lstStyle/>
            <a:p>
              <a:pPr algn="r"/>
              <a:r>
                <a:rPr lang="en-US" altLang="zh-CN" sz="2400" dirty="0">
                  <a:solidFill>
                    <a:schemeClr val="tx1">
                      <a:lumMod val="75000"/>
                      <a:lumOff val="25000"/>
                      <a:alpha val="27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THANK YOU FOR LISTENING</a:t>
              </a:r>
            </a:p>
          </p:txBody>
        </p:sp>
        <p:sp>
          <p:nvSpPr>
            <p:cNvPr id="36" name="PPT世界-12-2"/>
            <p:cNvSpPr/>
            <p:nvPr/>
          </p:nvSpPr>
          <p:spPr>
            <a:xfrm flipH="1">
              <a:off x="7723842" y="1804799"/>
              <a:ext cx="3877986" cy="1200329"/>
            </a:xfrm>
            <a:prstGeom prst="rect">
              <a:avLst/>
            </a:prstGeom>
          </p:spPr>
          <p:txBody>
            <a:bodyPr wrap="none">
              <a:noAutofit/>
            </a:bodyPr>
            <a:lstStyle/>
            <a:p>
              <a:pPr algn="r"/>
              <a:r>
                <a:rPr lang="zh-CN" altLang="en-US" sz="72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谢谢倾听</a:t>
              </a:r>
            </a:p>
          </p:txBody>
        </p:sp>
      </p:grpSp>
      <p:grpSp>
        <p:nvGrpSpPr>
          <p:cNvPr id="71" name="PPT世界-13"/>
          <p:cNvGrpSpPr/>
          <p:nvPr/>
        </p:nvGrpSpPr>
        <p:grpSpPr>
          <a:xfrm>
            <a:off x="8115024" y="5058885"/>
            <a:ext cx="3791796" cy="574107"/>
            <a:chOff x="8115024" y="5058885"/>
            <a:chExt cx="3791796" cy="574107"/>
          </a:xfrm>
        </p:grpSpPr>
        <p:pic>
          <p:nvPicPr>
            <p:cNvPr id="64" name="PPT世界-13-1" descr="水中的倒影&#10;&#10;描述已自动生成"/>
            <p:cNvPicPr>
              <a:picLocks noChangeAspect="1"/>
            </p:cNvPicPr>
            <p:nvPr/>
          </p:nvPicPr>
          <p:blipFill>
            <a:blip r:embed="rId11" cstate="screen">
              <a:duotone>
                <a:prstClr val="black"/>
                <a:schemeClr val="accent3">
                  <a:tint val="45000"/>
                  <a:satMod val="400000"/>
                </a:schemeClr>
              </a:duotone>
            </a:blip>
            <a:stretch>
              <a:fillRect/>
            </a:stretch>
          </p:blipFill>
          <p:spPr>
            <a:xfrm>
              <a:off x="8115024" y="5058885"/>
              <a:ext cx="3791796" cy="574107"/>
            </a:xfrm>
            <a:prstGeom prst="rect">
              <a:avLst/>
            </a:prstGeom>
          </p:spPr>
        </p:pic>
        <p:sp>
          <p:nvSpPr>
            <p:cNvPr id="49" name="PPT世界-13-2"/>
            <p:cNvSpPr/>
            <p:nvPr/>
          </p:nvSpPr>
          <p:spPr>
            <a:xfrm flipH="1">
              <a:off x="8156940" y="5162886"/>
              <a:ext cx="3248202" cy="338554"/>
            </a:xfrm>
            <a:prstGeom prst="rect">
              <a:avLst/>
            </a:prstGeom>
            <a:noFill/>
            <a:ln>
              <a:noFill/>
            </a:ln>
          </p:spPr>
          <p:txBody>
            <a:bodyPr wrap="square">
              <a:noAutofit/>
            </a:bodyPr>
            <a:lstStyle/>
            <a:p>
              <a:pPr algn="ctr"/>
              <a:r>
                <a:rPr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老师：</a:t>
              </a:r>
              <a:r>
                <a:rPr lang="en-US" altLang="zh-CN"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PPT</a:t>
              </a:r>
              <a:r>
                <a:rPr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世界</a:t>
              </a:r>
              <a:r>
                <a:rPr lang="en-US" altLang="zh-CN"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时间：</a:t>
              </a:r>
              <a:r>
                <a:rPr lang="en-US" altLang="zh-CN"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20XX.XX</a:t>
              </a:r>
            </a:p>
          </p:txBody>
        </p:sp>
      </p:grpSp>
      <p:sp>
        <p:nvSpPr>
          <p:cNvPr id="52" name="PPT世界-14"/>
          <p:cNvSpPr/>
          <p:nvPr/>
        </p:nvSpPr>
        <p:spPr>
          <a:xfrm>
            <a:off x="10180212" y="6301021"/>
            <a:ext cx="240465" cy="2404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3" name="PPT世界-15"/>
          <p:cNvSpPr/>
          <p:nvPr/>
        </p:nvSpPr>
        <p:spPr>
          <a:xfrm>
            <a:off x="10245684" y="6348245"/>
            <a:ext cx="109520" cy="146016"/>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54" name="PPT世界-16"/>
          <p:cNvSpPr/>
          <p:nvPr/>
        </p:nvSpPr>
        <p:spPr>
          <a:xfrm>
            <a:off x="10534578" y="6301021"/>
            <a:ext cx="240465" cy="2404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55" name="PPT世界-17"/>
          <p:cNvSpPr/>
          <p:nvPr/>
        </p:nvSpPr>
        <p:spPr>
          <a:xfrm>
            <a:off x="10581794" y="6348328"/>
            <a:ext cx="146017" cy="145849"/>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56" name="PPT世界-18"/>
          <p:cNvSpPr/>
          <p:nvPr/>
        </p:nvSpPr>
        <p:spPr>
          <a:xfrm>
            <a:off x="10888946" y="6301021"/>
            <a:ext cx="240465" cy="2404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7" name="PPT世界-19"/>
          <p:cNvSpPr/>
          <p:nvPr/>
        </p:nvSpPr>
        <p:spPr>
          <a:xfrm>
            <a:off x="10936170" y="6361053"/>
            <a:ext cx="146017" cy="120400"/>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58" name="PPT世界-20"/>
          <p:cNvSpPr/>
          <p:nvPr/>
        </p:nvSpPr>
        <p:spPr>
          <a:xfrm>
            <a:off x="11243311" y="6301021"/>
            <a:ext cx="240465" cy="2404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9" name="PPT世界-21"/>
          <p:cNvSpPr/>
          <p:nvPr/>
        </p:nvSpPr>
        <p:spPr>
          <a:xfrm>
            <a:off x="11306000" y="6348245"/>
            <a:ext cx="115086" cy="146016"/>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grpSp>
        <p:nvGrpSpPr>
          <p:cNvPr id="70" name="PPT世界-22"/>
          <p:cNvGrpSpPr/>
          <p:nvPr/>
        </p:nvGrpSpPr>
        <p:grpSpPr>
          <a:xfrm>
            <a:off x="6823535" y="3005128"/>
            <a:ext cx="4803711" cy="1363571"/>
            <a:chOff x="6823535" y="3005128"/>
            <a:chExt cx="4803711" cy="1363571"/>
          </a:xfrm>
        </p:grpSpPr>
        <p:sp>
          <p:nvSpPr>
            <p:cNvPr id="46" name="PPT世界-22-1"/>
            <p:cNvSpPr/>
            <p:nvPr/>
          </p:nvSpPr>
          <p:spPr>
            <a:xfrm>
              <a:off x="6891744" y="3005128"/>
              <a:ext cx="4698722" cy="584775"/>
            </a:xfrm>
            <a:prstGeom prst="rect">
              <a:avLst/>
            </a:prstGeom>
          </p:spPr>
          <p:txBody>
            <a:bodyPr wrap="none">
              <a:noAutofit/>
            </a:bodyPr>
            <a:lstStyle/>
            <a:p>
              <a:pPr algn="r"/>
              <a:r>
                <a:rPr lang="zh-CN" altLang="en-US" sz="32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rPr>
                <a:t>大学艺术系油画专业模板</a:t>
              </a:r>
              <a:endParaRPr lang="en-US" altLang="zh-CN" sz="3200" dirty="0">
                <a:solidFill>
                  <a:schemeClr val="accent3"/>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0" name="PPT世界-22-2"/>
            <p:cNvSpPr/>
            <p:nvPr/>
          </p:nvSpPr>
          <p:spPr>
            <a:xfrm flipH="1">
              <a:off x="6823535" y="3736537"/>
              <a:ext cx="4761239" cy="246221"/>
            </a:xfrm>
            <a:prstGeom prst="rect">
              <a:avLst/>
            </a:prstGeom>
          </p:spPr>
          <p:txBody>
            <a:bodyPr wrap="square">
              <a:noAutofit/>
            </a:bodyPr>
            <a:lstStyle/>
            <a:p>
              <a:pPr algn="dist"/>
              <a:r>
                <a:rPr lang="en-US" altLang="zh-CN" sz="10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COURSEWARE FOR OIL PAINTING MAJOR OF ART DEPARTMENT OF UNIVERSITY</a:t>
              </a:r>
              <a:endParaRPr lang="zh-CN" altLang="en-US" sz="10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51" name="PPT世界-22-3"/>
            <p:cNvCxnSpPr/>
            <p:nvPr/>
          </p:nvCxnSpPr>
          <p:spPr>
            <a:xfrm flipH="1">
              <a:off x="6823535" y="3648666"/>
              <a:ext cx="4660243" cy="0"/>
            </a:xfrm>
            <a:prstGeom prst="line">
              <a:avLst/>
            </a:prstGeom>
            <a:ln>
              <a:solidFill>
                <a:srgbClr val="002638"/>
              </a:solidFill>
            </a:ln>
          </p:spPr>
          <p:style>
            <a:lnRef idx="1">
              <a:schemeClr val="accent1"/>
            </a:lnRef>
            <a:fillRef idx="0">
              <a:schemeClr val="accent1"/>
            </a:fillRef>
            <a:effectRef idx="0">
              <a:schemeClr val="accent1"/>
            </a:effectRef>
            <a:fontRef idx="minor">
              <a:schemeClr val="tx1"/>
            </a:fontRef>
          </p:style>
        </p:cxnSp>
        <p:sp>
          <p:nvSpPr>
            <p:cNvPr id="60" name="PPT世界-22-4"/>
            <p:cNvSpPr/>
            <p:nvPr/>
          </p:nvSpPr>
          <p:spPr>
            <a:xfrm flipH="1">
              <a:off x="7402456" y="4030145"/>
              <a:ext cx="4224790" cy="338554"/>
            </a:xfrm>
            <a:prstGeom prst="rect">
              <a:avLst/>
            </a:prstGeom>
          </p:spPr>
          <p:txBody>
            <a:bodyPr wrap="square">
              <a:noAutofit/>
            </a:bodyPr>
            <a:lstStyle/>
            <a:p>
              <a:pPr marL="0" marR="0" lvl="0" indent="0" algn="dist" defTabSz="914400" rtl="0" eaLnBrk="1" fontAlgn="auto" latinLnBrk="0" hangingPunct="1">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色彩基础 </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素描造型 </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艺术概论 </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中外美史</a:t>
              </a:r>
            </a:p>
          </p:txBody>
        </p:sp>
      </p:grpSp>
      <p:pic>
        <p:nvPicPr>
          <p:cNvPr id="24" name="PPT世界-23"/>
          <p:cNvPicPr>
            <a:picLocks noChangeAspect="1"/>
          </p:cNvPicPr>
          <p:nvPr/>
        </p:nvPicPr>
        <p:blipFill>
          <a:blip r:embed="rId12" cstate="screen">
            <a:duotone>
              <a:schemeClr val="accent4">
                <a:shade val="45000"/>
                <a:satMod val="135000"/>
              </a:schemeClr>
              <a:prstClr val="white"/>
            </a:duotone>
          </a:blip>
          <a:stretch>
            <a:fillRect/>
          </a:stretch>
        </p:blipFill>
        <p:spPr>
          <a:xfrm flipH="1">
            <a:off x="346141" y="3165115"/>
            <a:ext cx="3143046" cy="3429000"/>
          </a:xfrm>
          <a:custGeom>
            <a:avLst/>
            <a:gdLst>
              <a:gd name="connsiteX0" fmla="*/ 0 w 3978402"/>
              <a:gd name="connsiteY0" fmla="*/ 0 h 4340356"/>
              <a:gd name="connsiteX1" fmla="*/ 3978402 w 3978402"/>
              <a:gd name="connsiteY1" fmla="*/ 0 h 4340356"/>
              <a:gd name="connsiteX2" fmla="*/ 3978402 w 3978402"/>
              <a:gd name="connsiteY2" fmla="*/ 4340356 h 4340356"/>
              <a:gd name="connsiteX3" fmla="*/ 0 w 3978402"/>
              <a:gd name="connsiteY3" fmla="*/ 4340356 h 4340356"/>
            </a:gdLst>
            <a:ahLst/>
            <a:cxnLst>
              <a:cxn ang="0">
                <a:pos x="connsiteX0" y="connsiteY0"/>
              </a:cxn>
              <a:cxn ang="0">
                <a:pos x="connsiteX1" y="connsiteY1"/>
              </a:cxn>
              <a:cxn ang="0">
                <a:pos x="connsiteX2" y="connsiteY2"/>
              </a:cxn>
              <a:cxn ang="0">
                <a:pos x="connsiteX3" y="connsiteY3"/>
              </a:cxn>
            </a:cxnLst>
            <a:rect l="l" t="t" r="r" b="b"/>
            <a:pathLst>
              <a:path w="3978402" h="4340356">
                <a:moveTo>
                  <a:pt x="0" y="0"/>
                </a:moveTo>
                <a:lnTo>
                  <a:pt x="3978402" y="0"/>
                </a:lnTo>
                <a:lnTo>
                  <a:pt x="3978402" y="4340356"/>
                </a:lnTo>
                <a:lnTo>
                  <a:pt x="0" y="4340356"/>
                </a:lnTo>
                <a:close/>
              </a:path>
            </a:pathLst>
          </a:custGeom>
        </p:spPr>
      </p:pic>
      <p:pic>
        <p:nvPicPr>
          <p:cNvPr id="27" name="PPT世界-24"/>
          <p:cNvPicPr>
            <a:picLocks noChangeAspect="1"/>
          </p:cNvPicPr>
          <p:nvPr/>
        </p:nvPicPr>
        <p:blipFill>
          <a:blip r:embed="rId13" cstate="screen"/>
          <a:stretch>
            <a:fillRect/>
          </a:stretch>
        </p:blipFill>
        <p:spPr>
          <a:xfrm flipH="1">
            <a:off x="224406" y="4411980"/>
            <a:ext cx="1172997" cy="665755"/>
          </a:xfrm>
          <a:custGeom>
            <a:avLst/>
            <a:gdLst>
              <a:gd name="connsiteX0" fmla="*/ 0 w 1172997"/>
              <a:gd name="connsiteY0" fmla="*/ 0 h 665755"/>
              <a:gd name="connsiteX1" fmla="*/ 1172997 w 1172997"/>
              <a:gd name="connsiteY1" fmla="*/ 0 h 665755"/>
              <a:gd name="connsiteX2" fmla="*/ 1172997 w 1172997"/>
              <a:gd name="connsiteY2" fmla="*/ 665755 h 665755"/>
              <a:gd name="connsiteX3" fmla="*/ 0 w 1172997"/>
              <a:gd name="connsiteY3" fmla="*/ 665755 h 665755"/>
            </a:gdLst>
            <a:ahLst/>
            <a:cxnLst>
              <a:cxn ang="0">
                <a:pos x="connsiteX0" y="connsiteY0"/>
              </a:cxn>
              <a:cxn ang="0">
                <a:pos x="connsiteX1" y="connsiteY1"/>
              </a:cxn>
              <a:cxn ang="0">
                <a:pos x="connsiteX2" y="connsiteY2"/>
              </a:cxn>
              <a:cxn ang="0">
                <a:pos x="connsiteX3" y="connsiteY3"/>
              </a:cxn>
            </a:cxnLst>
            <a:rect l="l" t="t" r="r" b="b"/>
            <a:pathLst>
              <a:path w="1172997" h="665755">
                <a:moveTo>
                  <a:pt x="0" y="0"/>
                </a:moveTo>
                <a:lnTo>
                  <a:pt x="1172997" y="0"/>
                </a:lnTo>
                <a:lnTo>
                  <a:pt x="1172997" y="665755"/>
                </a:lnTo>
                <a:lnTo>
                  <a:pt x="0" y="665755"/>
                </a:lnTo>
                <a:close/>
              </a:path>
            </a:pathLst>
          </a:custGeom>
        </p:spPr>
      </p:pic>
      <p:pic>
        <p:nvPicPr>
          <p:cNvPr id="31" name="PPT世界-25"/>
          <p:cNvPicPr>
            <a:picLocks noChangeAspect="1"/>
          </p:cNvPicPr>
          <p:nvPr/>
        </p:nvPicPr>
        <p:blipFill>
          <a:blip r:embed="rId14" cstate="screen">
            <a:extLst>
              <a:ext uri="{BEBA8EAE-BF5A-486C-A8C5-ECC9F3942E4B}">
                <a14:imgProps xmlns:a14="http://schemas.microsoft.com/office/drawing/2010/main">
                  <a14:imgLayer r:embed="rId15">
                    <a14:imgEffect>
                      <a14:brightnessContrast bright="100000"/>
                    </a14:imgEffect>
                  </a14:imgLayer>
                </a14:imgProps>
              </a:ext>
            </a:extLst>
          </a:blip>
          <a:stretch>
            <a:fillRect/>
          </a:stretch>
        </p:blipFill>
        <p:spPr>
          <a:xfrm rot="20938397" flipH="1">
            <a:off x="1344309" y="3703715"/>
            <a:ext cx="901009" cy="602744"/>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pic>
        <p:nvPicPr>
          <p:cNvPr id="35" name="图片 34">
            <a:hlinkClick r:id="rId16"/>
            <a:extLst>
              <a:ext uri="{FF2B5EF4-FFF2-40B4-BE49-F238E27FC236}">
                <a16:creationId xmlns:a16="http://schemas.microsoft.com/office/drawing/2014/main" id="{667829B7-6B9C-4F56-BEEC-03F1F4E2FF74}"/>
              </a:ext>
            </a:extLst>
          </p:cNvPr>
          <p:cNvPicPr>
            <a:picLocks noChangeAspect="1"/>
          </p:cNvPicPr>
          <p:nvPr/>
        </p:nvPicPr>
        <p:blipFill>
          <a:blip r:embed="rId17">
            <a:extLst>
              <a:ext uri="{28A0092B-C50C-407E-A947-70E740481C1C}">
                <a14:useLocalDpi xmlns:a14="http://schemas.microsoft.com/office/drawing/2010/main"/>
              </a:ext>
            </a:extLst>
          </a:blip>
          <a:srcRect/>
          <a:stretch/>
        </p:blipFill>
        <p:spPr>
          <a:xfrm>
            <a:off x="10542233"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anim calcmode="lin" valueType="num">
                                      <p:cBhvr>
                                        <p:cTn id="8" dur="500" fill="hold"/>
                                        <p:tgtEl>
                                          <p:spTgt spid="69"/>
                                        </p:tgtEl>
                                        <p:attrNameLst>
                                          <p:attrName>ppt_x</p:attrName>
                                        </p:attrNameLst>
                                      </p:cBhvr>
                                      <p:tavLst>
                                        <p:tav tm="0">
                                          <p:val>
                                            <p:strVal val="#ppt_x"/>
                                          </p:val>
                                        </p:tav>
                                        <p:tav tm="100000">
                                          <p:val>
                                            <p:strVal val="#ppt_x"/>
                                          </p:val>
                                        </p:tav>
                                      </p:tavLst>
                                    </p:anim>
                                    <p:anim calcmode="lin" valueType="num">
                                      <p:cBhvr>
                                        <p:cTn id="9" dur="500" fill="hold"/>
                                        <p:tgtEl>
                                          <p:spTgt spid="6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500"/>
                                        <p:tgtEl>
                                          <p:spTgt spid="70"/>
                                        </p:tgtEl>
                                      </p:cBhvr>
                                    </p:animEffect>
                                    <p:anim calcmode="lin" valueType="num">
                                      <p:cBhvr>
                                        <p:cTn id="14" dur="500" fill="hold"/>
                                        <p:tgtEl>
                                          <p:spTgt spid="70"/>
                                        </p:tgtEl>
                                        <p:attrNameLst>
                                          <p:attrName>ppt_x</p:attrName>
                                        </p:attrNameLst>
                                      </p:cBhvr>
                                      <p:tavLst>
                                        <p:tav tm="0">
                                          <p:val>
                                            <p:strVal val="#ppt_x"/>
                                          </p:val>
                                        </p:tav>
                                        <p:tav tm="100000">
                                          <p:val>
                                            <p:strVal val="#ppt_x"/>
                                          </p:val>
                                        </p:tav>
                                      </p:tavLst>
                                    </p:anim>
                                    <p:anim calcmode="lin" valueType="num">
                                      <p:cBhvr>
                                        <p:cTn id="15" dur="500" fill="hold"/>
                                        <p:tgtEl>
                                          <p:spTgt spid="7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anim calcmode="lin" valueType="num">
                                      <p:cBhvr>
                                        <p:cTn id="20" dur="500" fill="hold"/>
                                        <p:tgtEl>
                                          <p:spTgt spid="71"/>
                                        </p:tgtEl>
                                        <p:attrNameLst>
                                          <p:attrName>ppt_x</p:attrName>
                                        </p:attrNameLst>
                                      </p:cBhvr>
                                      <p:tavLst>
                                        <p:tav tm="0">
                                          <p:val>
                                            <p:strVal val="#ppt_x"/>
                                          </p:val>
                                        </p:tav>
                                        <p:tav tm="100000">
                                          <p:val>
                                            <p:strVal val="#ppt_x"/>
                                          </p:val>
                                        </p:tav>
                                      </p:tavLst>
                                    </p:anim>
                                    <p:anim calcmode="lin" valueType="num">
                                      <p:cBhvr>
                                        <p:cTn id="21" dur="5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PT世界-1"/>
          <p:cNvPicPr>
            <a:picLocks noChangeAspect="1"/>
          </p:cNvPicPr>
          <p:nvPr/>
        </p:nvPicPr>
        <p:blipFill>
          <a:blip r:embed="rId2" cstate="screen">
            <a:duotone>
              <a:schemeClr val="accent6">
                <a:shade val="45000"/>
                <a:satMod val="135000"/>
              </a:schemeClr>
              <a:prstClr val="white"/>
            </a:duotone>
          </a:blip>
          <a:stretch>
            <a:fillRect/>
          </a:stretch>
        </p:blipFill>
        <p:spPr>
          <a:xfrm rot="11010833" flipV="1">
            <a:off x="1647955" y="3228845"/>
            <a:ext cx="2215188" cy="2513724"/>
          </a:xfrm>
          <a:custGeom>
            <a:avLst/>
            <a:gdLst>
              <a:gd name="connsiteX0" fmla="*/ 0 w 2914134"/>
              <a:gd name="connsiteY0" fmla="*/ 0 h 3306865"/>
              <a:gd name="connsiteX1" fmla="*/ 2914134 w 2914134"/>
              <a:gd name="connsiteY1" fmla="*/ 0 h 3306865"/>
              <a:gd name="connsiteX2" fmla="*/ 2914134 w 2914134"/>
              <a:gd name="connsiteY2" fmla="*/ 3306865 h 3306865"/>
              <a:gd name="connsiteX3" fmla="*/ 0 w 2914134"/>
              <a:gd name="connsiteY3" fmla="*/ 3306865 h 3306865"/>
            </a:gdLst>
            <a:ahLst/>
            <a:cxnLst>
              <a:cxn ang="0">
                <a:pos x="connsiteX0" y="connsiteY0"/>
              </a:cxn>
              <a:cxn ang="0">
                <a:pos x="connsiteX1" y="connsiteY1"/>
              </a:cxn>
              <a:cxn ang="0">
                <a:pos x="connsiteX2" y="connsiteY2"/>
              </a:cxn>
              <a:cxn ang="0">
                <a:pos x="connsiteX3" y="connsiteY3"/>
              </a:cxn>
            </a:cxnLst>
            <a:rect l="l" t="t" r="r" b="b"/>
            <a:pathLst>
              <a:path w="2914134" h="3306865">
                <a:moveTo>
                  <a:pt x="0" y="0"/>
                </a:moveTo>
                <a:lnTo>
                  <a:pt x="2914134" y="0"/>
                </a:lnTo>
                <a:lnTo>
                  <a:pt x="2914134" y="3306865"/>
                </a:lnTo>
                <a:lnTo>
                  <a:pt x="0" y="3306865"/>
                </a:lnTo>
                <a:close/>
              </a:path>
            </a:pathLst>
          </a:custGeom>
        </p:spPr>
      </p:pic>
      <p:pic>
        <p:nvPicPr>
          <p:cNvPr id="31" name="PPT世界-2"/>
          <p:cNvPicPr>
            <a:picLocks noChangeAspect="1"/>
          </p:cNvPicPr>
          <p:nvPr/>
        </p:nvPicPr>
        <p:blipFill>
          <a:blip r:embed="rId3" cstate="screen"/>
          <a:stretch>
            <a:fillRect/>
          </a:stretch>
        </p:blipFill>
        <p:spPr>
          <a:xfrm rot="21207732" flipH="1">
            <a:off x="1837981" y="3637499"/>
            <a:ext cx="891657" cy="506076"/>
          </a:xfrm>
          <a:custGeom>
            <a:avLst/>
            <a:gdLst>
              <a:gd name="connsiteX0" fmla="*/ 0 w 1172997"/>
              <a:gd name="connsiteY0" fmla="*/ 0 h 665755"/>
              <a:gd name="connsiteX1" fmla="*/ 1172997 w 1172997"/>
              <a:gd name="connsiteY1" fmla="*/ 0 h 665755"/>
              <a:gd name="connsiteX2" fmla="*/ 1172997 w 1172997"/>
              <a:gd name="connsiteY2" fmla="*/ 665755 h 665755"/>
              <a:gd name="connsiteX3" fmla="*/ 0 w 1172997"/>
              <a:gd name="connsiteY3" fmla="*/ 665755 h 665755"/>
            </a:gdLst>
            <a:ahLst/>
            <a:cxnLst>
              <a:cxn ang="0">
                <a:pos x="connsiteX0" y="connsiteY0"/>
              </a:cxn>
              <a:cxn ang="0">
                <a:pos x="connsiteX1" y="connsiteY1"/>
              </a:cxn>
              <a:cxn ang="0">
                <a:pos x="connsiteX2" y="connsiteY2"/>
              </a:cxn>
              <a:cxn ang="0">
                <a:pos x="connsiteX3" y="connsiteY3"/>
              </a:cxn>
            </a:cxnLst>
            <a:rect l="l" t="t" r="r" b="b"/>
            <a:pathLst>
              <a:path w="1172997" h="665755">
                <a:moveTo>
                  <a:pt x="0" y="0"/>
                </a:moveTo>
                <a:lnTo>
                  <a:pt x="1172997" y="0"/>
                </a:lnTo>
                <a:lnTo>
                  <a:pt x="1172997" y="665755"/>
                </a:lnTo>
                <a:lnTo>
                  <a:pt x="0" y="665755"/>
                </a:lnTo>
                <a:close/>
              </a:path>
            </a:pathLst>
          </a:custGeom>
        </p:spPr>
      </p:pic>
      <p:pic>
        <p:nvPicPr>
          <p:cNvPr id="79" name="PPT世界-3" descr="花瓶里插满了鲜花&#10;&#10;中度可信度描述已自动生成"/>
          <p:cNvPicPr>
            <a:picLocks noChangeAspect="1"/>
          </p:cNvPicPr>
          <p:nvPr/>
        </p:nvPicPr>
        <p:blipFill>
          <a:blip r:embed="rId4" cstate="screen"/>
          <a:srcRect/>
          <a:stretch>
            <a:fillRect/>
          </a:stretch>
        </p:blipFill>
        <p:spPr>
          <a:xfrm rot="19194069" flipH="1">
            <a:off x="296997" y="-181163"/>
            <a:ext cx="10824423" cy="10833399"/>
          </a:xfrm>
          <a:custGeom>
            <a:avLst/>
            <a:gdLst>
              <a:gd name="connsiteX0" fmla="*/ 3716664 w 10824423"/>
              <a:gd name="connsiteY0" fmla="*/ 0 h 10833399"/>
              <a:gd name="connsiteX1" fmla="*/ 0 w 10824423"/>
              <a:gd name="connsiteY1" fmla="*/ 3129594 h 10833399"/>
              <a:gd name="connsiteX2" fmla="*/ 0 w 10824423"/>
              <a:gd name="connsiteY2" fmla="*/ 9053986 h 10833399"/>
              <a:gd name="connsiteX3" fmla="*/ 1498344 w 10824423"/>
              <a:gd name="connsiteY3" fmla="*/ 10833399 h 10833399"/>
              <a:gd name="connsiteX4" fmla="*/ 10824423 w 10824423"/>
              <a:gd name="connsiteY4" fmla="*/ 2980431 h 10833399"/>
              <a:gd name="connsiteX5" fmla="*/ 8314769 w 10824423"/>
              <a:gd name="connsiteY5" fmla="*/ 0 h 10833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24423" h="10833399">
                <a:moveTo>
                  <a:pt x="3716664" y="0"/>
                </a:moveTo>
                <a:lnTo>
                  <a:pt x="0" y="3129594"/>
                </a:lnTo>
                <a:lnTo>
                  <a:pt x="0" y="9053986"/>
                </a:lnTo>
                <a:lnTo>
                  <a:pt x="1498344" y="10833399"/>
                </a:lnTo>
                <a:lnTo>
                  <a:pt x="10824423" y="2980431"/>
                </a:lnTo>
                <a:lnTo>
                  <a:pt x="8314769" y="0"/>
                </a:lnTo>
                <a:close/>
              </a:path>
            </a:pathLst>
          </a:custGeom>
        </p:spPr>
      </p:pic>
      <p:sp>
        <p:nvSpPr>
          <p:cNvPr id="7" name="PPT世界-4"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81" name="PPT世界-5"/>
          <p:cNvPicPr>
            <a:picLocks noChangeAspect="1"/>
          </p:cNvPicPr>
          <p:nvPr/>
        </p:nvPicPr>
        <p:blipFill>
          <a:blip r:embed="rId5" cstate="screen">
            <a:duotone>
              <a:schemeClr val="accent4">
                <a:shade val="45000"/>
                <a:satMod val="135000"/>
              </a:schemeClr>
              <a:prstClr val="white"/>
            </a:duotone>
          </a:blip>
          <a:srcRect/>
          <a:stretch>
            <a:fillRect/>
          </a:stretch>
        </p:blipFill>
        <p:spPr>
          <a:xfrm flipH="1">
            <a:off x="0" y="4222220"/>
            <a:ext cx="2583746" cy="2635780"/>
          </a:xfrm>
          <a:custGeom>
            <a:avLst/>
            <a:gdLst>
              <a:gd name="connsiteX0" fmla="*/ 2583746 w 2583746"/>
              <a:gd name="connsiteY0" fmla="*/ 0 h 2635780"/>
              <a:gd name="connsiteX1" fmla="*/ 0 w 2583746"/>
              <a:gd name="connsiteY1" fmla="*/ 0 h 2635780"/>
              <a:gd name="connsiteX2" fmla="*/ 0 w 2583746"/>
              <a:gd name="connsiteY2" fmla="*/ 2635780 h 2635780"/>
              <a:gd name="connsiteX3" fmla="*/ 2583746 w 2583746"/>
              <a:gd name="connsiteY3" fmla="*/ 2635780 h 2635780"/>
            </a:gdLst>
            <a:ahLst/>
            <a:cxnLst>
              <a:cxn ang="0">
                <a:pos x="connsiteX0" y="connsiteY0"/>
              </a:cxn>
              <a:cxn ang="0">
                <a:pos x="connsiteX1" y="connsiteY1"/>
              </a:cxn>
              <a:cxn ang="0">
                <a:pos x="connsiteX2" y="connsiteY2"/>
              </a:cxn>
              <a:cxn ang="0">
                <a:pos x="connsiteX3" y="connsiteY3"/>
              </a:cxn>
            </a:cxnLst>
            <a:rect l="l" t="t" r="r" b="b"/>
            <a:pathLst>
              <a:path w="2583746" h="2635780">
                <a:moveTo>
                  <a:pt x="2583746" y="0"/>
                </a:moveTo>
                <a:lnTo>
                  <a:pt x="0" y="0"/>
                </a:lnTo>
                <a:lnTo>
                  <a:pt x="0" y="2635780"/>
                </a:lnTo>
                <a:lnTo>
                  <a:pt x="2583746" y="2635780"/>
                </a:lnTo>
                <a:close/>
              </a:path>
            </a:pathLst>
          </a:custGeom>
        </p:spPr>
      </p:pic>
      <p:pic>
        <p:nvPicPr>
          <p:cNvPr id="32" name="PPT世界-6"/>
          <p:cNvPicPr>
            <a:picLocks noChangeAspect="1"/>
          </p:cNvPicPr>
          <p:nvPr/>
        </p:nvPicPr>
        <p:blipFill>
          <a:blip r:embed="rId6" cstate="screen">
            <a:extLst>
              <a:ext uri="{BEBA8EAE-BF5A-486C-A8C5-ECC9F3942E4B}">
                <a14:imgProps xmlns:a14="http://schemas.microsoft.com/office/drawing/2010/main">
                  <a14:imgLayer r:embed="rId7">
                    <a14:imgEffect>
                      <a14:brightnessContrast bright="100000"/>
                    </a14:imgEffect>
                  </a14:imgLayer>
                </a14:imgProps>
              </a:ext>
            </a:extLst>
          </a:blip>
          <a:stretch>
            <a:fillRect/>
          </a:stretch>
        </p:blipFill>
        <p:spPr>
          <a:xfrm rot="20938397" flipH="1">
            <a:off x="561719" y="5006051"/>
            <a:ext cx="901009" cy="602744"/>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pic>
        <p:nvPicPr>
          <p:cNvPr id="85" name="PPT世界-9"/>
          <p:cNvPicPr>
            <a:picLocks noChangeAspect="1"/>
          </p:cNvPicPr>
          <p:nvPr/>
        </p:nvPicPr>
        <p:blipFill>
          <a:blip r:embed="rId8" cstate="screen"/>
          <a:srcRect/>
          <a:stretch>
            <a:fillRect/>
          </a:stretch>
        </p:blipFill>
        <p:spPr>
          <a:xfrm flipH="1">
            <a:off x="10337750" y="3890537"/>
            <a:ext cx="1854251" cy="1969968"/>
          </a:xfrm>
          <a:custGeom>
            <a:avLst/>
            <a:gdLst>
              <a:gd name="connsiteX0" fmla="*/ 1854251 w 1854251"/>
              <a:gd name="connsiteY0" fmla="*/ 0 h 1969968"/>
              <a:gd name="connsiteX1" fmla="*/ 0 w 1854251"/>
              <a:gd name="connsiteY1" fmla="*/ 0 h 1969968"/>
              <a:gd name="connsiteX2" fmla="*/ 0 w 1854251"/>
              <a:gd name="connsiteY2" fmla="*/ 1969968 h 1969968"/>
              <a:gd name="connsiteX3" fmla="*/ 1854251 w 1854251"/>
              <a:gd name="connsiteY3" fmla="*/ 1969968 h 1969968"/>
            </a:gdLst>
            <a:ahLst/>
            <a:cxnLst>
              <a:cxn ang="0">
                <a:pos x="connsiteX0" y="connsiteY0"/>
              </a:cxn>
              <a:cxn ang="0">
                <a:pos x="connsiteX1" y="connsiteY1"/>
              </a:cxn>
              <a:cxn ang="0">
                <a:pos x="connsiteX2" y="connsiteY2"/>
              </a:cxn>
              <a:cxn ang="0">
                <a:pos x="connsiteX3" y="connsiteY3"/>
              </a:cxn>
            </a:cxnLst>
            <a:rect l="l" t="t" r="r" b="b"/>
            <a:pathLst>
              <a:path w="1854251" h="1969968">
                <a:moveTo>
                  <a:pt x="1854251" y="0"/>
                </a:moveTo>
                <a:lnTo>
                  <a:pt x="0" y="0"/>
                </a:lnTo>
                <a:lnTo>
                  <a:pt x="0" y="1969968"/>
                </a:lnTo>
                <a:lnTo>
                  <a:pt x="1854251" y="1969968"/>
                </a:lnTo>
                <a:close/>
              </a:path>
            </a:pathLst>
          </a:custGeom>
        </p:spPr>
      </p:pic>
      <p:pic>
        <p:nvPicPr>
          <p:cNvPr id="83" name="PPT世界-10"/>
          <p:cNvPicPr>
            <a:picLocks noChangeAspect="1"/>
          </p:cNvPicPr>
          <p:nvPr/>
        </p:nvPicPr>
        <p:blipFill>
          <a:blip r:embed="rId9" cstate="screen">
            <a:duotone>
              <a:prstClr val="black"/>
              <a:schemeClr val="accent2">
                <a:tint val="45000"/>
                <a:satMod val="400000"/>
              </a:schemeClr>
            </a:duotone>
          </a:blip>
          <a:srcRect/>
          <a:stretch>
            <a:fillRect/>
          </a:stretch>
        </p:blipFill>
        <p:spPr>
          <a:xfrm flipH="1">
            <a:off x="10164442" y="4747371"/>
            <a:ext cx="2027558" cy="2110629"/>
          </a:xfrm>
          <a:custGeom>
            <a:avLst/>
            <a:gdLst>
              <a:gd name="connsiteX0" fmla="*/ 2027558 w 2027558"/>
              <a:gd name="connsiteY0" fmla="*/ 0 h 2110629"/>
              <a:gd name="connsiteX1" fmla="*/ 0 w 2027558"/>
              <a:gd name="connsiteY1" fmla="*/ 0 h 2110629"/>
              <a:gd name="connsiteX2" fmla="*/ 0 w 2027558"/>
              <a:gd name="connsiteY2" fmla="*/ 2110629 h 2110629"/>
              <a:gd name="connsiteX3" fmla="*/ 2027558 w 2027558"/>
              <a:gd name="connsiteY3" fmla="*/ 2110629 h 2110629"/>
            </a:gdLst>
            <a:ahLst/>
            <a:cxnLst>
              <a:cxn ang="0">
                <a:pos x="connsiteX0" y="connsiteY0"/>
              </a:cxn>
              <a:cxn ang="0">
                <a:pos x="connsiteX1" y="connsiteY1"/>
              </a:cxn>
              <a:cxn ang="0">
                <a:pos x="connsiteX2" y="connsiteY2"/>
              </a:cxn>
              <a:cxn ang="0">
                <a:pos x="connsiteX3" y="connsiteY3"/>
              </a:cxn>
            </a:cxnLst>
            <a:rect l="l" t="t" r="r" b="b"/>
            <a:pathLst>
              <a:path w="2027558" h="2110629">
                <a:moveTo>
                  <a:pt x="2027558" y="0"/>
                </a:moveTo>
                <a:lnTo>
                  <a:pt x="0" y="0"/>
                </a:lnTo>
                <a:lnTo>
                  <a:pt x="0" y="2110629"/>
                </a:lnTo>
                <a:lnTo>
                  <a:pt x="2027558" y="2110629"/>
                </a:lnTo>
                <a:close/>
              </a:path>
            </a:pathLst>
          </a:custGeom>
        </p:spPr>
      </p:pic>
      <p:pic>
        <p:nvPicPr>
          <p:cNvPr id="27" name="PPT世界-11"/>
          <p:cNvPicPr>
            <a:picLocks noChangeAspect="1"/>
          </p:cNvPicPr>
          <p:nvPr/>
        </p:nvPicPr>
        <p:blipFill>
          <a:blip r:embed="rId10" cstate="screen">
            <a:extLst>
              <a:ext uri="{BEBA8EAE-BF5A-486C-A8C5-ECC9F3942E4B}">
                <a14:imgProps xmlns:a14="http://schemas.microsoft.com/office/drawing/2010/main">
                  <a14:imgLayer r:embed="rId11">
                    <a14:imgEffect>
                      <a14:brightnessContrast bright="100000"/>
                    </a14:imgEffect>
                  </a14:imgLayer>
                </a14:imgProps>
              </a:ext>
            </a:extLst>
          </a:blip>
          <a:stretch>
            <a:fillRect/>
          </a:stretch>
        </p:blipFill>
        <p:spPr>
          <a:xfrm rot="18659826" flipH="1">
            <a:off x="9797060" y="5413927"/>
            <a:ext cx="1563978" cy="1046247"/>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grpSp>
        <p:nvGrpSpPr>
          <p:cNvPr id="51" name="PPT世界-12"/>
          <p:cNvGrpSpPr/>
          <p:nvPr/>
        </p:nvGrpSpPr>
        <p:grpSpPr>
          <a:xfrm>
            <a:off x="4240180" y="586414"/>
            <a:ext cx="3711642" cy="803651"/>
            <a:chOff x="3860310" y="422414"/>
            <a:chExt cx="4471382" cy="968152"/>
          </a:xfrm>
        </p:grpSpPr>
        <p:sp>
          <p:nvSpPr>
            <p:cNvPr id="52" name="PPT世界-12-1"/>
            <p:cNvSpPr/>
            <p:nvPr/>
          </p:nvSpPr>
          <p:spPr>
            <a:xfrm>
              <a:off x="3860310" y="422414"/>
              <a:ext cx="4471382" cy="556164"/>
            </a:xfrm>
            <a:prstGeom prst="rect">
              <a:avLst/>
            </a:prstGeom>
          </p:spPr>
          <p:txBody>
            <a:bodyPr wrap="square">
              <a:noAutofit/>
            </a:bodyPr>
            <a:lstStyle/>
            <a:p>
              <a:pPr algn="ctr"/>
              <a:r>
                <a:rPr lang="en-US" altLang="zh-CN" sz="2400" dirty="0">
                  <a:solidFill>
                    <a:schemeClr val="accent1"/>
                  </a:solidFill>
                  <a:latin typeface="思源黑体 CN Bold" panose="020B0800000000000000" pitchFamily="34" charset="-122"/>
                  <a:ea typeface="思源黑体 CN Bold" panose="020B0800000000000000" pitchFamily="34" charset="-122"/>
                  <a:cs typeface="+mn-ea"/>
                  <a:sym typeface="+mn-lt"/>
                </a:rPr>
                <a:t>COURSE CONTENT</a:t>
              </a:r>
              <a:endParaRPr lang="zh-CN" altLang="zh-CN" sz="2400" dirty="0">
                <a:solidFill>
                  <a:schemeClr val="accent1"/>
                </a:solidFill>
                <a:latin typeface="思源黑体 CN Bold" panose="020B0800000000000000" pitchFamily="34" charset="-122"/>
                <a:ea typeface="思源黑体 CN Bold" panose="020B0800000000000000" pitchFamily="34" charset="-122"/>
                <a:cs typeface="+mn-ea"/>
                <a:sym typeface="+mn-lt"/>
              </a:endParaRPr>
            </a:p>
          </p:txBody>
        </p:sp>
        <p:sp>
          <p:nvSpPr>
            <p:cNvPr id="53" name="PPT世界-12-2"/>
            <p:cNvSpPr/>
            <p:nvPr/>
          </p:nvSpPr>
          <p:spPr>
            <a:xfrm>
              <a:off x="5429879" y="945635"/>
              <a:ext cx="1332244" cy="444931"/>
            </a:xfrm>
            <a:prstGeom prst="rect">
              <a:avLst/>
            </a:prstGeom>
          </p:spPr>
          <p:txBody>
            <a:bodyPr wrap="none">
              <a:noAutofit/>
            </a:bodyPr>
            <a:lstStyle/>
            <a:p>
              <a:pPr algn="ctr"/>
              <a:r>
                <a:rPr lang="zh-CN" altLang="en-US" dirty="0">
                  <a:solidFill>
                    <a:srgbClr val="0F0F0F"/>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mn-lt"/>
                </a:rPr>
                <a:t>课程内容</a:t>
              </a:r>
              <a:endParaRPr lang="zh-CN" altLang="zh-CN" dirty="0">
                <a:solidFill>
                  <a:srgbClr val="0F0F0F"/>
                </a:solidFill>
                <a:latin typeface="思源黑体 CN Bold" panose="020B0800000000000000" pitchFamily="34" charset="-122"/>
                <a:ea typeface="思源黑体 CN Bold" panose="020B0800000000000000" pitchFamily="34" charset="-122"/>
                <a:cs typeface="思源黑体 CN Bold" panose="020B0800000000000000" pitchFamily="34" charset="-122"/>
                <a:sym typeface="+mn-lt"/>
              </a:endParaRPr>
            </a:p>
          </p:txBody>
        </p:sp>
      </p:grpSp>
      <p:grpSp>
        <p:nvGrpSpPr>
          <p:cNvPr id="74" name="PPT世界-13"/>
          <p:cNvGrpSpPr/>
          <p:nvPr/>
        </p:nvGrpSpPr>
        <p:grpSpPr>
          <a:xfrm>
            <a:off x="1525507" y="1721186"/>
            <a:ext cx="2061720" cy="1242968"/>
            <a:chOff x="1525507" y="1721186"/>
            <a:chExt cx="2061720" cy="1242968"/>
          </a:xfrm>
        </p:grpSpPr>
        <p:sp>
          <p:nvSpPr>
            <p:cNvPr id="55" name="PPT世界-13-1"/>
            <p:cNvSpPr/>
            <p:nvPr/>
          </p:nvSpPr>
          <p:spPr>
            <a:xfrm>
              <a:off x="1894884" y="1721186"/>
              <a:ext cx="1322966" cy="1015663"/>
            </a:xfrm>
            <a:prstGeom prst="rect">
              <a:avLst/>
            </a:prstGeom>
          </p:spPr>
          <p:txBody>
            <a:bodyPr wrap="square">
              <a:noAutofit/>
            </a:bodyPr>
            <a:lstStyle/>
            <a:p>
              <a:pPr algn="ctr"/>
              <a:r>
                <a:rPr lang="en-US" altLang="zh-CN" sz="6000" dirty="0">
                  <a:solidFill>
                    <a:schemeClr val="bg1">
                      <a:lumMod val="85000"/>
                    </a:schemeClr>
                  </a:solidFill>
                  <a:latin typeface="思源黑体 CN Bold" panose="020B0800000000000000" pitchFamily="34" charset="-122"/>
                  <a:ea typeface="思源黑体 CN Bold" panose="020B0800000000000000" pitchFamily="34" charset="-122"/>
                  <a:cs typeface="+mn-ea"/>
                  <a:sym typeface="+mn-lt"/>
                </a:rPr>
                <a:t>01</a:t>
              </a:r>
              <a:endParaRPr lang="zh-CN" altLang="zh-CN" sz="6000" dirty="0">
                <a:solidFill>
                  <a:schemeClr val="bg1">
                    <a:lumMod val="85000"/>
                  </a:schemeClr>
                </a:solidFill>
                <a:latin typeface="思源黑体 CN Bold" panose="020B0800000000000000" pitchFamily="34" charset="-122"/>
                <a:ea typeface="思源黑体 CN Bold" panose="020B0800000000000000" pitchFamily="34" charset="-122"/>
                <a:cs typeface="+mn-ea"/>
                <a:sym typeface="+mn-lt"/>
              </a:endParaRPr>
            </a:p>
          </p:txBody>
        </p:sp>
        <p:sp>
          <p:nvSpPr>
            <p:cNvPr id="56" name="PPT世界-13-2"/>
            <p:cNvSpPr/>
            <p:nvPr/>
          </p:nvSpPr>
          <p:spPr>
            <a:xfrm>
              <a:off x="1732333" y="2228404"/>
              <a:ext cx="1648069" cy="523220"/>
            </a:xfrm>
            <a:prstGeom prst="rect">
              <a:avLst/>
            </a:prstGeom>
          </p:spPr>
          <p:txBody>
            <a:bodyPr wrap="square">
              <a:noAutofit/>
            </a:bodyPr>
            <a:lstStyle/>
            <a:p>
              <a:pPr algn="ctr"/>
              <a:r>
                <a:rPr lang="zh-CN" altLang="en-US" sz="2800" b="1"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色彩基础</a:t>
              </a:r>
            </a:p>
          </p:txBody>
        </p:sp>
        <p:sp>
          <p:nvSpPr>
            <p:cNvPr id="57" name="PPT世界-13-3"/>
            <p:cNvSpPr/>
            <p:nvPr/>
          </p:nvSpPr>
          <p:spPr>
            <a:xfrm>
              <a:off x="1525507" y="2702544"/>
              <a:ext cx="2061720" cy="261610"/>
            </a:xfrm>
            <a:prstGeom prst="rect">
              <a:avLst/>
            </a:prstGeom>
          </p:spPr>
          <p:txBody>
            <a:bodyPr wrap="square">
              <a:noAutofit/>
            </a:bodyPr>
            <a:lstStyle/>
            <a:p>
              <a:pPr algn="ctr"/>
              <a:r>
                <a:rPr lang="en-US" altLang="zh-CN" sz="11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COLOR BASIS</a:t>
              </a:r>
              <a:endParaRPr lang="zh-CN" altLang="en-US" sz="11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76" name="PPT世界-14"/>
          <p:cNvGrpSpPr/>
          <p:nvPr/>
        </p:nvGrpSpPr>
        <p:grpSpPr>
          <a:xfrm>
            <a:off x="3970024" y="1721186"/>
            <a:ext cx="1792148" cy="1242968"/>
            <a:chOff x="3970024" y="1721186"/>
            <a:chExt cx="1792148" cy="1242968"/>
          </a:xfrm>
        </p:grpSpPr>
        <p:sp>
          <p:nvSpPr>
            <p:cNvPr id="59" name="PPT世界-14-1"/>
            <p:cNvSpPr/>
            <p:nvPr/>
          </p:nvSpPr>
          <p:spPr>
            <a:xfrm>
              <a:off x="4204615" y="1721186"/>
              <a:ext cx="1322966" cy="1015663"/>
            </a:xfrm>
            <a:prstGeom prst="rect">
              <a:avLst/>
            </a:prstGeom>
          </p:spPr>
          <p:txBody>
            <a:bodyPr wrap="square">
              <a:noAutofit/>
            </a:bodyPr>
            <a:lstStyle/>
            <a:p>
              <a:pPr algn="ctr"/>
              <a:r>
                <a:rPr lang="en-US" altLang="zh-CN" sz="6000" dirty="0">
                  <a:solidFill>
                    <a:schemeClr val="bg1">
                      <a:lumMod val="85000"/>
                    </a:schemeClr>
                  </a:solidFill>
                  <a:latin typeface="思源黑体 CN Bold" panose="020B0800000000000000" pitchFamily="34" charset="-122"/>
                  <a:ea typeface="思源黑体 CN Bold" panose="020B0800000000000000" pitchFamily="34" charset="-122"/>
                  <a:cs typeface="+mn-ea"/>
                  <a:sym typeface="+mn-lt"/>
                </a:rPr>
                <a:t>02</a:t>
              </a:r>
              <a:endParaRPr lang="zh-CN" altLang="zh-CN" sz="6000" dirty="0">
                <a:solidFill>
                  <a:schemeClr val="bg1">
                    <a:lumMod val="85000"/>
                  </a:schemeClr>
                </a:solidFill>
                <a:latin typeface="思源黑体 CN Bold" panose="020B0800000000000000" pitchFamily="34" charset="-122"/>
                <a:ea typeface="思源黑体 CN Bold" panose="020B0800000000000000" pitchFamily="34" charset="-122"/>
                <a:cs typeface="+mn-ea"/>
                <a:sym typeface="+mn-lt"/>
              </a:endParaRPr>
            </a:p>
          </p:txBody>
        </p:sp>
        <p:sp>
          <p:nvSpPr>
            <p:cNvPr id="60" name="PPT世界-14-2"/>
            <p:cNvSpPr/>
            <p:nvPr/>
          </p:nvSpPr>
          <p:spPr>
            <a:xfrm>
              <a:off x="4042062" y="2228404"/>
              <a:ext cx="1648069" cy="523220"/>
            </a:xfrm>
            <a:prstGeom prst="rect">
              <a:avLst/>
            </a:prstGeom>
          </p:spPr>
          <p:txBody>
            <a:bodyPr wrap="square">
              <a:noAutofit/>
            </a:bodyPr>
            <a:lstStyle/>
            <a:p>
              <a:pPr algn="ctr"/>
              <a:r>
                <a:rPr lang="zh-CN" altLang="en-US" sz="2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素描造型</a:t>
              </a:r>
            </a:p>
          </p:txBody>
        </p:sp>
        <p:sp>
          <p:nvSpPr>
            <p:cNvPr id="61" name="PPT世界-14-3"/>
            <p:cNvSpPr/>
            <p:nvPr/>
          </p:nvSpPr>
          <p:spPr>
            <a:xfrm>
              <a:off x="3970024" y="2702544"/>
              <a:ext cx="1792148" cy="261610"/>
            </a:xfrm>
            <a:prstGeom prst="rect">
              <a:avLst/>
            </a:prstGeom>
          </p:spPr>
          <p:txBody>
            <a:bodyPr wrap="square">
              <a:noAutofit/>
            </a:bodyPr>
            <a:lstStyle/>
            <a:p>
              <a:pPr algn="ctr"/>
              <a:r>
                <a:rPr lang="en-US" altLang="zh-CN" sz="11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SKETCH MODELING</a:t>
              </a:r>
            </a:p>
          </p:txBody>
        </p:sp>
      </p:grpSp>
      <p:grpSp>
        <p:nvGrpSpPr>
          <p:cNvPr id="77" name="PPT世界-15"/>
          <p:cNvGrpSpPr/>
          <p:nvPr/>
        </p:nvGrpSpPr>
        <p:grpSpPr>
          <a:xfrm>
            <a:off x="6144969" y="1721186"/>
            <a:ext cx="2061720" cy="1242971"/>
            <a:chOff x="6144969" y="1721186"/>
            <a:chExt cx="2061720" cy="1242971"/>
          </a:xfrm>
        </p:grpSpPr>
        <p:sp>
          <p:nvSpPr>
            <p:cNvPr id="63" name="PPT世界-15-1"/>
            <p:cNvSpPr/>
            <p:nvPr/>
          </p:nvSpPr>
          <p:spPr>
            <a:xfrm>
              <a:off x="6514346" y="1721186"/>
              <a:ext cx="1322966" cy="1015663"/>
            </a:xfrm>
            <a:prstGeom prst="rect">
              <a:avLst/>
            </a:prstGeom>
          </p:spPr>
          <p:txBody>
            <a:bodyPr wrap="square">
              <a:noAutofit/>
            </a:bodyPr>
            <a:lstStyle/>
            <a:p>
              <a:pPr algn="ctr"/>
              <a:r>
                <a:rPr lang="en-US" altLang="zh-CN" sz="6000" dirty="0">
                  <a:solidFill>
                    <a:schemeClr val="bg1">
                      <a:lumMod val="85000"/>
                    </a:schemeClr>
                  </a:solidFill>
                  <a:latin typeface="思源黑体 CN Bold" panose="020B0800000000000000" pitchFamily="34" charset="-122"/>
                  <a:ea typeface="思源黑体 CN Bold" panose="020B0800000000000000" pitchFamily="34" charset="-122"/>
                  <a:cs typeface="+mn-ea"/>
                  <a:sym typeface="+mn-lt"/>
                </a:rPr>
                <a:t>03</a:t>
              </a:r>
              <a:endParaRPr lang="zh-CN" altLang="zh-CN" sz="6000" dirty="0">
                <a:solidFill>
                  <a:schemeClr val="bg1">
                    <a:lumMod val="85000"/>
                  </a:schemeClr>
                </a:solidFill>
                <a:latin typeface="思源黑体 CN Bold" panose="020B0800000000000000" pitchFamily="34" charset="-122"/>
                <a:ea typeface="思源黑体 CN Bold" panose="020B0800000000000000" pitchFamily="34" charset="-122"/>
                <a:cs typeface="+mn-ea"/>
                <a:sym typeface="+mn-lt"/>
              </a:endParaRPr>
            </a:p>
          </p:txBody>
        </p:sp>
        <p:sp>
          <p:nvSpPr>
            <p:cNvPr id="64" name="PPT世界-15-2"/>
            <p:cNvSpPr/>
            <p:nvPr/>
          </p:nvSpPr>
          <p:spPr>
            <a:xfrm>
              <a:off x="6351795" y="2228404"/>
              <a:ext cx="1648069" cy="523220"/>
            </a:xfrm>
            <a:prstGeom prst="rect">
              <a:avLst/>
            </a:prstGeom>
          </p:spPr>
          <p:txBody>
            <a:bodyPr wrap="square">
              <a:noAutofit/>
            </a:bodyPr>
            <a:lstStyle/>
            <a:p>
              <a:pPr algn="ctr"/>
              <a:r>
                <a:rPr lang="zh-CN" altLang="en-US" sz="2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艺术概论</a:t>
              </a:r>
            </a:p>
          </p:txBody>
        </p:sp>
        <p:sp>
          <p:nvSpPr>
            <p:cNvPr id="65" name="PPT世界-15-3"/>
            <p:cNvSpPr/>
            <p:nvPr/>
          </p:nvSpPr>
          <p:spPr>
            <a:xfrm>
              <a:off x="6144969" y="2702547"/>
              <a:ext cx="2061720" cy="261610"/>
            </a:xfrm>
            <a:prstGeom prst="rect">
              <a:avLst/>
            </a:prstGeom>
          </p:spPr>
          <p:txBody>
            <a:bodyPr wrap="square">
              <a:noAutofit/>
            </a:bodyPr>
            <a:lstStyle/>
            <a:p>
              <a:pPr algn="ctr"/>
              <a:r>
                <a:rPr lang="en-US" altLang="zh-CN" sz="11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INTRODUCTION TO ART</a:t>
              </a:r>
            </a:p>
          </p:txBody>
        </p:sp>
      </p:grpSp>
      <p:grpSp>
        <p:nvGrpSpPr>
          <p:cNvPr id="75" name="PPT世界-16"/>
          <p:cNvGrpSpPr/>
          <p:nvPr/>
        </p:nvGrpSpPr>
        <p:grpSpPr>
          <a:xfrm>
            <a:off x="8549531" y="1721186"/>
            <a:ext cx="2124510" cy="1242971"/>
            <a:chOff x="8549531" y="1721186"/>
            <a:chExt cx="2124510" cy="1242971"/>
          </a:xfrm>
        </p:grpSpPr>
        <p:sp>
          <p:nvSpPr>
            <p:cNvPr id="67" name="PPT世界-16-1"/>
            <p:cNvSpPr/>
            <p:nvPr/>
          </p:nvSpPr>
          <p:spPr>
            <a:xfrm>
              <a:off x="8950302" y="1721186"/>
              <a:ext cx="1322966" cy="1015663"/>
            </a:xfrm>
            <a:prstGeom prst="rect">
              <a:avLst/>
            </a:prstGeom>
          </p:spPr>
          <p:txBody>
            <a:bodyPr wrap="square">
              <a:noAutofit/>
            </a:bodyPr>
            <a:lstStyle/>
            <a:p>
              <a:pPr algn="ctr"/>
              <a:r>
                <a:rPr lang="en-US" altLang="zh-CN" sz="6000" dirty="0">
                  <a:solidFill>
                    <a:schemeClr val="bg1">
                      <a:lumMod val="85000"/>
                    </a:schemeClr>
                  </a:solidFill>
                  <a:latin typeface="思源黑体 CN Bold" panose="020B0800000000000000" pitchFamily="34" charset="-122"/>
                  <a:ea typeface="思源黑体 CN Bold" panose="020B0800000000000000" pitchFamily="34" charset="-122"/>
                  <a:cs typeface="+mn-ea"/>
                  <a:sym typeface="+mn-lt"/>
                </a:rPr>
                <a:t>04</a:t>
              </a:r>
              <a:endParaRPr lang="zh-CN" altLang="zh-CN" sz="6000" dirty="0">
                <a:solidFill>
                  <a:schemeClr val="bg1">
                    <a:lumMod val="85000"/>
                  </a:schemeClr>
                </a:solidFill>
                <a:latin typeface="思源黑体 CN Bold" panose="020B0800000000000000" pitchFamily="34" charset="-122"/>
                <a:ea typeface="思源黑体 CN Bold" panose="020B0800000000000000" pitchFamily="34" charset="-122"/>
                <a:cs typeface="+mn-ea"/>
                <a:sym typeface="+mn-lt"/>
              </a:endParaRPr>
            </a:p>
          </p:txBody>
        </p:sp>
        <p:sp>
          <p:nvSpPr>
            <p:cNvPr id="68" name="PPT世界-16-2"/>
            <p:cNvSpPr/>
            <p:nvPr/>
          </p:nvSpPr>
          <p:spPr>
            <a:xfrm>
              <a:off x="8787751" y="2228404"/>
              <a:ext cx="1648069" cy="523220"/>
            </a:xfrm>
            <a:prstGeom prst="rect">
              <a:avLst/>
            </a:prstGeom>
          </p:spPr>
          <p:txBody>
            <a:bodyPr wrap="square">
              <a:noAutofit/>
            </a:bodyPr>
            <a:lstStyle/>
            <a:p>
              <a:pPr algn="ctr"/>
              <a:r>
                <a:rPr lang="zh-CN" altLang="en-US" sz="2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中外美史</a:t>
              </a:r>
            </a:p>
          </p:txBody>
        </p:sp>
        <p:sp>
          <p:nvSpPr>
            <p:cNvPr id="69" name="PPT世界-16-3"/>
            <p:cNvSpPr/>
            <p:nvPr/>
          </p:nvSpPr>
          <p:spPr>
            <a:xfrm>
              <a:off x="8549531" y="2702547"/>
              <a:ext cx="2124510" cy="261610"/>
            </a:xfrm>
            <a:prstGeom prst="rect">
              <a:avLst/>
            </a:prstGeom>
          </p:spPr>
          <p:txBody>
            <a:bodyPr wrap="square">
              <a:noAutofit/>
            </a:bodyPr>
            <a:lstStyle/>
            <a:p>
              <a:pPr algn="ctr"/>
              <a:r>
                <a:rPr lang="en-US" altLang="zh-CN" sz="1100" dirty="0">
                  <a:solidFill>
                    <a:schemeClr val="bg2">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ART HISTORY</a:t>
              </a:r>
            </a:p>
          </p:txBody>
        </p:sp>
      </p:grpSp>
      <p:pic>
        <p:nvPicPr>
          <p:cNvPr id="33" name="图片 32">
            <a:hlinkClick r:id="rId12"/>
            <a:extLst>
              <a:ext uri="{FF2B5EF4-FFF2-40B4-BE49-F238E27FC236}">
                <a16:creationId xmlns:a16="http://schemas.microsoft.com/office/drawing/2014/main" id="{792F1F84-2508-45F1-9B8F-314F450EA479}"/>
              </a:ext>
            </a:extLst>
          </p:cNvPr>
          <p:cNvPicPr>
            <a:picLocks noChangeAspect="1"/>
          </p:cNvPicPr>
          <p:nvPr/>
        </p:nvPicPr>
        <p:blipFill>
          <a:blip r:embed="rId13">
            <a:extLst>
              <a:ext uri="{28A0092B-C50C-407E-A947-70E740481C1C}">
                <a14:useLocalDpi xmlns:a14="http://schemas.microsoft.com/office/drawing/2010/main"/>
              </a:ext>
            </a:extLst>
          </a:blip>
          <a:srcRect/>
          <a:stretch/>
        </p:blipFill>
        <p:spPr>
          <a:xfrm>
            <a:off x="10542233"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anim calcmode="lin" valueType="num">
                                      <p:cBhvr>
                                        <p:cTn id="8" dur="500" fill="hold"/>
                                        <p:tgtEl>
                                          <p:spTgt spid="74"/>
                                        </p:tgtEl>
                                        <p:attrNameLst>
                                          <p:attrName>ppt_x</p:attrName>
                                        </p:attrNameLst>
                                      </p:cBhvr>
                                      <p:tavLst>
                                        <p:tav tm="0">
                                          <p:val>
                                            <p:strVal val="#ppt_x"/>
                                          </p:val>
                                        </p:tav>
                                        <p:tav tm="100000">
                                          <p:val>
                                            <p:strVal val="#ppt_x"/>
                                          </p:val>
                                        </p:tav>
                                      </p:tavLst>
                                    </p:anim>
                                    <p:anim calcmode="lin" valueType="num">
                                      <p:cBhvr>
                                        <p:cTn id="9" dur="500" fill="hold"/>
                                        <p:tgtEl>
                                          <p:spTgt spid="7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76"/>
                                        </p:tgtEl>
                                        <p:attrNameLst>
                                          <p:attrName>style.visibility</p:attrName>
                                        </p:attrNameLst>
                                      </p:cBhvr>
                                      <p:to>
                                        <p:strVal val="visible"/>
                                      </p:to>
                                    </p:set>
                                    <p:animEffect transition="in" filter="fade">
                                      <p:cBhvr>
                                        <p:cTn id="13" dur="500"/>
                                        <p:tgtEl>
                                          <p:spTgt spid="76"/>
                                        </p:tgtEl>
                                      </p:cBhvr>
                                    </p:animEffect>
                                    <p:anim calcmode="lin" valueType="num">
                                      <p:cBhvr>
                                        <p:cTn id="14" dur="500" fill="hold"/>
                                        <p:tgtEl>
                                          <p:spTgt spid="76"/>
                                        </p:tgtEl>
                                        <p:attrNameLst>
                                          <p:attrName>ppt_x</p:attrName>
                                        </p:attrNameLst>
                                      </p:cBhvr>
                                      <p:tavLst>
                                        <p:tav tm="0">
                                          <p:val>
                                            <p:strVal val="#ppt_x"/>
                                          </p:val>
                                        </p:tav>
                                        <p:tav tm="100000">
                                          <p:val>
                                            <p:strVal val="#ppt_x"/>
                                          </p:val>
                                        </p:tav>
                                      </p:tavLst>
                                    </p:anim>
                                    <p:anim calcmode="lin" valueType="num">
                                      <p:cBhvr>
                                        <p:cTn id="15" dur="500" fill="hold"/>
                                        <p:tgtEl>
                                          <p:spTgt spid="7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fade">
                                      <p:cBhvr>
                                        <p:cTn id="19" dur="500"/>
                                        <p:tgtEl>
                                          <p:spTgt spid="77"/>
                                        </p:tgtEl>
                                      </p:cBhvr>
                                    </p:animEffect>
                                    <p:anim calcmode="lin" valueType="num">
                                      <p:cBhvr>
                                        <p:cTn id="20" dur="500" fill="hold"/>
                                        <p:tgtEl>
                                          <p:spTgt spid="77"/>
                                        </p:tgtEl>
                                        <p:attrNameLst>
                                          <p:attrName>ppt_x</p:attrName>
                                        </p:attrNameLst>
                                      </p:cBhvr>
                                      <p:tavLst>
                                        <p:tav tm="0">
                                          <p:val>
                                            <p:strVal val="#ppt_x"/>
                                          </p:val>
                                        </p:tav>
                                        <p:tav tm="100000">
                                          <p:val>
                                            <p:strVal val="#ppt_x"/>
                                          </p:val>
                                        </p:tav>
                                      </p:tavLst>
                                    </p:anim>
                                    <p:anim calcmode="lin" valueType="num">
                                      <p:cBhvr>
                                        <p:cTn id="21" dur="500" fill="hold"/>
                                        <p:tgtEl>
                                          <p:spTgt spid="7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75"/>
                                        </p:tgtEl>
                                        <p:attrNameLst>
                                          <p:attrName>style.visibility</p:attrName>
                                        </p:attrNameLst>
                                      </p:cBhvr>
                                      <p:to>
                                        <p:strVal val="visible"/>
                                      </p:to>
                                    </p:set>
                                    <p:animEffect transition="in" filter="fade">
                                      <p:cBhvr>
                                        <p:cTn id="25" dur="500"/>
                                        <p:tgtEl>
                                          <p:spTgt spid="75"/>
                                        </p:tgtEl>
                                      </p:cBhvr>
                                    </p:animEffect>
                                    <p:anim calcmode="lin" valueType="num">
                                      <p:cBhvr>
                                        <p:cTn id="26" dur="500" fill="hold"/>
                                        <p:tgtEl>
                                          <p:spTgt spid="75"/>
                                        </p:tgtEl>
                                        <p:attrNameLst>
                                          <p:attrName>ppt_x</p:attrName>
                                        </p:attrNameLst>
                                      </p:cBhvr>
                                      <p:tavLst>
                                        <p:tav tm="0">
                                          <p:val>
                                            <p:strVal val="#ppt_x"/>
                                          </p:val>
                                        </p:tav>
                                        <p:tav tm="100000">
                                          <p:val>
                                            <p:strVal val="#ppt_x"/>
                                          </p:val>
                                        </p:tav>
                                      </p:tavLst>
                                    </p:anim>
                                    <p:anim calcmode="lin" valueType="num">
                                      <p:cBhvr>
                                        <p:cTn id="27"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7" name="图形 56">
            <a:hlinkClick r:id="rId3"/>
            <a:extLst>
              <a:ext uri="{FF2B5EF4-FFF2-40B4-BE49-F238E27FC236}">
                <a16:creationId xmlns:a16="http://schemas.microsoft.com/office/drawing/2014/main" id="{95008260-2B3D-463D-8DF8-91125D9DE33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986855" y="5923588"/>
            <a:ext cx="1316795" cy="320946"/>
          </a:xfrm>
          <a:prstGeom prst="rect">
            <a:avLst/>
          </a:prstGeom>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文献平台</a:t>
            </a:r>
          </a:p>
        </p:txBody>
      </p:sp>
      <p:sp>
        <p:nvSpPr>
          <p:cNvPr id="3" name="文本框 2" hidden="1">
            <a:extLst>
              <a:ext uri="{FF2B5EF4-FFF2-40B4-BE49-F238E27FC236}">
                <a16:creationId xmlns:a16="http://schemas.microsoft.com/office/drawing/2014/main"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你的大学</a:t>
            </a:r>
          </a:p>
        </p:txBody>
      </p:sp>
      <p:sp>
        <p:nvSpPr>
          <p:cNvPr id="38" name="文本框 37" hidden="1">
            <a:extLst>
              <a:ext uri="{FF2B5EF4-FFF2-40B4-BE49-F238E27FC236}">
                <a16:creationId xmlns:a16="http://schemas.microsoft.com/office/drawing/2014/main"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我们</a:t>
            </a:r>
          </a:p>
        </p:txBody>
      </p:sp>
      <p:sp>
        <p:nvSpPr>
          <p:cNvPr id="40" name="文本框 39" hidden="1">
            <a:extLst>
              <a:ext uri="{FF2B5EF4-FFF2-40B4-BE49-F238E27FC236}">
                <a16:creationId xmlns:a16="http://schemas.microsoft.com/office/drawing/2014/main"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全包了</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思源黑体 CN Bold" panose="020B0800000000000000" pitchFamily="34" charset="-122"/>
              <a:ea typeface="思源黑体 CN Bold" panose="020B0800000000000000" pitchFamily="34"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0" name="文本框 69">
            <a:hlinkClick r:id="rId9"/>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3" cstate="screen">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1" name="矩形: 圆角 60">
            <a:hlinkClick r:id="rId5"/>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7"/>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8" cstate="screen">
              <a:extLst>
                <a:ext uri="{28A0092B-C50C-407E-A947-70E740481C1C}">
                  <a14:useLocalDpi xmlns:a14="http://schemas.microsoft.com/office/drawing/2010/main"/>
                </a:ext>
              </a:extLst>
            </a:blip>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5"/>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喜鹊招牌体(简+繁体)" panose="00000500000000000000" pitchFamily="2" charset="-122"/>
            </a:endParaRPr>
          </a:p>
        </p:txBody>
      </p:sp>
      <p:sp>
        <p:nvSpPr>
          <p:cNvPr id="57" name="文本框 56">
            <a:hlinkClick r:id="rId9"/>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49" name="图形 48">
            <a:hlinkClick r:id="rId5"/>
            <a:extLst>
              <a:ext uri="{FF2B5EF4-FFF2-40B4-BE49-F238E27FC236}">
                <a16:creationId xmlns:a16="http://schemas.microsoft.com/office/drawing/2014/main" id="{2B767422-E4CC-4A04-8C57-C4A8F9BC2DC2}"/>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9793493" y="828199"/>
            <a:ext cx="1316795" cy="320946"/>
          </a:xfrm>
          <a:prstGeom prst="rect">
            <a:avLst/>
          </a:prstGeom>
        </p:spPr>
      </p:pic>
      <p:grpSp>
        <p:nvGrpSpPr>
          <p:cNvPr id="7" name="组合 6">
            <a:extLst>
              <a:ext uri="{FF2B5EF4-FFF2-40B4-BE49-F238E27FC236}">
                <a16:creationId xmlns:a16="http://schemas.microsoft.com/office/drawing/2014/main" id="{DEFCD507-3D7E-4C73-BEF0-25A0262C0145}"/>
              </a:ext>
            </a:extLst>
          </p:cNvPr>
          <p:cNvGrpSpPr/>
          <p:nvPr/>
        </p:nvGrpSpPr>
        <p:grpSpPr>
          <a:xfrm>
            <a:off x="1612717" y="1416086"/>
            <a:ext cx="1966528" cy="1966528"/>
            <a:chOff x="1612717" y="1416086"/>
            <a:chExt cx="1966528" cy="1966528"/>
          </a:xfrm>
        </p:grpSpPr>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12" cstate="screen">
              <a:extLst>
                <a:ext uri="{28A0092B-C50C-407E-A947-70E740481C1C}">
                  <a14:useLocalDpi xmlns:a14="http://schemas.microsoft.com/office/drawing/2010/main"/>
                </a:ext>
              </a:extLst>
            </a:blip>
            <a:srcRect/>
            <a:stretch/>
          </p:blipFill>
          <p:spPr>
            <a:xfrm>
              <a:off x="1612717" y="1416086"/>
              <a:ext cx="1966528" cy="1966528"/>
            </a:xfrm>
            <a:prstGeom prst="roundRect">
              <a:avLst>
                <a:gd name="adj" fmla="val 10080"/>
              </a:avLst>
            </a:prstGeom>
            <a:blipFill dpi="0" rotWithShape="1">
              <a:blip r:embed="rId13" cstate="screen">
                <a:extLst>
                  <a:ext uri="{28A0092B-C50C-407E-A947-70E740481C1C}">
                    <a14:useLocalDpi xmlns:a14="http://schemas.microsoft.com/office/drawing/2010/main"/>
                  </a:ext>
                </a:extLst>
              </a:blip>
              <a:srcRect/>
              <a:tile tx="0" ty="0" sx="50000" sy="50000" flip="none" algn="ctr"/>
            </a:blipFill>
            <a:ln w="34925">
              <a:solidFill>
                <a:srgbClr val="A01435"/>
              </a:solidFill>
            </a:ln>
            <a:effectLst>
              <a:outerShdw blurRad="152400" dist="88900" dir="5400000" rotWithShape="0">
                <a:srgbClr val="000000">
                  <a:alpha val="20000"/>
                </a:srgbClr>
              </a:outerShdw>
            </a:effectLst>
          </p:spPr>
        </p:pic>
        <p:sp>
          <p:nvSpPr>
            <p:cNvPr id="6" name="矩形: 圆角 5">
              <a:extLst>
                <a:ext uri="{FF2B5EF4-FFF2-40B4-BE49-F238E27FC236}">
                  <a16:creationId xmlns:a16="http://schemas.microsoft.com/office/drawing/2014/main" id="{21ABBB6E-8DCA-49EC-B85F-21D78A004AC2}"/>
                </a:ext>
              </a:extLst>
            </p:cNvPr>
            <p:cNvSpPr/>
            <p:nvPr/>
          </p:nvSpPr>
          <p:spPr>
            <a:xfrm>
              <a:off x="2426913" y="2225587"/>
              <a:ext cx="338137" cy="34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FC51615E-D394-4AC1-A779-8D5C3182714E}"/>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2450356" y="2259623"/>
              <a:ext cx="292844" cy="294566"/>
            </a:xfrm>
            <a:prstGeom prst="rect">
              <a:avLst/>
            </a:prstGeom>
          </p:spPr>
        </p:pic>
      </p:grpSp>
    </p:spTree>
    <p:extLst>
      <p:ext uri="{BB962C8B-B14F-4D97-AF65-F5344CB8AC3E}">
        <p14:creationId xmlns:p14="http://schemas.microsoft.com/office/powerpoint/2010/main" val="21605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descr="炫酷背景">
            <a:extLst>
              <a:ext uri="{FF2B5EF4-FFF2-40B4-BE49-F238E27FC236}">
                <a16:creationId xmlns:a16="http://schemas.microsoft.com/office/drawing/2014/main" id="{16A75482-E18B-426C-B1CE-79FB145292BC}"/>
              </a:ext>
            </a:extLst>
          </p:cNvPr>
          <p:cNvPicPr>
            <a:picLocks noChangeAspect="1" noChangeArrowheads="1"/>
          </p:cNvPicPr>
          <p:nvPr/>
        </p:nvPicPr>
        <p:blipFill rotWithShape="1">
          <a:blip r:embed="rId4"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形状">
            <a:extLst>
              <a:ext uri="{FF2B5EF4-FFF2-40B4-BE49-F238E27FC236}">
                <a16:creationId xmlns:a16="http://schemas.microsoft.com/office/drawing/2014/main" id="{E1915E10-1F3C-4162-B4C0-B41A1F2F7281}"/>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6" name="形状">
            <a:extLst>
              <a:ext uri="{FF2B5EF4-FFF2-40B4-BE49-F238E27FC236}">
                <a16:creationId xmlns:a16="http://schemas.microsoft.com/office/drawing/2014/main" id="{908515B0-8599-40CD-B32C-209A886A3BF5}"/>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7" name="形状">
            <a:extLst>
              <a:ext uri="{FF2B5EF4-FFF2-40B4-BE49-F238E27FC236}">
                <a16:creationId xmlns:a16="http://schemas.microsoft.com/office/drawing/2014/main" id="{B5EFCEB8-A373-4F44-B06E-92391D122899}"/>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8" name="形状">
            <a:extLst>
              <a:ext uri="{FF2B5EF4-FFF2-40B4-BE49-F238E27FC236}">
                <a16:creationId xmlns:a16="http://schemas.microsoft.com/office/drawing/2014/main" id="{082B2727-E360-4AC7-A1CA-842A0F944503}"/>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9" name="形状">
            <a:extLst>
              <a:ext uri="{FF2B5EF4-FFF2-40B4-BE49-F238E27FC236}">
                <a16:creationId xmlns:a16="http://schemas.microsoft.com/office/drawing/2014/main" id="{41126560-8356-4513-AEFB-B8EBFD4CB8D1}"/>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0" name="矩形: 圆角 9">
            <a:extLst>
              <a:ext uri="{FF2B5EF4-FFF2-40B4-BE49-F238E27FC236}">
                <a16:creationId xmlns:a16="http://schemas.microsoft.com/office/drawing/2014/main" id="{4BF4214F-1493-44B5-9BCB-DC8EC8BC4ADF}"/>
              </a:ext>
            </a:extLst>
          </p:cNvPr>
          <p:cNvSpPr/>
          <p:nvPr/>
        </p:nvSpPr>
        <p:spPr>
          <a:xfrm>
            <a:off x="681994" y="484481"/>
            <a:ext cx="10828009" cy="6049657"/>
          </a:xfrm>
          <a:prstGeom prst="roundRect">
            <a:avLst>
              <a:gd name="adj" fmla="val 3022"/>
            </a:avLst>
          </a:prstGeom>
          <a:blipFill dpi="0" rotWithShape="1">
            <a:blip r:embed="rId5" cstate="screen">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 25">
            <a:extLst>
              <a:ext uri="{FF2B5EF4-FFF2-40B4-BE49-F238E27FC236}">
                <a16:creationId xmlns:a16="http://schemas.microsoft.com/office/drawing/2014/main" id="{5FE6DD6F-E7E7-4FD9-B347-F2AD50D48A5F}"/>
              </a:ext>
            </a:extLst>
          </p:cNvPr>
          <p:cNvSpPr txBox="1"/>
          <p:nvPr/>
        </p:nvSpPr>
        <p:spPr>
          <a:xfrm>
            <a:off x="4277833" y="1786651"/>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8" name="直接连接符 27">
            <a:extLst>
              <a:ext uri="{FF2B5EF4-FFF2-40B4-BE49-F238E27FC236}">
                <a16:creationId xmlns:a16="http://schemas.microsoft.com/office/drawing/2014/main" id="{24EF7290-DEA6-4535-9A54-739997CCD333}"/>
              </a:ext>
            </a:extLst>
          </p:cNvPr>
          <p:cNvCxnSpPr/>
          <p:nvPr/>
        </p:nvCxnSpPr>
        <p:spPr>
          <a:xfrm>
            <a:off x="4268467" y="2451194"/>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CAF3AFDA-60EF-4D15-B478-0816B8D5F481}"/>
              </a:ext>
            </a:extLst>
          </p:cNvPr>
          <p:cNvSpPr txBox="1"/>
          <p:nvPr/>
        </p:nvSpPr>
        <p:spPr>
          <a:xfrm>
            <a:off x="4199645" y="2574948"/>
            <a:ext cx="6970005" cy="2833596"/>
          </a:xfrm>
          <a:prstGeom prst="rect">
            <a:avLst/>
          </a:prstGeom>
          <a:noFill/>
        </p:spPr>
        <p:txBody>
          <a:bodyPr wrap="square" rtlCol="0">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感谢您下载</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平台上提供的</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模板或图文素材！</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p>
          <a:p>
            <a:pPr>
              <a:lnSpc>
                <a:spcPct val="150000"/>
              </a:lnSpc>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是原创分享平台，所有原创作品（含预览图）均受著作权法保护。</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该模板内容仅供参考，您可以结合自身需求，在修改更新模板内容后自己非商业化使用。</a:t>
            </a:r>
            <a:endParaRPr lang="en-US" altLang="zh-CN" sz="1200" dirty="0">
              <a:solidFill>
                <a:prstClr val="white"/>
              </a:solidFill>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著作权及相关权利归</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所有，未经许可任何人不得擅自商用，</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商用侵权范围定义：下载</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a:t>
            </a:r>
            <a:r>
              <a:rPr lang="zh-CN" altLang="en-US"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rPr>
              <a:t>模板搬运或二次更改，上传至其他模板网站进行兜售获利，</a:t>
            </a:r>
            <a:endParaRPr lang="en-US" altLang="zh-CN"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否则将依法要求承担高达人民币</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50</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万元的赔偿责任。</a:t>
            </a: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有任何问题请随时联系网站客服沟通处理。</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温馨提示：</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模板中使用图片或元素素材均来源于</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CC0</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免费可商用素材网站，仅供下载者作为案例使用，勿作他用。</a:t>
            </a:r>
          </a:p>
        </p:txBody>
      </p:sp>
      <p:sp>
        <p:nvSpPr>
          <p:cNvPr id="30" name="文本框 29">
            <a:extLst>
              <a:ext uri="{FF2B5EF4-FFF2-40B4-BE49-F238E27FC236}">
                <a16:creationId xmlns:a16="http://schemas.microsoft.com/office/drawing/2014/main" id="{EFBC3638-A960-4FAB-9DC3-7FCAA06B49D4}"/>
              </a:ext>
            </a:extLst>
          </p:cNvPr>
          <p:cNvSpPr txBox="1"/>
          <p:nvPr/>
        </p:nvSpPr>
        <p:spPr>
          <a:xfrm>
            <a:off x="4195504" y="2135920"/>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pic>
        <p:nvPicPr>
          <p:cNvPr id="88" name="图形 87">
            <a:hlinkClick r:id="rId7"/>
            <a:extLst>
              <a:ext uri="{FF2B5EF4-FFF2-40B4-BE49-F238E27FC236}">
                <a16:creationId xmlns:a16="http://schemas.microsoft.com/office/drawing/2014/main" id="{36ED9D70-6284-4507-9A0D-BF6A1143C1DD}"/>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793493" y="828199"/>
            <a:ext cx="1316795" cy="320946"/>
          </a:xfrm>
          <a:prstGeom prst="rect">
            <a:avLst/>
          </a:prstGeom>
        </p:spPr>
      </p:pic>
      <p:grpSp>
        <p:nvGrpSpPr>
          <p:cNvPr id="90" name="组合 89">
            <a:extLst>
              <a:ext uri="{FF2B5EF4-FFF2-40B4-BE49-F238E27FC236}">
                <a16:creationId xmlns:a16="http://schemas.microsoft.com/office/drawing/2014/main" id="{B008B8CF-17D1-487A-B5CC-A6A552922DD4}"/>
              </a:ext>
            </a:extLst>
          </p:cNvPr>
          <p:cNvGrpSpPr/>
          <p:nvPr/>
        </p:nvGrpSpPr>
        <p:grpSpPr>
          <a:xfrm>
            <a:off x="1431878" y="1705627"/>
            <a:ext cx="2368966" cy="2368964"/>
            <a:chOff x="1431878" y="2441493"/>
            <a:chExt cx="2368966" cy="2368964"/>
          </a:xfrm>
        </p:grpSpPr>
        <p:sp>
          <p:nvSpPr>
            <p:cNvPr id="40" name="矩形: 圆角 39">
              <a:extLst>
                <a:ext uri="{FF2B5EF4-FFF2-40B4-BE49-F238E27FC236}">
                  <a16:creationId xmlns:a16="http://schemas.microsoft.com/office/drawing/2014/main" id="{3572E494-ABB2-4735-8EC4-E71915CA45AA}"/>
                </a:ext>
              </a:extLst>
            </p:cNvPr>
            <p:cNvSpPr/>
            <p:nvPr/>
          </p:nvSpPr>
          <p:spPr>
            <a:xfrm>
              <a:off x="1431878" y="2441493"/>
              <a:ext cx="2368966" cy="2368964"/>
            </a:xfrm>
            <a:prstGeom prst="roundRect">
              <a:avLst/>
            </a:prstGeom>
            <a:solidFill>
              <a:schemeClr val="bg1"/>
            </a:solid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01435"/>
                </a:solidFill>
                <a:latin typeface="思源黑体 CN Bold" panose="020B0800000000000000" pitchFamily="34" charset="-122"/>
                <a:ea typeface="思源黑体 CN Bold" panose="020B0800000000000000" pitchFamily="34" charset="-122"/>
              </a:endParaRPr>
            </a:p>
          </p:txBody>
        </p:sp>
        <p:pic>
          <p:nvPicPr>
            <p:cNvPr id="54" name="图形 53">
              <a:hlinkClick r:id="rId7"/>
              <a:extLst>
                <a:ext uri="{FF2B5EF4-FFF2-40B4-BE49-F238E27FC236}">
                  <a16:creationId xmlns:a16="http://schemas.microsoft.com/office/drawing/2014/main" id="{EBDD9292-401B-46CF-8B5B-13865FB3DE1E}"/>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936121" y="2747933"/>
              <a:ext cx="1360481" cy="1368484"/>
            </a:xfrm>
            <a:prstGeom prst="rect">
              <a:avLst/>
            </a:prstGeom>
          </p:spPr>
        </p:pic>
        <p:pic>
          <p:nvPicPr>
            <p:cNvPr id="89" name="图片 88">
              <a:extLst>
                <a:ext uri="{FF2B5EF4-FFF2-40B4-BE49-F238E27FC236}">
                  <a16:creationId xmlns:a16="http://schemas.microsoft.com/office/drawing/2014/main" id="{3F341DE2-7A29-4626-AA73-924BBD38D8B3}"/>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8618" t="13985" r="8360" b="23177"/>
            <a:stretch/>
          </p:blipFill>
          <p:spPr>
            <a:xfrm>
              <a:off x="1862042" y="4176712"/>
              <a:ext cx="1533621" cy="428977"/>
            </a:xfrm>
            <a:prstGeom prst="rect">
              <a:avLst/>
            </a:prstGeom>
          </p:spPr>
        </p:pic>
      </p:grpSp>
      <p:pic>
        <p:nvPicPr>
          <p:cNvPr id="18" name="图片 17" descr="QR 代码&#10;&#10;描述已自动生成">
            <a:extLst>
              <a:ext uri="{FF2B5EF4-FFF2-40B4-BE49-F238E27FC236}">
                <a16:creationId xmlns:a16="http://schemas.microsoft.com/office/drawing/2014/main" id="{C3C2B6BD-B648-4BE3-ABB6-71257B613345}"/>
              </a:ext>
            </a:extLst>
          </p:cNvPr>
          <p:cNvPicPr>
            <a:picLocks noChangeAspect="1"/>
          </p:cNvPicPr>
          <p:nvPr>
            <p:custDataLst>
              <p:tags r:id="rId1"/>
            </p:custDataLst>
          </p:nvPr>
        </p:nvPicPr>
        <p:blipFill>
          <a:blip r:embed="rId13" cstate="screen">
            <a:extLst>
              <a:ext uri="{28A0092B-C50C-407E-A947-70E740481C1C}">
                <a14:useLocalDpi xmlns:a14="http://schemas.microsoft.com/office/drawing/2010/main"/>
              </a:ext>
            </a:extLst>
          </a:blip>
          <a:stretch>
            <a:fillRect/>
          </a:stretch>
        </p:blipFill>
        <p:spPr>
          <a:xfrm>
            <a:off x="1570341" y="4316831"/>
            <a:ext cx="880199" cy="880199"/>
          </a:xfrm>
          <a:prstGeom prst="roundRect">
            <a:avLst>
              <a:gd name="adj" fmla="val 7173"/>
            </a:avLst>
          </a:prstGeom>
          <a:ln w="25400">
            <a:solidFill>
              <a:srgbClr val="A01435"/>
            </a:solidFill>
          </a:ln>
          <a:effectLst/>
        </p:spPr>
      </p:pic>
      <p:pic>
        <p:nvPicPr>
          <p:cNvPr id="19" name="图片 18" descr="图标&#10;&#10;描述已自动生成">
            <a:extLst>
              <a:ext uri="{FF2B5EF4-FFF2-40B4-BE49-F238E27FC236}">
                <a16:creationId xmlns:a16="http://schemas.microsoft.com/office/drawing/2014/main" id="{CABBE434-D266-4A5E-BDEA-526406EFB0F7}"/>
              </a:ext>
            </a:extLst>
          </p:cNvPr>
          <p:cNvPicPr>
            <a:picLocks noChangeAspect="1"/>
          </p:cNvPicPr>
          <p:nvPr>
            <p:custDataLst>
              <p:tags r:id="rId2"/>
            </p:custDataLst>
          </p:nvPr>
        </p:nvPicPr>
        <p:blipFill rotWithShape="1">
          <a:blip r:embed="rId14" cstate="screen">
            <a:extLst>
              <a:ext uri="{28A0092B-C50C-407E-A947-70E740481C1C}">
                <a14:useLocalDpi xmlns:a14="http://schemas.microsoft.com/office/drawing/2010/main"/>
              </a:ext>
            </a:extLst>
          </a:blip>
          <a:srcRect/>
          <a:stretch/>
        </p:blipFill>
        <p:spPr>
          <a:xfrm>
            <a:off x="2737420" y="4316831"/>
            <a:ext cx="880199" cy="880199"/>
          </a:xfrm>
          <a:prstGeom prst="roundRect">
            <a:avLst>
              <a:gd name="adj" fmla="val 7173"/>
            </a:avLst>
          </a:prstGeom>
          <a:ln w="25400">
            <a:solidFill>
              <a:srgbClr val="A01435"/>
            </a:solidFill>
          </a:ln>
          <a:effectLst/>
        </p:spPr>
      </p:pic>
      <p:sp>
        <p:nvSpPr>
          <p:cNvPr id="20" name="文本框">
            <a:extLst>
              <a:ext uri="{FF2B5EF4-FFF2-40B4-BE49-F238E27FC236}">
                <a16:creationId xmlns:a16="http://schemas.microsoft.com/office/drawing/2014/main" id="{C121AC80-5B0C-4D12-AD9D-3E740494FE7A}"/>
              </a:ext>
            </a:extLst>
          </p:cNvPr>
          <p:cNvSpPr txBox="1">
            <a:spLocks/>
          </p:cNvSpPr>
          <p:nvPr/>
        </p:nvSpPr>
        <p:spPr>
          <a:xfrm>
            <a:off x="131321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订阅号：</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
        <p:nvSpPr>
          <p:cNvPr id="21" name="文本框">
            <a:extLst>
              <a:ext uri="{FF2B5EF4-FFF2-40B4-BE49-F238E27FC236}">
                <a16:creationId xmlns:a16="http://schemas.microsoft.com/office/drawing/2014/main" id="{7670A5D9-3DF4-48DC-A45A-9237D7098DD9}"/>
              </a:ext>
            </a:extLst>
          </p:cNvPr>
          <p:cNvSpPr txBox="1">
            <a:spLocks/>
          </p:cNvSpPr>
          <p:nvPr/>
        </p:nvSpPr>
        <p:spPr>
          <a:xfrm>
            <a:off x="248029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小程序：</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Tree>
    <p:extLst>
      <p:ext uri="{BB962C8B-B14F-4D97-AF65-F5344CB8AC3E}">
        <p14:creationId xmlns:p14="http://schemas.microsoft.com/office/powerpoint/2010/main" val="246407024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8B909660-9EC9-6E71-0B05-D5895604447B}"/>
              </a:ext>
            </a:extLst>
          </p:cNvPr>
          <p:cNvSpPr txBox="1"/>
          <p:nvPr/>
        </p:nvSpPr>
        <p:spPr>
          <a:xfrm>
            <a:off x="987641" y="3965644"/>
            <a:ext cx="6094520" cy="1200329"/>
          </a:xfrm>
          <a:prstGeom prst="rect">
            <a:avLst/>
          </a:prstGeom>
          <a:noFill/>
        </p:spPr>
        <p:txBody>
          <a:bodyPr wrap="square">
            <a:spAutoFit/>
          </a:bodyPr>
          <a:lstStyle/>
          <a:p>
            <a:r>
              <a:rPr lang="en-US" altLang="zh-CN" dirty="0">
                <a:hlinkClick r:id="rId2"/>
              </a:rPr>
              <a:t>PPT</a:t>
            </a:r>
            <a:r>
              <a:rPr lang="zh-CN" altLang="en-US" dirty="0">
                <a:hlinkClick r:id="rId2"/>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483884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PPT世界-1"/>
          <p:cNvGrpSpPr/>
          <p:nvPr/>
        </p:nvGrpSpPr>
        <p:grpSpPr>
          <a:xfrm>
            <a:off x="455515" y="3060059"/>
            <a:ext cx="5974316" cy="1753392"/>
            <a:chOff x="455515" y="3060059"/>
            <a:chExt cx="5974316" cy="1753392"/>
          </a:xfrm>
        </p:grpSpPr>
        <p:pic>
          <p:nvPicPr>
            <p:cNvPr id="49" name="PPT世界-1-1" descr="水中的倒影&#10;&#10;描述已自动生成"/>
            <p:cNvPicPr>
              <a:picLocks noChangeAspect="1"/>
            </p:cNvPicPr>
            <p:nvPr/>
          </p:nvPicPr>
          <p:blipFill>
            <a:blip r:embed="rId4" cstate="screen"/>
            <a:stretch>
              <a:fillRect/>
            </a:stretch>
          </p:blipFill>
          <p:spPr>
            <a:xfrm>
              <a:off x="455515" y="4338174"/>
              <a:ext cx="5974316" cy="475277"/>
            </a:xfrm>
            <a:prstGeom prst="rect">
              <a:avLst/>
            </a:prstGeom>
          </p:spPr>
        </p:pic>
        <p:sp>
          <p:nvSpPr>
            <p:cNvPr id="46" name="PPT世界-1-2"/>
            <p:cNvSpPr txBox="1"/>
            <p:nvPr>
              <p:custDataLst>
                <p:tags r:id="rId2"/>
              </p:custDataLst>
            </p:nvPr>
          </p:nvSpPr>
          <p:spPr>
            <a:xfrm>
              <a:off x="731871" y="3060059"/>
              <a:ext cx="3717004" cy="1107996"/>
            </a:xfrm>
            <a:prstGeom prst="rect">
              <a:avLst/>
            </a:prstGeom>
            <a:noFill/>
          </p:spPr>
          <p:txBody>
            <a:bodyPr wrap="square" rtlCol="0">
              <a:noAutofit/>
            </a:bodyPr>
            <a:lstStyle/>
            <a:p>
              <a:pPr lvl="0"/>
              <a:r>
                <a:rPr lang="zh-CN" altLang="en-US" sz="6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色彩基础</a:t>
              </a:r>
            </a:p>
          </p:txBody>
        </p:sp>
        <p:sp>
          <p:nvSpPr>
            <p:cNvPr id="47" name="PPT世界-1-3"/>
            <p:cNvSpPr/>
            <p:nvPr/>
          </p:nvSpPr>
          <p:spPr>
            <a:xfrm>
              <a:off x="828484" y="4419354"/>
              <a:ext cx="4475389" cy="338554"/>
            </a:xfrm>
            <a:prstGeom prst="rect">
              <a:avLst/>
            </a:prstGeom>
          </p:spPr>
          <p:txBody>
            <a:bodyPr wrap="square">
              <a:noAutofit/>
            </a:bodyPr>
            <a:lstStyle/>
            <a:p>
              <a:pPr algn="dist"/>
              <a:r>
                <a:rPr lang="en-US" altLang="zh-CN" sz="16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COLOR BASIS</a:t>
              </a:r>
            </a:p>
          </p:txBody>
        </p:sp>
      </p:gr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5" name="PPT世界-5"/>
          <p:cNvPicPr>
            <a:picLocks noChangeAspect="1"/>
          </p:cNvPicPr>
          <p:nvPr/>
        </p:nvPicPr>
        <p:blipFill>
          <a:blip r:embed="rId5" cstate="screen">
            <a:duotone>
              <a:schemeClr val="accent6">
                <a:shade val="45000"/>
                <a:satMod val="135000"/>
              </a:schemeClr>
              <a:prstClr val="white"/>
            </a:duotone>
          </a:blip>
          <a:stretch>
            <a:fillRect/>
          </a:stretch>
        </p:blipFill>
        <p:spPr>
          <a:xfrm rot="10196899" flipH="1" flipV="1">
            <a:off x="7555087" y="145413"/>
            <a:ext cx="2281354" cy="2588807"/>
          </a:xfrm>
          <a:custGeom>
            <a:avLst/>
            <a:gdLst>
              <a:gd name="connsiteX0" fmla="*/ 0 w 2914134"/>
              <a:gd name="connsiteY0" fmla="*/ 0 h 3306865"/>
              <a:gd name="connsiteX1" fmla="*/ 2914134 w 2914134"/>
              <a:gd name="connsiteY1" fmla="*/ 0 h 3306865"/>
              <a:gd name="connsiteX2" fmla="*/ 2914134 w 2914134"/>
              <a:gd name="connsiteY2" fmla="*/ 3306865 h 3306865"/>
              <a:gd name="connsiteX3" fmla="*/ 0 w 2914134"/>
              <a:gd name="connsiteY3" fmla="*/ 3306865 h 3306865"/>
            </a:gdLst>
            <a:ahLst/>
            <a:cxnLst>
              <a:cxn ang="0">
                <a:pos x="connsiteX0" y="connsiteY0"/>
              </a:cxn>
              <a:cxn ang="0">
                <a:pos x="connsiteX1" y="connsiteY1"/>
              </a:cxn>
              <a:cxn ang="0">
                <a:pos x="connsiteX2" y="connsiteY2"/>
              </a:cxn>
              <a:cxn ang="0">
                <a:pos x="connsiteX3" y="connsiteY3"/>
              </a:cxn>
            </a:cxnLst>
            <a:rect l="l" t="t" r="r" b="b"/>
            <a:pathLst>
              <a:path w="2914134" h="3306865">
                <a:moveTo>
                  <a:pt x="0" y="0"/>
                </a:moveTo>
                <a:lnTo>
                  <a:pt x="2914134" y="0"/>
                </a:lnTo>
                <a:lnTo>
                  <a:pt x="2914134" y="3306865"/>
                </a:lnTo>
                <a:lnTo>
                  <a:pt x="0" y="3306865"/>
                </a:lnTo>
                <a:close/>
              </a:path>
            </a:pathLst>
          </a:custGeom>
        </p:spPr>
      </p:pic>
      <p:pic>
        <p:nvPicPr>
          <p:cNvPr id="6" name="PPT世界-6"/>
          <p:cNvPicPr>
            <a:picLocks noChangeAspect="1"/>
          </p:cNvPicPr>
          <p:nvPr/>
        </p:nvPicPr>
        <p:blipFill>
          <a:blip r:embed="rId6" cstate="screen">
            <a:duotone>
              <a:prstClr val="black"/>
              <a:schemeClr val="accent2">
                <a:tint val="45000"/>
                <a:satMod val="400000"/>
              </a:schemeClr>
            </a:duotone>
          </a:blip>
          <a:stretch>
            <a:fillRect/>
          </a:stretch>
        </p:blipFill>
        <p:spPr>
          <a:xfrm rot="20595169">
            <a:off x="5656336" y="1537400"/>
            <a:ext cx="3040276" cy="2432222"/>
          </a:xfrm>
          <a:custGeom>
            <a:avLst/>
            <a:gdLst>
              <a:gd name="connsiteX0" fmla="*/ 0 w 3891508"/>
              <a:gd name="connsiteY0" fmla="*/ 0 h 3113207"/>
              <a:gd name="connsiteX1" fmla="*/ 3891508 w 3891508"/>
              <a:gd name="connsiteY1" fmla="*/ 0 h 3113207"/>
              <a:gd name="connsiteX2" fmla="*/ 3891508 w 3891508"/>
              <a:gd name="connsiteY2" fmla="*/ 3113207 h 3113207"/>
              <a:gd name="connsiteX3" fmla="*/ 0 w 3891508"/>
              <a:gd name="connsiteY3" fmla="*/ 3113207 h 3113207"/>
            </a:gdLst>
            <a:ahLst/>
            <a:cxnLst>
              <a:cxn ang="0">
                <a:pos x="connsiteX0" y="connsiteY0"/>
              </a:cxn>
              <a:cxn ang="0">
                <a:pos x="connsiteX1" y="connsiteY1"/>
              </a:cxn>
              <a:cxn ang="0">
                <a:pos x="connsiteX2" y="connsiteY2"/>
              </a:cxn>
              <a:cxn ang="0">
                <a:pos x="connsiteX3" y="connsiteY3"/>
              </a:cxn>
            </a:cxnLst>
            <a:rect l="l" t="t" r="r" b="b"/>
            <a:pathLst>
              <a:path w="3891508" h="3113207">
                <a:moveTo>
                  <a:pt x="0" y="0"/>
                </a:moveTo>
                <a:lnTo>
                  <a:pt x="3891508" y="0"/>
                </a:lnTo>
                <a:lnTo>
                  <a:pt x="3891508" y="3113207"/>
                </a:lnTo>
                <a:lnTo>
                  <a:pt x="0" y="3113207"/>
                </a:lnTo>
                <a:close/>
              </a:path>
            </a:pathLst>
          </a:custGeom>
        </p:spPr>
      </p:pic>
      <p:pic>
        <p:nvPicPr>
          <p:cNvPr id="71" name="PPT世界-7" descr="花瓶里插满了鲜花&#10;&#10;中度可信度描述已自动生成"/>
          <p:cNvPicPr>
            <a:picLocks noChangeAspect="1"/>
          </p:cNvPicPr>
          <p:nvPr/>
        </p:nvPicPr>
        <p:blipFill>
          <a:blip r:embed="rId7" cstate="screen"/>
          <a:srcRect/>
          <a:stretch>
            <a:fillRect/>
          </a:stretch>
        </p:blipFill>
        <p:spPr>
          <a:xfrm>
            <a:off x="5028458" y="0"/>
            <a:ext cx="7163543" cy="6858000"/>
          </a:xfrm>
          <a:custGeom>
            <a:avLst/>
            <a:gdLst>
              <a:gd name="connsiteX0" fmla="*/ 0 w 7163543"/>
              <a:gd name="connsiteY0" fmla="*/ 0 h 6858000"/>
              <a:gd name="connsiteX1" fmla="*/ 7163543 w 7163543"/>
              <a:gd name="connsiteY1" fmla="*/ 0 h 6858000"/>
              <a:gd name="connsiteX2" fmla="*/ 7163543 w 7163543"/>
              <a:gd name="connsiteY2" fmla="*/ 6858000 h 6858000"/>
              <a:gd name="connsiteX3" fmla="*/ 0 w 716354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163543" h="6858000">
                <a:moveTo>
                  <a:pt x="0" y="0"/>
                </a:moveTo>
                <a:lnTo>
                  <a:pt x="7163543" y="0"/>
                </a:lnTo>
                <a:lnTo>
                  <a:pt x="7163543" y="6858000"/>
                </a:lnTo>
                <a:lnTo>
                  <a:pt x="0" y="6858000"/>
                </a:lnTo>
                <a:close/>
              </a:path>
            </a:pathLst>
          </a:custGeom>
        </p:spPr>
      </p:pic>
      <p:pic>
        <p:nvPicPr>
          <p:cNvPr id="12" name="PPT世界-8"/>
          <p:cNvPicPr>
            <a:picLocks noChangeAspect="1"/>
          </p:cNvPicPr>
          <p:nvPr/>
        </p:nvPicPr>
        <p:blipFill>
          <a:blip r:embed="rId8" cstate="screen">
            <a:extLst>
              <a:ext uri="{BEBA8EAE-BF5A-486C-A8C5-ECC9F3942E4B}">
                <a14:imgProps xmlns:a14="http://schemas.microsoft.com/office/drawing/2010/main">
                  <a14:imgLayer r:embed="rId9">
                    <a14:imgEffect>
                      <a14:brightnessContrast bright="100000"/>
                    </a14:imgEffect>
                  </a14:imgLayer>
                </a14:imgProps>
              </a:ext>
            </a:extLst>
          </a:blip>
          <a:stretch>
            <a:fillRect/>
          </a:stretch>
        </p:blipFill>
        <p:spPr>
          <a:xfrm rot="2940174">
            <a:off x="6980168" y="2289813"/>
            <a:ext cx="1304784" cy="872855"/>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pic>
        <p:nvPicPr>
          <p:cNvPr id="75" name="PPT世界-9"/>
          <p:cNvPicPr>
            <a:picLocks noChangeAspect="1"/>
          </p:cNvPicPr>
          <p:nvPr/>
        </p:nvPicPr>
        <p:blipFill>
          <a:blip r:embed="rId10" cstate="screen">
            <a:duotone>
              <a:schemeClr val="accent4">
                <a:shade val="45000"/>
                <a:satMod val="135000"/>
              </a:schemeClr>
              <a:prstClr val="white"/>
            </a:duotone>
          </a:blip>
          <a:srcRect/>
          <a:stretch>
            <a:fillRect/>
          </a:stretch>
        </p:blipFill>
        <p:spPr>
          <a:xfrm>
            <a:off x="9979809" y="3614058"/>
            <a:ext cx="2212191" cy="3243943"/>
          </a:xfrm>
          <a:custGeom>
            <a:avLst/>
            <a:gdLst>
              <a:gd name="connsiteX0" fmla="*/ 0 w 2212191"/>
              <a:gd name="connsiteY0" fmla="*/ 0 h 3243943"/>
              <a:gd name="connsiteX1" fmla="*/ 2212191 w 2212191"/>
              <a:gd name="connsiteY1" fmla="*/ 0 h 3243943"/>
              <a:gd name="connsiteX2" fmla="*/ 2212191 w 2212191"/>
              <a:gd name="connsiteY2" fmla="*/ 3243943 h 3243943"/>
              <a:gd name="connsiteX3" fmla="*/ 0 w 2212191"/>
              <a:gd name="connsiteY3" fmla="*/ 3243943 h 3243943"/>
            </a:gdLst>
            <a:ahLst/>
            <a:cxnLst>
              <a:cxn ang="0">
                <a:pos x="connsiteX0" y="connsiteY0"/>
              </a:cxn>
              <a:cxn ang="0">
                <a:pos x="connsiteX1" y="connsiteY1"/>
              </a:cxn>
              <a:cxn ang="0">
                <a:pos x="connsiteX2" y="connsiteY2"/>
              </a:cxn>
              <a:cxn ang="0">
                <a:pos x="connsiteX3" y="connsiteY3"/>
              </a:cxn>
            </a:cxnLst>
            <a:rect l="l" t="t" r="r" b="b"/>
            <a:pathLst>
              <a:path w="2212191" h="3243943">
                <a:moveTo>
                  <a:pt x="0" y="0"/>
                </a:moveTo>
                <a:lnTo>
                  <a:pt x="2212191" y="0"/>
                </a:lnTo>
                <a:lnTo>
                  <a:pt x="2212191" y="3243943"/>
                </a:lnTo>
                <a:lnTo>
                  <a:pt x="0" y="3243943"/>
                </a:lnTo>
                <a:close/>
              </a:path>
            </a:pathLst>
          </a:custGeom>
        </p:spPr>
      </p:pic>
      <p:pic>
        <p:nvPicPr>
          <p:cNvPr id="17" name="PPT世界-10"/>
          <p:cNvPicPr>
            <a:picLocks noChangeAspect="1"/>
          </p:cNvPicPr>
          <p:nvPr/>
        </p:nvPicPr>
        <p:blipFill>
          <a:blip r:embed="rId11" cstate="screen">
            <a:extLst>
              <a:ext uri="{BEBA8EAE-BF5A-486C-A8C5-ECC9F3942E4B}">
                <a14:imgProps xmlns:a14="http://schemas.microsoft.com/office/drawing/2010/main">
                  <a14:imgLayer r:embed="rId12">
                    <a14:imgEffect>
                      <a14:brightnessContrast bright="100000"/>
                    </a14:imgEffect>
                  </a14:imgLayer>
                </a14:imgProps>
              </a:ext>
            </a:extLst>
          </a:blip>
          <a:stretch>
            <a:fillRect/>
          </a:stretch>
        </p:blipFill>
        <p:spPr>
          <a:xfrm rot="661603">
            <a:off x="11248464" y="5673788"/>
            <a:ext cx="896202" cy="599528"/>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pic>
        <p:nvPicPr>
          <p:cNvPr id="73" name="PPT世界-11"/>
          <p:cNvPicPr>
            <a:picLocks noChangeAspect="1"/>
          </p:cNvPicPr>
          <p:nvPr/>
        </p:nvPicPr>
        <p:blipFill>
          <a:blip r:embed="rId13" cstate="screen"/>
          <a:srcRect/>
          <a:stretch>
            <a:fillRect/>
          </a:stretch>
        </p:blipFill>
        <p:spPr>
          <a:xfrm>
            <a:off x="11309876" y="2310045"/>
            <a:ext cx="882124" cy="2237910"/>
          </a:xfrm>
          <a:custGeom>
            <a:avLst/>
            <a:gdLst>
              <a:gd name="connsiteX0" fmla="*/ 0 w 882124"/>
              <a:gd name="connsiteY0" fmla="*/ 0 h 2237910"/>
              <a:gd name="connsiteX1" fmla="*/ 882124 w 882124"/>
              <a:gd name="connsiteY1" fmla="*/ 0 h 2237910"/>
              <a:gd name="connsiteX2" fmla="*/ 882124 w 882124"/>
              <a:gd name="connsiteY2" fmla="*/ 2237910 h 2237910"/>
              <a:gd name="connsiteX3" fmla="*/ 0 w 882124"/>
              <a:gd name="connsiteY3" fmla="*/ 2237910 h 2237910"/>
            </a:gdLst>
            <a:ahLst/>
            <a:cxnLst>
              <a:cxn ang="0">
                <a:pos x="connsiteX0" y="connsiteY0"/>
              </a:cxn>
              <a:cxn ang="0">
                <a:pos x="connsiteX1" y="connsiteY1"/>
              </a:cxn>
              <a:cxn ang="0">
                <a:pos x="connsiteX2" y="connsiteY2"/>
              </a:cxn>
              <a:cxn ang="0">
                <a:pos x="connsiteX3" y="connsiteY3"/>
              </a:cxn>
            </a:cxnLst>
            <a:rect l="l" t="t" r="r" b="b"/>
            <a:pathLst>
              <a:path w="882124" h="2237910">
                <a:moveTo>
                  <a:pt x="0" y="0"/>
                </a:moveTo>
                <a:lnTo>
                  <a:pt x="882124" y="0"/>
                </a:lnTo>
                <a:lnTo>
                  <a:pt x="882124" y="2237910"/>
                </a:lnTo>
                <a:lnTo>
                  <a:pt x="0" y="2237910"/>
                </a:lnTo>
                <a:close/>
              </a:path>
            </a:pathLst>
          </a:custGeom>
        </p:spPr>
      </p:pic>
      <p:pic>
        <p:nvPicPr>
          <p:cNvPr id="16" name="PPT世界-12"/>
          <p:cNvPicPr>
            <a:picLocks noChangeAspect="1"/>
          </p:cNvPicPr>
          <p:nvPr/>
        </p:nvPicPr>
        <p:blipFill>
          <a:blip r:embed="rId14" cstate="screen"/>
          <a:stretch>
            <a:fillRect/>
          </a:stretch>
        </p:blipFill>
        <p:spPr>
          <a:xfrm>
            <a:off x="11199401" y="3504935"/>
            <a:ext cx="670342" cy="380464"/>
          </a:xfrm>
          <a:custGeom>
            <a:avLst/>
            <a:gdLst>
              <a:gd name="connsiteX0" fmla="*/ 0 w 1172997"/>
              <a:gd name="connsiteY0" fmla="*/ 0 h 665755"/>
              <a:gd name="connsiteX1" fmla="*/ 1172997 w 1172997"/>
              <a:gd name="connsiteY1" fmla="*/ 0 h 665755"/>
              <a:gd name="connsiteX2" fmla="*/ 1172997 w 1172997"/>
              <a:gd name="connsiteY2" fmla="*/ 665755 h 665755"/>
              <a:gd name="connsiteX3" fmla="*/ 0 w 1172997"/>
              <a:gd name="connsiteY3" fmla="*/ 665755 h 665755"/>
            </a:gdLst>
            <a:ahLst/>
            <a:cxnLst>
              <a:cxn ang="0">
                <a:pos x="connsiteX0" y="connsiteY0"/>
              </a:cxn>
              <a:cxn ang="0">
                <a:pos x="connsiteX1" y="connsiteY1"/>
              </a:cxn>
              <a:cxn ang="0">
                <a:pos x="connsiteX2" y="connsiteY2"/>
              </a:cxn>
              <a:cxn ang="0">
                <a:pos x="connsiteX3" y="connsiteY3"/>
              </a:cxn>
            </a:cxnLst>
            <a:rect l="l" t="t" r="r" b="b"/>
            <a:pathLst>
              <a:path w="1172997" h="665755">
                <a:moveTo>
                  <a:pt x="0" y="0"/>
                </a:moveTo>
                <a:lnTo>
                  <a:pt x="1172997" y="0"/>
                </a:lnTo>
                <a:lnTo>
                  <a:pt x="1172997" y="665755"/>
                </a:lnTo>
                <a:lnTo>
                  <a:pt x="0" y="665755"/>
                </a:lnTo>
                <a:close/>
              </a:path>
            </a:pathLst>
          </a:custGeom>
        </p:spPr>
      </p:pic>
      <p:grpSp>
        <p:nvGrpSpPr>
          <p:cNvPr id="67" name="PPT世界-13"/>
          <p:cNvGrpSpPr/>
          <p:nvPr/>
        </p:nvGrpSpPr>
        <p:grpSpPr>
          <a:xfrm>
            <a:off x="691429" y="1639415"/>
            <a:ext cx="6420571" cy="1444877"/>
            <a:chOff x="691429" y="1639415"/>
            <a:chExt cx="6420571" cy="1444877"/>
          </a:xfrm>
        </p:grpSpPr>
        <p:cxnSp>
          <p:nvCxnSpPr>
            <p:cNvPr id="48" name="PPT世界-13-1"/>
            <p:cNvCxnSpPr/>
            <p:nvPr/>
          </p:nvCxnSpPr>
          <p:spPr>
            <a:xfrm>
              <a:off x="2339697" y="2405628"/>
              <a:ext cx="4772303" cy="0"/>
            </a:xfrm>
            <a:prstGeom prst="line">
              <a:avLst/>
            </a:prstGeom>
            <a:ln w="3175" cap="rnd">
              <a:solidFill>
                <a:schemeClr val="tx1">
                  <a:lumMod val="75000"/>
                  <a:lumOff val="25000"/>
                  <a:alpha val="40000"/>
                </a:schemeClr>
              </a:solidFill>
            </a:ln>
          </p:spPr>
          <p:style>
            <a:lnRef idx="1">
              <a:schemeClr val="accent1"/>
            </a:lnRef>
            <a:fillRef idx="0">
              <a:schemeClr val="accent1"/>
            </a:fillRef>
            <a:effectRef idx="0">
              <a:schemeClr val="accent1"/>
            </a:effectRef>
            <a:fontRef idx="minor">
              <a:schemeClr val="tx1"/>
            </a:fontRef>
          </p:style>
        </p:cxnSp>
        <p:pic>
          <p:nvPicPr>
            <p:cNvPr id="55" name="PPT世界-13-2"/>
            <p:cNvPicPr>
              <a:picLocks noChangeAspect="1"/>
            </p:cNvPicPr>
            <p:nvPr/>
          </p:nvPicPr>
          <p:blipFill>
            <a:blip r:embed="rId15">
              <a:duotone>
                <a:schemeClr val="accent3">
                  <a:shade val="45000"/>
                  <a:satMod val="135000"/>
                </a:schemeClr>
                <a:prstClr val="white"/>
              </a:duotone>
            </a:blip>
            <a:stretch>
              <a:fillRect/>
            </a:stretch>
          </p:blipFill>
          <p:spPr>
            <a:xfrm rot="2353289">
              <a:off x="691429" y="1639415"/>
              <a:ext cx="1409842" cy="1444877"/>
            </a:xfrm>
            <a:prstGeom prst="rect">
              <a:avLst/>
            </a:prstGeom>
          </p:spPr>
        </p:pic>
        <p:sp>
          <p:nvSpPr>
            <p:cNvPr id="44" name="PPT世界-13-3"/>
            <p:cNvSpPr txBox="1"/>
            <p:nvPr>
              <p:custDataLst>
                <p:tags r:id="rId1"/>
              </p:custDataLst>
            </p:nvPr>
          </p:nvSpPr>
          <p:spPr>
            <a:xfrm>
              <a:off x="814629" y="2018602"/>
              <a:ext cx="1037503" cy="769442"/>
            </a:xfrm>
            <a:prstGeom prst="rect">
              <a:avLst/>
            </a:prstGeom>
            <a:noFill/>
          </p:spPr>
          <p:txBody>
            <a:bodyPr wrap="square" rtlCol="0">
              <a:noAutofit/>
            </a:bodyPr>
            <a:lstStyle/>
            <a:p>
              <a:pPr lvl="0" algn="ctr"/>
              <a:r>
                <a:rPr lang="en-US" altLang="zh-CN" sz="4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4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56" name="PPT世界-14"/>
          <p:cNvSpPr/>
          <p:nvPr/>
        </p:nvSpPr>
        <p:spPr>
          <a:xfrm>
            <a:off x="491580" y="6301021"/>
            <a:ext cx="240465" cy="2404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57" name="PPT世界-15"/>
          <p:cNvSpPr/>
          <p:nvPr/>
        </p:nvSpPr>
        <p:spPr>
          <a:xfrm>
            <a:off x="557052" y="6348245"/>
            <a:ext cx="109520" cy="146016"/>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58" name="PPT世界-16"/>
          <p:cNvSpPr/>
          <p:nvPr/>
        </p:nvSpPr>
        <p:spPr>
          <a:xfrm>
            <a:off x="845946" y="6301021"/>
            <a:ext cx="240465" cy="2404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59" name="PPT世界-17"/>
          <p:cNvSpPr/>
          <p:nvPr/>
        </p:nvSpPr>
        <p:spPr>
          <a:xfrm>
            <a:off x="893162" y="6348328"/>
            <a:ext cx="146017" cy="145849"/>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60" name="PPT世界-18"/>
          <p:cNvSpPr/>
          <p:nvPr/>
        </p:nvSpPr>
        <p:spPr>
          <a:xfrm>
            <a:off x="1200314" y="6301021"/>
            <a:ext cx="240465" cy="2404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61" name="PPT世界-19"/>
          <p:cNvSpPr/>
          <p:nvPr/>
        </p:nvSpPr>
        <p:spPr>
          <a:xfrm>
            <a:off x="1247538" y="6361053"/>
            <a:ext cx="146017" cy="120400"/>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62" name="PPT世界-20"/>
          <p:cNvSpPr/>
          <p:nvPr/>
        </p:nvSpPr>
        <p:spPr>
          <a:xfrm>
            <a:off x="1554679" y="6301021"/>
            <a:ext cx="240465" cy="2404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63" name="PPT世界-21"/>
          <p:cNvSpPr/>
          <p:nvPr/>
        </p:nvSpPr>
        <p:spPr>
          <a:xfrm>
            <a:off x="1617368" y="6348245"/>
            <a:ext cx="115086" cy="146016"/>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29" name="图片 28">
            <a:hlinkClick r:id="rId16"/>
            <a:extLst>
              <a:ext uri="{FF2B5EF4-FFF2-40B4-BE49-F238E27FC236}">
                <a16:creationId xmlns:a16="http://schemas.microsoft.com/office/drawing/2014/main" id="{0AE267A2-20FF-43B8-BFF3-CFEFD3B6AA52}"/>
              </a:ext>
            </a:extLst>
          </p:cNvPr>
          <p:cNvPicPr>
            <a:picLocks noChangeAspect="1"/>
          </p:cNvPicPr>
          <p:nvPr/>
        </p:nvPicPr>
        <p:blipFill>
          <a:blip r:embed="rId17">
            <a:extLst>
              <a:ext uri="{28A0092B-C50C-407E-A947-70E740481C1C}">
                <a14:useLocalDpi xmlns:a14="http://schemas.microsoft.com/office/drawing/2010/main"/>
              </a:ext>
            </a:extLst>
          </a:blip>
          <a:srcRect/>
          <a:stretch/>
        </p:blipFill>
        <p:spPr>
          <a:xfrm>
            <a:off x="473516"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anim calcmode="lin" valueType="num">
                                      <p:cBhvr>
                                        <p:cTn id="8" dur="500" fill="hold"/>
                                        <p:tgtEl>
                                          <p:spTgt spid="67"/>
                                        </p:tgtEl>
                                        <p:attrNameLst>
                                          <p:attrName>ppt_x</p:attrName>
                                        </p:attrNameLst>
                                      </p:cBhvr>
                                      <p:tavLst>
                                        <p:tav tm="0">
                                          <p:val>
                                            <p:strVal val="#ppt_x"/>
                                          </p:val>
                                        </p:tav>
                                        <p:tav tm="100000">
                                          <p:val>
                                            <p:strVal val="#ppt_x"/>
                                          </p:val>
                                        </p:tav>
                                      </p:tavLst>
                                    </p:anim>
                                    <p:anim calcmode="lin" valueType="num">
                                      <p:cBhvr>
                                        <p:cTn id="9" dur="500" fill="hold"/>
                                        <p:tgtEl>
                                          <p:spTgt spid="6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fade">
                                      <p:cBhvr>
                                        <p:cTn id="13" dur="500"/>
                                        <p:tgtEl>
                                          <p:spTgt spid="69"/>
                                        </p:tgtEl>
                                      </p:cBhvr>
                                    </p:animEffect>
                                    <p:anim calcmode="lin" valueType="num">
                                      <p:cBhvr>
                                        <p:cTn id="14" dur="500" fill="hold"/>
                                        <p:tgtEl>
                                          <p:spTgt spid="69"/>
                                        </p:tgtEl>
                                        <p:attrNameLst>
                                          <p:attrName>ppt_x</p:attrName>
                                        </p:attrNameLst>
                                      </p:cBhvr>
                                      <p:tavLst>
                                        <p:tav tm="0">
                                          <p:val>
                                            <p:strVal val="#ppt_x"/>
                                          </p:val>
                                        </p:tav>
                                        <p:tav tm="100000">
                                          <p:val>
                                            <p:strVal val="#ppt_x"/>
                                          </p:val>
                                        </p:tav>
                                      </p:tavLst>
                                    </p:anim>
                                    <p:anim calcmode="lin" valueType="num">
                                      <p:cBhvr>
                                        <p:cTn id="15"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4" name="PPT世界-2"/>
          <p:cNvGrpSpPr/>
          <p:nvPr/>
        </p:nvGrpSpPr>
        <p:grpSpPr>
          <a:xfrm>
            <a:off x="6096000" y="1592224"/>
            <a:ext cx="5155655" cy="4183743"/>
            <a:chOff x="6413485" y="1592224"/>
            <a:chExt cx="5155655" cy="4183743"/>
          </a:xfrm>
        </p:grpSpPr>
        <p:grpSp>
          <p:nvGrpSpPr>
            <p:cNvPr id="25" name="组合 24"/>
            <p:cNvGrpSpPr/>
            <p:nvPr/>
          </p:nvGrpSpPr>
          <p:grpSpPr>
            <a:xfrm>
              <a:off x="6448973" y="1592224"/>
              <a:ext cx="4631699" cy="523220"/>
              <a:chOff x="6183505" y="1577716"/>
              <a:chExt cx="4631699" cy="523220"/>
            </a:xfrm>
          </p:grpSpPr>
          <p:sp>
            <p:nvSpPr>
              <p:cNvPr id="38" name="PPT世界-2-1"/>
              <p:cNvSpPr txBox="1"/>
              <p:nvPr/>
            </p:nvSpPr>
            <p:spPr>
              <a:xfrm>
                <a:off x="7647575" y="1577716"/>
                <a:ext cx="1703559" cy="52322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w="3175">
                      <a:solidFill>
                        <a:srgbClr val="EF8002">
                          <a:alpha val="18000"/>
                        </a:srgbClr>
                      </a:solid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功能介绍</a:t>
                </a:r>
              </a:p>
            </p:txBody>
          </p:sp>
          <p:cxnSp>
            <p:nvCxnSpPr>
              <p:cNvPr id="39" name="PPT世界-2-2"/>
              <p:cNvCxnSpPr/>
              <p:nvPr/>
            </p:nvCxnSpPr>
            <p:spPr>
              <a:xfrm flipH="1">
                <a:off x="6183505" y="1892976"/>
                <a:ext cx="1340284" cy="8"/>
              </a:xfrm>
              <a:prstGeom prst="line">
                <a:avLst/>
              </a:prstGeom>
              <a:gradFill>
                <a:gsLst>
                  <a:gs pos="30000">
                    <a:schemeClr val="accent1"/>
                  </a:gs>
                  <a:gs pos="100000">
                    <a:schemeClr val="accent2"/>
                  </a:gs>
                </a:gsLst>
                <a:lin ang="2700000" scaled="1"/>
              </a:gradFill>
              <a:ln w="19050" cap="flat" cmpd="sng" algn="ctr">
                <a:gradFill flip="none" rotWithShape="1">
                  <a:gsLst>
                    <a:gs pos="0">
                      <a:schemeClr val="accent1"/>
                    </a:gs>
                    <a:gs pos="100000">
                      <a:schemeClr val="accent2">
                        <a:alpha val="0"/>
                      </a:schemeClr>
                    </a:gs>
                  </a:gsLst>
                  <a:lin ang="0" scaled="1"/>
                  <a:tileRect/>
                </a:gradFill>
                <a:prstDash val="solid"/>
                <a:miter lim="800000"/>
              </a:ln>
              <a:effectLst/>
            </p:spPr>
          </p:cxnSp>
          <p:cxnSp>
            <p:nvCxnSpPr>
              <p:cNvPr id="40" name="PPT世界-2-3"/>
              <p:cNvCxnSpPr/>
              <p:nvPr/>
            </p:nvCxnSpPr>
            <p:spPr>
              <a:xfrm flipV="1">
                <a:off x="7558463" y="1847052"/>
                <a:ext cx="48651" cy="70661"/>
              </a:xfrm>
              <a:prstGeom prst="line">
                <a:avLst/>
              </a:prstGeom>
              <a:gradFill>
                <a:gsLst>
                  <a:gs pos="30000">
                    <a:schemeClr val="accent1"/>
                  </a:gs>
                  <a:gs pos="100000">
                    <a:schemeClr val="accent2"/>
                  </a:gs>
                </a:gsLst>
                <a:lin ang="2700000" scaled="1"/>
              </a:gradFill>
              <a:ln w="9525" cap="rnd" cmpd="sng" algn="ctr">
                <a:solidFill>
                  <a:schemeClr val="accent1"/>
                </a:solidFill>
                <a:prstDash val="solid"/>
                <a:round/>
              </a:ln>
              <a:effectLst/>
            </p:spPr>
          </p:cxnSp>
          <p:cxnSp>
            <p:nvCxnSpPr>
              <p:cNvPr id="41" name="PPT世界-2-4"/>
              <p:cNvCxnSpPr/>
              <p:nvPr/>
            </p:nvCxnSpPr>
            <p:spPr>
              <a:xfrm flipV="1">
                <a:off x="7521297" y="1760939"/>
                <a:ext cx="78928" cy="132045"/>
              </a:xfrm>
              <a:prstGeom prst="line">
                <a:avLst/>
              </a:prstGeom>
              <a:gradFill>
                <a:gsLst>
                  <a:gs pos="30000">
                    <a:schemeClr val="accent1"/>
                  </a:gs>
                  <a:gs pos="100000">
                    <a:schemeClr val="accent2"/>
                  </a:gs>
                </a:gsLst>
                <a:lin ang="2700000" scaled="1"/>
              </a:gradFill>
              <a:ln w="19050" cap="rnd" cmpd="sng" algn="ctr">
                <a:solidFill>
                  <a:schemeClr val="accent1"/>
                </a:solidFill>
                <a:prstDash val="solid"/>
                <a:round/>
              </a:ln>
              <a:effectLst/>
            </p:spPr>
          </p:cxnSp>
          <p:grpSp>
            <p:nvGrpSpPr>
              <p:cNvPr id="42" name="组合 41"/>
              <p:cNvGrpSpPr/>
              <p:nvPr/>
            </p:nvGrpSpPr>
            <p:grpSpPr>
              <a:xfrm flipH="1" flipV="1">
                <a:off x="7123153" y="1765031"/>
                <a:ext cx="405077" cy="94688"/>
                <a:chOff x="7287259" y="912495"/>
                <a:chExt cx="299716" cy="77033"/>
              </a:xfrm>
              <a:gradFill>
                <a:gsLst>
                  <a:gs pos="30000">
                    <a:schemeClr val="accent1"/>
                  </a:gs>
                  <a:gs pos="100000">
                    <a:schemeClr val="accent2"/>
                  </a:gs>
                </a:gsLst>
                <a:lin ang="2700000" scaled="1"/>
              </a:gradFill>
            </p:grpSpPr>
            <p:sp>
              <p:nvSpPr>
                <p:cNvPr id="51" name="PPT世界-2-5"/>
                <p:cNvSpPr/>
                <p:nvPr/>
              </p:nvSpPr>
              <p:spPr>
                <a:xfrm>
                  <a:off x="7287259" y="912495"/>
                  <a:ext cx="74929" cy="77033"/>
                </a:xfrm>
                <a:prstGeom prst="parallelogram">
                  <a:avLst>
                    <a:gd name="adj" fmla="val 53436"/>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2" name="PPT世界-2-6"/>
                <p:cNvSpPr/>
                <p:nvPr/>
              </p:nvSpPr>
              <p:spPr>
                <a:xfrm>
                  <a:off x="7362188" y="912495"/>
                  <a:ext cx="74929" cy="77033"/>
                </a:xfrm>
                <a:prstGeom prst="parallelogram">
                  <a:avLst>
                    <a:gd name="adj" fmla="val 53436"/>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3" name="PPT世界-2-7"/>
                <p:cNvSpPr/>
                <p:nvPr/>
              </p:nvSpPr>
              <p:spPr>
                <a:xfrm>
                  <a:off x="7437117" y="912495"/>
                  <a:ext cx="74929" cy="77033"/>
                </a:xfrm>
                <a:prstGeom prst="parallelogram">
                  <a:avLst>
                    <a:gd name="adj" fmla="val 53436"/>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4" name="PPT世界-2-8"/>
                <p:cNvSpPr/>
                <p:nvPr/>
              </p:nvSpPr>
              <p:spPr>
                <a:xfrm>
                  <a:off x="7512046" y="912495"/>
                  <a:ext cx="74929" cy="77033"/>
                </a:xfrm>
                <a:prstGeom prst="parallelogram">
                  <a:avLst>
                    <a:gd name="adj" fmla="val 53436"/>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cxnSp>
            <p:nvCxnSpPr>
              <p:cNvPr id="43" name="PPT世界-2-9"/>
              <p:cNvCxnSpPr/>
              <p:nvPr/>
            </p:nvCxnSpPr>
            <p:spPr>
              <a:xfrm flipV="1">
                <a:off x="9474920" y="1785668"/>
                <a:ext cx="1340284" cy="8"/>
              </a:xfrm>
              <a:prstGeom prst="line">
                <a:avLst/>
              </a:prstGeom>
              <a:gradFill>
                <a:gsLst>
                  <a:gs pos="30000">
                    <a:schemeClr val="accent1"/>
                  </a:gs>
                  <a:gs pos="100000">
                    <a:schemeClr val="accent2"/>
                  </a:gs>
                </a:gsLst>
                <a:lin ang="2700000" scaled="1"/>
              </a:gradFill>
              <a:ln w="19050" cap="flat" cmpd="sng" algn="ctr">
                <a:gradFill flip="none" rotWithShape="1">
                  <a:gsLst>
                    <a:gs pos="0">
                      <a:schemeClr val="accent1"/>
                    </a:gs>
                    <a:gs pos="100000">
                      <a:schemeClr val="accent2">
                        <a:alpha val="0"/>
                      </a:schemeClr>
                    </a:gs>
                  </a:gsLst>
                  <a:lin ang="0" scaled="1"/>
                  <a:tileRect/>
                </a:gradFill>
                <a:prstDash val="solid"/>
                <a:miter lim="800000"/>
              </a:ln>
              <a:effectLst/>
            </p:spPr>
          </p:cxnSp>
          <p:cxnSp>
            <p:nvCxnSpPr>
              <p:cNvPr id="44" name="PPT世界-2-10"/>
              <p:cNvCxnSpPr/>
              <p:nvPr/>
            </p:nvCxnSpPr>
            <p:spPr>
              <a:xfrm flipH="1">
                <a:off x="9391595" y="1760939"/>
                <a:ext cx="48651" cy="70661"/>
              </a:xfrm>
              <a:prstGeom prst="line">
                <a:avLst/>
              </a:prstGeom>
              <a:gradFill>
                <a:gsLst>
                  <a:gs pos="30000">
                    <a:schemeClr val="accent1"/>
                  </a:gs>
                  <a:gs pos="100000">
                    <a:schemeClr val="accent2"/>
                  </a:gs>
                </a:gsLst>
                <a:lin ang="2700000" scaled="1"/>
              </a:gradFill>
              <a:ln w="9525" cap="rnd" cmpd="sng" algn="ctr">
                <a:solidFill>
                  <a:schemeClr val="accent1"/>
                </a:solidFill>
                <a:prstDash val="solid"/>
                <a:round/>
              </a:ln>
              <a:effectLst/>
            </p:spPr>
          </p:cxnSp>
          <p:cxnSp>
            <p:nvCxnSpPr>
              <p:cNvPr id="45" name="PPT世界-2-11"/>
              <p:cNvCxnSpPr/>
              <p:nvPr/>
            </p:nvCxnSpPr>
            <p:spPr>
              <a:xfrm flipH="1">
                <a:off x="9398484" y="1785668"/>
                <a:ext cx="78928" cy="132045"/>
              </a:xfrm>
              <a:prstGeom prst="line">
                <a:avLst/>
              </a:prstGeom>
              <a:gradFill>
                <a:gsLst>
                  <a:gs pos="30000">
                    <a:schemeClr val="accent1"/>
                  </a:gs>
                  <a:gs pos="100000">
                    <a:schemeClr val="accent2"/>
                  </a:gs>
                </a:gsLst>
                <a:lin ang="2700000" scaled="1"/>
              </a:gradFill>
              <a:ln w="19050" cap="rnd" cmpd="sng" algn="ctr">
                <a:solidFill>
                  <a:schemeClr val="accent1"/>
                </a:solidFill>
                <a:prstDash val="solid"/>
                <a:round/>
              </a:ln>
              <a:effectLst/>
            </p:spPr>
          </p:cxnSp>
          <p:grpSp>
            <p:nvGrpSpPr>
              <p:cNvPr id="46" name="组合 45"/>
              <p:cNvGrpSpPr/>
              <p:nvPr/>
            </p:nvGrpSpPr>
            <p:grpSpPr>
              <a:xfrm>
                <a:off x="9470479" y="1818933"/>
                <a:ext cx="405077" cy="94688"/>
                <a:chOff x="7287259" y="912495"/>
                <a:chExt cx="299716" cy="77033"/>
              </a:xfrm>
              <a:gradFill>
                <a:gsLst>
                  <a:gs pos="30000">
                    <a:schemeClr val="accent1"/>
                  </a:gs>
                  <a:gs pos="100000">
                    <a:schemeClr val="accent2"/>
                  </a:gs>
                </a:gsLst>
                <a:lin ang="2700000" scaled="1"/>
              </a:gradFill>
            </p:grpSpPr>
            <p:sp>
              <p:nvSpPr>
                <p:cNvPr id="47" name="PPT世界-2-12"/>
                <p:cNvSpPr/>
                <p:nvPr/>
              </p:nvSpPr>
              <p:spPr>
                <a:xfrm>
                  <a:off x="7287259" y="912495"/>
                  <a:ext cx="74929" cy="77033"/>
                </a:xfrm>
                <a:prstGeom prst="parallelogram">
                  <a:avLst>
                    <a:gd name="adj" fmla="val 53436"/>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8" name="PPT世界-2-13"/>
                <p:cNvSpPr/>
                <p:nvPr/>
              </p:nvSpPr>
              <p:spPr>
                <a:xfrm>
                  <a:off x="7362188" y="912495"/>
                  <a:ext cx="74929" cy="77033"/>
                </a:xfrm>
                <a:prstGeom prst="parallelogram">
                  <a:avLst>
                    <a:gd name="adj" fmla="val 53436"/>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9" name="PPT世界-2-14"/>
                <p:cNvSpPr/>
                <p:nvPr/>
              </p:nvSpPr>
              <p:spPr>
                <a:xfrm>
                  <a:off x="7437117" y="912495"/>
                  <a:ext cx="74929" cy="77033"/>
                </a:xfrm>
                <a:prstGeom prst="parallelogram">
                  <a:avLst>
                    <a:gd name="adj" fmla="val 53436"/>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0" name="PPT世界-2-15"/>
                <p:cNvSpPr/>
                <p:nvPr/>
              </p:nvSpPr>
              <p:spPr>
                <a:xfrm>
                  <a:off x="7512046" y="912495"/>
                  <a:ext cx="74929" cy="77033"/>
                </a:xfrm>
                <a:prstGeom prst="parallelogram">
                  <a:avLst>
                    <a:gd name="adj" fmla="val 53436"/>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grpSp>
          <p:nvGrpSpPr>
            <p:cNvPr id="26" name="组合 25"/>
            <p:cNvGrpSpPr/>
            <p:nvPr/>
          </p:nvGrpSpPr>
          <p:grpSpPr>
            <a:xfrm>
              <a:off x="6413485" y="2494854"/>
              <a:ext cx="5155653" cy="1161985"/>
              <a:chOff x="6413485" y="2494854"/>
              <a:chExt cx="5155653" cy="1161985"/>
            </a:xfrm>
          </p:grpSpPr>
          <p:sp>
            <p:nvSpPr>
              <p:cNvPr id="35" name="PPT世界-2-16"/>
              <p:cNvSpPr txBox="1"/>
              <p:nvPr/>
            </p:nvSpPr>
            <p:spPr>
              <a:xfrm>
                <a:off x="6413485" y="2542742"/>
                <a:ext cx="1572523" cy="923330"/>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3</a:t>
                </a: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endParaRPr kumimoji="0" lang="zh-CN" altLang="en-US" sz="5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6" name="PPT世界-2-17"/>
              <p:cNvSpPr txBox="1"/>
              <p:nvPr/>
            </p:nvSpPr>
            <p:spPr>
              <a:xfrm>
                <a:off x="8714853" y="2494854"/>
                <a:ext cx="2854285" cy="1161985"/>
              </a:xfrm>
              <a:prstGeom prst="rect">
                <a:avLst/>
              </a:prstGeom>
              <a:noFill/>
              <a:ln>
                <a:noFill/>
              </a:ln>
            </p:spPr>
            <p:txBody>
              <a:bodyPr wrap="square">
                <a:noAutofit/>
              </a:bodyPr>
              <a:lstStyle/>
              <a:p>
                <a:pPr marL="285750" marR="0" lvl="0" indent="-2857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85750" marR="0" lvl="0" indent="-2857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85750" marR="0" lvl="0" indent="-2857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7" name="PPT世界-2-18"/>
              <p:cNvSpPr/>
              <p:nvPr/>
            </p:nvSpPr>
            <p:spPr>
              <a:xfrm rot="5400000" flipH="1">
                <a:off x="7950047" y="2840606"/>
                <a:ext cx="634445" cy="590853"/>
              </a:xfrm>
              <a:custGeom>
                <a:avLst/>
                <a:gdLst>
                  <a:gd name="connsiteX0" fmla="*/ 1712718 w 2300748"/>
                  <a:gd name="connsiteY0" fmla="*/ 969558 h 2998650"/>
                  <a:gd name="connsiteX1" fmla="*/ 588031 w 2300748"/>
                  <a:gd name="connsiteY1" fmla="*/ 969558 h 2998650"/>
                  <a:gd name="connsiteX2" fmla="*/ 1150375 w 2300748"/>
                  <a:gd name="connsiteY2" fmla="*/ 0 h 2998650"/>
                  <a:gd name="connsiteX3" fmla="*/ 2300748 w 2300748"/>
                  <a:gd name="connsiteY3" fmla="*/ 2998650 h 2998650"/>
                  <a:gd name="connsiteX4" fmla="*/ 0 w 2300748"/>
                  <a:gd name="connsiteY4" fmla="*/ 2998650 h 2998650"/>
                  <a:gd name="connsiteX5" fmla="*/ 782788 w 2300748"/>
                  <a:gd name="connsiteY5" fmla="*/ 1163434 h 2998650"/>
                  <a:gd name="connsiteX6" fmla="*/ 778515 w 2300748"/>
                  <a:gd name="connsiteY6" fmla="*/ 969559 h 2998650"/>
                  <a:gd name="connsiteX7" fmla="*/ 1503561 w 2300748"/>
                  <a:gd name="connsiteY7" fmla="*/ 969559 h 2998650"/>
                  <a:gd name="connsiteX8" fmla="*/ 1506074 w 2300748"/>
                  <a:gd name="connsiteY8" fmla="*/ 1030277 h 2998650"/>
                  <a:gd name="connsiteX9" fmla="*/ 2300748 w 2300748"/>
                  <a:gd name="connsiteY9" fmla="*/ 2998650 h 299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748" h="2998650">
                    <a:moveTo>
                      <a:pt x="1712718" y="969558"/>
                    </a:moveTo>
                    <a:lnTo>
                      <a:pt x="588031" y="969558"/>
                    </a:lnTo>
                    <a:lnTo>
                      <a:pt x="1150375" y="0"/>
                    </a:lnTo>
                    <a:close/>
                    <a:moveTo>
                      <a:pt x="2300748" y="2998650"/>
                    </a:moveTo>
                    <a:lnTo>
                      <a:pt x="0" y="2998650"/>
                    </a:lnTo>
                    <a:cubicBezTo>
                      <a:pt x="545382" y="2452530"/>
                      <a:pt x="775506" y="1826613"/>
                      <a:pt x="782788" y="1163434"/>
                    </a:cubicBezTo>
                    <a:lnTo>
                      <a:pt x="778515" y="969559"/>
                    </a:lnTo>
                    <a:lnTo>
                      <a:pt x="1503561" y="969559"/>
                    </a:lnTo>
                    <a:lnTo>
                      <a:pt x="1506074" y="1030277"/>
                    </a:lnTo>
                    <a:cubicBezTo>
                      <a:pt x="1539910" y="1521280"/>
                      <a:pt x="1709430" y="2104327"/>
                      <a:pt x="2300748" y="2998650"/>
                    </a:cubicBezTo>
                    <a:close/>
                  </a:path>
                </a:pathLst>
              </a:custGeom>
              <a:gradFill flip="none" rotWithShape="0">
                <a:gsLst>
                  <a:gs pos="100000">
                    <a:schemeClr val="accent1"/>
                  </a:gs>
                  <a:gs pos="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27" name="组合 26"/>
            <p:cNvGrpSpPr/>
            <p:nvPr/>
          </p:nvGrpSpPr>
          <p:grpSpPr>
            <a:xfrm>
              <a:off x="6413486" y="3722281"/>
              <a:ext cx="5155654" cy="936484"/>
              <a:chOff x="6413486" y="3722281"/>
              <a:chExt cx="5155654" cy="936484"/>
            </a:xfrm>
          </p:grpSpPr>
          <p:sp>
            <p:nvSpPr>
              <p:cNvPr id="32" name="PPT世界-2-19"/>
              <p:cNvSpPr txBox="1"/>
              <p:nvPr/>
            </p:nvSpPr>
            <p:spPr>
              <a:xfrm>
                <a:off x="6413486" y="3722281"/>
                <a:ext cx="1572522" cy="923330"/>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1</a:t>
                </a: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endParaRPr kumimoji="0" lang="zh-CN" altLang="en-US" sz="5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3" name="PPT世界-2-20"/>
              <p:cNvSpPr txBox="1"/>
              <p:nvPr/>
            </p:nvSpPr>
            <p:spPr>
              <a:xfrm>
                <a:off x="8714854" y="3866112"/>
                <a:ext cx="2854286" cy="792653"/>
              </a:xfrm>
              <a:prstGeom prst="rect">
                <a:avLst/>
              </a:prstGeom>
              <a:noFill/>
              <a:ln>
                <a:noFill/>
              </a:ln>
            </p:spPr>
            <p:txBody>
              <a:bodyPr wrap="square">
                <a:noAutofit/>
              </a:bodyPr>
              <a:lstStyle/>
              <a:p>
                <a:pPr marL="285750" marR="0" lvl="0" indent="-2857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85750" marR="0" lvl="0" indent="-2857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p>
            </p:txBody>
          </p:sp>
          <p:sp>
            <p:nvSpPr>
              <p:cNvPr id="34" name="PPT世界-2-21"/>
              <p:cNvSpPr/>
              <p:nvPr/>
            </p:nvSpPr>
            <p:spPr>
              <a:xfrm rot="5400000" flipH="1">
                <a:off x="7950047" y="4024326"/>
                <a:ext cx="634445" cy="590853"/>
              </a:xfrm>
              <a:custGeom>
                <a:avLst/>
                <a:gdLst>
                  <a:gd name="connsiteX0" fmla="*/ 1712718 w 2300748"/>
                  <a:gd name="connsiteY0" fmla="*/ 969558 h 2998650"/>
                  <a:gd name="connsiteX1" fmla="*/ 588031 w 2300748"/>
                  <a:gd name="connsiteY1" fmla="*/ 969558 h 2998650"/>
                  <a:gd name="connsiteX2" fmla="*/ 1150375 w 2300748"/>
                  <a:gd name="connsiteY2" fmla="*/ 0 h 2998650"/>
                  <a:gd name="connsiteX3" fmla="*/ 2300748 w 2300748"/>
                  <a:gd name="connsiteY3" fmla="*/ 2998650 h 2998650"/>
                  <a:gd name="connsiteX4" fmla="*/ 0 w 2300748"/>
                  <a:gd name="connsiteY4" fmla="*/ 2998650 h 2998650"/>
                  <a:gd name="connsiteX5" fmla="*/ 782788 w 2300748"/>
                  <a:gd name="connsiteY5" fmla="*/ 1163434 h 2998650"/>
                  <a:gd name="connsiteX6" fmla="*/ 778515 w 2300748"/>
                  <a:gd name="connsiteY6" fmla="*/ 969559 h 2998650"/>
                  <a:gd name="connsiteX7" fmla="*/ 1503561 w 2300748"/>
                  <a:gd name="connsiteY7" fmla="*/ 969559 h 2998650"/>
                  <a:gd name="connsiteX8" fmla="*/ 1506074 w 2300748"/>
                  <a:gd name="connsiteY8" fmla="*/ 1030277 h 2998650"/>
                  <a:gd name="connsiteX9" fmla="*/ 2300748 w 2300748"/>
                  <a:gd name="connsiteY9" fmla="*/ 2998650 h 299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748" h="2998650">
                    <a:moveTo>
                      <a:pt x="1712718" y="969558"/>
                    </a:moveTo>
                    <a:lnTo>
                      <a:pt x="588031" y="969558"/>
                    </a:lnTo>
                    <a:lnTo>
                      <a:pt x="1150375" y="0"/>
                    </a:lnTo>
                    <a:close/>
                    <a:moveTo>
                      <a:pt x="2300748" y="2998650"/>
                    </a:moveTo>
                    <a:lnTo>
                      <a:pt x="0" y="2998650"/>
                    </a:lnTo>
                    <a:cubicBezTo>
                      <a:pt x="545382" y="2452530"/>
                      <a:pt x="775506" y="1826613"/>
                      <a:pt x="782788" y="1163434"/>
                    </a:cubicBezTo>
                    <a:lnTo>
                      <a:pt x="778515" y="969559"/>
                    </a:lnTo>
                    <a:lnTo>
                      <a:pt x="1503561" y="969559"/>
                    </a:lnTo>
                    <a:lnTo>
                      <a:pt x="1506074" y="1030277"/>
                    </a:lnTo>
                    <a:cubicBezTo>
                      <a:pt x="1539910" y="1521280"/>
                      <a:pt x="1709430" y="2104327"/>
                      <a:pt x="2300748" y="2998650"/>
                    </a:cubicBezTo>
                    <a:close/>
                  </a:path>
                </a:pathLst>
              </a:custGeom>
              <a:gradFill flip="none" rotWithShape="0">
                <a:gsLst>
                  <a:gs pos="100000">
                    <a:schemeClr val="accent1"/>
                  </a:gs>
                  <a:gs pos="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28" name="组合 27"/>
            <p:cNvGrpSpPr/>
            <p:nvPr/>
          </p:nvGrpSpPr>
          <p:grpSpPr>
            <a:xfrm>
              <a:off x="6413486" y="4852637"/>
              <a:ext cx="5155654" cy="923330"/>
              <a:chOff x="6413486" y="4852637"/>
              <a:chExt cx="5155654" cy="923330"/>
            </a:xfrm>
          </p:grpSpPr>
          <p:sp>
            <p:nvSpPr>
              <p:cNvPr id="29" name="PPT世界-2-22"/>
              <p:cNvSpPr txBox="1"/>
              <p:nvPr/>
            </p:nvSpPr>
            <p:spPr>
              <a:xfrm>
                <a:off x="6413486" y="4852637"/>
                <a:ext cx="1572522" cy="923330"/>
              </a:xfrm>
              <a:prstGeom prst="rect">
                <a:avLst/>
              </a:prstGeom>
              <a:noFill/>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1</a:t>
                </a: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endParaRPr kumimoji="0" lang="zh-CN" altLang="en-US" sz="5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0" name="PPT世界-2-23"/>
              <p:cNvSpPr/>
              <p:nvPr/>
            </p:nvSpPr>
            <p:spPr>
              <a:xfrm rot="5400000" flipH="1">
                <a:off x="7950047" y="5158863"/>
                <a:ext cx="634445" cy="590853"/>
              </a:xfrm>
              <a:custGeom>
                <a:avLst/>
                <a:gdLst>
                  <a:gd name="connsiteX0" fmla="*/ 1712718 w 2300748"/>
                  <a:gd name="connsiteY0" fmla="*/ 969558 h 2998650"/>
                  <a:gd name="connsiteX1" fmla="*/ 588031 w 2300748"/>
                  <a:gd name="connsiteY1" fmla="*/ 969558 h 2998650"/>
                  <a:gd name="connsiteX2" fmla="*/ 1150375 w 2300748"/>
                  <a:gd name="connsiteY2" fmla="*/ 0 h 2998650"/>
                  <a:gd name="connsiteX3" fmla="*/ 2300748 w 2300748"/>
                  <a:gd name="connsiteY3" fmla="*/ 2998650 h 2998650"/>
                  <a:gd name="connsiteX4" fmla="*/ 0 w 2300748"/>
                  <a:gd name="connsiteY4" fmla="*/ 2998650 h 2998650"/>
                  <a:gd name="connsiteX5" fmla="*/ 782788 w 2300748"/>
                  <a:gd name="connsiteY5" fmla="*/ 1163434 h 2998650"/>
                  <a:gd name="connsiteX6" fmla="*/ 778515 w 2300748"/>
                  <a:gd name="connsiteY6" fmla="*/ 969559 h 2998650"/>
                  <a:gd name="connsiteX7" fmla="*/ 1503561 w 2300748"/>
                  <a:gd name="connsiteY7" fmla="*/ 969559 h 2998650"/>
                  <a:gd name="connsiteX8" fmla="*/ 1506074 w 2300748"/>
                  <a:gd name="connsiteY8" fmla="*/ 1030277 h 2998650"/>
                  <a:gd name="connsiteX9" fmla="*/ 2300748 w 2300748"/>
                  <a:gd name="connsiteY9" fmla="*/ 2998650 h 299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0748" h="2998650">
                    <a:moveTo>
                      <a:pt x="1712718" y="969558"/>
                    </a:moveTo>
                    <a:lnTo>
                      <a:pt x="588031" y="969558"/>
                    </a:lnTo>
                    <a:lnTo>
                      <a:pt x="1150375" y="0"/>
                    </a:lnTo>
                    <a:close/>
                    <a:moveTo>
                      <a:pt x="2300748" y="2998650"/>
                    </a:moveTo>
                    <a:lnTo>
                      <a:pt x="0" y="2998650"/>
                    </a:lnTo>
                    <a:cubicBezTo>
                      <a:pt x="545382" y="2452530"/>
                      <a:pt x="775506" y="1826613"/>
                      <a:pt x="782788" y="1163434"/>
                    </a:cubicBezTo>
                    <a:lnTo>
                      <a:pt x="778515" y="969559"/>
                    </a:lnTo>
                    <a:lnTo>
                      <a:pt x="1503561" y="969559"/>
                    </a:lnTo>
                    <a:lnTo>
                      <a:pt x="1506074" y="1030277"/>
                    </a:lnTo>
                    <a:cubicBezTo>
                      <a:pt x="1539910" y="1521280"/>
                      <a:pt x="1709430" y="2104327"/>
                      <a:pt x="2300748" y="2998650"/>
                    </a:cubicBezTo>
                    <a:close/>
                  </a:path>
                </a:pathLst>
              </a:custGeom>
              <a:gradFill flip="none" rotWithShape="0">
                <a:gsLst>
                  <a:gs pos="100000">
                    <a:schemeClr val="accent1"/>
                  </a:gs>
                  <a:gs pos="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1" name="PPT世界-2-24"/>
              <p:cNvSpPr txBox="1"/>
              <p:nvPr/>
            </p:nvSpPr>
            <p:spPr>
              <a:xfrm>
                <a:off x="8714854" y="5180728"/>
                <a:ext cx="2854286" cy="423321"/>
              </a:xfrm>
              <a:prstGeom prst="rect">
                <a:avLst/>
              </a:prstGeom>
              <a:noFill/>
              <a:ln>
                <a:noFill/>
              </a:ln>
            </p:spPr>
            <p:txBody>
              <a:bodyPr wrap="square">
                <a:noAutofit/>
              </a:bodyPr>
              <a:lstStyle/>
              <a:p>
                <a:pPr marL="285750" marR="0" lvl="0" indent="-2857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grpSp>
        <p:nvGrpSpPr>
          <p:cNvPr id="2" name="PPT世界-3"/>
          <p:cNvGrpSpPr/>
          <p:nvPr/>
        </p:nvGrpSpPr>
        <p:grpSpPr>
          <a:xfrm>
            <a:off x="502768" y="1373377"/>
            <a:ext cx="5209489" cy="4697807"/>
            <a:chOff x="6092389" y="1373377"/>
            <a:chExt cx="5209489" cy="4697807"/>
          </a:xfrm>
        </p:grpSpPr>
        <p:grpSp>
          <p:nvGrpSpPr>
            <p:cNvPr id="55" name="组合 54"/>
            <p:cNvGrpSpPr/>
            <p:nvPr/>
          </p:nvGrpSpPr>
          <p:grpSpPr>
            <a:xfrm>
              <a:off x="6092389" y="1373377"/>
              <a:ext cx="5209489" cy="4697807"/>
              <a:chOff x="6092389" y="1373377"/>
              <a:chExt cx="5209489" cy="4697807"/>
            </a:xfrm>
          </p:grpSpPr>
          <p:sp>
            <p:nvSpPr>
              <p:cNvPr id="56" name="PPT世界-3-1"/>
              <p:cNvSpPr>
                <a:spLocks noEditPoints="1"/>
              </p:cNvSpPr>
              <p:nvPr/>
            </p:nvSpPr>
            <p:spPr bwMode="auto">
              <a:xfrm flipH="1">
                <a:off x="8580373" y="2152710"/>
                <a:ext cx="1742201" cy="1094259"/>
              </a:xfrm>
              <a:custGeom>
                <a:avLst/>
                <a:gdLst>
                  <a:gd name="T0" fmla="*/ 825 w 825"/>
                  <a:gd name="T1" fmla="*/ 11 h 518"/>
                  <a:gd name="T2" fmla="*/ 795 w 825"/>
                  <a:gd name="T3" fmla="*/ 7 h 518"/>
                  <a:gd name="T4" fmla="*/ 763 w 825"/>
                  <a:gd name="T5" fmla="*/ 75 h 518"/>
                  <a:gd name="T6" fmla="*/ 748 w 825"/>
                  <a:gd name="T7" fmla="*/ 74 h 518"/>
                  <a:gd name="T8" fmla="*/ 748 w 825"/>
                  <a:gd name="T9" fmla="*/ 74 h 518"/>
                  <a:gd name="T10" fmla="*/ 728 w 825"/>
                  <a:gd name="T11" fmla="*/ 1 h 518"/>
                  <a:gd name="T12" fmla="*/ 694 w 825"/>
                  <a:gd name="T13" fmla="*/ 0 h 518"/>
                  <a:gd name="T14" fmla="*/ 0 w 825"/>
                  <a:gd name="T15" fmla="*/ 494 h 518"/>
                  <a:gd name="T16" fmla="*/ 680 w 825"/>
                  <a:gd name="T17" fmla="*/ 73 h 518"/>
                  <a:gd name="T18" fmla="*/ 680 w 825"/>
                  <a:gd name="T19" fmla="*/ 73 h 518"/>
                  <a:gd name="T20" fmla="*/ 78 w 825"/>
                  <a:gd name="T21" fmla="*/ 490 h 518"/>
                  <a:gd name="T22" fmla="*/ 644 w 825"/>
                  <a:gd name="T23" fmla="*/ 2 h 518"/>
                  <a:gd name="T24" fmla="*/ 18 w 825"/>
                  <a:gd name="T25" fmla="*/ 447 h 518"/>
                  <a:gd name="T26" fmla="*/ 634 w 825"/>
                  <a:gd name="T27" fmla="*/ 75 h 518"/>
                  <a:gd name="T28" fmla="*/ 634 w 825"/>
                  <a:gd name="T29" fmla="*/ 75 h 518"/>
                  <a:gd name="T30" fmla="*/ 97 w 825"/>
                  <a:gd name="T31" fmla="*/ 448 h 518"/>
                  <a:gd name="T32" fmla="*/ 594 w 825"/>
                  <a:gd name="T33" fmla="*/ 8 h 518"/>
                  <a:gd name="T34" fmla="*/ 40 w 825"/>
                  <a:gd name="T35" fmla="*/ 402 h 518"/>
                  <a:gd name="T36" fmla="*/ 589 w 825"/>
                  <a:gd name="T37" fmla="*/ 81 h 518"/>
                  <a:gd name="T38" fmla="*/ 589 w 825"/>
                  <a:gd name="T39" fmla="*/ 81 h 518"/>
                  <a:gd name="T40" fmla="*/ 118 w 825"/>
                  <a:gd name="T41" fmla="*/ 408 h 518"/>
                  <a:gd name="T42" fmla="*/ 544 w 825"/>
                  <a:gd name="T43" fmla="*/ 17 h 518"/>
                  <a:gd name="T44" fmla="*/ 64 w 825"/>
                  <a:gd name="T45" fmla="*/ 358 h 518"/>
                  <a:gd name="T46" fmla="*/ 545 w 825"/>
                  <a:gd name="T47" fmla="*/ 90 h 518"/>
                  <a:gd name="T48" fmla="*/ 545 w 825"/>
                  <a:gd name="T49" fmla="*/ 90 h 518"/>
                  <a:gd name="T50" fmla="*/ 142 w 825"/>
                  <a:gd name="T51" fmla="*/ 369 h 518"/>
                  <a:gd name="T52" fmla="*/ 495 w 825"/>
                  <a:gd name="T53" fmla="*/ 29 h 518"/>
                  <a:gd name="T54" fmla="*/ 92 w 825"/>
                  <a:gd name="T55" fmla="*/ 315 h 518"/>
                  <a:gd name="T56" fmla="*/ 501 w 825"/>
                  <a:gd name="T57" fmla="*/ 102 h 518"/>
                  <a:gd name="T58" fmla="*/ 501 w 825"/>
                  <a:gd name="T59" fmla="*/ 102 h 518"/>
                  <a:gd name="T60" fmla="*/ 169 w 825"/>
                  <a:gd name="T61" fmla="*/ 332 h 518"/>
                  <a:gd name="T62" fmla="*/ 448 w 825"/>
                  <a:gd name="T63" fmla="*/ 44 h 518"/>
                  <a:gd name="T64" fmla="*/ 123 w 825"/>
                  <a:gd name="T65" fmla="*/ 275 h 518"/>
                  <a:gd name="T66" fmla="*/ 458 w 825"/>
                  <a:gd name="T67" fmla="*/ 117 h 518"/>
                  <a:gd name="T68" fmla="*/ 458 w 825"/>
                  <a:gd name="T69" fmla="*/ 117 h 518"/>
                  <a:gd name="T70" fmla="*/ 198 w 825"/>
                  <a:gd name="T71" fmla="*/ 297 h 518"/>
                  <a:gd name="T72" fmla="*/ 401 w 825"/>
                  <a:gd name="T73" fmla="*/ 63 h 518"/>
                  <a:gd name="T74" fmla="*/ 156 w 825"/>
                  <a:gd name="T75" fmla="*/ 237 h 518"/>
                  <a:gd name="T76" fmla="*/ 416 w 825"/>
                  <a:gd name="T77" fmla="*/ 135 h 518"/>
                  <a:gd name="T78" fmla="*/ 416 w 825"/>
                  <a:gd name="T79" fmla="*/ 135 h 518"/>
                  <a:gd name="T80" fmla="*/ 230 w 825"/>
                  <a:gd name="T81" fmla="*/ 264 h 518"/>
                  <a:gd name="T82" fmla="*/ 355 w 825"/>
                  <a:gd name="T83" fmla="*/ 85 h 518"/>
                  <a:gd name="T84" fmla="*/ 191 w 825"/>
                  <a:gd name="T85" fmla="*/ 201 h 518"/>
                  <a:gd name="T86" fmla="*/ 375 w 825"/>
                  <a:gd name="T87" fmla="*/ 156 h 518"/>
                  <a:gd name="T88" fmla="*/ 375 w 825"/>
                  <a:gd name="T89" fmla="*/ 156 h 518"/>
                  <a:gd name="T90" fmla="*/ 263 w 825"/>
                  <a:gd name="T91" fmla="*/ 234 h 518"/>
                  <a:gd name="T92" fmla="*/ 311 w 825"/>
                  <a:gd name="T93" fmla="*/ 110 h 518"/>
                  <a:gd name="T94" fmla="*/ 229 w 825"/>
                  <a:gd name="T95" fmla="*/ 168 h 518"/>
                  <a:gd name="T96" fmla="*/ 336 w 825"/>
                  <a:gd name="T97" fmla="*/ 179 h 518"/>
                  <a:gd name="T98" fmla="*/ 336 w 825"/>
                  <a:gd name="T99" fmla="*/ 179 h 518"/>
                  <a:gd name="T100" fmla="*/ 299 w 825"/>
                  <a:gd name="T101" fmla="*/ 205 h 518"/>
                  <a:gd name="T102" fmla="*/ 311 w 825"/>
                  <a:gd name="T103" fmla="*/ 196 h 518"/>
                  <a:gd name="T104" fmla="*/ 317 w 825"/>
                  <a:gd name="T105" fmla="*/ 192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5" h="518">
                    <a:moveTo>
                      <a:pt x="813" y="82"/>
                    </a:moveTo>
                    <a:cubicBezTo>
                      <a:pt x="808" y="81"/>
                      <a:pt x="808" y="81"/>
                      <a:pt x="808" y="81"/>
                    </a:cubicBezTo>
                    <a:cubicBezTo>
                      <a:pt x="820" y="10"/>
                      <a:pt x="820" y="10"/>
                      <a:pt x="820" y="10"/>
                    </a:cubicBezTo>
                    <a:cubicBezTo>
                      <a:pt x="825" y="11"/>
                      <a:pt x="825" y="11"/>
                      <a:pt x="825" y="11"/>
                    </a:cubicBezTo>
                    <a:lnTo>
                      <a:pt x="813" y="82"/>
                    </a:lnTo>
                    <a:close/>
                    <a:moveTo>
                      <a:pt x="793" y="79"/>
                    </a:moveTo>
                    <a:cubicBezTo>
                      <a:pt x="790" y="79"/>
                      <a:pt x="788" y="78"/>
                      <a:pt x="785" y="78"/>
                    </a:cubicBezTo>
                    <a:cubicBezTo>
                      <a:pt x="795" y="7"/>
                      <a:pt x="795" y="7"/>
                      <a:pt x="795" y="7"/>
                    </a:cubicBezTo>
                    <a:cubicBezTo>
                      <a:pt x="798" y="7"/>
                      <a:pt x="800" y="7"/>
                      <a:pt x="803" y="8"/>
                    </a:cubicBezTo>
                    <a:lnTo>
                      <a:pt x="793" y="79"/>
                    </a:lnTo>
                    <a:close/>
                    <a:moveTo>
                      <a:pt x="770" y="76"/>
                    </a:moveTo>
                    <a:cubicBezTo>
                      <a:pt x="768" y="76"/>
                      <a:pt x="765" y="76"/>
                      <a:pt x="763" y="75"/>
                    </a:cubicBezTo>
                    <a:cubicBezTo>
                      <a:pt x="770" y="4"/>
                      <a:pt x="770" y="4"/>
                      <a:pt x="770" y="4"/>
                    </a:cubicBezTo>
                    <a:cubicBezTo>
                      <a:pt x="772" y="4"/>
                      <a:pt x="775" y="4"/>
                      <a:pt x="778" y="5"/>
                    </a:cubicBezTo>
                    <a:lnTo>
                      <a:pt x="770" y="76"/>
                    </a:lnTo>
                    <a:close/>
                    <a:moveTo>
                      <a:pt x="748" y="74"/>
                    </a:moveTo>
                    <a:cubicBezTo>
                      <a:pt x="745" y="74"/>
                      <a:pt x="743" y="74"/>
                      <a:pt x="740" y="74"/>
                    </a:cubicBezTo>
                    <a:cubicBezTo>
                      <a:pt x="745" y="2"/>
                      <a:pt x="745" y="2"/>
                      <a:pt x="745" y="2"/>
                    </a:cubicBezTo>
                    <a:cubicBezTo>
                      <a:pt x="747" y="2"/>
                      <a:pt x="750" y="2"/>
                      <a:pt x="753" y="2"/>
                    </a:cubicBezTo>
                    <a:lnTo>
                      <a:pt x="748" y="74"/>
                    </a:lnTo>
                    <a:close/>
                    <a:moveTo>
                      <a:pt x="725" y="73"/>
                    </a:moveTo>
                    <a:cubicBezTo>
                      <a:pt x="722" y="73"/>
                      <a:pt x="720" y="73"/>
                      <a:pt x="717" y="73"/>
                    </a:cubicBezTo>
                    <a:cubicBezTo>
                      <a:pt x="719" y="1"/>
                      <a:pt x="719" y="1"/>
                      <a:pt x="719" y="1"/>
                    </a:cubicBezTo>
                    <a:cubicBezTo>
                      <a:pt x="722" y="1"/>
                      <a:pt x="725" y="1"/>
                      <a:pt x="728" y="1"/>
                    </a:cubicBezTo>
                    <a:lnTo>
                      <a:pt x="725" y="73"/>
                    </a:lnTo>
                    <a:close/>
                    <a:moveTo>
                      <a:pt x="702" y="72"/>
                    </a:moveTo>
                    <a:cubicBezTo>
                      <a:pt x="700" y="72"/>
                      <a:pt x="697" y="72"/>
                      <a:pt x="695" y="72"/>
                    </a:cubicBezTo>
                    <a:cubicBezTo>
                      <a:pt x="694" y="0"/>
                      <a:pt x="694" y="0"/>
                      <a:pt x="694" y="0"/>
                    </a:cubicBezTo>
                    <a:cubicBezTo>
                      <a:pt x="697" y="0"/>
                      <a:pt x="700" y="0"/>
                      <a:pt x="703" y="0"/>
                    </a:cubicBezTo>
                    <a:lnTo>
                      <a:pt x="702" y="72"/>
                    </a:lnTo>
                    <a:close/>
                    <a:moveTo>
                      <a:pt x="67" y="518"/>
                    </a:moveTo>
                    <a:cubicBezTo>
                      <a:pt x="0" y="494"/>
                      <a:pt x="0" y="494"/>
                      <a:pt x="0" y="494"/>
                    </a:cubicBezTo>
                    <a:cubicBezTo>
                      <a:pt x="1" y="492"/>
                      <a:pt x="1" y="489"/>
                      <a:pt x="2" y="486"/>
                    </a:cubicBezTo>
                    <a:cubicBezTo>
                      <a:pt x="70" y="511"/>
                      <a:pt x="70" y="511"/>
                      <a:pt x="70" y="511"/>
                    </a:cubicBezTo>
                    <a:cubicBezTo>
                      <a:pt x="69" y="514"/>
                      <a:pt x="68" y="516"/>
                      <a:pt x="67" y="518"/>
                    </a:cubicBezTo>
                    <a:close/>
                    <a:moveTo>
                      <a:pt x="680" y="73"/>
                    </a:moveTo>
                    <a:cubicBezTo>
                      <a:pt x="677" y="73"/>
                      <a:pt x="675" y="73"/>
                      <a:pt x="672" y="73"/>
                    </a:cubicBezTo>
                    <a:cubicBezTo>
                      <a:pt x="669" y="1"/>
                      <a:pt x="669" y="1"/>
                      <a:pt x="669" y="1"/>
                    </a:cubicBezTo>
                    <a:cubicBezTo>
                      <a:pt x="672" y="1"/>
                      <a:pt x="675" y="1"/>
                      <a:pt x="678" y="1"/>
                    </a:cubicBezTo>
                    <a:lnTo>
                      <a:pt x="680" y="73"/>
                    </a:lnTo>
                    <a:close/>
                    <a:moveTo>
                      <a:pt x="75" y="497"/>
                    </a:moveTo>
                    <a:cubicBezTo>
                      <a:pt x="8" y="471"/>
                      <a:pt x="8" y="471"/>
                      <a:pt x="8" y="471"/>
                    </a:cubicBezTo>
                    <a:cubicBezTo>
                      <a:pt x="9" y="468"/>
                      <a:pt x="10" y="465"/>
                      <a:pt x="12" y="463"/>
                    </a:cubicBezTo>
                    <a:cubicBezTo>
                      <a:pt x="78" y="490"/>
                      <a:pt x="78" y="490"/>
                      <a:pt x="78" y="490"/>
                    </a:cubicBezTo>
                    <a:cubicBezTo>
                      <a:pt x="77" y="492"/>
                      <a:pt x="76" y="495"/>
                      <a:pt x="75" y="497"/>
                    </a:cubicBezTo>
                    <a:close/>
                    <a:moveTo>
                      <a:pt x="657" y="74"/>
                    </a:moveTo>
                    <a:cubicBezTo>
                      <a:pt x="654" y="74"/>
                      <a:pt x="652" y="74"/>
                      <a:pt x="649" y="74"/>
                    </a:cubicBezTo>
                    <a:cubicBezTo>
                      <a:pt x="644" y="2"/>
                      <a:pt x="644" y="2"/>
                      <a:pt x="644" y="2"/>
                    </a:cubicBezTo>
                    <a:cubicBezTo>
                      <a:pt x="647" y="2"/>
                      <a:pt x="650" y="2"/>
                      <a:pt x="652" y="2"/>
                    </a:cubicBezTo>
                    <a:lnTo>
                      <a:pt x="657" y="74"/>
                    </a:lnTo>
                    <a:close/>
                    <a:moveTo>
                      <a:pt x="84" y="476"/>
                    </a:moveTo>
                    <a:cubicBezTo>
                      <a:pt x="18" y="447"/>
                      <a:pt x="18" y="447"/>
                      <a:pt x="18" y="447"/>
                    </a:cubicBezTo>
                    <a:cubicBezTo>
                      <a:pt x="19" y="445"/>
                      <a:pt x="20" y="442"/>
                      <a:pt x="21" y="440"/>
                    </a:cubicBezTo>
                    <a:cubicBezTo>
                      <a:pt x="87" y="469"/>
                      <a:pt x="87" y="469"/>
                      <a:pt x="87" y="469"/>
                    </a:cubicBezTo>
                    <a:cubicBezTo>
                      <a:pt x="86" y="471"/>
                      <a:pt x="85" y="474"/>
                      <a:pt x="84" y="476"/>
                    </a:cubicBezTo>
                    <a:close/>
                    <a:moveTo>
                      <a:pt x="634" y="75"/>
                    </a:moveTo>
                    <a:cubicBezTo>
                      <a:pt x="632" y="76"/>
                      <a:pt x="629" y="76"/>
                      <a:pt x="627" y="76"/>
                    </a:cubicBezTo>
                    <a:cubicBezTo>
                      <a:pt x="619" y="5"/>
                      <a:pt x="619" y="5"/>
                      <a:pt x="619" y="5"/>
                    </a:cubicBezTo>
                    <a:cubicBezTo>
                      <a:pt x="622" y="4"/>
                      <a:pt x="625" y="4"/>
                      <a:pt x="627" y="4"/>
                    </a:cubicBezTo>
                    <a:lnTo>
                      <a:pt x="634" y="75"/>
                    </a:lnTo>
                    <a:close/>
                    <a:moveTo>
                      <a:pt x="94" y="455"/>
                    </a:moveTo>
                    <a:cubicBezTo>
                      <a:pt x="28" y="424"/>
                      <a:pt x="28" y="424"/>
                      <a:pt x="28" y="424"/>
                    </a:cubicBezTo>
                    <a:cubicBezTo>
                      <a:pt x="30" y="422"/>
                      <a:pt x="31" y="419"/>
                      <a:pt x="32" y="417"/>
                    </a:cubicBezTo>
                    <a:cubicBezTo>
                      <a:pt x="97" y="448"/>
                      <a:pt x="97" y="448"/>
                      <a:pt x="97" y="448"/>
                    </a:cubicBezTo>
                    <a:cubicBezTo>
                      <a:pt x="96" y="451"/>
                      <a:pt x="95" y="453"/>
                      <a:pt x="94" y="455"/>
                    </a:cubicBezTo>
                    <a:close/>
                    <a:moveTo>
                      <a:pt x="612" y="78"/>
                    </a:moveTo>
                    <a:cubicBezTo>
                      <a:pt x="609" y="78"/>
                      <a:pt x="607" y="79"/>
                      <a:pt x="604" y="79"/>
                    </a:cubicBezTo>
                    <a:cubicBezTo>
                      <a:pt x="594" y="8"/>
                      <a:pt x="594" y="8"/>
                      <a:pt x="594" y="8"/>
                    </a:cubicBezTo>
                    <a:cubicBezTo>
                      <a:pt x="597" y="7"/>
                      <a:pt x="600" y="7"/>
                      <a:pt x="602" y="7"/>
                    </a:cubicBezTo>
                    <a:lnTo>
                      <a:pt x="612" y="78"/>
                    </a:lnTo>
                    <a:close/>
                    <a:moveTo>
                      <a:pt x="104" y="435"/>
                    </a:moveTo>
                    <a:cubicBezTo>
                      <a:pt x="40" y="402"/>
                      <a:pt x="40" y="402"/>
                      <a:pt x="40" y="402"/>
                    </a:cubicBezTo>
                    <a:cubicBezTo>
                      <a:pt x="41" y="399"/>
                      <a:pt x="42" y="397"/>
                      <a:pt x="44" y="394"/>
                    </a:cubicBezTo>
                    <a:cubicBezTo>
                      <a:pt x="107" y="428"/>
                      <a:pt x="107" y="428"/>
                      <a:pt x="107" y="428"/>
                    </a:cubicBezTo>
                    <a:cubicBezTo>
                      <a:pt x="106" y="430"/>
                      <a:pt x="105" y="432"/>
                      <a:pt x="104" y="435"/>
                    </a:cubicBezTo>
                    <a:close/>
                    <a:moveTo>
                      <a:pt x="589" y="81"/>
                    </a:moveTo>
                    <a:cubicBezTo>
                      <a:pt x="587" y="82"/>
                      <a:pt x="584" y="82"/>
                      <a:pt x="582" y="83"/>
                    </a:cubicBezTo>
                    <a:cubicBezTo>
                      <a:pt x="569" y="12"/>
                      <a:pt x="569" y="12"/>
                      <a:pt x="569" y="12"/>
                    </a:cubicBezTo>
                    <a:cubicBezTo>
                      <a:pt x="572" y="11"/>
                      <a:pt x="575" y="11"/>
                      <a:pt x="577" y="10"/>
                    </a:cubicBezTo>
                    <a:lnTo>
                      <a:pt x="589" y="81"/>
                    </a:lnTo>
                    <a:close/>
                    <a:moveTo>
                      <a:pt x="114" y="415"/>
                    </a:moveTo>
                    <a:cubicBezTo>
                      <a:pt x="52" y="379"/>
                      <a:pt x="52" y="379"/>
                      <a:pt x="52" y="379"/>
                    </a:cubicBezTo>
                    <a:cubicBezTo>
                      <a:pt x="53" y="377"/>
                      <a:pt x="54" y="374"/>
                      <a:pt x="56" y="372"/>
                    </a:cubicBezTo>
                    <a:cubicBezTo>
                      <a:pt x="118" y="408"/>
                      <a:pt x="118" y="408"/>
                      <a:pt x="118" y="408"/>
                    </a:cubicBezTo>
                    <a:cubicBezTo>
                      <a:pt x="117" y="410"/>
                      <a:pt x="116" y="412"/>
                      <a:pt x="114" y="415"/>
                    </a:cubicBezTo>
                    <a:close/>
                    <a:moveTo>
                      <a:pt x="567" y="85"/>
                    </a:moveTo>
                    <a:cubicBezTo>
                      <a:pt x="564" y="86"/>
                      <a:pt x="562" y="86"/>
                      <a:pt x="559" y="87"/>
                    </a:cubicBezTo>
                    <a:cubicBezTo>
                      <a:pt x="544" y="17"/>
                      <a:pt x="544" y="17"/>
                      <a:pt x="544" y="17"/>
                    </a:cubicBezTo>
                    <a:cubicBezTo>
                      <a:pt x="547" y="16"/>
                      <a:pt x="550" y="15"/>
                      <a:pt x="553" y="15"/>
                    </a:cubicBezTo>
                    <a:lnTo>
                      <a:pt x="567" y="85"/>
                    </a:lnTo>
                    <a:close/>
                    <a:moveTo>
                      <a:pt x="126" y="395"/>
                    </a:moveTo>
                    <a:cubicBezTo>
                      <a:pt x="64" y="358"/>
                      <a:pt x="64" y="358"/>
                      <a:pt x="64" y="358"/>
                    </a:cubicBezTo>
                    <a:cubicBezTo>
                      <a:pt x="66" y="355"/>
                      <a:pt x="67" y="353"/>
                      <a:pt x="69" y="350"/>
                    </a:cubicBezTo>
                    <a:cubicBezTo>
                      <a:pt x="130" y="388"/>
                      <a:pt x="130" y="388"/>
                      <a:pt x="130" y="388"/>
                    </a:cubicBezTo>
                    <a:cubicBezTo>
                      <a:pt x="129" y="391"/>
                      <a:pt x="127" y="393"/>
                      <a:pt x="126" y="395"/>
                    </a:cubicBezTo>
                    <a:close/>
                    <a:moveTo>
                      <a:pt x="545" y="90"/>
                    </a:moveTo>
                    <a:cubicBezTo>
                      <a:pt x="542" y="91"/>
                      <a:pt x="540" y="91"/>
                      <a:pt x="537" y="92"/>
                    </a:cubicBezTo>
                    <a:cubicBezTo>
                      <a:pt x="520" y="22"/>
                      <a:pt x="520" y="22"/>
                      <a:pt x="520" y="22"/>
                    </a:cubicBezTo>
                    <a:cubicBezTo>
                      <a:pt x="523" y="22"/>
                      <a:pt x="525" y="21"/>
                      <a:pt x="528" y="20"/>
                    </a:cubicBezTo>
                    <a:lnTo>
                      <a:pt x="545" y="90"/>
                    </a:lnTo>
                    <a:close/>
                    <a:moveTo>
                      <a:pt x="138" y="376"/>
                    </a:moveTo>
                    <a:cubicBezTo>
                      <a:pt x="78" y="336"/>
                      <a:pt x="78" y="336"/>
                      <a:pt x="78" y="336"/>
                    </a:cubicBezTo>
                    <a:cubicBezTo>
                      <a:pt x="79" y="334"/>
                      <a:pt x="81" y="331"/>
                      <a:pt x="83" y="329"/>
                    </a:cubicBezTo>
                    <a:cubicBezTo>
                      <a:pt x="142" y="369"/>
                      <a:pt x="142" y="369"/>
                      <a:pt x="142" y="369"/>
                    </a:cubicBezTo>
                    <a:cubicBezTo>
                      <a:pt x="141" y="371"/>
                      <a:pt x="140" y="373"/>
                      <a:pt x="138" y="376"/>
                    </a:cubicBezTo>
                    <a:close/>
                    <a:moveTo>
                      <a:pt x="523" y="96"/>
                    </a:moveTo>
                    <a:cubicBezTo>
                      <a:pt x="520" y="97"/>
                      <a:pt x="518" y="97"/>
                      <a:pt x="515" y="98"/>
                    </a:cubicBezTo>
                    <a:cubicBezTo>
                      <a:pt x="495" y="29"/>
                      <a:pt x="495" y="29"/>
                      <a:pt x="495" y="29"/>
                    </a:cubicBezTo>
                    <a:cubicBezTo>
                      <a:pt x="498" y="28"/>
                      <a:pt x="501" y="27"/>
                      <a:pt x="504" y="26"/>
                    </a:cubicBezTo>
                    <a:lnTo>
                      <a:pt x="523" y="96"/>
                    </a:lnTo>
                    <a:close/>
                    <a:moveTo>
                      <a:pt x="151" y="357"/>
                    </a:moveTo>
                    <a:cubicBezTo>
                      <a:pt x="92" y="315"/>
                      <a:pt x="92" y="315"/>
                      <a:pt x="92" y="315"/>
                    </a:cubicBezTo>
                    <a:cubicBezTo>
                      <a:pt x="94" y="313"/>
                      <a:pt x="95" y="311"/>
                      <a:pt x="97" y="308"/>
                    </a:cubicBezTo>
                    <a:cubicBezTo>
                      <a:pt x="155" y="351"/>
                      <a:pt x="155" y="351"/>
                      <a:pt x="155" y="351"/>
                    </a:cubicBezTo>
                    <a:cubicBezTo>
                      <a:pt x="154" y="353"/>
                      <a:pt x="152" y="355"/>
                      <a:pt x="151" y="357"/>
                    </a:cubicBezTo>
                    <a:close/>
                    <a:moveTo>
                      <a:pt x="501" y="102"/>
                    </a:moveTo>
                    <a:cubicBezTo>
                      <a:pt x="498" y="103"/>
                      <a:pt x="496" y="104"/>
                      <a:pt x="494" y="105"/>
                    </a:cubicBezTo>
                    <a:cubicBezTo>
                      <a:pt x="471" y="36"/>
                      <a:pt x="471" y="36"/>
                      <a:pt x="471" y="36"/>
                    </a:cubicBezTo>
                    <a:cubicBezTo>
                      <a:pt x="474" y="35"/>
                      <a:pt x="477" y="34"/>
                      <a:pt x="479" y="34"/>
                    </a:cubicBezTo>
                    <a:lnTo>
                      <a:pt x="501" y="102"/>
                    </a:lnTo>
                    <a:close/>
                    <a:moveTo>
                      <a:pt x="164" y="338"/>
                    </a:moveTo>
                    <a:cubicBezTo>
                      <a:pt x="107" y="295"/>
                      <a:pt x="107" y="295"/>
                      <a:pt x="107" y="295"/>
                    </a:cubicBezTo>
                    <a:cubicBezTo>
                      <a:pt x="109" y="293"/>
                      <a:pt x="110" y="290"/>
                      <a:pt x="112" y="288"/>
                    </a:cubicBezTo>
                    <a:cubicBezTo>
                      <a:pt x="169" y="332"/>
                      <a:pt x="169" y="332"/>
                      <a:pt x="169" y="332"/>
                    </a:cubicBezTo>
                    <a:cubicBezTo>
                      <a:pt x="167" y="334"/>
                      <a:pt x="166" y="336"/>
                      <a:pt x="164" y="338"/>
                    </a:cubicBezTo>
                    <a:close/>
                    <a:moveTo>
                      <a:pt x="479" y="109"/>
                    </a:moveTo>
                    <a:cubicBezTo>
                      <a:pt x="477" y="110"/>
                      <a:pt x="474" y="111"/>
                      <a:pt x="472" y="112"/>
                    </a:cubicBezTo>
                    <a:cubicBezTo>
                      <a:pt x="448" y="44"/>
                      <a:pt x="448" y="44"/>
                      <a:pt x="448" y="44"/>
                    </a:cubicBezTo>
                    <a:cubicBezTo>
                      <a:pt x="450" y="43"/>
                      <a:pt x="453" y="42"/>
                      <a:pt x="455" y="41"/>
                    </a:cubicBezTo>
                    <a:lnTo>
                      <a:pt x="479" y="109"/>
                    </a:lnTo>
                    <a:close/>
                    <a:moveTo>
                      <a:pt x="178" y="320"/>
                    </a:moveTo>
                    <a:cubicBezTo>
                      <a:pt x="123" y="275"/>
                      <a:pt x="123" y="275"/>
                      <a:pt x="123" y="275"/>
                    </a:cubicBezTo>
                    <a:cubicBezTo>
                      <a:pt x="124" y="273"/>
                      <a:pt x="126" y="271"/>
                      <a:pt x="128" y="269"/>
                    </a:cubicBezTo>
                    <a:cubicBezTo>
                      <a:pt x="183" y="315"/>
                      <a:pt x="183" y="315"/>
                      <a:pt x="183" y="315"/>
                    </a:cubicBezTo>
                    <a:cubicBezTo>
                      <a:pt x="182" y="317"/>
                      <a:pt x="180" y="318"/>
                      <a:pt x="178" y="320"/>
                    </a:cubicBezTo>
                    <a:close/>
                    <a:moveTo>
                      <a:pt x="458" y="117"/>
                    </a:moveTo>
                    <a:cubicBezTo>
                      <a:pt x="455" y="118"/>
                      <a:pt x="453" y="119"/>
                      <a:pt x="451" y="120"/>
                    </a:cubicBezTo>
                    <a:cubicBezTo>
                      <a:pt x="424" y="53"/>
                      <a:pt x="424" y="53"/>
                      <a:pt x="424" y="53"/>
                    </a:cubicBezTo>
                    <a:cubicBezTo>
                      <a:pt x="427" y="52"/>
                      <a:pt x="429" y="51"/>
                      <a:pt x="432" y="50"/>
                    </a:cubicBezTo>
                    <a:lnTo>
                      <a:pt x="458" y="117"/>
                    </a:lnTo>
                    <a:close/>
                    <a:moveTo>
                      <a:pt x="193" y="303"/>
                    </a:moveTo>
                    <a:cubicBezTo>
                      <a:pt x="139" y="256"/>
                      <a:pt x="139" y="256"/>
                      <a:pt x="139" y="256"/>
                    </a:cubicBezTo>
                    <a:cubicBezTo>
                      <a:pt x="141" y="254"/>
                      <a:pt x="143" y="251"/>
                      <a:pt x="144" y="249"/>
                    </a:cubicBezTo>
                    <a:cubicBezTo>
                      <a:pt x="198" y="297"/>
                      <a:pt x="198" y="297"/>
                      <a:pt x="198" y="297"/>
                    </a:cubicBezTo>
                    <a:cubicBezTo>
                      <a:pt x="196" y="299"/>
                      <a:pt x="195" y="301"/>
                      <a:pt x="193" y="303"/>
                    </a:cubicBezTo>
                    <a:close/>
                    <a:moveTo>
                      <a:pt x="437" y="126"/>
                    </a:moveTo>
                    <a:cubicBezTo>
                      <a:pt x="434" y="127"/>
                      <a:pt x="432" y="128"/>
                      <a:pt x="430" y="129"/>
                    </a:cubicBezTo>
                    <a:cubicBezTo>
                      <a:pt x="401" y="63"/>
                      <a:pt x="401" y="63"/>
                      <a:pt x="401" y="63"/>
                    </a:cubicBezTo>
                    <a:cubicBezTo>
                      <a:pt x="403" y="62"/>
                      <a:pt x="406" y="61"/>
                      <a:pt x="408" y="60"/>
                    </a:cubicBezTo>
                    <a:lnTo>
                      <a:pt x="437" y="126"/>
                    </a:lnTo>
                    <a:close/>
                    <a:moveTo>
                      <a:pt x="208" y="286"/>
                    </a:moveTo>
                    <a:cubicBezTo>
                      <a:pt x="156" y="237"/>
                      <a:pt x="156" y="237"/>
                      <a:pt x="156" y="237"/>
                    </a:cubicBezTo>
                    <a:cubicBezTo>
                      <a:pt x="158" y="235"/>
                      <a:pt x="160" y="233"/>
                      <a:pt x="161" y="231"/>
                    </a:cubicBezTo>
                    <a:cubicBezTo>
                      <a:pt x="214" y="281"/>
                      <a:pt x="214" y="281"/>
                      <a:pt x="214" y="281"/>
                    </a:cubicBezTo>
                    <a:cubicBezTo>
                      <a:pt x="212" y="282"/>
                      <a:pt x="210" y="284"/>
                      <a:pt x="208" y="286"/>
                    </a:cubicBezTo>
                    <a:close/>
                    <a:moveTo>
                      <a:pt x="416" y="135"/>
                    </a:moveTo>
                    <a:cubicBezTo>
                      <a:pt x="414" y="136"/>
                      <a:pt x="411" y="137"/>
                      <a:pt x="409" y="138"/>
                    </a:cubicBezTo>
                    <a:cubicBezTo>
                      <a:pt x="378" y="74"/>
                      <a:pt x="378" y="74"/>
                      <a:pt x="378" y="74"/>
                    </a:cubicBezTo>
                    <a:cubicBezTo>
                      <a:pt x="380" y="72"/>
                      <a:pt x="383" y="71"/>
                      <a:pt x="385" y="70"/>
                    </a:cubicBezTo>
                    <a:lnTo>
                      <a:pt x="416" y="135"/>
                    </a:lnTo>
                    <a:close/>
                    <a:moveTo>
                      <a:pt x="224" y="270"/>
                    </a:moveTo>
                    <a:cubicBezTo>
                      <a:pt x="173" y="219"/>
                      <a:pt x="173" y="219"/>
                      <a:pt x="173" y="219"/>
                    </a:cubicBezTo>
                    <a:cubicBezTo>
                      <a:pt x="175" y="217"/>
                      <a:pt x="177" y="215"/>
                      <a:pt x="179" y="213"/>
                    </a:cubicBezTo>
                    <a:cubicBezTo>
                      <a:pt x="230" y="264"/>
                      <a:pt x="230" y="264"/>
                      <a:pt x="230" y="264"/>
                    </a:cubicBezTo>
                    <a:cubicBezTo>
                      <a:pt x="228" y="266"/>
                      <a:pt x="226" y="268"/>
                      <a:pt x="224" y="270"/>
                    </a:cubicBezTo>
                    <a:close/>
                    <a:moveTo>
                      <a:pt x="395" y="145"/>
                    </a:moveTo>
                    <a:cubicBezTo>
                      <a:pt x="393" y="146"/>
                      <a:pt x="391" y="147"/>
                      <a:pt x="389" y="149"/>
                    </a:cubicBezTo>
                    <a:cubicBezTo>
                      <a:pt x="355" y="85"/>
                      <a:pt x="355" y="85"/>
                      <a:pt x="355" y="85"/>
                    </a:cubicBezTo>
                    <a:cubicBezTo>
                      <a:pt x="358" y="84"/>
                      <a:pt x="360" y="82"/>
                      <a:pt x="363" y="81"/>
                    </a:cubicBezTo>
                    <a:lnTo>
                      <a:pt x="395" y="145"/>
                    </a:lnTo>
                    <a:close/>
                    <a:moveTo>
                      <a:pt x="241" y="254"/>
                    </a:moveTo>
                    <a:cubicBezTo>
                      <a:pt x="191" y="201"/>
                      <a:pt x="191" y="201"/>
                      <a:pt x="191" y="201"/>
                    </a:cubicBezTo>
                    <a:cubicBezTo>
                      <a:pt x="193" y="199"/>
                      <a:pt x="195" y="197"/>
                      <a:pt x="198" y="196"/>
                    </a:cubicBezTo>
                    <a:cubicBezTo>
                      <a:pt x="246" y="249"/>
                      <a:pt x="246" y="249"/>
                      <a:pt x="246" y="249"/>
                    </a:cubicBezTo>
                    <a:cubicBezTo>
                      <a:pt x="244" y="250"/>
                      <a:pt x="242" y="252"/>
                      <a:pt x="241" y="254"/>
                    </a:cubicBezTo>
                    <a:close/>
                    <a:moveTo>
                      <a:pt x="375" y="156"/>
                    </a:moveTo>
                    <a:cubicBezTo>
                      <a:pt x="373" y="157"/>
                      <a:pt x="371" y="158"/>
                      <a:pt x="369" y="160"/>
                    </a:cubicBezTo>
                    <a:cubicBezTo>
                      <a:pt x="333" y="97"/>
                      <a:pt x="333" y="97"/>
                      <a:pt x="333" y="97"/>
                    </a:cubicBezTo>
                    <a:cubicBezTo>
                      <a:pt x="336" y="95"/>
                      <a:pt x="338" y="94"/>
                      <a:pt x="341" y="93"/>
                    </a:cubicBezTo>
                    <a:lnTo>
                      <a:pt x="375" y="156"/>
                    </a:lnTo>
                    <a:close/>
                    <a:moveTo>
                      <a:pt x="257" y="239"/>
                    </a:moveTo>
                    <a:cubicBezTo>
                      <a:pt x="210" y="184"/>
                      <a:pt x="210" y="184"/>
                      <a:pt x="210" y="184"/>
                    </a:cubicBezTo>
                    <a:cubicBezTo>
                      <a:pt x="212" y="182"/>
                      <a:pt x="214" y="181"/>
                      <a:pt x="216" y="179"/>
                    </a:cubicBezTo>
                    <a:cubicBezTo>
                      <a:pt x="263" y="234"/>
                      <a:pt x="263" y="234"/>
                      <a:pt x="263" y="234"/>
                    </a:cubicBezTo>
                    <a:cubicBezTo>
                      <a:pt x="261" y="235"/>
                      <a:pt x="259" y="237"/>
                      <a:pt x="257" y="239"/>
                    </a:cubicBezTo>
                    <a:close/>
                    <a:moveTo>
                      <a:pt x="356" y="167"/>
                    </a:moveTo>
                    <a:cubicBezTo>
                      <a:pt x="353" y="168"/>
                      <a:pt x="351" y="170"/>
                      <a:pt x="349" y="171"/>
                    </a:cubicBezTo>
                    <a:cubicBezTo>
                      <a:pt x="311" y="110"/>
                      <a:pt x="311" y="110"/>
                      <a:pt x="311" y="110"/>
                    </a:cubicBezTo>
                    <a:cubicBezTo>
                      <a:pt x="314" y="108"/>
                      <a:pt x="316" y="107"/>
                      <a:pt x="319" y="105"/>
                    </a:cubicBezTo>
                    <a:lnTo>
                      <a:pt x="356" y="167"/>
                    </a:lnTo>
                    <a:close/>
                    <a:moveTo>
                      <a:pt x="275" y="224"/>
                    </a:moveTo>
                    <a:cubicBezTo>
                      <a:pt x="229" y="168"/>
                      <a:pt x="229" y="168"/>
                      <a:pt x="229" y="168"/>
                    </a:cubicBezTo>
                    <a:cubicBezTo>
                      <a:pt x="231" y="166"/>
                      <a:pt x="234" y="165"/>
                      <a:pt x="236" y="163"/>
                    </a:cubicBezTo>
                    <a:cubicBezTo>
                      <a:pt x="281" y="219"/>
                      <a:pt x="281" y="219"/>
                      <a:pt x="281" y="219"/>
                    </a:cubicBezTo>
                    <a:cubicBezTo>
                      <a:pt x="279" y="221"/>
                      <a:pt x="277" y="222"/>
                      <a:pt x="275" y="224"/>
                    </a:cubicBezTo>
                    <a:close/>
                    <a:moveTo>
                      <a:pt x="336" y="179"/>
                    </a:moveTo>
                    <a:cubicBezTo>
                      <a:pt x="334" y="181"/>
                      <a:pt x="332" y="182"/>
                      <a:pt x="330" y="183"/>
                    </a:cubicBezTo>
                    <a:cubicBezTo>
                      <a:pt x="290" y="123"/>
                      <a:pt x="290" y="123"/>
                      <a:pt x="290" y="123"/>
                    </a:cubicBezTo>
                    <a:cubicBezTo>
                      <a:pt x="293" y="122"/>
                      <a:pt x="295" y="120"/>
                      <a:pt x="297" y="119"/>
                    </a:cubicBezTo>
                    <a:lnTo>
                      <a:pt x="336" y="179"/>
                    </a:lnTo>
                    <a:close/>
                    <a:moveTo>
                      <a:pt x="293" y="210"/>
                    </a:moveTo>
                    <a:cubicBezTo>
                      <a:pt x="249" y="152"/>
                      <a:pt x="249" y="152"/>
                      <a:pt x="249" y="152"/>
                    </a:cubicBezTo>
                    <a:cubicBezTo>
                      <a:pt x="251" y="151"/>
                      <a:pt x="254" y="149"/>
                      <a:pt x="256" y="147"/>
                    </a:cubicBezTo>
                    <a:cubicBezTo>
                      <a:pt x="299" y="205"/>
                      <a:pt x="299" y="205"/>
                      <a:pt x="299" y="205"/>
                    </a:cubicBezTo>
                    <a:cubicBezTo>
                      <a:pt x="297" y="207"/>
                      <a:pt x="295" y="208"/>
                      <a:pt x="293" y="210"/>
                    </a:cubicBezTo>
                    <a:close/>
                    <a:moveTo>
                      <a:pt x="317" y="192"/>
                    </a:moveTo>
                    <a:cubicBezTo>
                      <a:pt x="316" y="193"/>
                      <a:pt x="314" y="194"/>
                      <a:pt x="313" y="195"/>
                    </a:cubicBezTo>
                    <a:cubicBezTo>
                      <a:pt x="311" y="196"/>
                      <a:pt x="311" y="196"/>
                      <a:pt x="311" y="196"/>
                    </a:cubicBezTo>
                    <a:cubicBezTo>
                      <a:pt x="269" y="137"/>
                      <a:pt x="269" y="137"/>
                      <a:pt x="269" y="137"/>
                    </a:cubicBezTo>
                    <a:cubicBezTo>
                      <a:pt x="271" y="136"/>
                      <a:pt x="271" y="136"/>
                      <a:pt x="271" y="136"/>
                    </a:cubicBezTo>
                    <a:cubicBezTo>
                      <a:pt x="273" y="135"/>
                      <a:pt x="275" y="134"/>
                      <a:pt x="276" y="133"/>
                    </a:cubicBezTo>
                    <a:lnTo>
                      <a:pt x="317" y="192"/>
                    </a:lnTo>
                    <a:close/>
                  </a:path>
                </a:pathLst>
              </a:custGeom>
              <a:gradFill flip="none" rotWithShape="1">
                <a:gsLst>
                  <a:gs pos="100000">
                    <a:schemeClr val="accent1"/>
                  </a:gs>
                  <a:gs pos="0">
                    <a:schemeClr val="accent2"/>
                  </a:gs>
                </a:gsLst>
                <a:lin ang="0" scaled="1"/>
                <a:tileRect/>
              </a:gra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7" name="PPT世界-3-2"/>
              <p:cNvSpPr/>
              <p:nvPr/>
            </p:nvSpPr>
            <p:spPr>
              <a:xfrm flipH="1">
                <a:off x="7440006" y="2274824"/>
                <a:ext cx="2819821" cy="2819822"/>
              </a:xfrm>
              <a:prstGeom prst="ellipse">
                <a:avLst/>
              </a:prstGeom>
              <a:solidFill>
                <a:srgbClr val="FFFFFF"/>
              </a:solidFill>
              <a:ln w="12700" cap="flat" cmpd="sng" algn="ctr">
                <a:noFill/>
                <a:prstDash val="solid"/>
                <a:miter lim="800000"/>
              </a:ln>
              <a:effectLst>
                <a:outerShdw blurRad="342900" dist="127000" dir="2700000" algn="tl" rotWithShape="0">
                  <a:schemeClr val="accent1">
                    <a:lumMod val="60000"/>
                    <a:lumOff val="40000"/>
                    <a:alpha val="20000"/>
                  </a:scheme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8" name="PPT世界-3-3"/>
              <p:cNvSpPr>
                <a:spLocks noEditPoints="1"/>
              </p:cNvSpPr>
              <p:nvPr/>
            </p:nvSpPr>
            <p:spPr bwMode="auto">
              <a:xfrm flipH="1">
                <a:off x="7593711" y="2416849"/>
                <a:ext cx="2531755" cy="2535772"/>
              </a:xfrm>
              <a:custGeom>
                <a:avLst/>
                <a:gdLst>
                  <a:gd name="T0" fmla="*/ 613 w 1168"/>
                  <a:gd name="T1" fmla="*/ 1148 h 1169"/>
                  <a:gd name="T2" fmla="*/ 647 w 1168"/>
                  <a:gd name="T3" fmla="*/ 1165 h 1169"/>
                  <a:gd name="T4" fmla="*/ 501 w 1168"/>
                  <a:gd name="T5" fmla="*/ 1163 h 1169"/>
                  <a:gd name="T6" fmla="*/ 473 w 1168"/>
                  <a:gd name="T7" fmla="*/ 1138 h 1169"/>
                  <a:gd name="T8" fmla="*/ 453 w 1168"/>
                  <a:gd name="T9" fmla="*/ 1154 h 1169"/>
                  <a:gd name="T10" fmla="*/ 752 w 1168"/>
                  <a:gd name="T11" fmla="*/ 1123 h 1169"/>
                  <a:gd name="T12" fmla="*/ 789 w 1168"/>
                  <a:gd name="T13" fmla="*/ 1132 h 1169"/>
                  <a:gd name="T14" fmla="*/ 360 w 1168"/>
                  <a:gd name="T15" fmla="*/ 1124 h 1169"/>
                  <a:gd name="T16" fmla="*/ 339 w 1168"/>
                  <a:gd name="T17" fmla="*/ 1093 h 1169"/>
                  <a:gd name="T18" fmla="*/ 316 w 1168"/>
                  <a:gd name="T19" fmla="*/ 1103 h 1169"/>
                  <a:gd name="T20" fmla="*/ 880 w 1168"/>
                  <a:gd name="T21" fmla="*/ 1065 h 1169"/>
                  <a:gd name="T22" fmla="*/ 918 w 1168"/>
                  <a:gd name="T23" fmla="*/ 1064 h 1169"/>
                  <a:gd name="T24" fmla="*/ 233 w 1168"/>
                  <a:gd name="T25" fmla="*/ 1051 h 1169"/>
                  <a:gd name="T26" fmla="*/ 220 w 1168"/>
                  <a:gd name="T27" fmla="*/ 1016 h 1169"/>
                  <a:gd name="T28" fmla="*/ 195 w 1168"/>
                  <a:gd name="T29" fmla="*/ 1020 h 1169"/>
                  <a:gd name="T30" fmla="*/ 990 w 1168"/>
                  <a:gd name="T31" fmla="*/ 976 h 1169"/>
                  <a:gd name="T32" fmla="*/ 1026 w 1168"/>
                  <a:gd name="T33" fmla="*/ 966 h 1169"/>
                  <a:gd name="T34" fmla="*/ 128 w 1168"/>
                  <a:gd name="T35" fmla="*/ 950 h 1169"/>
                  <a:gd name="T36" fmla="*/ 125 w 1168"/>
                  <a:gd name="T37" fmla="*/ 912 h 1169"/>
                  <a:gd name="T38" fmla="*/ 99 w 1168"/>
                  <a:gd name="T39" fmla="*/ 910 h 1169"/>
                  <a:gd name="T40" fmla="*/ 1075 w 1168"/>
                  <a:gd name="T41" fmla="*/ 863 h 1169"/>
                  <a:gd name="T42" fmla="*/ 1107 w 1168"/>
                  <a:gd name="T43" fmla="*/ 844 h 1169"/>
                  <a:gd name="T44" fmla="*/ 52 w 1168"/>
                  <a:gd name="T45" fmla="*/ 825 h 1169"/>
                  <a:gd name="T46" fmla="*/ 58 w 1168"/>
                  <a:gd name="T47" fmla="*/ 788 h 1169"/>
                  <a:gd name="T48" fmla="*/ 33 w 1168"/>
                  <a:gd name="T49" fmla="*/ 780 h 1169"/>
                  <a:gd name="T50" fmla="*/ 1129 w 1168"/>
                  <a:gd name="T51" fmla="*/ 732 h 1169"/>
                  <a:gd name="T52" fmla="*/ 1156 w 1168"/>
                  <a:gd name="T53" fmla="*/ 706 h 1169"/>
                  <a:gd name="T54" fmla="*/ 9 w 1168"/>
                  <a:gd name="T55" fmla="*/ 686 h 1169"/>
                  <a:gd name="T56" fmla="*/ 24 w 1168"/>
                  <a:gd name="T57" fmla="*/ 651 h 1169"/>
                  <a:gd name="T58" fmla="*/ 2 w 1168"/>
                  <a:gd name="T59" fmla="*/ 637 h 1169"/>
                  <a:gd name="T60" fmla="*/ 1148 w 1168"/>
                  <a:gd name="T61" fmla="*/ 592 h 1169"/>
                  <a:gd name="T62" fmla="*/ 0 w 1168"/>
                  <a:gd name="T63" fmla="*/ 564 h 1169"/>
                  <a:gd name="T64" fmla="*/ 22 w 1168"/>
                  <a:gd name="T65" fmla="*/ 534 h 1169"/>
                  <a:gd name="T66" fmla="*/ 1144 w 1168"/>
                  <a:gd name="T67" fmla="*/ 514 h 1169"/>
                  <a:gd name="T68" fmla="*/ 1159 w 1168"/>
                  <a:gd name="T69" fmla="*/ 479 h 1169"/>
                  <a:gd name="T70" fmla="*/ 1136 w 1168"/>
                  <a:gd name="T71" fmla="*/ 467 h 1169"/>
                  <a:gd name="T72" fmla="*/ 23 w 1168"/>
                  <a:gd name="T73" fmla="*/ 420 h 1169"/>
                  <a:gd name="T74" fmla="*/ 52 w 1168"/>
                  <a:gd name="T75" fmla="*/ 396 h 1169"/>
                  <a:gd name="T76" fmla="*/ 1109 w 1168"/>
                  <a:gd name="T77" fmla="*/ 377 h 1169"/>
                  <a:gd name="T78" fmla="*/ 1115 w 1168"/>
                  <a:gd name="T79" fmla="*/ 340 h 1169"/>
                  <a:gd name="T80" fmla="*/ 1090 w 1168"/>
                  <a:gd name="T81" fmla="*/ 334 h 1169"/>
                  <a:gd name="T82" fmla="*/ 82 w 1168"/>
                  <a:gd name="T83" fmla="*/ 286 h 1169"/>
                  <a:gd name="T84" fmla="*/ 116 w 1168"/>
                  <a:gd name="T85" fmla="*/ 269 h 1169"/>
                  <a:gd name="T86" fmla="*/ 1041 w 1168"/>
                  <a:gd name="T87" fmla="*/ 254 h 1169"/>
                  <a:gd name="T88" fmla="*/ 1037 w 1168"/>
                  <a:gd name="T89" fmla="*/ 216 h 1169"/>
                  <a:gd name="T90" fmla="*/ 1012 w 1168"/>
                  <a:gd name="T91" fmla="*/ 217 h 1169"/>
                  <a:gd name="T92" fmla="*/ 172 w 1168"/>
                  <a:gd name="T93" fmla="*/ 171 h 1169"/>
                  <a:gd name="T94" fmla="*/ 209 w 1168"/>
                  <a:gd name="T95" fmla="*/ 163 h 1169"/>
                  <a:gd name="T96" fmla="*/ 945 w 1168"/>
                  <a:gd name="T97" fmla="*/ 151 h 1169"/>
                  <a:gd name="T98" fmla="*/ 932 w 1168"/>
                  <a:gd name="T99" fmla="*/ 115 h 1169"/>
                  <a:gd name="T100" fmla="*/ 907 w 1168"/>
                  <a:gd name="T101" fmla="*/ 122 h 1169"/>
                  <a:gd name="T102" fmla="*/ 287 w 1168"/>
                  <a:gd name="T103" fmla="*/ 81 h 1169"/>
                  <a:gd name="T104" fmla="*/ 325 w 1168"/>
                  <a:gd name="T105" fmla="*/ 83 h 1169"/>
                  <a:gd name="T106" fmla="*/ 826 w 1168"/>
                  <a:gd name="T107" fmla="*/ 75 h 1169"/>
                  <a:gd name="T108" fmla="*/ 804 w 1168"/>
                  <a:gd name="T109" fmla="*/ 43 h 1169"/>
                  <a:gd name="T110" fmla="*/ 782 w 1168"/>
                  <a:gd name="T111" fmla="*/ 56 h 1169"/>
                  <a:gd name="T112" fmla="*/ 421 w 1168"/>
                  <a:gd name="T113" fmla="*/ 23 h 1169"/>
                  <a:gd name="T114" fmla="*/ 457 w 1168"/>
                  <a:gd name="T115" fmla="*/ 35 h 1169"/>
                  <a:gd name="T116" fmla="*/ 691 w 1168"/>
                  <a:gd name="T117" fmla="*/ 31 h 1169"/>
                  <a:gd name="T118" fmla="*/ 663 w 1168"/>
                  <a:gd name="T119" fmla="*/ 6 h 1169"/>
                  <a:gd name="T120" fmla="*/ 645 w 1168"/>
                  <a:gd name="T121" fmla="*/ 24 h 1169"/>
                  <a:gd name="T122" fmla="*/ 566 w 1168"/>
                  <a:gd name="T123" fmla="*/ 1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8" h="1169">
                    <a:moveTo>
                      <a:pt x="590" y="1169"/>
                    </a:moveTo>
                    <a:cubicBezTo>
                      <a:pt x="590" y="1149"/>
                      <a:pt x="590" y="1149"/>
                      <a:pt x="590" y="1149"/>
                    </a:cubicBezTo>
                    <a:cubicBezTo>
                      <a:pt x="593" y="1149"/>
                      <a:pt x="595" y="1149"/>
                      <a:pt x="598" y="1148"/>
                    </a:cubicBezTo>
                    <a:cubicBezTo>
                      <a:pt x="598" y="1168"/>
                      <a:pt x="598" y="1168"/>
                      <a:pt x="598" y="1168"/>
                    </a:cubicBezTo>
                    <a:cubicBezTo>
                      <a:pt x="596" y="1169"/>
                      <a:pt x="593" y="1169"/>
                      <a:pt x="590" y="1169"/>
                    </a:cubicBezTo>
                    <a:moveTo>
                      <a:pt x="574" y="1169"/>
                    </a:moveTo>
                    <a:cubicBezTo>
                      <a:pt x="571" y="1168"/>
                      <a:pt x="568" y="1168"/>
                      <a:pt x="566" y="1168"/>
                    </a:cubicBezTo>
                    <a:cubicBezTo>
                      <a:pt x="566" y="1148"/>
                      <a:pt x="566" y="1148"/>
                      <a:pt x="566" y="1148"/>
                    </a:cubicBezTo>
                    <a:cubicBezTo>
                      <a:pt x="569" y="1148"/>
                      <a:pt x="572" y="1148"/>
                      <a:pt x="574" y="1149"/>
                    </a:cubicBezTo>
                    <a:cubicBezTo>
                      <a:pt x="574" y="1169"/>
                      <a:pt x="574" y="1169"/>
                      <a:pt x="574" y="1169"/>
                    </a:cubicBezTo>
                    <a:moveTo>
                      <a:pt x="615" y="1168"/>
                    </a:moveTo>
                    <a:cubicBezTo>
                      <a:pt x="613" y="1148"/>
                      <a:pt x="613" y="1148"/>
                      <a:pt x="613" y="1148"/>
                    </a:cubicBezTo>
                    <a:cubicBezTo>
                      <a:pt x="616" y="1148"/>
                      <a:pt x="619" y="1148"/>
                      <a:pt x="621" y="1147"/>
                    </a:cubicBezTo>
                    <a:cubicBezTo>
                      <a:pt x="623" y="1167"/>
                      <a:pt x="623" y="1167"/>
                      <a:pt x="623" y="1167"/>
                    </a:cubicBezTo>
                    <a:cubicBezTo>
                      <a:pt x="620" y="1168"/>
                      <a:pt x="617" y="1168"/>
                      <a:pt x="615" y="1168"/>
                    </a:cubicBezTo>
                    <a:moveTo>
                      <a:pt x="549" y="1168"/>
                    </a:moveTo>
                    <a:cubicBezTo>
                      <a:pt x="547" y="1167"/>
                      <a:pt x="544" y="1167"/>
                      <a:pt x="541" y="1167"/>
                    </a:cubicBezTo>
                    <a:cubicBezTo>
                      <a:pt x="543" y="1147"/>
                      <a:pt x="543" y="1147"/>
                      <a:pt x="543" y="1147"/>
                    </a:cubicBezTo>
                    <a:cubicBezTo>
                      <a:pt x="545" y="1147"/>
                      <a:pt x="548" y="1147"/>
                      <a:pt x="551" y="1148"/>
                    </a:cubicBezTo>
                    <a:cubicBezTo>
                      <a:pt x="549" y="1168"/>
                      <a:pt x="549" y="1168"/>
                      <a:pt x="549" y="1168"/>
                    </a:cubicBezTo>
                    <a:moveTo>
                      <a:pt x="639" y="1166"/>
                    </a:moveTo>
                    <a:cubicBezTo>
                      <a:pt x="637" y="1146"/>
                      <a:pt x="637" y="1146"/>
                      <a:pt x="637" y="1146"/>
                    </a:cubicBezTo>
                    <a:cubicBezTo>
                      <a:pt x="640" y="1146"/>
                      <a:pt x="642" y="1146"/>
                      <a:pt x="645" y="1145"/>
                    </a:cubicBezTo>
                    <a:cubicBezTo>
                      <a:pt x="647" y="1165"/>
                      <a:pt x="647" y="1165"/>
                      <a:pt x="647" y="1165"/>
                    </a:cubicBezTo>
                    <a:cubicBezTo>
                      <a:pt x="644" y="1166"/>
                      <a:pt x="642" y="1166"/>
                      <a:pt x="639" y="1166"/>
                    </a:cubicBezTo>
                    <a:moveTo>
                      <a:pt x="525" y="1166"/>
                    </a:moveTo>
                    <a:cubicBezTo>
                      <a:pt x="522" y="1165"/>
                      <a:pt x="520" y="1165"/>
                      <a:pt x="517" y="1165"/>
                    </a:cubicBezTo>
                    <a:cubicBezTo>
                      <a:pt x="519" y="1145"/>
                      <a:pt x="519" y="1145"/>
                      <a:pt x="519" y="1145"/>
                    </a:cubicBezTo>
                    <a:cubicBezTo>
                      <a:pt x="522" y="1145"/>
                      <a:pt x="525" y="1146"/>
                      <a:pt x="527" y="1146"/>
                    </a:cubicBezTo>
                    <a:cubicBezTo>
                      <a:pt x="525" y="1166"/>
                      <a:pt x="525" y="1166"/>
                      <a:pt x="525" y="1166"/>
                    </a:cubicBezTo>
                    <a:moveTo>
                      <a:pt x="663" y="1163"/>
                    </a:moveTo>
                    <a:cubicBezTo>
                      <a:pt x="660" y="1143"/>
                      <a:pt x="660" y="1143"/>
                      <a:pt x="660" y="1143"/>
                    </a:cubicBezTo>
                    <a:cubicBezTo>
                      <a:pt x="663" y="1143"/>
                      <a:pt x="666" y="1143"/>
                      <a:pt x="668" y="1142"/>
                    </a:cubicBezTo>
                    <a:cubicBezTo>
                      <a:pt x="671" y="1162"/>
                      <a:pt x="671" y="1162"/>
                      <a:pt x="671" y="1162"/>
                    </a:cubicBezTo>
                    <a:cubicBezTo>
                      <a:pt x="668" y="1163"/>
                      <a:pt x="666" y="1163"/>
                      <a:pt x="663" y="1163"/>
                    </a:cubicBezTo>
                    <a:moveTo>
                      <a:pt x="501" y="1163"/>
                    </a:moveTo>
                    <a:cubicBezTo>
                      <a:pt x="498" y="1162"/>
                      <a:pt x="496" y="1162"/>
                      <a:pt x="493" y="1162"/>
                    </a:cubicBezTo>
                    <a:cubicBezTo>
                      <a:pt x="496" y="1142"/>
                      <a:pt x="496" y="1142"/>
                      <a:pt x="496" y="1142"/>
                    </a:cubicBezTo>
                    <a:cubicBezTo>
                      <a:pt x="499" y="1142"/>
                      <a:pt x="501" y="1143"/>
                      <a:pt x="504" y="1143"/>
                    </a:cubicBezTo>
                    <a:cubicBezTo>
                      <a:pt x="501" y="1163"/>
                      <a:pt x="501" y="1163"/>
                      <a:pt x="501" y="1163"/>
                    </a:cubicBezTo>
                    <a:moveTo>
                      <a:pt x="687" y="1160"/>
                    </a:moveTo>
                    <a:cubicBezTo>
                      <a:pt x="684" y="1140"/>
                      <a:pt x="684" y="1140"/>
                      <a:pt x="684" y="1140"/>
                    </a:cubicBezTo>
                    <a:cubicBezTo>
                      <a:pt x="686" y="1139"/>
                      <a:pt x="689" y="1139"/>
                      <a:pt x="691" y="1138"/>
                    </a:cubicBezTo>
                    <a:cubicBezTo>
                      <a:pt x="695" y="1158"/>
                      <a:pt x="695" y="1158"/>
                      <a:pt x="695" y="1158"/>
                    </a:cubicBezTo>
                    <a:cubicBezTo>
                      <a:pt x="693" y="1159"/>
                      <a:pt x="690" y="1159"/>
                      <a:pt x="687" y="1160"/>
                    </a:cubicBezTo>
                    <a:moveTo>
                      <a:pt x="477" y="1159"/>
                    </a:moveTo>
                    <a:cubicBezTo>
                      <a:pt x="474" y="1158"/>
                      <a:pt x="471" y="1158"/>
                      <a:pt x="469" y="1157"/>
                    </a:cubicBezTo>
                    <a:cubicBezTo>
                      <a:pt x="473" y="1138"/>
                      <a:pt x="473" y="1138"/>
                      <a:pt x="473" y="1138"/>
                    </a:cubicBezTo>
                    <a:cubicBezTo>
                      <a:pt x="475" y="1138"/>
                      <a:pt x="478" y="1139"/>
                      <a:pt x="480" y="1139"/>
                    </a:cubicBezTo>
                    <a:cubicBezTo>
                      <a:pt x="477" y="1159"/>
                      <a:pt x="477" y="1159"/>
                      <a:pt x="477" y="1159"/>
                    </a:cubicBezTo>
                    <a:moveTo>
                      <a:pt x="711" y="1155"/>
                    </a:moveTo>
                    <a:cubicBezTo>
                      <a:pt x="707" y="1135"/>
                      <a:pt x="707" y="1135"/>
                      <a:pt x="707" y="1135"/>
                    </a:cubicBezTo>
                    <a:cubicBezTo>
                      <a:pt x="709" y="1135"/>
                      <a:pt x="712" y="1134"/>
                      <a:pt x="715" y="1133"/>
                    </a:cubicBezTo>
                    <a:cubicBezTo>
                      <a:pt x="719" y="1153"/>
                      <a:pt x="719" y="1153"/>
                      <a:pt x="719" y="1153"/>
                    </a:cubicBezTo>
                    <a:cubicBezTo>
                      <a:pt x="716" y="1154"/>
                      <a:pt x="714" y="1154"/>
                      <a:pt x="711" y="1155"/>
                    </a:cubicBezTo>
                    <a:moveTo>
                      <a:pt x="453" y="1154"/>
                    </a:moveTo>
                    <a:cubicBezTo>
                      <a:pt x="450" y="1153"/>
                      <a:pt x="448" y="1153"/>
                      <a:pt x="445" y="1152"/>
                    </a:cubicBezTo>
                    <a:cubicBezTo>
                      <a:pt x="450" y="1133"/>
                      <a:pt x="450" y="1133"/>
                      <a:pt x="450" y="1133"/>
                    </a:cubicBezTo>
                    <a:cubicBezTo>
                      <a:pt x="452" y="1133"/>
                      <a:pt x="455" y="1134"/>
                      <a:pt x="457" y="1134"/>
                    </a:cubicBezTo>
                    <a:cubicBezTo>
                      <a:pt x="453" y="1154"/>
                      <a:pt x="453" y="1154"/>
                      <a:pt x="453" y="1154"/>
                    </a:cubicBezTo>
                    <a:moveTo>
                      <a:pt x="735" y="1149"/>
                    </a:moveTo>
                    <a:cubicBezTo>
                      <a:pt x="730" y="1130"/>
                      <a:pt x="730" y="1130"/>
                      <a:pt x="730" y="1130"/>
                    </a:cubicBezTo>
                    <a:cubicBezTo>
                      <a:pt x="732" y="1129"/>
                      <a:pt x="735" y="1128"/>
                      <a:pt x="737" y="1128"/>
                    </a:cubicBezTo>
                    <a:cubicBezTo>
                      <a:pt x="743" y="1147"/>
                      <a:pt x="743" y="1147"/>
                      <a:pt x="743" y="1147"/>
                    </a:cubicBezTo>
                    <a:cubicBezTo>
                      <a:pt x="740" y="1148"/>
                      <a:pt x="738" y="1148"/>
                      <a:pt x="735" y="1149"/>
                    </a:cubicBezTo>
                    <a:moveTo>
                      <a:pt x="429" y="1148"/>
                    </a:moveTo>
                    <a:cubicBezTo>
                      <a:pt x="427" y="1147"/>
                      <a:pt x="424" y="1146"/>
                      <a:pt x="421" y="1146"/>
                    </a:cubicBezTo>
                    <a:cubicBezTo>
                      <a:pt x="427" y="1126"/>
                      <a:pt x="427" y="1126"/>
                      <a:pt x="427" y="1126"/>
                    </a:cubicBezTo>
                    <a:cubicBezTo>
                      <a:pt x="429" y="1127"/>
                      <a:pt x="432" y="1128"/>
                      <a:pt x="435" y="1129"/>
                    </a:cubicBezTo>
                    <a:cubicBezTo>
                      <a:pt x="429" y="1148"/>
                      <a:pt x="429" y="1148"/>
                      <a:pt x="429" y="1148"/>
                    </a:cubicBezTo>
                    <a:moveTo>
                      <a:pt x="758" y="1142"/>
                    </a:moveTo>
                    <a:cubicBezTo>
                      <a:pt x="752" y="1123"/>
                      <a:pt x="752" y="1123"/>
                      <a:pt x="752" y="1123"/>
                    </a:cubicBezTo>
                    <a:cubicBezTo>
                      <a:pt x="755" y="1122"/>
                      <a:pt x="757" y="1121"/>
                      <a:pt x="760" y="1121"/>
                    </a:cubicBezTo>
                    <a:cubicBezTo>
                      <a:pt x="766" y="1140"/>
                      <a:pt x="766" y="1140"/>
                      <a:pt x="766" y="1140"/>
                    </a:cubicBezTo>
                    <a:cubicBezTo>
                      <a:pt x="764" y="1141"/>
                      <a:pt x="761" y="1141"/>
                      <a:pt x="758" y="1142"/>
                    </a:cubicBezTo>
                    <a:moveTo>
                      <a:pt x="406" y="1141"/>
                    </a:moveTo>
                    <a:cubicBezTo>
                      <a:pt x="403" y="1140"/>
                      <a:pt x="401" y="1139"/>
                      <a:pt x="398" y="1138"/>
                    </a:cubicBezTo>
                    <a:cubicBezTo>
                      <a:pt x="404" y="1119"/>
                      <a:pt x="404" y="1119"/>
                      <a:pt x="404" y="1119"/>
                    </a:cubicBezTo>
                    <a:cubicBezTo>
                      <a:pt x="407" y="1120"/>
                      <a:pt x="409" y="1121"/>
                      <a:pt x="412" y="1122"/>
                    </a:cubicBezTo>
                    <a:cubicBezTo>
                      <a:pt x="406" y="1141"/>
                      <a:pt x="406" y="1141"/>
                      <a:pt x="406" y="1141"/>
                    </a:cubicBezTo>
                    <a:moveTo>
                      <a:pt x="781" y="1134"/>
                    </a:moveTo>
                    <a:cubicBezTo>
                      <a:pt x="775" y="1116"/>
                      <a:pt x="775" y="1116"/>
                      <a:pt x="775" y="1116"/>
                    </a:cubicBezTo>
                    <a:cubicBezTo>
                      <a:pt x="777" y="1115"/>
                      <a:pt x="780" y="1114"/>
                      <a:pt x="782" y="1113"/>
                    </a:cubicBezTo>
                    <a:cubicBezTo>
                      <a:pt x="789" y="1132"/>
                      <a:pt x="789" y="1132"/>
                      <a:pt x="789" y="1132"/>
                    </a:cubicBezTo>
                    <a:cubicBezTo>
                      <a:pt x="787" y="1133"/>
                      <a:pt x="784" y="1133"/>
                      <a:pt x="781" y="1134"/>
                    </a:cubicBezTo>
                    <a:moveTo>
                      <a:pt x="383" y="1133"/>
                    </a:moveTo>
                    <a:cubicBezTo>
                      <a:pt x="380" y="1132"/>
                      <a:pt x="378" y="1131"/>
                      <a:pt x="375" y="1130"/>
                    </a:cubicBezTo>
                    <a:cubicBezTo>
                      <a:pt x="382" y="1111"/>
                      <a:pt x="382" y="1111"/>
                      <a:pt x="382" y="1111"/>
                    </a:cubicBezTo>
                    <a:cubicBezTo>
                      <a:pt x="385" y="1112"/>
                      <a:pt x="387" y="1113"/>
                      <a:pt x="390" y="1114"/>
                    </a:cubicBezTo>
                    <a:cubicBezTo>
                      <a:pt x="383" y="1133"/>
                      <a:pt x="383" y="1133"/>
                      <a:pt x="383" y="1133"/>
                    </a:cubicBezTo>
                    <a:moveTo>
                      <a:pt x="804" y="1126"/>
                    </a:moveTo>
                    <a:cubicBezTo>
                      <a:pt x="797" y="1107"/>
                      <a:pt x="797" y="1107"/>
                      <a:pt x="797" y="1107"/>
                    </a:cubicBezTo>
                    <a:cubicBezTo>
                      <a:pt x="799" y="1106"/>
                      <a:pt x="802" y="1105"/>
                      <a:pt x="804" y="1104"/>
                    </a:cubicBezTo>
                    <a:cubicBezTo>
                      <a:pt x="812" y="1123"/>
                      <a:pt x="812" y="1123"/>
                      <a:pt x="812" y="1123"/>
                    </a:cubicBezTo>
                    <a:cubicBezTo>
                      <a:pt x="809" y="1124"/>
                      <a:pt x="807" y="1125"/>
                      <a:pt x="804" y="1126"/>
                    </a:cubicBezTo>
                    <a:moveTo>
                      <a:pt x="360" y="1124"/>
                    </a:moveTo>
                    <a:cubicBezTo>
                      <a:pt x="357" y="1123"/>
                      <a:pt x="355" y="1122"/>
                      <a:pt x="352" y="1121"/>
                    </a:cubicBezTo>
                    <a:cubicBezTo>
                      <a:pt x="360" y="1102"/>
                      <a:pt x="360" y="1102"/>
                      <a:pt x="360" y="1102"/>
                    </a:cubicBezTo>
                    <a:cubicBezTo>
                      <a:pt x="363" y="1104"/>
                      <a:pt x="365" y="1105"/>
                      <a:pt x="368" y="1106"/>
                    </a:cubicBezTo>
                    <a:cubicBezTo>
                      <a:pt x="360" y="1124"/>
                      <a:pt x="360" y="1124"/>
                      <a:pt x="360" y="1124"/>
                    </a:cubicBezTo>
                    <a:moveTo>
                      <a:pt x="827" y="1116"/>
                    </a:moveTo>
                    <a:cubicBezTo>
                      <a:pt x="818" y="1098"/>
                      <a:pt x="818" y="1098"/>
                      <a:pt x="818" y="1098"/>
                    </a:cubicBezTo>
                    <a:cubicBezTo>
                      <a:pt x="821" y="1097"/>
                      <a:pt x="823" y="1096"/>
                      <a:pt x="825" y="1095"/>
                    </a:cubicBezTo>
                    <a:cubicBezTo>
                      <a:pt x="834" y="1113"/>
                      <a:pt x="834" y="1113"/>
                      <a:pt x="834" y="1113"/>
                    </a:cubicBezTo>
                    <a:cubicBezTo>
                      <a:pt x="832" y="1114"/>
                      <a:pt x="829" y="1115"/>
                      <a:pt x="827" y="1116"/>
                    </a:cubicBezTo>
                    <a:moveTo>
                      <a:pt x="337" y="1114"/>
                    </a:moveTo>
                    <a:cubicBezTo>
                      <a:pt x="335" y="1113"/>
                      <a:pt x="333" y="1112"/>
                      <a:pt x="330" y="1111"/>
                    </a:cubicBezTo>
                    <a:cubicBezTo>
                      <a:pt x="339" y="1093"/>
                      <a:pt x="339" y="1093"/>
                      <a:pt x="339" y="1093"/>
                    </a:cubicBezTo>
                    <a:cubicBezTo>
                      <a:pt x="341" y="1094"/>
                      <a:pt x="344" y="1095"/>
                      <a:pt x="346" y="1096"/>
                    </a:cubicBezTo>
                    <a:cubicBezTo>
                      <a:pt x="337" y="1114"/>
                      <a:pt x="337" y="1114"/>
                      <a:pt x="337" y="1114"/>
                    </a:cubicBezTo>
                    <a:moveTo>
                      <a:pt x="849" y="1105"/>
                    </a:moveTo>
                    <a:cubicBezTo>
                      <a:pt x="839" y="1088"/>
                      <a:pt x="839" y="1088"/>
                      <a:pt x="839" y="1088"/>
                    </a:cubicBezTo>
                    <a:cubicBezTo>
                      <a:pt x="842" y="1086"/>
                      <a:pt x="844" y="1085"/>
                      <a:pt x="846" y="1084"/>
                    </a:cubicBezTo>
                    <a:cubicBezTo>
                      <a:pt x="856" y="1102"/>
                      <a:pt x="856" y="1102"/>
                      <a:pt x="856" y="1102"/>
                    </a:cubicBezTo>
                    <a:cubicBezTo>
                      <a:pt x="853" y="1103"/>
                      <a:pt x="851" y="1104"/>
                      <a:pt x="849" y="1105"/>
                    </a:cubicBezTo>
                    <a:moveTo>
                      <a:pt x="316" y="1103"/>
                    </a:moveTo>
                    <a:cubicBezTo>
                      <a:pt x="313" y="1102"/>
                      <a:pt x="311" y="1101"/>
                      <a:pt x="308" y="1100"/>
                    </a:cubicBezTo>
                    <a:cubicBezTo>
                      <a:pt x="318" y="1082"/>
                      <a:pt x="318" y="1082"/>
                      <a:pt x="318" y="1082"/>
                    </a:cubicBezTo>
                    <a:cubicBezTo>
                      <a:pt x="320" y="1083"/>
                      <a:pt x="322" y="1084"/>
                      <a:pt x="325" y="1086"/>
                    </a:cubicBezTo>
                    <a:cubicBezTo>
                      <a:pt x="316" y="1103"/>
                      <a:pt x="316" y="1103"/>
                      <a:pt x="316" y="1103"/>
                    </a:cubicBezTo>
                    <a:moveTo>
                      <a:pt x="870" y="1094"/>
                    </a:moveTo>
                    <a:cubicBezTo>
                      <a:pt x="860" y="1076"/>
                      <a:pt x="860" y="1076"/>
                      <a:pt x="860" y="1076"/>
                    </a:cubicBezTo>
                    <a:cubicBezTo>
                      <a:pt x="862" y="1075"/>
                      <a:pt x="865" y="1074"/>
                      <a:pt x="867" y="1073"/>
                    </a:cubicBezTo>
                    <a:cubicBezTo>
                      <a:pt x="877" y="1090"/>
                      <a:pt x="877" y="1090"/>
                      <a:pt x="877" y="1090"/>
                    </a:cubicBezTo>
                    <a:cubicBezTo>
                      <a:pt x="875" y="1091"/>
                      <a:pt x="872" y="1093"/>
                      <a:pt x="870" y="1094"/>
                    </a:cubicBezTo>
                    <a:moveTo>
                      <a:pt x="294" y="1092"/>
                    </a:moveTo>
                    <a:cubicBezTo>
                      <a:pt x="292" y="1090"/>
                      <a:pt x="289" y="1089"/>
                      <a:pt x="287" y="1088"/>
                    </a:cubicBezTo>
                    <a:cubicBezTo>
                      <a:pt x="297" y="1070"/>
                      <a:pt x="297" y="1070"/>
                      <a:pt x="297" y="1070"/>
                    </a:cubicBezTo>
                    <a:cubicBezTo>
                      <a:pt x="299" y="1072"/>
                      <a:pt x="302" y="1073"/>
                      <a:pt x="304" y="1074"/>
                    </a:cubicBezTo>
                    <a:cubicBezTo>
                      <a:pt x="294" y="1092"/>
                      <a:pt x="294" y="1092"/>
                      <a:pt x="294" y="1092"/>
                    </a:cubicBezTo>
                    <a:moveTo>
                      <a:pt x="891" y="1082"/>
                    </a:moveTo>
                    <a:cubicBezTo>
                      <a:pt x="880" y="1065"/>
                      <a:pt x="880" y="1065"/>
                      <a:pt x="880" y="1065"/>
                    </a:cubicBezTo>
                    <a:cubicBezTo>
                      <a:pt x="883" y="1063"/>
                      <a:pt x="885" y="1062"/>
                      <a:pt x="887" y="1060"/>
                    </a:cubicBezTo>
                    <a:cubicBezTo>
                      <a:pt x="898" y="1077"/>
                      <a:pt x="898" y="1077"/>
                      <a:pt x="898" y="1077"/>
                    </a:cubicBezTo>
                    <a:cubicBezTo>
                      <a:pt x="896" y="1079"/>
                      <a:pt x="893" y="1080"/>
                      <a:pt x="891" y="1082"/>
                    </a:cubicBezTo>
                    <a:moveTo>
                      <a:pt x="273" y="1079"/>
                    </a:moveTo>
                    <a:cubicBezTo>
                      <a:pt x="271" y="1078"/>
                      <a:pt x="268" y="1076"/>
                      <a:pt x="266" y="1075"/>
                    </a:cubicBezTo>
                    <a:cubicBezTo>
                      <a:pt x="277" y="1058"/>
                      <a:pt x="277" y="1058"/>
                      <a:pt x="277" y="1058"/>
                    </a:cubicBezTo>
                    <a:cubicBezTo>
                      <a:pt x="279" y="1059"/>
                      <a:pt x="282" y="1061"/>
                      <a:pt x="284" y="1062"/>
                    </a:cubicBezTo>
                    <a:cubicBezTo>
                      <a:pt x="273" y="1079"/>
                      <a:pt x="273" y="1079"/>
                      <a:pt x="273" y="1079"/>
                    </a:cubicBezTo>
                    <a:moveTo>
                      <a:pt x="911" y="1068"/>
                    </a:moveTo>
                    <a:cubicBezTo>
                      <a:pt x="900" y="1052"/>
                      <a:pt x="900" y="1052"/>
                      <a:pt x="900" y="1052"/>
                    </a:cubicBezTo>
                    <a:cubicBezTo>
                      <a:pt x="902" y="1050"/>
                      <a:pt x="905" y="1049"/>
                      <a:pt x="907" y="1047"/>
                    </a:cubicBezTo>
                    <a:cubicBezTo>
                      <a:pt x="918" y="1064"/>
                      <a:pt x="918" y="1064"/>
                      <a:pt x="918" y="1064"/>
                    </a:cubicBezTo>
                    <a:cubicBezTo>
                      <a:pt x="916" y="1065"/>
                      <a:pt x="914" y="1067"/>
                      <a:pt x="911" y="1068"/>
                    </a:cubicBezTo>
                    <a:moveTo>
                      <a:pt x="253" y="1066"/>
                    </a:moveTo>
                    <a:cubicBezTo>
                      <a:pt x="250" y="1064"/>
                      <a:pt x="248" y="1062"/>
                      <a:pt x="246" y="1061"/>
                    </a:cubicBezTo>
                    <a:cubicBezTo>
                      <a:pt x="258" y="1045"/>
                      <a:pt x="258" y="1045"/>
                      <a:pt x="258" y="1045"/>
                    </a:cubicBezTo>
                    <a:cubicBezTo>
                      <a:pt x="260" y="1046"/>
                      <a:pt x="262" y="1048"/>
                      <a:pt x="264" y="1049"/>
                    </a:cubicBezTo>
                    <a:cubicBezTo>
                      <a:pt x="253" y="1066"/>
                      <a:pt x="253" y="1066"/>
                      <a:pt x="253" y="1066"/>
                    </a:cubicBezTo>
                    <a:moveTo>
                      <a:pt x="931" y="1054"/>
                    </a:moveTo>
                    <a:cubicBezTo>
                      <a:pt x="919" y="1038"/>
                      <a:pt x="919" y="1038"/>
                      <a:pt x="919" y="1038"/>
                    </a:cubicBezTo>
                    <a:cubicBezTo>
                      <a:pt x="922" y="1037"/>
                      <a:pt x="924" y="1035"/>
                      <a:pt x="926" y="1033"/>
                    </a:cubicBezTo>
                    <a:cubicBezTo>
                      <a:pt x="938" y="1049"/>
                      <a:pt x="938" y="1049"/>
                      <a:pt x="938" y="1049"/>
                    </a:cubicBezTo>
                    <a:cubicBezTo>
                      <a:pt x="936" y="1051"/>
                      <a:pt x="934" y="1053"/>
                      <a:pt x="931" y="1054"/>
                    </a:cubicBezTo>
                    <a:moveTo>
                      <a:pt x="233" y="1051"/>
                    </a:moveTo>
                    <a:cubicBezTo>
                      <a:pt x="231" y="1050"/>
                      <a:pt x="229" y="1048"/>
                      <a:pt x="226" y="1046"/>
                    </a:cubicBezTo>
                    <a:cubicBezTo>
                      <a:pt x="239" y="1031"/>
                      <a:pt x="239" y="1031"/>
                      <a:pt x="239" y="1031"/>
                    </a:cubicBezTo>
                    <a:cubicBezTo>
                      <a:pt x="241" y="1032"/>
                      <a:pt x="243" y="1034"/>
                      <a:pt x="245" y="1035"/>
                    </a:cubicBezTo>
                    <a:cubicBezTo>
                      <a:pt x="233" y="1051"/>
                      <a:pt x="233" y="1051"/>
                      <a:pt x="233" y="1051"/>
                    </a:cubicBezTo>
                    <a:moveTo>
                      <a:pt x="951" y="1039"/>
                    </a:moveTo>
                    <a:cubicBezTo>
                      <a:pt x="938" y="1024"/>
                      <a:pt x="938" y="1024"/>
                      <a:pt x="938" y="1024"/>
                    </a:cubicBezTo>
                    <a:cubicBezTo>
                      <a:pt x="940" y="1022"/>
                      <a:pt x="942" y="1020"/>
                      <a:pt x="944" y="1019"/>
                    </a:cubicBezTo>
                    <a:cubicBezTo>
                      <a:pt x="957" y="1034"/>
                      <a:pt x="957" y="1034"/>
                      <a:pt x="957" y="1034"/>
                    </a:cubicBezTo>
                    <a:cubicBezTo>
                      <a:pt x="955" y="1036"/>
                      <a:pt x="953" y="1038"/>
                      <a:pt x="951" y="1039"/>
                    </a:cubicBezTo>
                    <a:moveTo>
                      <a:pt x="214" y="1036"/>
                    </a:moveTo>
                    <a:cubicBezTo>
                      <a:pt x="212" y="1034"/>
                      <a:pt x="209" y="1033"/>
                      <a:pt x="207" y="1031"/>
                    </a:cubicBezTo>
                    <a:cubicBezTo>
                      <a:pt x="220" y="1016"/>
                      <a:pt x="220" y="1016"/>
                      <a:pt x="220" y="1016"/>
                    </a:cubicBezTo>
                    <a:cubicBezTo>
                      <a:pt x="222" y="1017"/>
                      <a:pt x="224" y="1019"/>
                      <a:pt x="226" y="1021"/>
                    </a:cubicBezTo>
                    <a:cubicBezTo>
                      <a:pt x="214" y="1036"/>
                      <a:pt x="214" y="1036"/>
                      <a:pt x="214" y="1036"/>
                    </a:cubicBezTo>
                    <a:moveTo>
                      <a:pt x="969" y="1024"/>
                    </a:moveTo>
                    <a:cubicBezTo>
                      <a:pt x="956" y="1009"/>
                      <a:pt x="956" y="1009"/>
                      <a:pt x="956" y="1009"/>
                    </a:cubicBezTo>
                    <a:cubicBezTo>
                      <a:pt x="958" y="1007"/>
                      <a:pt x="960" y="1005"/>
                      <a:pt x="962" y="1003"/>
                    </a:cubicBezTo>
                    <a:cubicBezTo>
                      <a:pt x="975" y="1018"/>
                      <a:pt x="975" y="1018"/>
                      <a:pt x="975" y="1018"/>
                    </a:cubicBezTo>
                    <a:cubicBezTo>
                      <a:pt x="973" y="1020"/>
                      <a:pt x="971" y="1022"/>
                      <a:pt x="969" y="1024"/>
                    </a:cubicBezTo>
                    <a:moveTo>
                      <a:pt x="195" y="1020"/>
                    </a:moveTo>
                    <a:cubicBezTo>
                      <a:pt x="193" y="1018"/>
                      <a:pt x="191" y="1017"/>
                      <a:pt x="189" y="1015"/>
                    </a:cubicBezTo>
                    <a:cubicBezTo>
                      <a:pt x="203" y="1000"/>
                      <a:pt x="203" y="1000"/>
                      <a:pt x="203" y="1000"/>
                    </a:cubicBezTo>
                    <a:cubicBezTo>
                      <a:pt x="205" y="1002"/>
                      <a:pt x="206" y="1004"/>
                      <a:pt x="208" y="1005"/>
                    </a:cubicBezTo>
                    <a:cubicBezTo>
                      <a:pt x="195" y="1020"/>
                      <a:pt x="195" y="1020"/>
                      <a:pt x="195" y="1020"/>
                    </a:cubicBezTo>
                    <a:moveTo>
                      <a:pt x="987" y="1007"/>
                    </a:moveTo>
                    <a:cubicBezTo>
                      <a:pt x="973" y="993"/>
                      <a:pt x="973" y="993"/>
                      <a:pt x="973" y="993"/>
                    </a:cubicBezTo>
                    <a:cubicBezTo>
                      <a:pt x="975" y="991"/>
                      <a:pt x="977" y="989"/>
                      <a:pt x="979" y="987"/>
                    </a:cubicBezTo>
                    <a:cubicBezTo>
                      <a:pt x="993" y="1001"/>
                      <a:pt x="993" y="1001"/>
                      <a:pt x="993" y="1001"/>
                    </a:cubicBezTo>
                    <a:cubicBezTo>
                      <a:pt x="991" y="1003"/>
                      <a:pt x="989" y="1005"/>
                      <a:pt x="987" y="1007"/>
                    </a:cubicBezTo>
                    <a:moveTo>
                      <a:pt x="177" y="1004"/>
                    </a:moveTo>
                    <a:cubicBezTo>
                      <a:pt x="175" y="1002"/>
                      <a:pt x="173" y="1000"/>
                      <a:pt x="171" y="998"/>
                    </a:cubicBezTo>
                    <a:cubicBezTo>
                      <a:pt x="186" y="984"/>
                      <a:pt x="186" y="984"/>
                      <a:pt x="186" y="984"/>
                    </a:cubicBezTo>
                    <a:cubicBezTo>
                      <a:pt x="187" y="986"/>
                      <a:pt x="189" y="987"/>
                      <a:pt x="191" y="989"/>
                    </a:cubicBezTo>
                    <a:cubicBezTo>
                      <a:pt x="177" y="1004"/>
                      <a:pt x="177" y="1004"/>
                      <a:pt x="177" y="1004"/>
                    </a:cubicBezTo>
                    <a:moveTo>
                      <a:pt x="1005" y="990"/>
                    </a:moveTo>
                    <a:cubicBezTo>
                      <a:pt x="990" y="976"/>
                      <a:pt x="990" y="976"/>
                      <a:pt x="990" y="976"/>
                    </a:cubicBezTo>
                    <a:cubicBezTo>
                      <a:pt x="992" y="974"/>
                      <a:pt x="994" y="972"/>
                      <a:pt x="996" y="970"/>
                    </a:cubicBezTo>
                    <a:cubicBezTo>
                      <a:pt x="1010" y="984"/>
                      <a:pt x="1010" y="984"/>
                      <a:pt x="1010" y="984"/>
                    </a:cubicBezTo>
                    <a:cubicBezTo>
                      <a:pt x="1008" y="986"/>
                      <a:pt x="1006" y="988"/>
                      <a:pt x="1005" y="990"/>
                    </a:cubicBezTo>
                    <a:moveTo>
                      <a:pt x="160" y="986"/>
                    </a:moveTo>
                    <a:cubicBezTo>
                      <a:pt x="158" y="984"/>
                      <a:pt x="156" y="982"/>
                      <a:pt x="155" y="980"/>
                    </a:cubicBezTo>
                    <a:cubicBezTo>
                      <a:pt x="169" y="967"/>
                      <a:pt x="169" y="967"/>
                      <a:pt x="169" y="967"/>
                    </a:cubicBezTo>
                    <a:cubicBezTo>
                      <a:pt x="171" y="969"/>
                      <a:pt x="173" y="971"/>
                      <a:pt x="175" y="973"/>
                    </a:cubicBezTo>
                    <a:cubicBezTo>
                      <a:pt x="160" y="986"/>
                      <a:pt x="160" y="986"/>
                      <a:pt x="160" y="986"/>
                    </a:cubicBezTo>
                    <a:moveTo>
                      <a:pt x="1021" y="972"/>
                    </a:moveTo>
                    <a:cubicBezTo>
                      <a:pt x="1006" y="959"/>
                      <a:pt x="1006" y="959"/>
                      <a:pt x="1006" y="959"/>
                    </a:cubicBezTo>
                    <a:cubicBezTo>
                      <a:pt x="1008" y="957"/>
                      <a:pt x="1010" y="955"/>
                      <a:pt x="1011" y="953"/>
                    </a:cubicBezTo>
                    <a:cubicBezTo>
                      <a:pt x="1026" y="966"/>
                      <a:pt x="1026" y="966"/>
                      <a:pt x="1026" y="966"/>
                    </a:cubicBezTo>
                    <a:cubicBezTo>
                      <a:pt x="1025" y="968"/>
                      <a:pt x="1023" y="970"/>
                      <a:pt x="1021" y="972"/>
                    </a:cubicBezTo>
                    <a:moveTo>
                      <a:pt x="144" y="968"/>
                    </a:moveTo>
                    <a:cubicBezTo>
                      <a:pt x="142" y="966"/>
                      <a:pt x="140" y="964"/>
                      <a:pt x="138" y="962"/>
                    </a:cubicBezTo>
                    <a:cubicBezTo>
                      <a:pt x="154" y="949"/>
                      <a:pt x="154" y="949"/>
                      <a:pt x="154" y="949"/>
                    </a:cubicBezTo>
                    <a:cubicBezTo>
                      <a:pt x="155" y="951"/>
                      <a:pt x="157" y="953"/>
                      <a:pt x="159" y="955"/>
                    </a:cubicBezTo>
                    <a:cubicBezTo>
                      <a:pt x="144" y="968"/>
                      <a:pt x="144" y="968"/>
                      <a:pt x="144" y="968"/>
                    </a:cubicBezTo>
                    <a:moveTo>
                      <a:pt x="1037" y="953"/>
                    </a:moveTo>
                    <a:cubicBezTo>
                      <a:pt x="1021" y="941"/>
                      <a:pt x="1021" y="941"/>
                      <a:pt x="1021" y="941"/>
                    </a:cubicBezTo>
                    <a:cubicBezTo>
                      <a:pt x="1023" y="939"/>
                      <a:pt x="1025" y="937"/>
                      <a:pt x="1026" y="935"/>
                    </a:cubicBezTo>
                    <a:cubicBezTo>
                      <a:pt x="1042" y="947"/>
                      <a:pt x="1042" y="947"/>
                      <a:pt x="1042" y="947"/>
                    </a:cubicBezTo>
                    <a:cubicBezTo>
                      <a:pt x="1040" y="949"/>
                      <a:pt x="1039" y="951"/>
                      <a:pt x="1037" y="953"/>
                    </a:cubicBezTo>
                    <a:moveTo>
                      <a:pt x="128" y="950"/>
                    </a:moveTo>
                    <a:cubicBezTo>
                      <a:pt x="126" y="947"/>
                      <a:pt x="125" y="945"/>
                      <a:pt x="123" y="943"/>
                    </a:cubicBezTo>
                    <a:cubicBezTo>
                      <a:pt x="139" y="931"/>
                      <a:pt x="139" y="931"/>
                      <a:pt x="139" y="931"/>
                    </a:cubicBezTo>
                    <a:cubicBezTo>
                      <a:pt x="140" y="933"/>
                      <a:pt x="142" y="935"/>
                      <a:pt x="144" y="937"/>
                    </a:cubicBezTo>
                    <a:cubicBezTo>
                      <a:pt x="128" y="950"/>
                      <a:pt x="128" y="950"/>
                      <a:pt x="128" y="950"/>
                    </a:cubicBezTo>
                    <a:moveTo>
                      <a:pt x="1052" y="934"/>
                    </a:moveTo>
                    <a:cubicBezTo>
                      <a:pt x="1036" y="922"/>
                      <a:pt x="1036" y="922"/>
                      <a:pt x="1036" y="922"/>
                    </a:cubicBezTo>
                    <a:cubicBezTo>
                      <a:pt x="1038" y="920"/>
                      <a:pt x="1039" y="918"/>
                      <a:pt x="1041" y="916"/>
                    </a:cubicBezTo>
                    <a:cubicBezTo>
                      <a:pt x="1057" y="928"/>
                      <a:pt x="1057" y="928"/>
                      <a:pt x="1057" y="928"/>
                    </a:cubicBezTo>
                    <a:cubicBezTo>
                      <a:pt x="1055" y="930"/>
                      <a:pt x="1054" y="932"/>
                      <a:pt x="1052" y="934"/>
                    </a:cubicBezTo>
                    <a:moveTo>
                      <a:pt x="113" y="930"/>
                    </a:moveTo>
                    <a:cubicBezTo>
                      <a:pt x="112" y="928"/>
                      <a:pt x="110" y="926"/>
                      <a:pt x="108" y="924"/>
                    </a:cubicBezTo>
                    <a:cubicBezTo>
                      <a:pt x="125" y="912"/>
                      <a:pt x="125" y="912"/>
                      <a:pt x="125" y="912"/>
                    </a:cubicBezTo>
                    <a:cubicBezTo>
                      <a:pt x="126" y="914"/>
                      <a:pt x="128" y="916"/>
                      <a:pt x="129" y="918"/>
                    </a:cubicBezTo>
                    <a:cubicBezTo>
                      <a:pt x="113" y="930"/>
                      <a:pt x="113" y="930"/>
                      <a:pt x="113" y="930"/>
                    </a:cubicBezTo>
                    <a:moveTo>
                      <a:pt x="1066" y="914"/>
                    </a:moveTo>
                    <a:cubicBezTo>
                      <a:pt x="1050" y="903"/>
                      <a:pt x="1050" y="903"/>
                      <a:pt x="1050" y="903"/>
                    </a:cubicBezTo>
                    <a:cubicBezTo>
                      <a:pt x="1051" y="901"/>
                      <a:pt x="1053" y="899"/>
                      <a:pt x="1054" y="896"/>
                    </a:cubicBezTo>
                    <a:cubicBezTo>
                      <a:pt x="1071" y="907"/>
                      <a:pt x="1071" y="907"/>
                      <a:pt x="1071" y="907"/>
                    </a:cubicBezTo>
                    <a:cubicBezTo>
                      <a:pt x="1069" y="910"/>
                      <a:pt x="1068" y="912"/>
                      <a:pt x="1066" y="914"/>
                    </a:cubicBezTo>
                    <a:moveTo>
                      <a:pt x="99" y="910"/>
                    </a:moveTo>
                    <a:cubicBezTo>
                      <a:pt x="98" y="908"/>
                      <a:pt x="96" y="906"/>
                      <a:pt x="95" y="904"/>
                    </a:cubicBezTo>
                    <a:cubicBezTo>
                      <a:pt x="111" y="893"/>
                      <a:pt x="111" y="893"/>
                      <a:pt x="111" y="893"/>
                    </a:cubicBezTo>
                    <a:cubicBezTo>
                      <a:pt x="113" y="895"/>
                      <a:pt x="114" y="897"/>
                      <a:pt x="116" y="899"/>
                    </a:cubicBezTo>
                    <a:cubicBezTo>
                      <a:pt x="99" y="910"/>
                      <a:pt x="99" y="910"/>
                      <a:pt x="99" y="910"/>
                    </a:cubicBezTo>
                    <a:moveTo>
                      <a:pt x="1080" y="894"/>
                    </a:moveTo>
                    <a:cubicBezTo>
                      <a:pt x="1063" y="883"/>
                      <a:pt x="1063" y="883"/>
                      <a:pt x="1063" y="883"/>
                    </a:cubicBezTo>
                    <a:cubicBezTo>
                      <a:pt x="1064" y="881"/>
                      <a:pt x="1065" y="879"/>
                      <a:pt x="1067" y="876"/>
                    </a:cubicBezTo>
                    <a:cubicBezTo>
                      <a:pt x="1084" y="887"/>
                      <a:pt x="1084" y="887"/>
                      <a:pt x="1084" y="887"/>
                    </a:cubicBezTo>
                    <a:cubicBezTo>
                      <a:pt x="1082" y="889"/>
                      <a:pt x="1081" y="891"/>
                      <a:pt x="1080" y="894"/>
                    </a:cubicBezTo>
                    <a:moveTo>
                      <a:pt x="86" y="890"/>
                    </a:moveTo>
                    <a:cubicBezTo>
                      <a:pt x="85" y="887"/>
                      <a:pt x="83" y="885"/>
                      <a:pt x="82" y="883"/>
                    </a:cubicBezTo>
                    <a:cubicBezTo>
                      <a:pt x="99" y="873"/>
                      <a:pt x="99" y="873"/>
                      <a:pt x="99" y="873"/>
                    </a:cubicBezTo>
                    <a:cubicBezTo>
                      <a:pt x="100" y="875"/>
                      <a:pt x="102" y="877"/>
                      <a:pt x="103" y="879"/>
                    </a:cubicBezTo>
                    <a:cubicBezTo>
                      <a:pt x="86" y="890"/>
                      <a:pt x="86" y="890"/>
                      <a:pt x="86" y="890"/>
                    </a:cubicBezTo>
                    <a:moveTo>
                      <a:pt x="1092" y="873"/>
                    </a:moveTo>
                    <a:cubicBezTo>
                      <a:pt x="1075" y="863"/>
                      <a:pt x="1075" y="863"/>
                      <a:pt x="1075" y="863"/>
                    </a:cubicBezTo>
                    <a:cubicBezTo>
                      <a:pt x="1076" y="861"/>
                      <a:pt x="1077" y="858"/>
                      <a:pt x="1079" y="856"/>
                    </a:cubicBezTo>
                    <a:cubicBezTo>
                      <a:pt x="1096" y="866"/>
                      <a:pt x="1096" y="866"/>
                      <a:pt x="1096" y="866"/>
                    </a:cubicBezTo>
                    <a:cubicBezTo>
                      <a:pt x="1095" y="868"/>
                      <a:pt x="1093" y="870"/>
                      <a:pt x="1092" y="873"/>
                    </a:cubicBezTo>
                    <a:moveTo>
                      <a:pt x="74" y="869"/>
                    </a:moveTo>
                    <a:cubicBezTo>
                      <a:pt x="72" y="866"/>
                      <a:pt x="71" y="864"/>
                      <a:pt x="70" y="862"/>
                    </a:cubicBezTo>
                    <a:cubicBezTo>
                      <a:pt x="87" y="852"/>
                      <a:pt x="87" y="852"/>
                      <a:pt x="87" y="852"/>
                    </a:cubicBezTo>
                    <a:cubicBezTo>
                      <a:pt x="89" y="854"/>
                      <a:pt x="90" y="857"/>
                      <a:pt x="91" y="859"/>
                    </a:cubicBezTo>
                    <a:cubicBezTo>
                      <a:pt x="74" y="869"/>
                      <a:pt x="74" y="869"/>
                      <a:pt x="74" y="869"/>
                    </a:cubicBezTo>
                    <a:moveTo>
                      <a:pt x="1104" y="851"/>
                    </a:moveTo>
                    <a:cubicBezTo>
                      <a:pt x="1086" y="842"/>
                      <a:pt x="1086" y="842"/>
                      <a:pt x="1086" y="842"/>
                    </a:cubicBezTo>
                    <a:cubicBezTo>
                      <a:pt x="1087" y="840"/>
                      <a:pt x="1088" y="837"/>
                      <a:pt x="1090" y="835"/>
                    </a:cubicBezTo>
                    <a:cubicBezTo>
                      <a:pt x="1107" y="844"/>
                      <a:pt x="1107" y="844"/>
                      <a:pt x="1107" y="844"/>
                    </a:cubicBezTo>
                    <a:cubicBezTo>
                      <a:pt x="1106" y="846"/>
                      <a:pt x="1105" y="849"/>
                      <a:pt x="1104" y="851"/>
                    </a:cubicBezTo>
                    <a:moveTo>
                      <a:pt x="62" y="847"/>
                    </a:moveTo>
                    <a:cubicBezTo>
                      <a:pt x="61" y="845"/>
                      <a:pt x="60" y="842"/>
                      <a:pt x="59" y="840"/>
                    </a:cubicBezTo>
                    <a:cubicBezTo>
                      <a:pt x="77" y="831"/>
                      <a:pt x="77" y="831"/>
                      <a:pt x="77" y="831"/>
                    </a:cubicBezTo>
                    <a:cubicBezTo>
                      <a:pt x="78" y="834"/>
                      <a:pt x="79" y="836"/>
                      <a:pt x="80" y="838"/>
                    </a:cubicBezTo>
                    <a:cubicBezTo>
                      <a:pt x="62" y="847"/>
                      <a:pt x="62" y="847"/>
                      <a:pt x="62" y="847"/>
                    </a:cubicBezTo>
                    <a:moveTo>
                      <a:pt x="1115" y="829"/>
                    </a:moveTo>
                    <a:cubicBezTo>
                      <a:pt x="1096" y="821"/>
                      <a:pt x="1096" y="821"/>
                      <a:pt x="1096" y="821"/>
                    </a:cubicBezTo>
                    <a:cubicBezTo>
                      <a:pt x="1097" y="819"/>
                      <a:pt x="1099" y="816"/>
                      <a:pt x="1100" y="814"/>
                    </a:cubicBezTo>
                    <a:cubicBezTo>
                      <a:pt x="1118" y="822"/>
                      <a:pt x="1118" y="822"/>
                      <a:pt x="1118" y="822"/>
                    </a:cubicBezTo>
                    <a:cubicBezTo>
                      <a:pt x="1117" y="824"/>
                      <a:pt x="1116" y="827"/>
                      <a:pt x="1115" y="829"/>
                    </a:cubicBezTo>
                    <a:moveTo>
                      <a:pt x="52" y="825"/>
                    </a:moveTo>
                    <a:cubicBezTo>
                      <a:pt x="51" y="823"/>
                      <a:pt x="50" y="820"/>
                      <a:pt x="48" y="818"/>
                    </a:cubicBezTo>
                    <a:cubicBezTo>
                      <a:pt x="67" y="810"/>
                      <a:pt x="67" y="810"/>
                      <a:pt x="67" y="810"/>
                    </a:cubicBezTo>
                    <a:cubicBezTo>
                      <a:pt x="68" y="812"/>
                      <a:pt x="69" y="815"/>
                      <a:pt x="70" y="817"/>
                    </a:cubicBezTo>
                    <a:cubicBezTo>
                      <a:pt x="52" y="825"/>
                      <a:pt x="52" y="825"/>
                      <a:pt x="52" y="825"/>
                    </a:cubicBezTo>
                    <a:moveTo>
                      <a:pt x="1124" y="807"/>
                    </a:moveTo>
                    <a:cubicBezTo>
                      <a:pt x="1106" y="799"/>
                      <a:pt x="1106" y="799"/>
                      <a:pt x="1106" y="799"/>
                    </a:cubicBezTo>
                    <a:cubicBezTo>
                      <a:pt x="1107" y="797"/>
                      <a:pt x="1108" y="794"/>
                      <a:pt x="1109" y="792"/>
                    </a:cubicBezTo>
                    <a:cubicBezTo>
                      <a:pt x="1127" y="799"/>
                      <a:pt x="1127" y="799"/>
                      <a:pt x="1127" y="799"/>
                    </a:cubicBezTo>
                    <a:cubicBezTo>
                      <a:pt x="1126" y="802"/>
                      <a:pt x="1125" y="804"/>
                      <a:pt x="1124" y="807"/>
                    </a:cubicBezTo>
                    <a:moveTo>
                      <a:pt x="42" y="803"/>
                    </a:moveTo>
                    <a:cubicBezTo>
                      <a:pt x="41" y="800"/>
                      <a:pt x="40" y="798"/>
                      <a:pt x="39" y="795"/>
                    </a:cubicBezTo>
                    <a:cubicBezTo>
                      <a:pt x="58" y="788"/>
                      <a:pt x="58" y="788"/>
                      <a:pt x="58" y="788"/>
                    </a:cubicBezTo>
                    <a:cubicBezTo>
                      <a:pt x="59" y="791"/>
                      <a:pt x="60" y="793"/>
                      <a:pt x="61" y="795"/>
                    </a:cubicBezTo>
                    <a:cubicBezTo>
                      <a:pt x="42" y="803"/>
                      <a:pt x="42" y="803"/>
                      <a:pt x="42" y="803"/>
                    </a:cubicBezTo>
                    <a:moveTo>
                      <a:pt x="1133" y="784"/>
                    </a:moveTo>
                    <a:cubicBezTo>
                      <a:pt x="1114" y="777"/>
                      <a:pt x="1114" y="777"/>
                      <a:pt x="1114" y="777"/>
                    </a:cubicBezTo>
                    <a:cubicBezTo>
                      <a:pt x="1115" y="775"/>
                      <a:pt x="1116" y="772"/>
                      <a:pt x="1117" y="770"/>
                    </a:cubicBezTo>
                    <a:cubicBezTo>
                      <a:pt x="1136" y="776"/>
                      <a:pt x="1136" y="776"/>
                      <a:pt x="1136" y="776"/>
                    </a:cubicBezTo>
                    <a:cubicBezTo>
                      <a:pt x="1135" y="779"/>
                      <a:pt x="1134" y="781"/>
                      <a:pt x="1133" y="784"/>
                    </a:cubicBezTo>
                    <a:moveTo>
                      <a:pt x="33" y="780"/>
                    </a:moveTo>
                    <a:cubicBezTo>
                      <a:pt x="33" y="778"/>
                      <a:pt x="32" y="775"/>
                      <a:pt x="31" y="772"/>
                    </a:cubicBezTo>
                    <a:cubicBezTo>
                      <a:pt x="50" y="766"/>
                      <a:pt x="50" y="766"/>
                      <a:pt x="50" y="766"/>
                    </a:cubicBezTo>
                    <a:cubicBezTo>
                      <a:pt x="51" y="768"/>
                      <a:pt x="51" y="771"/>
                      <a:pt x="52" y="773"/>
                    </a:cubicBezTo>
                    <a:cubicBezTo>
                      <a:pt x="33" y="780"/>
                      <a:pt x="33" y="780"/>
                      <a:pt x="33" y="780"/>
                    </a:cubicBezTo>
                    <a:moveTo>
                      <a:pt x="1141" y="761"/>
                    </a:moveTo>
                    <a:cubicBezTo>
                      <a:pt x="1122" y="755"/>
                      <a:pt x="1122" y="755"/>
                      <a:pt x="1122" y="755"/>
                    </a:cubicBezTo>
                    <a:cubicBezTo>
                      <a:pt x="1123" y="752"/>
                      <a:pt x="1124" y="750"/>
                      <a:pt x="1124" y="747"/>
                    </a:cubicBezTo>
                    <a:cubicBezTo>
                      <a:pt x="1143" y="753"/>
                      <a:pt x="1143" y="753"/>
                      <a:pt x="1143" y="753"/>
                    </a:cubicBezTo>
                    <a:cubicBezTo>
                      <a:pt x="1143" y="756"/>
                      <a:pt x="1142" y="758"/>
                      <a:pt x="1141" y="761"/>
                    </a:cubicBezTo>
                    <a:moveTo>
                      <a:pt x="26" y="757"/>
                    </a:moveTo>
                    <a:cubicBezTo>
                      <a:pt x="25" y="754"/>
                      <a:pt x="24" y="752"/>
                      <a:pt x="23" y="749"/>
                    </a:cubicBezTo>
                    <a:cubicBezTo>
                      <a:pt x="43" y="744"/>
                      <a:pt x="43" y="744"/>
                      <a:pt x="43" y="744"/>
                    </a:cubicBezTo>
                    <a:cubicBezTo>
                      <a:pt x="43" y="746"/>
                      <a:pt x="44" y="749"/>
                      <a:pt x="45" y="751"/>
                    </a:cubicBezTo>
                    <a:cubicBezTo>
                      <a:pt x="26" y="757"/>
                      <a:pt x="26" y="757"/>
                      <a:pt x="26" y="757"/>
                    </a:cubicBezTo>
                    <a:moveTo>
                      <a:pt x="1148" y="737"/>
                    </a:moveTo>
                    <a:cubicBezTo>
                      <a:pt x="1129" y="732"/>
                      <a:pt x="1129" y="732"/>
                      <a:pt x="1129" y="732"/>
                    </a:cubicBezTo>
                    <a:cubicBezTo>
                      <a:pt x="1129" y="730"/>
                      <a:pt x="1130" y="727"/>
                      <a:pt x="1131" y="725"/>
                    </a:cubicBezTo>
                    <a:cubicBezTo>
                      <a:pt x="1150" y="729"/>
                      <a:pt x="1150" y="729"/>
                      <a:pt x="1150" y="729"/>
                    </a:cubicBezTo>
                    <a:cubicBezTo>
                      <a:pt x="1149" y="732"/>
                      <a:pt x="1149" y="735"/>
                      <a:pt x="1148" y="737"/>
                    </a:cubicBezTo>
                    <a:moveTo>
                      <a:pt x="19" y="733"/>
                    </a:moveTo>
                    <a:cubicBezTo>
                      <a:pt x="18" y="731"/>
                      <a:pt x="18" y="728"/>
                      <a:pt x="17" y="726"/>
                    </a:cubicBezTo>
                    <a:cubicBezTo>
                      <a:pt x="37" y="721"/>
                      <a:pt x="37" y="721"/>
                      <a:pt x="37" y="721"/>
                    </a:cubicBezTo>
                    <a:cubicBezTo>
                      <a:pt x="37" y="723"/>
                      <a:pt x="38" y="726"/>
                      <a:pt x="38" y="728"/>
                    </a:cubicBezTo>
                    <a:cubicBezTo>
                      <a:pt x="19" y="733"/>
                      <a:pt x="19" y="733"/>
                      <a:pt x="19" y="733"/>
                    </a:cubicBezTo>
                    <a:moveTo>
                      <a:pt x="1154" y="714"/>
                    </a:moveTo>
                    <a:cubicBezTo>
                      <a:pt x="1134" y="709"/>
                      <a:pt x="1134" y="709"/>
                      <a:pt x="1134" y="709"/>
                    </a:cubicBezTo>
                    <a:cubicBezTo>
                      <a:pt x="1135" y="707"/>
                      <a:pt x="1135" y="704"/>
                      <a:pt x="1136" y="702"/>
                    </a:cubicBezTo>
                    <a:cubicBezTo>
                      <a:pt x="1156" y="706"/>
                      <a:pt x="1156" y="706"/>
                      <a:pt x="1156" y="706"/>
                    </a:cubicBezTo>
                    <a:cubicBezTo>
                      <a:pt x="1155" y="708"/>
                      <a:pt x="1154" y="711"/>
                      <a:pt x="1154" y="714"/>
                    </a:cubicBezTo>
                    <a:moveTo>
                      <a:pt x="13" y="710"/>
                    </a:moveTo>
                    <a:cubicBezTo>
                      <a:pt x="13" y="707"/>
                      <a:pt x="12" y="704"/>
                      <a:pt x="12" y="702"/>
                    </a:cubicBezTo>
                    <a:cubicBezTo>
                      <a:pt x="31" y="698"/>
                      <a:pt x="31" y="698"/>
                      <a:pt x="31" y="698"/>
                    </a:cubicBezTo>
                    <a:cubicBezTo>
                      <a:pt x="32" y="700"/>
                      <a:pt x="32" y="703"/>
                      <a:pt x="33" y="705"/>
                    </a:cubicBezTo>
                    <a:cubicBezTo>
                      <a:pt x="13" y="710"/>
                      <a:pt x="13" y="710"/>
                      <a:pt x="13" y="710"/>
                    </a:cubicBezTo>
                    <a:moveTo>
                      <a:pt x="1159" y="690"/>
                    </a:moveTo>
                    <a:cubicBezTo>
                      <a:pt x="1139" y="686"/>
                      <a:pt x="1139" y="686"/>
                      <a:pt x="1139" y="686"/>
                    </a:cubicBezTo>
                    <a:cubicBezTo>
                      <a:pt x="1139" y="684"/>
                      <a:pt x="1140" y="681"/>
                      <a:pt x="1140" y="678"/>
                    </a:cubicBezTo>
                    <a:cubicBezTo>
                      <a:pt x="1160" y="682"/>
                      <a:pt x="1160" y="682"/>
                      <a:pt x="1160" y="682"/>
                    </a:cubicBezTo>
                    <a:cubicBezTo>
                      <a:pt x="1160" y="684"/>
                      <a:pt x="1159" y="687"/>
                      <a:pt x="1159" y="690"/>
                    </a:cubicBezTo>
                    <a:moveTo>
                      <a:pt x="9" y="686"/>
                    </a:moveTo>
                    <a:cubicBezTo>
                      <a:pt x="8" y="683"/>
                      <a:pt x="8" y="680"/>
                      <a:pt x="7" y="678"/>
                    </a:cubicBezTo>
                    <a:cubicBezTo>
                      <a:pt x="27" y="675"/>
                      <a:pt x="27" y="675"/>
                      <a:pt x="27" y="675"/>
                    </a:cubicBezTo>
                    <a:cubicBezTo>
                      <a:pt x="28" y="677"/>
                      <a:pt x="28" y="680"/>
                      <a:pt x="28" y="682"/>
                    </a:cubicBezTo>
                    <a:cubicBezTo>
                      <a:pt x="9" y="686"/>
                      <a:pt x="9" y="686"/>
                      <a:pt x="9" y="686"/>
                    </a:cubicBezTo>
                    <a:moveTo>
                      <a:pt x="1163" y="666"/>
                    </a:moveTo>
                    <a:cubicBezTo>
                      <a:pt x="1143" y="663"/>
                      <a:pt x="1143" y="663"/>
                      <a:pt x="1143" y="663"/>
                    </a:cubicBezTo>
                    <a:cubicBezTo>
                      <a:pt x="1143" y="660"/>
                      <a:pt x="1143" y="658"/>
                      <a:pt x="1144" y="655"/>
                    </a:cubicBezTo>
                    <a:cubicBezTo>
                      <a:pt x="1164" y="658"/>
                      <a:pt x="1164" y="658"/>
                      <a:pt x="1164" y="658"/>
                    </a:cubicBezTo>
                    <a:cubicBezTo>
                      <a:pt x="1163" y="660"/>
                      <a:pt x="1163" y="663"/>
                      <a:pt x="1163" y="666"/>
                    </a:cubicBezTo>
                    <a:moveTo>
                      <a:pt x="5" y="662"/>
                    </a:moveTo>
                    <a:cubicBezTo>
                      <a:pt x="5" y="659"/>
                      <a:pt x="4" y="656"/>
                      <a:pt x="4" y="654"/>
                    </a:cubicBezTo>
                    <a:cubicBezTo>
                      <a:pt x="24" y="651"/>
                      <a:pt x="24" y="651"/>
                      <a:pt x="24" y="651"/>
                    </a:cubicBezTo>
                    <a:cubicBezTo>
                      <a:pt x="24" y="654"/>
                      <a:pt x="24" y="656"/>
                      <a:pt x="25" y="659"/>
                    </a:cubicBezTo>
                    <a:cubicBezTo>
                      <a:pt x="5" y="662"/>
                      <a:pt x="5" y="662"/>
                      <a:pt x="5" y="662"/>
                    </a:cubicBezTo>
                    <a:moveTo>
                      <a:pt x="1165" y="641"/>
                    </a:moveTo>
                    <a:cubicBezTo>
                      <a:pt x="1145" y="639"/>
                      <a:pt x="1145" y="639"/>
                      <a:pt x="1145" y="639"/>
                    </a:cubicBezTo>
                    <a:cubicBezTo>
                      <a:pt x="1146" y="637"/>
                      <a:pt x="1146" y="634"/>
                      <a:pt x="1146" y="632"/>
                    </a:cubicBezTo>
                    <a:cubicBezTo>
                      <a:pt x="1166" y="633"/>
                      <a:pt x="1166" y="633"/>
                      <a:pt x="1166" y="633"/>
                    </a:cubicBezTo>
                    <a:cubicBezTo>
                      <a:pt x="1166" y="636"/>
                      <a:pt x="1166" y="639"/>
                      <a:pt x="1165" y="641"/>
                    </a:cubicBezTo>
                    <a:moveTo>
                      <a:pt x="2" y="637"/>
                    </a:moveTo>
                    <a:cubicBezTo>
                      <a:pt x="2" y="635"/>
                      <a:pt x="2" y="632"/>
                      <a:pt x="2" y="629"/>
                    </a:cubicBezTo>
                    <a:cubicBezTo>
                      <a:pt x="22" y="628"/>
                      <a:pt x="22" y="628"/>
                      <a:pt x="22" y="628"/>
                    </a:cubicBezTo>
                    <a:cubicBezTo>
                      <a:pt x="22" y="630"/>
                      <a:pt x="22" y="633"/>
                      <a:pt x="22" y="636"/>
                    </a:cubicBezTo>
                    <a:cubicBezTo>
                      <a:pt x="2" y="637"/>
                      <a:pt x="2" y="637"/>
                      <a:pt x="2" y="637"/>
                    </a:cubicBezTo>
                    <a:moveTo>
                      <a:pt x="1167" y="617"/>
                    </a:moveTo>
                    <a:cubicBezTo>
                      <a:pt x="1147" y="616"/>
                      <a:pt x="1147" y="616"/>
                      <a:pt x="1147" y="616"/>
                    </a:cubicBezTo>
                    <a:cubicBezTo>
                      <a:pt x="1147" y="613"/>
                      <a:pt x="1148" y="611"/>
                      <a:pt x="1148" y="608"/>
                    </a:cubicBezTo>
                    <a:cubicBezTo>
                      <a:pt x="1168" y="609"/>
                      <a:pt x="1168" y="609"/>
                      <a:pt x="1168" y="609"/>
                    </a:cubicBezTo>
                    <a:cubicBezTo>
                      <a:pt x="1168" y="612"/>
                      <a:pt x="1167" y="614"/>
                      <a:pt x="1167" y="617"/>
                    </a:cubicBezTo>
                    <a:moveTo>
                      <a:pt x="1" y="613"/>
                    </a:moveTo>
                    <a:cubicBezTo>
                      <a:pt x="0" y="610"/>
                      <a:pt x="0" y="608"/>
                      <a:pt x="0" y="605"/>
                    </a:cubicBezTo>
                    <a:cubicBezTo>
                      <a:pt x="20" y="604"/>
                      <a:pt x="20" y="604"/>
                      <a:pt x="20" y="604"/>
                    </a:cubicBezTo>
                    <a:cubicBezTo>
                      <a:pt x="20" y="607"/>
                      <a:pt x="20" y="609"/>
                      <a:pt x="21" y="612"/>
                    </a:cubicBezTo>
                    <a:cubicBezTo>
                      <a:pt x="1" y="613"/>
                      <a:pt x="1" y="613"/>
                      <a:pt x="1" y="613"/>
                    </a:cubicBezTo>
                    <a:moveTo>
                      <a:pt x="1168" y="593"/>
                    </a:moveTo>
                    <a:cubicBezTo>
                      <a:pt x="1148" y="592"/>
                      <a:pt x="1148" y="592"/>
                      <a:pt x="1148" y="592"/>
                    </a:cubicBezTo>
                    <a:cubicBezTo>
                      <a:pt x="1148" y="590"/>
                      <a:pt x="1148" y="587"/>
                      <a:pt x="1148" y="585"/>
                    </a:cubicBezTo>
                    <a:cubicBezTo>
                      <a:pt x="1168" y="585"/>
                      <a:pt x="1168" y="585"/>
                      <a:pt x="1168" y="585"/>
                    </a:cubicBezTo>
                    <a:cubicBezTo>
                      <a:pt x="1168" y="587"/>
                      <a:pt x="1168" y="590"/>
                      <a:pt x="1168" y="593"/>
                    </a:cubicBezTo>
                    <a:moveTo>
                      <a:pt x="0" y="589"/>
                    </a:moveTo>
                    <a:cubicBezTo>
                      <a:pt x="0" y="585"/>
                      <a:pt x="0" y="585"/>
                      <a:pt x="0" y="585"/>
                    </a:cubicBezTo>
                    <a:cubicBezTo>
                      <a:pt x="0" y="581"/>
                      <a:pt x="0" y="581"/>
                      <a:pt x="0" y="581"/>
                    </a:cubicBezTo>
                    <a:cubicBezTo>
                      <a:pt x="20" y="581"/>
                      <a:pt x="20" y="581"/>
                      <a:pt x="20" y="581"/>
                    </a:cubicBezTo>
                    <a:cubicBezTo>
                      <a:pt x="20" y="585"/>
                      <a:pt x="20" y="585"/>
                      <a:pt x="20" y="585"/>
                    </a:cubicBezTo>
                    <a:cubicBezTo>
                      <a:pt x="20" y="589"/>
                      <a:pt x="20" y="589"/>
                      <a:pt x="20" y="589"/>
                    </a:cubicBezTo>
                    <a:cubicBezTo>
                      <a:pt x="0" y="589"/>
                      <a:pt x="0" y="589"/>
                      <a:pt x="0" y="589"/>
                    </a:cubicBezTo>
                    <a:moveTo>
                      <a:pt x="20" y="565"/>
                    </a:moveTo>
                    <a:cubicBezTo>
                      <a:pt x="0" y="564"/>
                      <a:pt x="0" y="564"/>
                      <a:pt x="0" y="564"/>
                    </a:cubicBezTo>
                    <a:cubicBezTo>
                      <a:pt x="0" y="562"/>
                      <a:pt x="0" y="559"/>
                      <a:pt x="1" y="556"/>
                    </a:cubicBezTo>
                    <a:cubicBezTo>
                      <a:pt x="21" y="557"/>
                      <a:pt x="21" y="557"/>
                      <a:pt x="21" y="557"/>
                    </a:cubicBezTo>
                    <a:cubicBezTo>
                      <a:pt x="20" y="560"/>
                      <a:pt x="20" y="562"/>
                      <a:pt x="20" y="565"/>
                    </a:cubicBezTo>
                    <a:moveTo>
                      <a:pt x="1148" y="561"/>
                    </a:moveTo>
                    <a:cubicBezTo>
                      <a:pt x="1148" y="558"/>
                      <a:pt x="1147" y="556"/>
                      <a:pt x="1147" y="553"/>
                    </a:cubicBezTo>
                    <a:cubicBezTo>
                      <a:pt x="1167" y="552"/>
                      <a:pt x="1167" y="552"/>
                      <a:pt x="1167" y="552"/>
                    </a:cubicBezTo>
                    <a:cubicBezTo>
                      <a:pt x="1167" y="555"/>
                      <a:pt x="1168" y="557"/>
                      <a:pt x="1168" y="560"/>
                    </a:cubicBezTo>
                    <a:cubicBezTo>
                      <a:pt x="1148" y="561"/>
                      <a:pt x="1148" y="561"/>
                      <a:pt x="1148" y="561"/>
                    </a:cubicBezTo>
                    <a:moveTo>
                      <a:pt x="22" y="541"/>
                    </a:moveTo>
                    <a:cubicBezTo>
                      <a:pt x="2" y="540"/>
                      <a:pt x="2" y="540"/>
                      <a:pt x="2" y="540"/>
                    </a:cubicBezTo>
                    <a:cubicBezTo>
                      <a:pt x="2" y="537"/>
                      <a:pt x="2" y="534"/>
                      <a:pt x="2" y="532"/>
                    </a:cubicBezTo>
                    <a:cubicBezTo>
                      <a:pt x="22" y="534"/>
                      <a:pt x="22" y="534"/>
                      <a:pt x="22" y="534"/>
                    </a:cubicBezTo>
                    <a:cubicBezTo>
                      <a:pt x="22" y="536"/>
                      <a:pt x="22" y="539"/>
                      <a:pt x="22" y="541"/>
                    </a:cubicBezTo>
                    <a:moveTo>
                      <a:pt x="1146" y="537"/>
                    </a:moveTo>
                    <a:cubicBezTo>
                      <a:pt x="1146" y="535"/>
                      <a:pt x="1146" y="532"/>
                      <a:pt x="1145" y="529"/>
                    </a:cubicBezTo>
                    <a:cubicBezTo>
                      <a:pt x="1165" y="528"/>
                      <a:pt x="1165" y="528"/>
                      <a:pt x="1165" y="528"/>
                    </a:cubicBezTo>
                    <a:cubicBezTo>
                      <a:pt x="1166" y="530"/>
                      <a:pt x="1166" y="533"/>
                      <a:pt x="1166" y="536"/>
                    </a:cubicBezTo>
                    <a:cubicBezTo>
                      <a:pt x="1146" y="537"/>
                      <a:pt x="1146" y="537"/>
                      <a:pt x="1146" y="537"/>
                    </a:cubicBezTo>
                    <a:moveTo>
                      <a:pt x="24" y="518"/>
                    </a:moveTo>
                    <a:cubicBezTo>
                      <a:pt x="4" y="516"/>
                      <a:pt x="4" y="516"/>
                      <a:pt x="4" y="516"/>
                    </a:cubicBezTo>
                    <a:cubicBezTo>
                      <a:pt x="4" y="513"/>
                      <a:pt x="5" y="510"/>
                      <a:pt x="5" y="507"/>
                    </a:cubicBezTo>
                    <a:cubicBezTo>
                      <a:pt x="25" y="510"/>
                      <a:pt x="25" y="510"/>
                      <a:pt x="25" y="510"/>
                    </a:cubicBezTo>
                    <a:cubicBezTo>
                      <a:pt x="24" y="513"/>
                      <a:pt x="24" y="515"/>
                      <a:pt x="24" y="518"/>
                    </a:cubicBezTo>
                    <a:moveTo>
                      <a:pt x="1144" y="514"/>
                    </a:moveTo>
                    <a:cubicBezTo>
                      <a:pt x="1143" y="511"/>
                      <a:pt x="1143" y="509"/>
                      <a:pt x="1143" y="506"/>
                    </a:cubicBezTo>
                    <a:cubicBezTo>
                      <a:pt x="1163" y="503"/>
                      <a:pt x="1163" y="503"/>
                      <a:pt x="1163" y="503"/>
                    </a:cubicBezTo>
                    <a:cubicBezTo>
                      <a:pt x="1163" y="506"/>
                      <a:pt x="1163" y="509"/>
                      <a:pt x="1164" y="511"/>
                    </a:cubicBezTo>
                    <a:cubicBezTo>
                      <a:pt x="1144" y="514"/>
                      <a:pt x="1144" y="514"/>
                      <a:pt x="1144" y="514"/>
                    </a:cubicBezTo>
                    <a:moveTo>
                      <a:pt x="27" y="495"/>
                    </a:moveTo>
                    <a:cubicBezTo>
                      <a:pt x="7" y="491"/>
                      <a:pt x="7" y="491"/>
                      <a:pt x="7" y="491"/>
                    </a:cubicBezTo>
                    <a:cubicBezTo>
                      <a:pt x="8" y="489"/>
                      <a:pt x="8" y="486"/>
                      <a:pt x="9" y="483"/>
                    </a:cubicBezTo>
                    <a:cubicBezTo>
                      <a:pt x="28" y="487"/>
                      <a:pt x="28" y="487"/>
                      <a:pt x="28" y="487"/>
                    </a:cubicBezTo>
                    <a:cubicBezTo>
                      <a:pt x="28" y="489"/>
                      <a:pt x="27" y="492"/>
                      <a:pt x="27" y="495"/>
                    </a:cubicBezTo>
                    <a:moveTo>
                      <a:pt x="1140" y="491"/>
                    </a:moveTo>
                    <a:cubicBezTo>
                      <a:pt x="1140" y="488"/>
                      <a:pt x="1139" y="485"/>
                      <a:pt x="1139" y="483"/>
                    </a:cubicBezTo>
                    <a:cubicBezTo>
                      <a:pt x="1159" y="479"/>
                      <a:pt x="1159" y="479"/>
                      <a:pt x="1159" y="479"/>
                    </a:cubicBezTo>
                    <a:cubicBezTo>
                      <a:pt x="1159" y="482"/>
                      <a:pt x="1160" y="485"/>
                      <a:pt x="1160" y="487"/>
                    </a:cubicBezTo>
                    <a:cubicBezTo>
                      <a:pt x="1140" y="491"/>
                      <a:pt x="1140" y="491"/>
                      <a:pt x="1140" y="491"/>
                    </a:cubicBezTo>
                    <a:moveTo>
                      <a:pt x="31" y="471"/>
                    </a:moveTo>
                    <a:cubicBezTo>
                      <a:pt x="12" y="467"/>
                      <a:pt x="12" y="467"/>
                      <a:pt x="12" y="467"/>
                    </a:cubicBezTo>
                    <a:cubicBezTo>
                      <a:pt x="12" y="465"/>
                      <a:pt x="13" y="462"/>
                      <a:pt x="13" y="459"/>
                    </a:cubicBezTo>
                    <a:cubicBezTo>
                      <a:pt x="33" y="464"/>
                      <a:pt x="33" y="464"/>
                      <a:pt x="33" y="464"/>
                    </a:cubicBezTo>
                    <a:cubicBezTo>
                      <a:pt x="32" y="466"/>
                      <a:pt x="32" y="469"/>
                      <a:pt x="31" y="471"/>
                    </a:cubicBezTo>
                    <a:moveTo>
                      <a:pt x="1136" y="467"/>
                    </a:moveTo>
                    <a:cubicBezTo>
                      <a:pt x="1135" y="465"/>
                      <a:pt x="1135" y="462"/>
                      <a:pt x="1134" y="460"/>
                    </a:cubicBezTo>
                    <a:cubicBezTo>
                      <a:pt x="1154" y="455"/>
                      <a:pt x="1154" y="455"/>
                      <a:pt x="1154" y="455"/>
                    </a:cubicBezTo>
                    <a:cubicBezTo>
                      <a:pt x="1154" y="458"/>
                      <a:pt x="1155" y="461"/>
                      <a:pt x="1156" y="463"/>
                    </a:cubicBezTo>
                    <a:cubicBezTo>
                      <a:pt x="1136" y="467"/>
                      <a:pt x="1136" y="467"/>
                      <a:pt x="1136" y="467"/>
                    </a:cubicBezTo>
                    <a:moveTo>
                      <a:pt x="36" y="448"/>
                    </a:moveTo>
                    <a:cubicBezTo>
                      <a:pt x="17" y="444"/>
                      <a:pt x="17" y="444"/>
                      <a:pt x="17" y="444"/>
                    </a:cubicBezTo>
                    <a:cubicBezTo>
                      <a:pt x="18" y="441"/>
                      <a:pt x="18" y="438"/>
                      <a:pt x="19" y="436"/>
                    </a:cubicBezTo>
                    <a:cubicBezTo>
                      <a:pt x="38" y="441"/>
                      <a:pt x="38" y="441"/>
                      <a:pt x="38" y="441"/>
                    </a:cubicBezTo>
                    <a:cubicBezTo>
                      <a:pt x="38" y="443"/>
                      <a:pt x="37" y="446"/>
                      <a:pt x="36" y="448"/>
                    </a:cubicBezTo>
                    <a:moveTo>
                      <a:pt x="1131" y="444"/>
                    </a:moveTo>
                    <a:cubicBezTo>
                      <a:pt x="1130" y="442"/>
                      <a:pt x="1129" y="439"/>
                      <a:pt x="1129" y="437"/>
                    </a:cubicBezTo>
                    <a:cubicBezTo>
                      <a:pt x="1148" y="432"/>
                      <a:pt x="1148" y="432"/>
                      <a:pt x="1148" y="432"/>
                    </a:cubicBezTo>
                    <a:cubicBezTo>
                      <a:pt x="1149" y="434"/>
                      <a:pt x="1149" y="437"/>
                      <a:pt x="1150" y="439"/>
                    </a:cubicBezTo>
                    <a:cubicBezTo>
                      <a:pt x="1131" y="444"/>
                      <a:pt x="1131" y="444"/>
                      <a:pt x="1131" y="444"/>
                    </a:cubicBezTo>
                    <a:moveTo>
                      <a:pt x="43" y="426"/>
                    </a:moveTo>
                    <a:cubicBezTo>
                      <a:pt x="23" y="420"/>
                      <a:pt x="23" y="420"/>
                      <a:pt x="23" y="420"/>
                    </a:cubicBezTo>
                    <a:cubicBezTo>
                      <a:pt x="24" y="417"/>
                      <a:pt x="25" y="415"/>
                      <a:pt x="26" y="412"/>
                    </a:cubicBezTo>
                    <a:cubicBezTo>
                      <a:pt x="45" y="418"/>
                      <a:pt x="45" y="418"/>
                      <a:pt x="45" y="418"/>
                    </a:cubicBezTo>
                    <a:cubicBezTo>
                      <a:pt x="44" y="421"/>
                      <a:pt x="43" y="423"/>
                      <a:pt x="43" y="426"/>
                    </a:cubicBezTo>
                    <a:moveTo>
                      <a:pt x="1124" y="422"/>
                    </a:moveTo>
                    <a:cubicBezTo>
                      <a:pt x="1124" y="419"/>
                      <a:pt x="1123" y="417"/>
                      <a:pt x="1122" y="414"/>
                    </a:cubicBezTo>
                    <a:cubicBezTo>
                      <a:pt x="1141" y="408"/>
                      <a:pt x="1141" y="408"/>
                      <a:pt x="1141" y="408"/>
                    </a:cubicBezTo>
                    <a:cubicBezTo>
                      <a:pt x="1142" y="411"/>
                      <a:pt x="1143" y="413"/>
                      <a:pt x="1143" y="416"/>
                    </a:cubicBezTo>
                    <a:cubicBezTo>
                      <a:pt x="1124" y="422"/>
                      <a:pt x="1124" y="422"/>
                      <a:pt x="1124" y="422"/>
                    </a:cubicBezTo>
                    <a:moveTo>
                      <a:pt x="50" y="403"/>
                    </a:moveTo>
                    <a:cubicBezTo>
                      <a:pt x="31" y="397"/>
                      <a:pt x="31" y="397"/>
                      <a:pt x="31" y="397"/>
                    </a:cubicBezTo>
                    <a:cubicBezTo>
                      <a:pt x="32" y="394"/>
                      <a:pt x="33" y="391"/>
                      <a:pt x="33" y="389"/>
                    </a:cubicBezTo>
                    <a:cubicBezTo>
                      <a:pt x="52" y="396"/>
                      <a:pt x="52" y="396"/>
                      <a:pt x="52" y="396"/>
                    </a:cubicBezTo>
                    <a:cubicBezTo>
                      <a:pt x="51" y="398"/>
                      <a:pt x="51" y="401"/>
                      <a:pt x="50" y="403"/>
                    </a:cubicBezTo>
                    <a:moveTo>
                      <a:pt x="1117" y="399"/>
                    </a:moveTo>
                    <a:cubicBezTo>
                      <a:pt x="1116" y="397"/>
                      <a:pt x="1115" y="394"/>
                      <a:pt x="1114" y="392"/>
                    </a:cubicBezTo>
                    <a:cubicBezTo>
                      <a:pt x="1133" y="385"/>
                      <a:pt x="1133" y="385"/>
                      <a:pt x="1133" y="385"/>
                    </a:cubicBezTo>
                    <a:cubicBezTo>
                      <a:pt x="1134" y="388"/>
                      <a:pt x="1135" y="390"/>
                      <a:pt x="1136" y="393"/>
                    </a:cubicBezTo>
                    <a:cubicBezTo>
                      <a:pt x="1117" y="399"/>
                      <a:pt x="1117" y="399"/>
                      <a:pt x="1117" y="399"/>
                    </a:cubicBezTo>
                    <a:moveTo>
                      <a:pt x="58" y="381"/>
                    </a:moveTo>
                    <a:cubicBezTo>
                      <a:pt x="39" y="374"/>
                      <a:pt x="39" y="374"/>
                      <a:pt x="39" y="374"/>
                    </a:cubicBezTo>
                    <a:cubicBezTo>
                      <a:pt x="40" y="371"/>
                      <a:pt x="41" y="369"/>
                      <a:pt x="42" y="366"/>
                    </a:cubicBezTo>
                    <a:cubicBezTo>
                      <a:pt x="61" y="374"/>
                      <a:pt x="61" y="374"/>
                      <a:pt x="61" y="374"/>
                    </a:cubicBezTo>
                    <a:cubicBezTo>
                      <a:pt x="60" y="376"/>
                      <a:pt x="59" y="378"/>
                      <a:pt x="58" y="381"/>
                    </a:cubicBezTo>
                    <a:moveTo>
                      <a:pt x="1109" y="377"/>
                    </a:moveTo>
                    <a:cubicBezTo>
                      <a:pt x="1108" y="375"/>
                      <a:pt x="1107" y="372"/>
                      <a:pt x="1106" y="370"/>
                    </a:cubicBezTo>
                    <a:cubicBezTo>
                      <a:pt x="1124" y="362"/>
                      <a:pt x="1124" y="362"/>
                      <a:pt x="1124" y="362"/>
                    </a:cubicBezTo>
                    <a:cubicBezTo>
                      <a:pt x="1125" y="365"/>
                      <a:pt x="1126" y="367"/>
                      <a:pt x="1127" y="370"/>
                    </a:cubicBezTo>
                    <a:cubicBezTo>
                      <a:pt x="1109" y="377"/>
                      <a:pt x="1109" y="377"/>
                      <a:pt x="1109" y="377"/>
                    </a:cubicBezTo>
                    <a:moveTo>
                      <a:pt x="67" y="359"/>
                    </a:moveTo>
                    <a:cubicBezTo>
                      <a:pt x="49" y="351"/>
                      <a:pt x="49" y="351"/>
                      <a:pt x="49" y="351"/>
                    </a:cubicBezTo>
                    <a:cubicBezTo>
                      <a:pt x="50" y="348"/>
                      <a:pt x="51" y="346"/>
                      <a:pt x="52" y="344"/>
                    </a:cubicBezTo>
                    <a:cubicBezTo>
                      <a:pt x="70" y="352"/>
                      <a:pt x="70" y="352"/>
                      <a:pt x="70" y="352"/>
                    </a:cubicBezTo>
                    <a:cubicBezTo>
                      <a:pt x="69" y="354"/>
                      <a:pt x="68" y="357"/>
                      <a:pt x="67" y="359"/>
                    </a:cubicBezTo>
                    <a:moveTo>
                      <a:pt x="1100" y="355"/>
                    </a:moveTo>
                    <a:cubicBezTo>
                      <a:pt x="1099" y="353"/>
                      <a:pt x="1098" y="351"/>
                      <a:pt x="1096" y="348"/>
                    </a:cubicBezTo>
                    <a:cubicBezTo>
                      <a:pt x="1115" y="340"/>
                      <a:pt x="1115" y="340"/>
                      <a:pt x="1115" y="340"/>
                    </a:cubicBezTo>
                    <a:cubicBezTo>
                      <a:pt x="1116" y="342"/>
                      <a:pt x="1117" y="345"/>
                      <a:pt x="1118" y="347"/>
                    </a:cubicBezTo>
                    <a:cubicBezTo>
                      <a:pt x="1100" y="355"/>
                      <a:pt x="1100" y="355"/>
                      <a:pt x="1100" y="355"/>
                    </a:cubicBezTo>
                    <a:moveTo>
                      <a:pt x="77" y="338"/>
                    </a:moveTo>
                    <a:cubicBezTo>
                      <a:pt x="59" y="329"/>
                      <a:pt x="59" y="329"/>
                      <a:pt x="59" y="329"/>
                    </a:cubicBezTo>
                    <a:cubicBezTo>
                      <a:pt x="60" y="326"/>
                      <a:pt x="61" y="324"/>
                      <a:pt x="62" y="321"/>
                    </a:cubicBezTo>
                    <a:cubicBezTo>
                      <a:pt x="80" y="330"/>
                      <a:pt x="80" y="330"/>
                      <a:pt x="80" y="330"/>
                    </a:cubicBezTo>
                    <a:cubicBezTo>
                      <a:pt x="79" y="333"/>
                      <a:pt x="78" y="335"/>
                      <a:pt x="77" y="338"/>
                    </a:cubicBezTo>
                    <a:moveTo>
                      <a:pt x="1090" y="334"/>
                    </a:moveTo>
                    <a:cubicBezTo>
                      <a:pt x="1089" y="332"/>
                      <a:pt x="1087" y="330"/>
                      <a:pt x="1086" y="327"/>
                    </a:cubicBezTo>
                    <a:cubicBezTo>
                      <a:pt x="1104" y="318"/>
                      <a:pt x="1104" y="318"/>
                      <a:pt x="1104" y="318"/>
                    </a:cubicBezTo>
                    <a:cubicBezTo>
                      <a:pt x="1105" y="320"/>
                      <a:pt x="1106" y="323"/>
                      <a:pt x="1108" y="325"/>
                    </a:cubicBezTo>
                    <a:cubicBezTo>
                      <a:pt x="1090" y="334"/>
                      <a:pt x="1090" y="334"/>
                      <a:pt x="1090" y="334"/>
                    </a:cubicBezTo>
                    <a:moveTo>
                      <a:pt x="88" y="317"/>
                    </a:moveTo>
                    <a:cubicBezTo>
                      <a:pt x="70" y="307"/>
                      <a:pt x="70" y="307"/>
                      <a:pt x="70" y="307"/>
                    </a:cubicBezTo>
                    <a:cubicBezTo>
                      <a:pt x="71" y="305"/>
                      <a:pt x="73" y="302"/>
                      <a:pt x="74" y="300"/>
                    </a:cubicBezTo>
                    <a:cubicBezTo>
                      <a:pt x="91" y="310"/>
                      <a:pt x="91" y="310"/>
                      <a:pt x="91" y="310"/>
                    </a:cubicBezTo>
                    <a:cubicBezTo>
                      <a:pt x="90" y="312"/>
                      <a:pt x="89" y="314"/>
                      <a:pt x="88" y="317"/>
                    </a:cubicBezTo>
                    <a:moveTo>
                      <a:pt x="1079" y="313"/>
                    </a:moveTo>
                    <a:cubicBezTo>
                      <a:pt x="1078" y="311"/>
                      <a:pt x="1076" y="309"/>
                      <a:pt x="1075" y="307"/>
                    </a:cubicBezTo>
                    <a:cubicBezTo>
                      <a:pt x="1092" y="297"/>
                      <a:pt x="1092" y="297"/>
                      <a:pt x="1092" y="297"/>
                    </a:cubicBezTo>
                    <a:cubicBezTo>
                      <a:pt x="1094" y="299"/>
                      <a:pt x="1095" y="301"/>
                      <a:pt x="1096" y="304"/>
                    </a:cubicBezTo>
                    <a:cubicBezTo>
                      <a:pt x="1079" y="313"/>
                      <a:pt x="1079" y="313"/>
                      <a:pt x="1079" y="313"/>
                    </a:cubicBezTo>
                    <a:moveTo>
                      <a:pt x="99" y="296"/>
                    </a:moveTo>
                    <a:cubicBezTo>
                      <a:pt x="82" y="286"/>
                      <a:pt x="82" y="286"/>
                      <a:pt x="82" y="286"/>
                    </a:cubicBezTo>
                    <a:cubicBezTo>
                      <a:pt x="83" y="283"/>
                      <a:pt x="85" y="281"/>
                      <a:pt x="86" y="279"/>
                    </a:cubicBezTo>
                    <a:cubicBezTo>
                      <a:pt x="103" y="289"/>
                      <a:pt x="103" y="289"/>
                      <a:pt x="103" y="289"/>
                    </a:cubicBezTo>
                    <a:cubicBezTo>
                      <a:pt x="102" y="291"/>
                      <a:pt x="101" y="294"/>
                      <a:pt x="99" y="296"/>
                    </a:cubicBezTo>
                    <a:moveTo>
                      <a:pt x="1067" y="293"/>
                    </a:moveTo>
                    <a:cubicBezTo>
                      <a:pt x="1066" y="291"/>
                      <a:pt x="1064" y="289"/>
                      <a:pt x="1063" y="286"/>
                    </a:cubicBezTo>
                    <a:cubicBezTo>
                      <a:pt x="1080" y="276"/>
                      <a:pt x="1080" y="276"/>
                      <a:pt x="1080" y="276"/>
                    </a:cubicBezTo>
                    <a:cubicBezTo>
                      <a:pt x="1081" y="278"/>
                      <a:pt x="1083" y="280"/>
                      <a:pt x="1084" y="283"/>
                    </a:cubicBezTo>
                    <a:cubicBezTo>
                      <a:pt x="1067" y="293"/>
                      <a:pt x="1067" y="293"/>
                      <a:pt x="1067" y="293"/>
                    </a:cubicBezTo>
                    <a:moveTo>
                      <a:pt x="112" y="276"/>
                    </a:moveTo>
                    <a:cubicBezTo>
                      <a:pt x="95" y="265"/>
                      <a:pt x="95" y="265"/>
                      <a:pt x="95" y="265"/>
                    </a:cubicBezTo>
                    <a:cubicBezTo>
                      <a:pt x="96" y="263"/>
                      <a:pt x="98" y="260"/>
                      <a:pt x="100" y="258"/>
                    </a:cubicBezTo>
                    <a:cubicBezTo>
                      <a:pt x="116" y="269"/>
                      <a:pt x="116" y="269"/>
                      <a:pt x="116" y="269"/>
                    </a:cubicBezTo>
                    <a:cubicBezTo>
                      <a:pt x="115" y="272"/>
                      <a:pt x="113" y="274"/>
                      <a:pt x="112" y="276"/>
                    </a:cubicBezTo>
                    <a:moveTo>
                      <a:pt x="1054" y="273"/>
                    </a:moveTo>
                    <a:cubicBezTo>
                      <a:pt x="1053" y="271"/>
                      <a:pt x="1052" y="269"/>
                      <a:pt x="1050" y="267"/>
                    </a:cubicBezTo>
                    <a:cubicBezTo>
                      <a:pt x="1067" y="255"/>
                      <a:pt x="1067" y="255"/>
                      <a:pt x="1067" y="255"/>
                    </a:cubicBezTo>
                    <a:cubicBezTo>
                      <a:pt x="1068" y="258"/>
                      <a:pt x="1070" y="260"/>
                      <a:pt x="1071" y="262"/>
                    </a:cubicBezTo>
                    <a:cubicBezTo>
                      <a:pt x="1054" y="273"/>
                      <a:pt x="1054" y="273"/>
                      <a:pt x="1054" y="273"/>
                    </a:cubicBezTo>
                    <a:moveTo>
                      <a:pt x="125" y="257"/>
                    </a:moveTo>
                    <a:cubicBezTo>
                      <a:pt x="109" y="245"/>
                      <a:pt x="109" y="245"/>
                      <a:pt x="109" y="245"/>
                    </a:cubicBezTo>
                    <a:cubicBezTo>
                      <a:pt x="110" y="243"/>
                      <a:pt x="112" y="240"/>
                      <a:pt x="114" y="238"/>
                    </a:cubicBezTo>
                    <a:cubicBezTo>
                      <a:pt x="130" y="250"/>
                      <a:pt x="130" y="250"/>
                      <a:pt x="130" y="250"/>
                    </a:cubicBezTo>
                    <a:cubicBezTo>
                      <a:pt x="128" y="252"/>
                      <a:pt x="127" y="254"/>
                      <a:pt x="125" y="257"/>
                    </a:cubicBezTo>
                    <a:moveTo>
                      <a:pt x="1041" y="254"/>
                    </a:moveTo>
                    <a:cubicBezTo>
                      <a:pt x="1039" y="252"/>
                      <a:pt x="1038" y="250"/>
                      <a:pt x="1036" y="247"/>
                    </a:cubicBezTo>
                    <a:cubicBezTo>
                      <a:pt x="1052" y="235"/>
                      <a:pt x="1052" y="235"/>
                      <a:pt x="1052" y="235"/>
                    </a:cubicBezTo>
                    <a:cubicBezTo>
                      <a:pt x="1054" y="238"/>
                      <a:pt x="1056" y="240"/>
                      <a:pt x="1057" y="242"/>
                    </a:cubicBezTo>
                    <a:cubicBezTo>
                      <a:pt x="1041" y="254"/>
                      <a:pt x="1041" y="254"/>
                      <a:pt x="1041" y="254"/>
                    </a:cubicBezTo>
                    <a:moveTo>
                      <a:pt x="139" y="238"/>
                    </a:moveTo>
                    <a:cubicBezTo>
                      <a:pt x="123" y="225"/>
                      <a:pt x="123" y="225"/>
                      <a:pt x="123" y="225"/>
                    </a:cubicBezTo>
                    <a:cubicBezTo>
                      <a:pt x="125" y="223"/>
                      <a:pt x="127" y="221"/>
                      <a:pt x="128" y="219"/>
                    </a:cubicBezTo>
                    <a:cubicBezTo>
                      <a:pt x="144" y="231"/>
                      <a:pt x="144" y="231"/>
                      <a:pt x="144" y="231"/>
                    </a:cubicBezTo>
                    <a:cubicBezTo>
                      <a:pt x="142" y="233"/>
                      <a:pt x="141" y="236"/>
                      <a:pt x="139" y="238"/>
                    </a:cubicBezTo>
                    <a:moveTo>
                      <a:pt x="1027" y="235"/>
                    </a:moveTo>
                    <a:cubicBezTo>
                      <a:pt x="1025" y="233"/>
                      <a:pt x="1024" y="231"/>
                      <a:pt x="1022" y="229"/>
                    </a:cubicBezTo>
                    <a:cubicBezTo>
                      <a:pt x="1037" y="216"/>
                      <a:pt x="1037" y="216"/>
                      <a:pt x="1037" y="216"/>
                    </a:cubicBezTo>
                    <a:cubicBezTo>
                      <a:pt x="1039" y="218"/>
                      <a:pt x="1041" y="220"/>
                      <a:pt x="1043" y="223"/>
                    </a:cubicBezTo>
                    <a:cubicBezTo>
                      <a:pt x="1027" y="235"/>
                      <a:pt x="1027" y="235"/>
                      <a:pt x="1027" y="235"/>
                    </a:cubicBezTo>
                    <a:moveTo>
                      <a:pt x="154" y="219"/>
                    </a:moveTo>
                    <a:cubicBezTo>
                      <a:pt x="139" y="206"/>
                      <a:pt x="139" y="206"/>
                      <a:pt x="139" y="206"/>
                    </a:cubicBezTo>
                    <a:cubicBezTo>
                      <a:pt x="141" y="204"/>
                      <a:pt x="142" y="202"/>
                      <a:pt x="144" y="200"/>
                    </a:cubicBezTo>
                    <a:cubicBezTo>
                      <a:pt x="159" y="213"/>
                      <a:pt x="159" y="213"/>
                      <a:pt x="159" y="213"/>
                    </a:cubicBezTo>
                    <a:cubicBezTo>
                      <a:pt x="158" y="215"/>
                      <a:pt x="156" y="217"/>
                      <a:pt x="154" y="219"/>
                    </a:cubicBezTo>
                    <a:moveTo>
                      <a:pt x="1012" y="217"/>
                    </a:moveTo>
                    <a:cubicBezTo>
                      <a:pt x="1010" y="215"/>
                      <a:pt x="1008" y="213"/>
                      <a:pt x="1007" y="211"/>
                    </a:cubicBezTo>
                    <a:cubicBezTo>
                      <a:pt x="1022" y="198"/>
                      <a:pt x="1022" y="198"/>
                      <a:pt x="1022" y="198"/>
                    </a:cubicBezTo>
                    <a:cubicBezTo>
                      <a:pt x="1023" y="200"/>
                      <a:pt x="1025" y="202"/>
                      <a:pt x="1027" y="204"/>
                    </a:cubicBezTo>
                    <a:cubicBezTo>
                      <a:pt x="1012" y="217"/>
                      <a:pt x="1012" y="217"/>
                      <a:pt x="1012" y="217"/>
                    </a:cubicBezTo>
                    <a:moveTo>
                      <a:pt x="170" y="202"/>
                    </a:moveTo>
                    <a:cubicBezTo>
                      <a:pt x="155" y="188"/>
                      <a:pt x="155" y="188"/>
                      <a:pt x="155" y="188"/>
                    </a:cubicBezTo>
                    <a:cubicBezTo>
                      <a:pt x="157" y="186"/>
                      <a:pt x="159" y="184"/>
                      <a:pt x="161" y="182"/>
                    </a:cubicBezTo>
                    <a:cubicBezTo>
                      <a:pt x="175" y="196"/>
                      <a:pt x="175" y="196"/>
                      <a:pt x="175" y="196"/>
                    </a:cubicBezTo>
                    <a:cubicBezTo>
                      <a:pt x="173" y="198"/>
                      <a:pt x="172" y="200"/>
                      <a:pt x="170" y="202"/>
                    </a:cubicBezTo>
                    <a:moveTo>
                      <a:pt x="996" y="199"/>
                    </a:moveTo>
                    <a:cubicBezTo>
                      <a:pt x="994" y="197"/>
                      <a:pt x="992" y="195"/>
                      <a:pt x="991" y="194"/>
                    </a:cubicBezTo>
                    <a:cubicBezTo>
                      <a:pt x="1005" y="180"/>
                      <a:pt x="1005" y="180"/>
                      <a:pt x="1005" y="180"/>
                    </a:cubicBezTo>
                    <a:cubicBezTo>
                      <a:pt x="1007" y="182"/>
                      <a:pt x="1009" y="184"/>
                      <a:pt x="1011" y="186"/>
                    </a:cubicBezTo>
                    <a:cubicBezTo>
                      <a:pt x="996" y="199"/>
                      <a:pt x="996" y="199"/>
                      <a:pt x="996" y="199"/>
                    </a:cubicBezTo>
                    <a:moveTo>
                      <a:pt x="186" y="185"/>
                    </a:moveTo>
                    <a:cubicBezTo>
                      <a:pt x="172" y="171"/>
                      <a:pt x="172" y="171"/>
                      <a:pt x="172" y="171"/>
                    </a:cubicBezTo>
                    <a:cubicBezTo>
                      <a:pt x="174" y="169"/>
                      <a:pt x="176" y="167"/>
                      <a:pt x="178" y="165"/>
                    </a:cubicBezTo>
                    <a:cubicBezTo>
                      <a:pt x="192" y="179"/>
                      <a:pt x="192" y="179"/>
                      <a:pt x="192" y="179"/>
                    </a:cubicBezTo>
                    <a:cubicBezTo>
                      <a:pt x="190" y="181"/>
                      <a:pt x="188" y="183"/>
                      <a:pt x="186" y="185"/>
                    </a:cubicBezTo>
                    <a:moveTo>
                      <a:pt x="980" y="182"/>
                    </a:moveTo>
                    <a:cubicBezTo>
                      <a:pt x="978" y="181"/>
                      <a:pt x="976" y="179"/>
                      <a:pt x="974" y="177"/>
                    </a:cubicBezTo>
                    <a:cubicBezTo>
                      <a:pt x="988" y="162"/>
                      <a:pt x="988" y="162"/>
                      <a:pt x="988" y="162"/>
                    </a:cubicBezTo>
                    <a:cubicBezTo>
                      <a:pt x="990" y="164"/>
                      <a:pt x="992" y="166"/>
                      <a:pt x="994" y="168"/>
                    </a:cubicBezTo>
                    <a:cubicBezTo>
                      <a:pt x="980" y="182"/>
                      <a:pt x="980" y="182"/>
                      <a:pt x="980" y="182"/>
                    </a:cubicBezTo>
                    <a:moveTo>
                      <a:pt x="203" y="168"/>
                    </a:moveTo>
                    <a:cubicBezTo>
                      <a:pt x="190" y="154"/>
                      <a:pt x="190" y="154"/>
                      <a:pt x="190" y="154"/>
                    </a:cubicBezTo>
                    <a:cubicBezTo>
                      <a:pt x="192" y="152"/>
                      <a:pt x="194" y="150"/>
                      <a:pt x="196" y="148"/>
                    </a:cubicBezTo>
                    <a:cubicBezTo>
                      <a:pt x="209" y="163"/>
                      <a:pt x="209" y="163"/>
                      <a:pt x="209" y="163"/>
                    </a:cubicBezTo>
                    <a:cubicBezTo>
                      <a:pt x="207" y="165"/>
                      <a:pt x="205" y="167"/>
                      <a:pt x="203" y="168"/>
                    </a:cubicBezTo>
                    <a:moveTo>
                      <a:pt x="962" y="166"/>
                    </a:moveTo>
                    <a:cubicBezTo>
                      <a:pt x="961" y="164"/>
                      <a:pt x="959" y="163"/>
                      <a:pt x="957" y="161"/>
                    </a:cubicBezTo>
                    <a:cubicBezTo>
                      <a:pt x="970" y="146"/>
                      <a:pt x="970" y="146"/>
                      <a:pt x="970" y="146"/>
                    </a:cubicBezTo>
                    <a:cubicBezTo>
                      <a:pt x="972" y="148"/>
                      <a:pt x="974" y="150"/>
                      <a:pt x="976" y="151"/>
                    </a:cubicBezTo>
                    <a:cubicBezTo>
                      <a:pt x="962" y="166"/>
                      <a:pt x="962" y="166"/>
                      <a:pt x="962" y="166"/>
                    </a:cubicBezTo>
                    <a:moveTo>
                      <a:pt x="221" y="153"/>
                    </a:moveTo>
                    <a:cubicBezTo>
                      <a:pt x="208" y="138"/>
                      <a:pt x="208" y="138"/>
                      <a:pt x="208" y="138"/>
                    </a:cubicBezTo>
                    <a:cubicBezTo>
                      <a:pt x="210" y="136"/>
                      <a:pt x="212" y="134"/>
                      <a:pt x="214" y="132"/>
                    </a:cubicBezTo>
                    <a:cubicBezTo>
                      <a:pt x="227" y="148"/>
                      <a:pt x="227" y="148"/>
                      <a:pt x="227" y="148"/>
                    </a:cubicBezTo>
                    <a:cubicBezTo>
                      <a:pt x="225" y="150"/>
                      <a:pt x="223" y="151"/>
                      <a:pt x="221" y="153"/>
                    </a:cubicBezTo>
                    <a:moveTo>
                      <a:pt x="945" y="151"/>
                    </a:moveTo>
                    <a:cubicBezTo>
                      <a:pt x="943" y="149"/>
                      <a:pt x="941" y="147"/>
                      <a:pt x="939" y="146"/>
                    </a:cubicBezTo>
                    <a:cubicBezTo>
                      <a:pt x="951" y="130"/>
                      <a:pt x="951" y="130"/>
                      <a:pt x="951" y="130"/>
                    </a:cubicBezTo>
                    <a:cubicBezTo>
                      <a:pt x="953" y="132"/>
                      <a:pt x="955" y="134"/>
                      <a:pt x="957" y="135"/>
                    </a:cubicBezTo>
                    <a:cubicBezTo>
                      <a:pt x="945" y="151"/>
                      <a:pt x="945" y="151"/>
                      <a:pt x="945" y="151"/>
                    </a:cubicBezTo>
                    <a:moveTo>
                      <a:pt x="239" y="138"/>
                    </a:moveTo>
                    <a:cubicBezTo>
                      <a:pt x="227" y="122"/>
                      <a:pt x="227" y="122"/>
                      <a:pt x="227" y="122"/>
                    </a:cubicBezTo>
                    <a:cubicBezTo>
                      <a:pt x="229" y="121"/>
                      <a:pt x="231" y="119"/>
                      <a:pt x="233" y="117"/>
                    </a:cubicBezTo>
                    <a:cubicBezTo>
                      <a:pt x="245" y="133"/>
                      <a:pt x="245" y="133"/>
                      <a:pt x="245" y="133"/>
                    </a:cubicBezTo>
                    <a:cubicBezTo>
                      <a:pt x="243" y="135"/>
                      <a:pt x="241" y="136"/>
                      <a:pt x="239" y="138"/>
                    </a:cubicBezTo>
                    <a:moveTo>
                      <a:pt x="926" y="136"/>
                    </a:moveTo>
                    <a:cubicBezTo>
                      <a:pt x="924" y="134"/>
                      <a:pt x="922" y="133"/>
                      <a:pt x="920" y="131"/>
                    </a:cubicBezTo>
                    <a:cubicBezTo>
                      <a:pt x="932" y="115"/>
                      <a:pt x="932" y="115"/>
                      <a:pt x="932" y="115"/>
                    </a:cubicBezTo>
                    <a:cubicBezTo>
                      <a:pt x="934" y="117"/>
                      <a:pt x="936" y="119"/>
                      <a:pt x="938" y="120"/>
                    </a:cubicBezTo>
                    <a:cubicBezTo>
                      <a:pt x="926" y="136"/>
                      <a:pt x="926" y="136"/>
                      <a:pt x="926" y="136"/>
                    </a:cubicBezTo>
                    <a:moveTo>
                      <a:pt x="258" y="124"/>
                    </a:moveTo>
                    <a:cubicBezTo>
                      <a:pt x="247" y="108"/>
                      <a:pt x="247" y="108"/>
                      <a:pt x="247" y="108"/>
                    </a:cubicBezTo>
                    <a:cubicBezTo>
                      <a:pt x="249" y="106"/>
                      <a:pt x="251" y="105"/>
                      <a:pt x="253" y="103"/>
                    </a:cubicBezTo>
                    <a:cubicBezTo>
                      <a:pt x="265" y="120"/>
                      <a:pt x="265" y="120"/>
                      <a:pt x="265" y="120"/>
                    </a:cubicBezTo>
                    <a:cubicBezTo>
                      <a:pt x="262" y="121"/>
                      <a:pt x="260" y="123"/>
                      <a:pt x="258" y="124"/>
                    </a:cubicBezTo>
                    <a:moveTo>
                      <a:pt x="907" y="122"/>
                    </a:moveTo>
                    <a:cubicBezTo>
                      <a:pt x="905" y="121"/>
                      <a:pt x="903" y="119"/>
                      <a:pt x="901" y="118"/>
                    </a:cubicBezTo>
                    <a:cubicBezTo>
                      <a:pt x="912" y="101"/>
                      <a:pt x="912" y="101"/>
                      <a:pt x="912" y="101"/>
                    </a:cubicBezTo>
                    <a:cubicBezTo>
                      <a:pt x="914" y="103"/>
                      <a:pt x="916" y="104"/>
                      <a:pt x="919" y="106"/>
                    </a:cubicBezTo>
                    <a:cubicBezTo>
                      <a:pt x="907" y="122"/>
                      <a:pt x="907" y="122"/>
                      <a:pt x="907" y="122"/>
                    </a:cubicBezTo>
                    <a:moveTo>
                      <a:pt x="278" y="111"/>
                    </a:moveTo>
                    <a:cubicBezTo>
                      <a:pt x="267" y="94"/>
                      <a:pt x="267" y="94"/>
                      <a:pt x="267" y="94"/>
                    </a:cubicBezTo>
                    <a:cubicBezTo>
                      <a:pt x="269" y="93"/>
                      <a:pt x="271" y="91"/>
                      <a:pt x="274" y="90"/>
                    </a:cubicBezTo>
                    <a:cubicBezTo>
                      <a:pt x="284" y="107"/>
                      <a:pt x="284" y="107"/>
                      <a:pt x="284" y="107"/>
                    </a:cubicBezTo>
                    <a:cubicBezTo>
                      <a:pt x="282" y="108"/>
                      <a:pt x="280" y="109"/>
                      <a:pt x="278" y="111"/>
                    </a:cubicBezTo>
                    <a:moveTo>
                      <a:pt x="888" y="109"/>
                    </a:moveTo>
                    <a:cubicBezTo>
                      <a:pt x="885" y="108"/>
                      <a:pt x="883" y="106"/>
                      <a:pt x="881" y="105"/>
                    </a:cubicBezTo>
                    <a:cubicBezTo>
                      <a:pt x="891" y="88"/>
                      <a:pt x="891" y="88"/>
                      <a:pt x="891" y="88"/>
                    </a:cubicBezTo>
                    <a:cubicBezTo>
                      <a:pt x="894" y="89"/>
                      <a:pt x="896" y="91"/>
                      <a:pt x="898" y="92"/>
                    </a:cubicBezTo>
                    <a:cubicBezTo>
                      <a:pt x="888" y="109"/>
                      <a:pt x="888" y="109"/>
                      <a:pt x="888" y="109"/>
                    </a:cubicBezTo>
                    <a:moveTo>
                      <a:pt x="298" y="98"/>
                    </a:moveTo>
                    <a:cubicBezTo>
                      <a:pt x="287" y="81"/>
                      <a:pt x="287" y="81"/>
                      <a:pt x="287" y="81"/>
                    </a:cubicBezTo>
                    <a:cubicBezTo>
                      <a:pt x="290" y="80"/>
                      <a:pt x="292" y="78"/>
                      <a:pt x="294" y="77"/>
                    </a:cubicBezTo>
                    <a:cubicBezTo>
                      <a:pt x="304" y="95"/>
                      <a:pt x="304" y="95"/>
                      <a:pt x="304" y="95"/>
                    </a:cubicBezTo>
                    <a:cubicBezTo>
                      <a:pt x="302" y="96"/>
                      <a:pt x="300" y="97"/>
                      <a:pt x="298" y="98"/>
                    </a:cubicBezTo>
                    <a:moveTo>
                      <a:pt x="867" y="97"/>
                    </a:moveTo>
                    <a:cubicBezTo>
                      <a:pt x="865" y="95"/>
                      <a:pt x="863" y="94"/>
                      <a:pt x="861" y="93"/>
                    </a:cubicBezTo>
                    <a:cubicBezTo>
                      <a:pt x="870" y="75"/>
                      <a:pt x="870" y="75"/>
                      <a:pt x="870" y="75"/>
                    </a:cubicBezTo>
                    <a:cubicBezTo>
                      <a:pt x="873" y="77"/>
                      <a:pt x="875" y="78"/>
                      <a:pt x="877" y="79"/>
                    </a:cubicBezTo>
                    <a:cubicBezTo>
                      <a:pt x="867" y="97"/>
                      <a:pt x="867" y="97"/>
                      <a:pt x="867" y="97"/>
                    </a:cubicBezTo>
                    <a:moveTo>
                      <a:pt x="318" y="87"/>
                    </a:moveTo>
                    <a:cubicBezTo>
                      <a:pt x="309" y="69"/>
                      <a:pt x="309" y="69"/>
                      <a:pt x="309" y="69"/>
                    </a:cubicBezTo>
                    <a:cubicBezTo>
                      <a:pt x="311" y="68"/>
                      <a:pt x="313" y="67"/>
                      <a:pt x="316" y="66"/>
                    </a:cubicBezTo>
                    <a:cubicBezTo>
                      <a:pt x="325" y="83"/>
                      <a:pt x="325" y="83"/>
                      <a:pt x="325" y="83"/>
                    </a:cubicBezTo>
                    <a:cubicBezTo>
                      <a:pt x="323" y="84"/>
                      <a:pt x="320" y="86"/>
                      <a:pt x="318" y="87"/>
                    </a:cubicBezTo>
                    <a:moveTo>
                      <a:pt x="847" y="85"/>
                    </a:moveTo>
                    <a:cubicBezTo>
                      <a:pt x="844" y="84"/>
                      <a:pt x="842" y="83"/>
                      <a:pt x="840" y="82"/>
                    </a:cubicBezTo>
                    <a:cubicBezTo>
                      <a:pt x="849" y="64"/>
                      <a:pt x="849" y="64"/>
                      <a:pt x="849" y="64"/>
                    </a:cubicBezTo>
                    <a:cubicBezTo>
                      <a:pt x="851" y="65"/>
                      <a:pt x="854" y="66"/>
                      <a:pt x="856" y="68"/>
                    </a:cubicBezTo>
                    <a:cubicBezTo>
                      <a:pt x="847" y="85"/>
                      <a:pt x="847" y="85"/>
                      <a:pt x="847" y="85"/>
                    </a:cubicBezTo>
                    <a:moveTo>
                      <a:pt x="339" y="76"/>
                    </a:moveTo>
                    <a:cubicBezTo>
                      <a:pt x="330" y="58"/>
                      <a:pt x="330" y="58"/>
                      <a:pt x="330" y="58"/>
                    </a:cubicBezTo>
                    <a:cubicBezTo>
                      <a:pt x="333" y="57"/>
                      <a:pt x="335" y="56"/>
                      <a:pt x="338" y="55"/>
                    </a:cubicBezTo>
                    <a:cubicBezTo>
                      <a:pt x="346" y="73"/>
                      <a:pt x="346" y="73"/>
                      <a:pt x="346" y="73"/>
                    </a:cubicBezTo>
                    <a:cubicBezTo>
                      <a:pt x="344" y="74"/>
                      <a:pt x="341" y="75"/>
                      <a:pt x="339" y="76"/>
                    </a:cubicBezTo>
                    <a:moveTo>
                      <a:pt x="826" y="75"/>
                    </a:moveTo>
                    <a:cubicBezTo>
                      <a:pt x="823" y="74"/>
                      <a:pt x="821" y="72"/>
                      <a:pt x="818" y="71"/>
                    </a:cubicBezTo>
                    <a:cubicBezTo>
                      <a:pt x="827" y="53"/>
                      <a:pt x="827" y="53"/>
                      <a:pt x="827" y="53"/>
                    </a:cubicBezTo>
                    <a:cubicBezTo>
                      <a:pt x="829" y="54"/>
                      <a:pt x="832" y="55"/>
                      <a:pt x="834" y="57"/>
                    </a:cubicBezTo>
                    <a:cubicBezTo>
                      <a:pt x="826" y="75"/>
                      <a:pt x="826" y="75"/>
                      <a:pt x="826" y="75"/>
                    </a:cubicBezTo>
                    <a:moveTo>
                      <a:pt x="360" y="66"/>
                    </a:moveTo>
                    <a:cubicBezTo>
                      <a:pt x="353" y="48"/>
                      <a:pt x="353" y="48"/>
                      <a:pt x="353" y="48"/>
                    </a:cubicBezTo>
                    <a:cubicBezTo>
                      <a:pt x="355" y="47"/>
                      <a:pt x="357" y="46"/>
                      <a:pt x="360" y="45"/>
                    </a:cubicBezTo>
                    <a:cubicBezTo>
                      <a:pt x="368" y="63"/>
                      <a:pt x="368" y="63"/>
                      <a:pt x="368" y="63"/>
                    </a:cubicBezTo>
                    <a:cubicBezTo>
                      <a:pt x="365" y="64"/>
                      <a:pt x="363" y="65"/>
                      <a:pt x="360" y="66"/>
                    </a:cubicBezTo>
                    <a:moveTo>
                      <a:pt x="804" y="65"/>
                    </a:moveTo>
                    <a:cubicBezTo>
                      <a:pt x="802" y="64"/>
                      <a:pt x="799" y="63"/>
                      <a:pt x="797" y="62"/>
                    </a:cubicBezTo>
                    <a:cubicBezTo>
                      <a:pt x="804" y="43"/>
                      <a:pt x="804" y="43"/>
                      <a:pt x="804" y="43"/>
                    </a:cubicBezTo>
                    <a:cubicBezTo>
                      <a:pt x="807" y="44"/>
                      <a:pt x="809" y="45"/>
                      <a:pt x="812" y="47"/>
                    </a:cubicBezTo>
                    <a:cubicBezTo>
                      <a:pt x="804" y="65"/>
                      <a:pt x="804" y="65"/>
                      <a:pt x="804" y="65"/>
                    </a:cubicBezTo>
                    <a:moveTo>
                      <a:pt x="382" y="58"/>
                    </a:moveTo>
                    <a:cubicBezTo>
                      <a:pt x="375" y="39"/>
                      <a:pt x="375" y="39"/>
                      <a:pt x="375" y="39"/>
                    </a:cubicBezTo>
                    <a:cubicBezTo>
                      <a:pt x="378" y="38"/>
                      <a:pt x="380" y="37"/>
                      <a:pt x="383" y="36"/>
                    </a:cubicBezTo>
                    <a:cubicBezTo>
                      <a:pt x="390" y="55"/>
                      <a:pt x="390" y="55"/>
                      <a:pt x="390" y="55"/>
                    </a:cubicBezTo>
                    <a:cubicBezTo>
                      <a:pt x="387" y="56"/>
                      <a:pt x="385" y="57"/>
                      <a:pt x="382" y="58"/>
                    </a:cubicBezTo>
                    <a:moveTo>
                      <a:pt x="782" y="56"/>
                    </a:moveTo>
                    <a:cubicBezTo>
                      <a:pt x="780" y="55"/>
                      <a:pt x="777" y="54"/>
                      <a:pt x="775" y="53"/>
                    </a:cubicBezTo>
                    <a:cubicBezTo>
                      <a:pt x="781" y="35"/>
                      <a:pt x="781" y="35"/>
                      <a:pt x="781" y="35"/>
                    </a:cubicBezTo>
                    <a:cubicBezTo>
                      <a:pt x="784" y="36"/>
                      <a:pt x="787" y="37"/>
                      <a:pt x="789" y="37"/>
                    </a:cubicBezTo>
                    <a:cubicBezTo>
                      <a:pt x="782" y="56"/>
                      <a:pt x="782" y="56"/>
                      <a:pt x="782" y="56"/>
                    </a:cubicBezTo>
                    <a:moveTo>
                      <a:pt x="404" y="50"/>
                    </a:moveTo>
                    <a:cubicBezTo>
                      <a:pt x="398" y="31"/>
                      <a:pt x="398" y="31"/>
                      <a:pt x="398" y="31"/>
                    </a:cubicBezTo>
                    <a:cubicBezTo>
                      <a:pt x="401" y="30"/>
                      <a:pt x="403" y="29"/>
                      <a:pt x="406" y="28"/>
                    </a:cubicBezTo>
                    <a:cubicBezTo>
                      <a:pt x="412" y="47"/>
                      <a:pt x="412" y="47"/>
                      <a:pt x="412" y="47"/>
                    </a:cubicBezTo>
                    <a:cubicBezTo>
                      <a:pt x="409" y="48"/>
                      <a:pt x="407" y="49"/>
                      <a:pt x="404" y="50"/>
                    </a:cubicBezTo>
                    <a:moveTo>
                      <a:pt x="760" y="48"/>
                    </a:moveTo>
                    <a:cubicBezTo>
                      <a:pt x="757" y="48"/>
                      <a:pt x="755" y="47"/>
                      <a:pt x="752" y="46"/>
                    </a:cubicBezTo>
                    <a:cubicBezTo>
                      <a:pt x="758" y="27"/>
                      <a:pt x="758" y="27"/>
                      <a:pt x="758" y="27"/>
                    </a:cubicBezTo>
                    <a:cubicBezTo>
                      <a:pt x="761" y="28"/>
                      <a:pt x="763" y="28"/>
                      <a:pt x="766" y="29"/>
                    </a:cubicBezTo>
                    <a:cubicBezTo>
                      <a:pt x="760" y="48"/>
                      <a:pt x="760" y="48"/>
                      <a:pt x="760" y="48"/>
                    </a:cubicBezTo>
                    <a:moveTo>
                      <a:pt x="427" y="43"/>
                    </a:moveTo>
                    <a:cubicBezTo>
                      <a:pt x="421" y="23"/>
                      <a:pt x="421" y="23"/>
                      <a:pt x="421" y="23"/>
                    </a:cubicBezTo>
                    <a:cubicBezTo>
                      <a:pt x="424" y="23"/>
                      <a:pt x="427" y="22"/>
                      <a:pt x="429" y="21"/>
                    </a:cubicBezTo>
                    <a:cubicBezTo>
                      <a:pt x="434" y="40"/>
                      <a:pt x="434" y="40"/>
                      <a:pt x="434" y="40"/>
                    </a:cubicBezTo>
                    <a:cubicBezTo>
                      <a:pt x="432" y="41"/>
                      <a:pt x="429" y="42"/>
                      <a:pt x="427" y="43"/>
                    </a:cubicBezTo>
                    <a:moveTo>
                      <a:pt x="737" y="41"/>
                    </a:moveTo>
                    <a:cubicBezTo>
                      <a:pt x="735" y="41"/>
                      <a:pt x="732" y="40"/>
                      <a:pt x="730" y="39"/>
                    </a:cubicBezTo>
                    <a:cubicBezTo>
                      <a:pt x="735" y="20"/>
                      <a:pt x="735" y="20"/>
                      <a:pt x="735" y="20"/>
                    </a:cubicBezTo>
                    <a:cubicBezTo>
                      <a:pt x="737" y="21"/>
                      <a:pt x="740" y="21"/>
                      <a:pt x="743" y="22"/>
                    </a:cubicBezTo>
                    <a:cubicBezTo>
                      <a:pt x="737" y="41"/>
                      <a:pt x="737" y="41"/>
                      <a:pt x="737" y="41"/>
                    </a:cubicBezTo>
                    <a:moveTo>
                      <a:pt x="450" y="37"/>
                    </a:moveTo>
                    <a:cubicBezTo>
                      <a:pt x="445" y="17"/>
                      <a:pt x="445" y="17"/>
                      <a:pt x="445" y="17"/>
                    </a:cubicBezTo>
                    <a:cubicBezTo>
                      <a:pt x="448" y="16"/>
                      <a:pt x="450" y="16"/>
                      <a:pt x="453" y="15"/>
                    </a:cubicBezTo>
                    <a:cubicBezTo>
                      <a:pt x="457" y="35"/>
                      <a:pt x="457" y="35"/>
                      <a:pt x="457" y="35"/>
                    </a:cubicBezTo>
                    <a:cubicBezTo>
                      <a:pt x="455" y="35"/>
                      <a:pt x="452" y="36"/>
                      <a:pt x="450" y="37"/>
                    </a:cubicBezTo>
                    <a:moveTo>
                      <a:pt x="714" y="36"/>
                    </a:moveTo>
                    <a:cubicBezTo>
                      <a:pt x="712" y="35"/>
                      <a:pt x="709" y="34"/>
                      <a:pt x="707" y="34"/>
                    </a:cubicBezTo>
                    <a:cubicBezTo>
                      <a:pt x="711" y="14"/>
                      <a:pt x="711" y="14"/>
                      <a:pt x="711" y="14"/>
                    </a:cubicBezTo>
                    <a:cubicBezTo>
                      <a:pt x="714" y="15"/>
                      <a:pt x="716" y="15"/>
                      <a:pt x="719" y="16"/>
                    </a:cubicBezTo>
                    <a:cubicBezTo>
                      <a:pt x="714" y="36"/>
                      <a:pt x="714" y="36"/>
                      <a:pt x="714" y="36"/>
                    </a:cubicBezTo>
                    <a:moveTo>
                      <a:pt x="473" y="31"/>
                    </a:moveTo>
                    <a:cubicBezTo>
                      <a:pt x="469" y="12"/>
                      <a:pt x="469" y="12"/>
                      <a:pt x="469" y="12"/>
                    </a:cubicBezTo>
                    <a:cubicBezTo>
                      <a:pt x="471" y="11"/>
                      <a:pt x="474" y="11"/>
                      <a:pt x="477" y="10"/>
                    </a:cubicBezTo>
                    <a:cubicBezTo>
                      <a:pt x="480" y="30"/>
                      <a:pt x="480" y="30"/>
                      <a:pt x="480" y="30"/>
                    </a:cubicBezTo>
                    <a:cubicBezTo>
                      <a:pt x="478" y="30"/>
                      <a:pt x="475" y="31"/>
                      <a:pt x="473" y="31"/>
                    </a:cubicBezTo>
                    <a:moveTo>
                      <a:pt x="691" y="31"/>
                    </a:moveTo>
                    <a:cubicBezTo>
                      <a:pt x="689" y="30"/>
                      <a:pt x="686" y="30"/>
                      <a:pt x="684" y="29"/>
                    </a:cubicBezTo>
                    <a:cubicBezTo>
                      <a:pt x="687" y="10"/>
                      <a:pt x="687" y="10"/>
                      <a:pt x="687" y="10"/>
                    </a:cubicBezTo>
                    <a:cubicBezTo>
                      <a:pt x="690" y="10"/>
                      <a:pt x="692" y="10"/>
                      <a:pt x="695" y="11"/>
                    </a:cubicBezTo>
                    <a:cubicBezTo>
                      <a:pt x="691" y="31"/>
                      <a:pt x="691" y="31"/>
                      <a:pt x="691" y="31"/>
                    </a:cubicBezTo>
                    <a:moveTo>
                      <a:pt x="496" y="27"/>
                    </a:moveTo>
                    <a:cubicBezTo>
                      <a:pt x="493" y="8"/>
                      <a:pt x="493" y="8"/>
                      <a:pt x="493" y="8"/>
                    </a:cubicBezTo>
                    <a:cubicBezTo>
                      <a:pt x="495" y="7"/>
                      <a:pt x="498" y="7"/>
                      <a:pt x="501" y="6"/>
                    </a:cubicBezTo>
                    <a:cubicBezTo>
                      <a:pt x="504" y="26"/>
                      <a:pt x="504" y="26"/>
                      <a:pt x="504" y="26"/>
                    </a:cubicBezTo>
                    <a:cubicBezTo>
                      <a:pt x="501" y="26"/>
                      <a:pt x="498" y="27"/>
                      <a:pt x="496" y="27"/>
                    </a:cubicBezTo>
                    <a:moveTo>
                      <a:pt x="668" y="27"/>
                    </a:moveTo>
                    <a:cubicBezTo>
                      <a:pt x="666" y="26"/>
                      <a:pt x="663" y="26"/>
                      <a:pt x="660" y="26"/>
                    </a:cubicBezTo>
                    <a:cubicBezTo>
                      <a:pt x="663" y="6"/>
                      <a:pt x="663" y="6"/>
                      <a:pt x="663" y="6"/>
                    </a:cubicBezTo>
                    <a:cubicBezTo>
                      <a:pt x="666" y="6"/>
                      <a:pt x="668" y="6"/>
                      <a:pt x="671" y="7"/>
                    </a:cubicBezTo>
                    <a:cubicBezTo>
                      <a:pt x="668" y="27"/>
                      <a:pt x="668" y="27"/>
                      <a:pt x="668" y="27"/>
                    </a:cubicBezTo>
                    <a:moveTo>
                      <a:pt x="519" y="24"/>
                    </a:moveTo>
                    <a:cubicBezTo>
                      <a:pt x="517" y="4"/>
                      <a:pt x="517" y="4"/>
                      <a:pt x="517" y="4"/>
                    </a:cubicBezTo>
                    <a:cubicBezTo>
                      <a:pt x="520" y="4"/>
                      <a:pt x="522" y="4"/>
                      <a:pt x="525" y="3"/>
                    </a:cubicBezTo>
                    <a:cubicBezTo>
                      <a:pt x="527" y="23"/>
                      <a:pt x="527" y="23"/>
                      <a:pt x="527" y="23"/>
                    </a:cubicBezTo>
                    <a:cubicBezTo>
                      <a:pt x="524" y="24"/>
                      <a:pt x="522" y="24"/>
                      <a:pt x="519" y="24"/>
                    </a:cubicBezTo>
                    <a:moveTo>
                      <a:pt x="645" y="24"/>
                    </a:moveTo>
                    <a:cubicBezTo>
                      <a:pt x="642" y="23"/>
                      <a:pt x="640" y="23"/>
                      <a:pt x="637" y="23"/>
                    </a:cubicBezTo>
                    <a:cubicBezTo>
                      <a:pt x="639" y="3"/>
                      <a:pt x="639" y="3"/>
                      <a:pt x="639" y="3"/>
                    </a:cubicBezTo>
                    <a:cubicBezTo>
                      <a:pt x="641" y="3"/>
                      <a:pt x="644" y="3"/>
                      <a:pt x="647" y="4"/>
                    </a:cubicBezTo>
                    <a:cubicBezTo>
                      <a:pt x="645" y="24"/>
                      <a:pt x="645" y="24"/>
                      <a:pt x="645" y="24"/>
                    </a:cubicBezTo>
                    <a:moveTo>
                      <a:pt x="543" y="22"/>
                    </a:moveTo>
                    <a:cubicBezTo>
                      <a:pt x="541" y="2"/>
                      <a:pt x="541" y="2"/>
                      <a:pt x="541" y="2"/>
                    </a:cubicBezTo>
                    <a:cubicBezTo>
                      <a:pt x="544" y="2"/>
                      <a:pt x="547" y="2"/>
                      <a:pt x="549" y="1"/>
                    </a:cubicBezTo>
                    <a:cubicBezTo>
                      <a:pt x="551" y="21"/>
                      <a:pt x="551" y="21"/>
                      <a:pt x="551" y="21"/>
                    </a:cubicBezTo>
                    <a:cubicBezTo>
                      <a:pt x="548" y="22"/>
                      <a:pt x="545" y="22"/>
                      <a:pt x="543" y="22"/>
                    </a:cubicBezTo>
                    <a:moveTo>
                      <a:pt x="621" y="22"/>
                    </a:moveTo>
                    <a:cubicBezTo>
                      <a:pt x="619" y="21"/>
                      <a:pt x="616" y="21"/>
                      <a:pt x="613" y="21"/>
                    </a:cubicBezTo>
                    <a:cubicBezTo>
                      <a:pt x="614" y="1"/>
                      <a:pt x="614" y="1"/>
                      <a:pt x="614" y="1"/>
                    </a:cubicBezTo>
                    <a:cubicBezTo>
                      <a:pt x="617" y="1"/>
                      <a:pt x="620" y="2"/>
                      <a:pt x="623" y="2"/>
                    </a:cubicBezTo>
                    <a:cubicBezTo>
                      <a:pt x="621" y="22"/>
                      <a:pt x="621" y="22"/>
                      <a:pt x="621" y="22"/>
                    </a:cubicBezTo>
                    <a:moveTo>
                      <a:pt x="566" y="21"/>
                    </a:moveTo>
                    <a:cubicBezTo>
                      <a:pt x="566" y="1"/>
                      <a:pt x="566" y="1"/>
                      <a:pt x="566" y="1"/>
                    </a:cubicBezTo>
                    <a:cubicBezTo>
                      <a:pt x="568" y="1"/>
                      <a:pt x="571" y="1"/>
                      <a:pt x="574" y="1"/>
                    </a:cubicBezTo>
                    <a:cubicBezTo>
                      <a:pt x="574" y="21"/>
                      <a:pt x="574" y="21"/>
                      <a:pt x="574" y="21"/>
                    </a:cubicBezTo>
                    <a:cubicBezTo>
                      <a:pt x="571" y="21"/>
                      <a:pt x="569" y="21"/>
                      <a:pt x="566" y="21"/>
                    </a:cubicBezTo>
                    <a:moveTo>
                      <a:pt x="598" y="21"/>
                    </a:moveTo>
                    <a:cubicBezTo>
                      <a:pt x="595" y="21"/>
                      <a:pt x="592" y="20"/>
                      <a:pt x="590" y="20"/>
                    </a:cubicBezTo>
                    <a:cubicBezTo>
                      <a:pt x="590" y="0"/>
                      <a:pt x="590" y="0"/>
                      <a:pt x="590" y="0"/>
                    </a:cubicBezTo>
                    <a:cubicBezTo>
                      <a:pt x="593" y="0"/>
                      <a:pt x="595" y="1"/>
                      <a:pt x="598" y="1"/>
                    </a:cubicBezTo>
                    <a:cubicBezTo>
                      <a:pt x="598" y="21"/>
                      <a:pt x="598" y="21"/>
                      <a:pt x="598" y="21"/>
                    </a:cubicBezTo>
                  </a:path>
                </a:pathLst>
              </a:custGeom>
              <a:solidFill>
                <a:schemeClr val="accent1">
                  <a:lumMod val="60000"/>
                  <a:lumOff val="40000"/>
                  <a:alpha val="16000"/>
                </a:scheme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9" name="PPT世界-3-4"/>
              <p:cNvSpPr/>
              <p:nvPr/>
            </p:nvSpPr>
            <p:spPr>
              <a:xfrm flipH="1">
                <a:off x="7650739" y="2485559"/>
                <a:ext cx="2398353" cy="239835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0" name="PPT世界-3-5"/>
              <p:cNvSpPr/>
              <p:nvPr/>
            </p:nvSpPr>
            <p:spPr>
              <a:xfrm flipH="1">
                <a:off x="6569369" y="1404190"/>
                <a:ext cx="4561094" cy="4561091"/>
              </a:xfrm>
              <a:prstGeom prst="ellipse">
                <a:avLst/>
              </a:prstGeom>
              <a:noFill/>
              <a:ln w="19050" cap="flat" cmpd="sng" algn="ctr">
                <a:solidFill>
                  <a:schemeClr val="accent1">
                    <a:lumMod val="20000"/>
                    <a:lumOff val="80000"/>
                  </a:schemeClr>
                </a:solidFill>
                <a:prstDash val="sysDot"/>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1" name="PPT世界-3-6"/>
              <p:cNvSpPr/>
              <p:nvPr/>
            </p:nvSpPr>
            <p:spPr>
              <a:xfrm flipH="1">
                <a:off x="6781177" y="1615995"/>
                <a:ext cx="4137479" cy="4137480"/>
              </a:xfrm>
              <a:prstGeom prst="donut">
                <a:avLst>
                  <a:gd name="adj" fmla="val 4330"/>
                </a:avLst>
              </a:prstGeom>
              <a:gradFill flip="none" rotWithShape="1">
                <a:gsLst>
                  <a:gs pos="50000">
                    <a:schemeClr val="accent3">
                      <a:alpha val="20000"/>
                    </a:schemeClr>
                  </a:gs>
                  <a:gs pos="0">
                    <a:schemeClr val="accent3">
                      <a:alpha val="10000"/>
                    </a:schemeClr>
                  </a:gs>
                  <a:gs pos="100000">
                    <a:schemeClr val="accent3">
                      <a:alpha val="10000"/>
                    </a:schemeClr>
                  </a:gs>
                </a:gsLst>
                <a:lin ang="16200000" scaled="1"/>
                <a:tileRect/>
              </a:gradFill>
              <a:ln w="635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2" name="PPT世界-3-7"/>
              <p:cNvSpPr/>
              <p:nvPr/>
            </p:nvSpPr>
            <p:spPr>
              <a:xfrm rot="19755089" flipH="1">
                <a:off x="9542549" y="1569343"/>
                <a:ext cx="904551" cy="706284"/>
              </a:xfrm>
              <a:custGeom>
                <a:avLst/>
                <a:gdLst>
                  <a:gd name="connsiteX0" fmla="*/ 27121 w 904551"/>
                  <a:gd name="connsiteY0" fmla="*/ 412420 h 706284"/>
                  <a:gd name="connsiteX1" fmla="*/ 707254 w 904551"/>
                  <a:gd name="connsiteY1" fmla="*/ 7807 h 706284"/>
                  <a:gd name="connsiteX2" fmla="*/ 783294 w 904551"/>
                  <a:gd name="connsiteY2" fmla="*/ 27121 h 706284"/>
                  <a:gd name="connsiteX3" fmla="*/ 896744 w 904551"/>
                  <a:gd name="connsiteY3" fmla="*/ 217824 h 706284"/>
                  <a:gd name="connsiteX4" fmla="*/ 877430 w 904551"/>
                  <a:gd name="connsiteY4" fmla="*/ 293864 h 706284"/>
                  <a:gd name="connsiteX5" fmla="*/ 783396 w 904551"/>
                  <a:gd name="connsiteY5" fmla="*/ 349805 h 706284"/>
                  <a:gd name="connsiteX6" fmla="*/ 812781 w 904551"/>
                  <a:gd name="connsiteY6" fmla="*/ 403895 h 706284"/>
                  <a:gd name="connsiteX7" fmla="*/ 692474 w 904551"/>
                  <a:gd name="connsiteY7" fmla="*/ 403895 h 706284"/>
                  <a:gd name="connsiteX8" fmla="*/ 197297 w 904551"/>
                  <a:gd name="connsiteY8" fmla="*/ 698477 h 706284"/>
                  <a:gd name="connsiteX9" fmla="*/ 121257 w 904551"/>
                  <a:gd name="connsiteY9" fmla="*/ 679163 h 706284"/>
                  <a:gd name="connsiteX10" fmla="*/ 7807 w 904551"/>
                  <a:gd name="connsiteY10" fmla="*/ 488460 h 706284"/>
                  <a:gd name="connsiteX11" fmla="*/ 27121 w 904551"/>
                  <a:gd name="connsiteY11" fmla="*/ 412420 h 706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4551" h="706284">
                    <a:moveTo>
                      <a:pt x="27121" y="412420"/>
                    </a:moveTo>
                    <a:lnTo>
                      <a:pt x="707254" y="7807"/>
                    </a:lnTo>
                    <a:cubicBezTo>
                      <a:pt x="733585" y="-7857"/>
                      <a:pt x="767629" y="790"/>
                      <a:pt x="783294" y="27121"/>
                    </a:cubicBezTo>
                    <a:lnTo>
                      <a:pt x="896744" y="217824"/>
                    </a:lnTo>
                    <a:cubicBezTo>
                      <a:pt x="912408" y="244156"/>
                      <a:pt x="903761" y="278200"/>
                      <a:pt x="877430" y="293864"/>
                    </a:cubicBezTo>
                    <a:lnTo>
                      <a:pt x="783396" y="349805"/>
                    </a:lnTo>
                    <a:lnTo>
                      <a:pt x="812781" y="403895"/>
                    </a:lnTo>
                    <a:lnTo>
                      <a:pt x="692474" y="403895"/>
                    </a:lnTo>
                    <a:lnTo>
                      <a:pt x="197297" y="698477"/>
                    </a:lnTo>
                    <a:cubicBezTo>
                      <a:pt x="170965" y="714142"/>
                      <a:pt x="136921" y="705495"/>
                      <a:pt x="121257" y="679163"/>
                    </a:cubicBezTo>
                    <a:lnTo>
                      <a:pt x="7807" y="488460"/>
                    </a:lnTo>
                    <a:cubicBezTo>
                      <a:pt x="-7858" y="462129"/>
                      <a:pt x="789" y="428085"/>
                      <a:pt x="27121" y="412420"/>
                    </a:cubicBezTo>
                    <a:close/>
                  </a:path>
                </a:pathLst>
              </a:custGeom>
              <a:gradFill>
                <a:gsLst>
                  <a:gs pos="100000">
                    <a:schemeClr val="accent1"/>
                  </a:gs>
                  <a:gs pos="0">
                    <a:schemeClr val="accent1">
                      <a:lumMod val="60000"/>
                      <a:lumOff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3" name="PPT世界-3-8"/>
              <p:cNvSpPr/>
              <p:nvPr/>
            </p:nvSpPr>
            <p:spPr>
              <a:xfrm rot="19755089" flipH="1">
                <a:off x="9834958" y="3981897"/>
                <a:ext cx="1190079" cy="929228"/>
              </a:xfrm>
              <a:custGeom>
                <a:avLst/>
                <a:gdLst>
                  <a:gd name="connsiteX0" fmla="*/ 27121 w 904551"/>
                  <a:gd name="connsiteY0" fmla="*/ 412420 h 706284"/>
                  <a:gd name="connsiteX1" fmla="*/ 707254 w 904551"/>
                  <a:gd name="connsiteY1" fmla="*/ 7807 h 706284"/>
                  <a:gd name="connsiteX2" fmla="*/ 783294 w 904551"/>
                  <a:gd name="connsiteY2" fmla="*/ 27121 h 706284"/>
                  <a:gd name="connsiteX3" fmla="*/ 896744 w 904551"/>
                  <a:gd name="connsiteY3" fmla="*/ 217824 h 706284"/>
                  <a:gd name="connsiteX4" fmla="*/ 877430 w 904551"/>
                  <a:gd name="connsiteY4" fmla="*/ 293864 h 706284"/>
                  <a:gd name="connsiteX5" fmla="*/ 783396 w 904551"/>
                  <a:gd name="connsiteY5" fmla="*/ 349805 h 706284"/>
                  <a:gd name="connsiteX6" fmla="*/ 812781 w 904551"/>
                  <a:gd name="connsiteY6" fmla="*/ 403895 h 706284"/>
                  <a:gd name="connsiteX7" fmla="*/ 692474 w 904551"/>
                  <a:gd name="connsiteY7" fmla="*/ 403895 h 706284"/>
                  <a:gd name="connsiteX8" fmla="*/ 197297 w 904551"/>
                  <a:gd name="connsiteY8" fmla="*/ 698477 h 706284"/>
                  <a:gd name="connsiteX9" fmla="*/ 121257 w 904551"/>
                  <a:gd name="connsiteY9" fmla="*/ 679163 h 706284"/>
                  <a:gd name="connsiteX10" fmla="*/ 7807 w 904551"/>
                  <a:gd name="connsiteY10" fmla="*/ 488460 h 706284"/>
                  <a:gd name="connsiteX11" fmla="*/ 27121 w 904551"/>
                  <a:gd name="connsiteY11" fmla="*/ 412420 h 706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4551" h="706284">
                    <a:moveTo>
                      <a:pt x="27121" y="412420"/>
                    </a:moveTo>
                    <a:lnTo>
                      <a:pt x="707254" y="7807"/>
                    </a:lnTo>
                    <a:cubicBezTo>
                      <a:pt x="733585" y="-7857"/>
                      <a:pt x="767629" y="790"/>
                      <a:pt x="783294" y="27121"/>
                    </a:cubicBezTo>
                    <a:lnTo>
                      <a:pt x="896744" y="217824"/>
                    </a:lnTo>
                    <a:cubicBezTo>
                      <a:pt x="912408" y="244156"/>
                      <a:pt x="903761" y="278200"/>
                      <a:pt x="877430" y="293864"/>
                    </a:cubicBezTo>
                    <a:lnTo>
                      <a:pt x="783396" y="349805"/>
                    </a:lnTo>
                    <a:lnTo>
                      <a:pt x="812781" y="403895"/>
                    </a:lnTo>
                    <a:lnTo>
                      <a:pt x="692474" y="403895"/>
                    </a:lnTo>
                    <a:lnTo>
                      <a:pt x="197297" y="698477"/>
                    </a:lnTo>
                    <a:cubicBezTo>
                      <a:pt x="170965" y="714142"/>
                      <a:pt x="136921" y="705495"/>
                      <a:pt x="121257" y="679163"/>
                    </a:cubicBezTo>
                    <a:lnTo>
                      <a:pt x="7807" y="488460"/>
                    </a:lnTo>
                    <a:cubicBezTo>
                      <a:pt x="-7858" y="462129"/>
                      <a:pt x="789" y="428085"/>
                      <a:pt x="27121" y="412420"/>
                    </a:cubicBezTo>
                    <a:close/>
                  </a:path>
                </a:pathLst>
              </a:custGeom>
              <a:gradFill>
                <a:gsLst>
                  <a:gs pos="100000">
                    <a:schemeClr val="accent1"/>
                  </a:gs>
                  <a:gs pos="0">
                    <a:schemeClr val="accent1">
                      <a:lumMod val="60000"/>
                      <a:lumOff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4" name="PPT世界-3-9"/>
              <p:cNvSpPr/>
              <p:nvPr/>
            </p:nvSpPr>
            <p:spPr>
              <a:xfrm rot="19755089" flipH="1">
                <a:off x="10357792" y="2477742"/>
                <a:ext cx="860809" cy="672130"/>
              </a:xfrm>
              <a:custGeom>
                <a:avLst/>
                <a:gdLst>
                  <a:gd name="connsiteX0" fmla="*/ 27121 w 904551"/>
                  <a:gd name="connsiteY0" fmla="*/ 412420 h 706284"/>
                  <a:gd name="connsiteX1" fmla="*/ 707254 w 904551"/>
                  <a:gd name="connsiteY1" fmla="*/ 7807 h 706284"/>
                  <a:gd name="connsiteX2" fmla="*/ 783294 w 904551"/>
                  <a:gd name="connsiteY2" fmla="*/ 27121 h 706284"/>
                  <a:gd name="connsiteX3" fmla="*/ 896744 w 904551"/>
                  <a:gd name="connsiteY3" fmla="*/ 217824 h 706284"/>
                  <a:gd name="connsiteX4" fmla="*/ 877430 w 904551"/>
                  <a:gd name="connsiteY4" fmla="*/ 293864 h 706284"/>
                  <a:gd name="connsiteX5" fmla="*/ 783396 w 904551"/>
                  <a:gd name="connsiteY5" fmla="*/ 349805 h 706284"/>
                  <a:gd name="connsiteX6" fmla="*/ 812781 w 904551"/>
                  <a:gd name="connsiteY6" fmla="*/ 403895 h 706284"/>
                  <a:gd name="connsiteX7" fmla="*/ 692474 w 904551"/>
                  <a:gd name="connsiteY7" fmla="*/ 403895 h 706284"/>
                  <a:gd name="connsiteX8" fmla="*/ 197297 w 904551"/>
                  <a:gd name="connsiteY8" fmla="*/ 698477 h 706284"/>
                  <a:gd name="connsiteX9" fmla="*/ 121257 w 904551"/>
                  <a:gd name="connsiteY9" fmla="*/ 679163 h 706284"/>
                  <a:gd name="connsiteX10" fmla="*/ 7807 w 904551"/>
                  <a:gd name="connsiteY10" fmla="*/ 488460 h 706284"/>
                  <a:gd name="connsiteX11" fmla="*/ 27121 w 904551"/>
                  <a:gd name="connsiteY11" fmla="*/ 412420 h 706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4551" h="706284">
                    <a:moveTo>
                      <a:pt x="27121" y="412420"/>
                    </a:moveTo>
                    <a:lnTo>
                      <a:pt x="707254" y="7807"/>
                    </a:lnTo>
                    <a:cubicBezTo>
                      <a:pt x="733585" y="-7857"/>
                      <a:pt x="767629" y="790"/>
                      <a:pt x="783294" y="27121"/>
                    </a:cubicBezTo>
                    <a:lnTo>
                      <a:pt x="896744" y="217824"/>
                    </a:lnTo>
                    <a:cubicBezTo>
                      <a:pt x="912408" y="244156"/>
                      <a:pt x="903761" y="278200"/>
                      <a:pt x="877430" y="293864"/>
                    </a:cubicBezTo>
                    <a:lnTo>
                      <a:pt x="783396" y="349805"/>
                    </a:lnTo>
                    <a:lnTo>
                      <a:pt x="812781" y="403895"/>
                    </a:lnTo>
                    <a:lnTo>
                      <a:pt x="692474" y="403895"/>
                    </a:lnTo>
                    <a:lnTo>
                      <a:pt x="197297" y="698477"/>
                    </a:lnTo>
                    <a:cubicBezTo>
                      <a:pt x="170965" y="714142"/>
                      <a:pt x="136921" y="705495"/>
                      <a:pt x="121257" y="679163"/>
                    </a:cubicBezTo>
                    <a:lnTo>
                      <a:pt x="7807" y="488460"/>
                    </a:lnTo>
                    <a:cubicBezTo>
                      <a:pt x="-7858" y="462129"/>
                      <a:pt x="789" y="428085"/>
                      <a:pt x="27121" y="412420"/>
                    </a:cubicBezTo>
                    <a:close/>
                  </a:path>
                </a:pathLst>
              </a:custGeom>
              <a:gradFill>
                <a:gsLst>
                  <a:gs pos="100000">
                    <a:schemeClr val="accent2"/>
                  </a:gs>
                  <a:gs pos="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5" name="PPT世界-3-10"/>
              <p:cNvSpPr/>
              <p:nvPr/>
            </p:nvSpPr>
            <p:spPr>
              <a:xfrm rot="1844911">
                <a:off x="6786576" y="4099929"/>
                <a:ext cx="1500365" cy="1171503"/>
              </a:xfrm>
              <a:custGeom>
                <a:avLst/>
                <a:gdLst>
                  <a:gd name="connsiteX0" fmla="*/ 27121 w 904551"/>
                  <a:gd name="connsiteY0" fmla="*/ 412420 h 706284"/>
                  <a:gd name="connsiteX1" fmla="*/ 707254 w 904551"/>
                  <a:gd name="connsiteY1" fmla="*/ 7807 h 706284"/>
                  <a:gd name="connsiteX2" fmla="*/ 783294 w 904551"/>
                  <a:gd name="connsiteY2" fmla="*/ 27121 h 706284"/>
                  <a:gd name="connsiteX3" fmla="*/ 896744 w 904551"/>
                  <a:gd name="connsiteY3" fmla="*/ 217824 h 706284"/>
                  <a:gd name="connsiteX4" fmla="*/ 877430 w 904551"/>
                  <a:gd name="connsiteY4" fmla="*/ 293864 h 706284"/>
                  <a:gd name="connsiteX5" fmla="*/ 783396 w 904551"/>
                  <a:gd name="connsiteY5" fmla="*/ 349805 h 706284"/>
                  <a:gd name="connsiteX6" fmla="*/ 812781 w 904551"/>
                  <a:gd name="connsiteY6" fmla="*/ 403895 h 706284"/>
                  <a:gd name="connsiteX7" fmla="*/ 692474 w 904551"/>
                  <a:gd name="connsiteY7" fmla="*/ 403895 h 706284"/>
                  <a:gd name="connsiteX8" fmla="*/ 197297 w 904551"/>
                  <a:gd name="connsiteY8" fmla="*/ 698477 h 706284"/>
                  <a:gd name="connsiteX9" fmla="*/ 121257 w 904551"/>
                  <a:gd name="connsiteY9" fmla="*/ 679163 h 706284"/>
                  <a:gd name="connsiteX10" fmla="*/ 7807 w 904551"/>
                  <a:gd name="connsiteY10" fmla="*/ 488460 h 706284"/>
                  <a:gd name="connsiteX11" fmla="*/ 27121 w 904551"/>
                  <a:gd name="connsiteY11" fmla="*/ 412420 h 706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4551" h="706284">
                    <a:moveTo>
                      <a:pt x="27121" y="412420"/>
                    </a:moveTo>
                    <a:lnTo>
                      <a:pt x="707254" y="7807"/>
                    </a:lnTo>
                    <a:cubicBezTo>
                      <a:pt x="733585" y="-7857"/>
                      <a:pt x="767629" y="790"/>
                      <a:pt x="783294" y="27121"/>
                    </a:cubicBezTo>
                    <a:lnTo>
                      <a:pt x="896744" y="217824"/>
                    </a:lnTo>
                    <a:cubicBezTo>
                      <a:pt x="912408" y="244156"/>
                      <a:pt x="903761" y="278200"/>
                      <a:pt x="877430" y="293864"/>
                    </a:cubicBezTo>
                    <a:lnTo>
                      <a:pt x="783396" y="349805"/>
                    </a:lnTo>
                    <a:lnTo>
                      <a:pt x="812781" y="403895"/>
                    </a:lnTo>
                    <a:lnTo>
                      <a:pt x="692474" y="403895"/>
                    </a:lnTo>
                    <a:lnTo>
                      <a:pt x="197297" y="698477"/>
                    </a:lnTo>
                    <a:cubicBezTo>
                      <a:pt x="170965" y="714142"/>
                      <a:pt x="136921" y="705495"/>
                      <a:pt x="121257" y="679163"/>
                    </a:cubicBezTo>
                    <a:lnTo>
                      <a:pt x="7807" y="488460"/>
                    </a:lnTo>
                    <a:cubicBezTo>
                      <a:pt x="-7858" y="462129"/>
                      <a:pt x="789" y="428085"/>
                      <a:pt x="27121" y="41242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6" name="PPT世界-3-11"/>
              <p:cNvSpPr/>
              <p:nvPr/>
            </p:nvSpPr>
            <p:spPr>
              <a:xfrm rot="1844911">
                <a:off x="7236580" y="1373377"/>
                <a:ext cx="926665" cy="723551"/>
              </a:xfrm>
              <a:custGeom>
                <a:avLst/>
                <a:gdLst>
                  <a:gd name="connsiteX0" fmla="*/ 27121 w 904551"/>
                  <a:gd name="connsiteY0" fmla="*/ 412420 h 706284"/>
                  <a:gd name="connsiteX1" fmla="*/ 707254 w 904551"/>
                  <a:gd name="connsiteY1" fmla="*/ 7807 h 706284"/>
                  <a:gd name="connsiteX2" fmla="*/ 783294 w 904551"/>
                  <a:gd name="connsiteY2" fmla="*/ 27121 h 706284"/>
                  <a:gd name="connsiteX3" fmla="*/ 896744 w 904551"/>
                  <a:gd name="connsiteY3" fmla="*/ 217824 h 706284"/>
                  <a:gd name="connsiteX4" fmla="*/ 877430 w 904551"/>
                  <a:gd name="connsiteY4" fmla="*/ 293864 h 706284"/>
                  <a:gd name="connsiteX5" fmla="*/ 783396 w 904551"/>
                  <a:gd name="connsiteY5" fmla="*/ 349805 h 706284"/>
                  <a:gd name="connsiteX6" fmla="*/ 812781 w 904551"/>
                  <a:gd name="connsiteY6" fmla="*/ 403895 h 706284"/>
                  <a:gd name="connsiteX7" fmla="*/ 692474 w 904551"/>
                  <a:gd name="connsiteY7" fmla="*/ 403895 h 706284"/>
                  <a:gd name="connsiteX8" fmla="*/ 197297 w 904551"/>
                  <a:gd name="connsiteY8" fmla="*/ 698477 h 706284"/>
                  <a:gd name="connsiteX9" fmla="*/ 121257 w 904551"/>
                  <a:gd name="connsiteY9" fmla="*/ 679163 h 706284"/>
                  <a:gd name="connsiteX10" fmla="*/ 7807 w 904551"/>
                  <a:gd name="connsiteY10" fmla="*/ 488460 h 706284"/>
                  <a:gd name="connsiteX11" fmla="*/ 27121 w 904551"/>
                  <a:gd name="connsiteY11" fmla="*/ 412420 h 706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4551" h="706284">
                    <a:moveTo>
                      <a:pt x="27121" y="412420"/>
                    </a:moveTo>
                    <a:lnTo>
                      <a:pt x="707254" y="7807"/>
                    </a:lnTo>
                    <a:cubicBezTo>
                      <a:pt x="733585" y="-7857"/>
                      <a:pt x="767629" y="790"/>
                      <a:pt x="783294" y="27121"/>
                    </a:cubicBezTo>
                    <a:lnTo>
                      <a:pt x="896744" y="217824"/>
                    </a:lnTo>
                    <a:cubicBezTo>
                      <a:pt x="912408" y="244156"/>
                      <a:pt x="903761" y="278200"/>
                      <a:pt x="877430" y="293864"/>
                    </a:cubicBezTo>
                    <a:lnTo>
                      <a:pt x="783396" y="349805"/>
                    </a:lnTo>
                    <a:lnTo>
                      <a:pt x="812781" y="403895"/>
                    </a:lnTo>
                    <a:lnTo>
                      <a:pt x="692474" y="403895"/>
                    </a:lnTo>
                    <a:lnTo>
                      <a:pt x="197297" y="698477"/>
                    </a:lnTo>
                    <a:cubicBezTo>
                      <a:pt x="170965" y="714142"/>
                      <a:pt x="136921" y="705495"/>
                      <a:pt x="121257" y="679163"/>
                    </a:cubicBezTo>
                    <a:lnTo>
                      <a:pt x="7807" y="488460"/>
                    </a:lnTo>
                    <a:cubicBezTo>
                      <a:pt x="-7858" y="462129"/>
                      <a:pt x="789" y="428085"/>
                      <a:pt x="27121" y="41242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7" name="PPT世界-3-12"/>
              <p:cNvSpPr/>
              <p:nvPr/>
            </p:nvSpPr>
            <p:spPr>
              <a:xfrm rot="1844911">
                <a:off x="6211471" y="2766520"/>
                <a:ext cx="1230641" cy="960899"/>
              </a:xfrm>
              <a:custGeom>
                <a:avLst/>
                <a:gdLst>
                  <a:gd name="connsiteX0" fmla="*/ 27121 w 904551"/>
                  <a:gd name="connsiteY0" fmla="*/ 412420 h 706284"/>
                  <a:gd name="connsiteX1" fmla="*/ 707254 w 904551"/>
                  <a:gd name="connsiteY1" fmla="*/ 7807 h 706284"/>
                  <a:gd name="connsiteX2" fmla="*/ 783294 w 904551"/>
                  <a:gd name="connsiteY2" fmla="*/ 27121 h 706284"/>
                  <a:gd name="connsiteX3" fmla="*/ 896744 w 904551"/>
                  <a:gd name="connsiteY3" fmla="*/ 217824 h 706284"/>
                  <a:gd name="connsiteX4" fmla="*/ 877430 w 904551"/>
                  <a:gd name="connsiteY4" fmla="*/ 293864 h 706284"/>
                  <a:gd name="connsiteX5" fmla="*/ 783396 w 904551"/>
                  <a:gd name="connsiteY5" fmla="*/ 349805 h 706284"/>
                  <a:gd name="connsiteX6" fmla="*/ 812781 w 904551"/>
                  <a:gd name="connsiteY6" fmla="*/ 403895 h 706284"/>
                  <a:gd name="connsiteX7" fmla="*/ 692474 w 904551"/>
                  <a:gd name="connsiteY7" fmla="*/ 403895 h 706284"/>
                  <a:gd name="connsiteX8" fmla="*/ 197297 w 904551"/>
                  <a:gd name="connsiteY8" fmla="*/ 698477 h 706284"/>
                  <a:gd name="connsiteX9" fmla="*/ 121257 w 904551"/>
                  <a:gd name="connsiteY9" fmla="*/ 679163 h 706284"/>
                  <a:gd name="connsiteX10" fmla="*/ 7807 w 904551"/>
                  <a:gd name="connsiteY10" fmla="*/ 488460 h 706284"/>
                  <a:gd name="connsiteX11" fmla="*/ 27121 w 904551"/>
                  <a:gd name="connsiteY11" fmla="*/ 412420 h 706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4551" h="706284">
                    <a:moveTo>
                      <a:pt x="27121" y="412420"/>
                    </a:moveTo>
                    <a:lnTo>
                      <a:pt x="707254" y="7807"/>
                    </a:lnTo>
                    <a:cubicBezTo>
                      <a:pt x="733585" y="-7857"/>
                      <a:pt x="767629" y="790"/>
                      <a:pt x="783294" y="27121"/>
                    </a:cubicBezTo>
                    <a:lnTo>
                      <a:pt x="896744" y="217824"/>
                    </a:lnTo>
                    <a:cubicBezTo>
                      <a:pt x="912408" y="244156"/>
                      <a:pt x="903761" y="278200"/>
                      <a:pt x="877430" y="293864"/>
                    </a:cubicBezTo>
                    <a:lnTo>
                      <a:pt x="783396" y="349805"/>
                    </a:lnTo>
                    <a:lnTo>
                      <a:pt x="812781" y="403895"/>
                    </a:lnTo>
                    <a:lnTo>
                      <a:pt x="692474" y="403895"/>
                    </a:lnTo>
                    <a:lnTo>
                      <a:pt x="197297" y="698477"/>
                    </a:lnTo>
                    <a:cubicBezTo>
                      <a:pt x="170965" y="714142"/>
                      <a:pt x="136921" y="705495"/>
                      <a:pt x="121257" y="679163"/>
                    </a:cubicBezTo>
                    <a:lnTo>
                      <a:pt x="7807" y="488460"/>
                    </a:lnTo>
                    <a:cubicBezTo>
                      <a:pt x="-7858" y="462129"/>
                      <a:pt x="789" y="428085"/>
                      <a:pt x="27121" y="412420"/>
                    </a:cubicBezTo>
                    <a:close/>
                  </a:path>
                </a:pathLst>
              </a:custGeom>
              <a:gradFill>
                <a:gsLst>
                  <a:gs pos="100000">
                    <a:schemeClr val="accent1"/>
                  </a:gs>
                  <a:gs pos="0">
                    <a:schemeClr val="accent1">
                      <a:lumMod val="60000"/>
                      <a:lumOff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8" name="PPT世界-3-13"/>
              <p:cNvSpPr/>
              <p:nvPr/>
            </p:nvSpPr>
            <p:spPr>
              <a:xfrm flipH="1">
                <a:off x="6812401" y="4525763"/>
                <a:ext cx="1448716" cy="319835"/>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69" name="PPT世界-3-14"/>
              <p:cNvSpPr/>
              <p:nvPr/>
            </p:nvSpPr>
            <p:spPr>
              <a:xfrm flipH="1">
                <a:off x="7209891" y="1601106"/>
                <a:ext cx="980042" cy="268092"/>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70" name="PPT世界-3-15"/>
              <p:cNvSpPr/>
              <p:nvPr/>
            </p:nvSpPr>
            <p:spPr>
              <a:xfrm flipH="1">
                <a:off x="10269185" y="2681346"/>
                <a:ext cx="1032693" cy="268092"/>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71" name="PPT世界-3-16"/>
              <p:cNvSpPr/>
              <p:nvPr/>
            </p:nvSpPr>
            <p:spPr>
              <a:xfrm flipH="1">
                <a:off x="9453747" y="1794254"/>
                <a:ext cx="1032693" cy="268092"/>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72" name="PPT世界-3-17"/>
              <p:cNvSpPr/>
              <p:nvPr/>
            </p:nvSpPr>
            <p:spPr>
              <a:xfrm flipH="1">
                <a:off x="6092389" y="3112923"/>
                <a:ext cx="1468805" cy="268092"/>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73" name="PPT世界-3-18"/>
              <p:cNvSpPr/>
              <p:nvPr/>
            </p:nvSpPr>
            <p:spPr>
              <a:xfrm flipH="1">
                <a:off x="9690042" y="4312786"/>
                <a:ext cx="1468805" cy="268092"/>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74" name="PPT世界-3-19"/>
              <p:cNvSpPr txBox="1"/>
              <p:nvPr/>
            </p:nvSpPr>
            <p:spPr>
              <a:xfrm flipH="1">
                <a:off x="7811170" y="5240187"/>
                <a:ext cx="2077492" cy="830997"/>
              </a:xfrm>
              <a:prstGeom prst="rect">
                <a:avLst/>
              </a:prstGeom>
              <a:noFill/>
            </p:spPr>
            <p:txBody>
              <a:bodyPr wrap="none" lIns="0" tIns="0" rIns="0" bIns="0">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54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关键词</a:t>
                </a:r>
              </a:p>
            </p:txBody>
          </p:sp>
          <p:sp>
            <p:nvSpPr>
              <p:cNvPr id="75" name="PPT世界-3-20"/>
              <p:cNvSpPr/>
              <p:nvPr/>
            </p:nvSpPr>
            <p:spPr>
              <a:xfrm rot="19755089" flipH="1">
                <a:off x="10035913" y="3432989"/>
                <a:ext cx="602723" cy="470613"/>
              </a:xfrm>
              <a:custGeom>
                <a:avLst/>
                <a:gdLst>
                  <a:gd name="connsiteX0" fmla="*/ 27121 w 904551"/>
                  <a:gd name="connsiteY0" fmla="*/ 412420 h 706284"/>
                  <a:gd name="connsiteX1" fmla="*/ 707254 w 904551"/>
                  <a:gd name="connsiteY1" fmla="*/ 7807 h 706284"/>
                  <a:gd name="connsiteX2" fmla="*/ 783294 w 904551"/>
                  <a:gd name="connsiteY2" fmla="*/ 27121 h 706284"/>
                  <a:gd name="connsiteX3" fmla="*/ 896744 w 904551"/>
                  <a:gd name="connsiteY3" fmla="*/ 217824 h 706284"/>
                  <a:gd name="connsiteX4" fmla="*/ 877430 w 904551"/>
                  <a:gd name="connsiteY4" fmla="*/ 293864 h 706284"/>
                  <a:gd name="connsiteX5" fmla="*/ 783396 w 904551"/>
                  <a:gd name="connsiteY5" fmla="*/ 349805 h 706284"/>
                  <a:gd name="connsiteX6" fmla="*/ 812781 w 904551"/>
                  <a:gd name="connsiteY6" fmla="*/ 403895 h 706284"/>
                  <a:gd name="connsiteX7" fmla="*/ 692474 w 904551"/>
                  <a:gd name="connsiteY7" fmla="*/ 403895 h 706284"/>
                  <a:gd name="connsiteX8" fmla="*/ 197297 w 904551"/>
                  <a:gd name="connsiteY8" fmla="*/ 698477 h 706284"/>
                  <a:gd name="connsiteX9" fmla="*/ 121257 w 904551"/>
                  <a:gd name="connsiteY9" fmla="*/ 679163 h 706284"/>
                  <a:gd name="connsiteX10" fmla="*/ 7807 w 904551"/>
                  <a:gd name="connsiteY10" fmla="*/ 488460 h 706284"/>
                  <a:gd name="connsiteX11" fmla="*/ 27121 w 904551"/>
                  <a:gd name="connsiteY11" fmla="*/ 412420 h 706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4551" h="706284">
                    <a:moveTo>
                      <a:pt x="27121" y="412420"/>
                    </a:moveTo>
                    <a:lnTo>
                      <a:pt x="707254" y="7807"/>
                    </a:lnTo>
                    <a:cubicBezTo>
                      <a:pt x="733585" y="-7857"/>
                      <a:pt x="767629" y="790"/>
                      <a:pt x="783294" y="27121"/>
                    </a:cubicBezTo>
                    <a:lnTo>
                      <a:pt x="896744" y="217824"/>
                    </a:lnTo>
                    <a:cubicBezTo>
                      <a:pt x="912408" y="244156"/>
                      <a:pt x="903761" y="278200"/>
                      <a:pt x="877430" y="293864"/>
                    </a:cubicBezTo>
                    <a:lnTo>
                      <a:pt x="783396" y="349805"/>
                    </a:lnTo>
                    <a:lnTo>
                      <a:pt x="812781" y="403895"/>
                    </a:lnTo>
                    <a:lnTo>
                      <a:pt x="692474" y="403895"/>
                    </a:lnTo>
                    <a:lnTo>
                      <a:pt x="197297" y="698477"/>
                    </a:lnTo>
                    <a:cubicBezTo>
                      <a:pt x="170965" y="714142"/>
                      <a:pt x="136921" y="705495"/>
                      <a:pt x="121257" y="679163"/>
                    </a:cubicBezTo>
                    <a:lnTo>
                      <a:pt x="7807" y="488460"/>
                    </a:lnTo>
                    <a:cubicBezTo>
                      <a:pt x="-7858" y="462129"/>
                      <a:pt x="789" y="428085"/>
                      <a:pt x="27121" y="41242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6" name="PPT世界-3-21"/>
              <p:cNvSpPr/>
              <p:nvPr/>
            </p:nvSpPr>
            <p:spPr>
              <a:xfrm flipH="1">
                <a:off x="10061283" y="3534249"/>
                <a:ext cx="574898" cy="268092"/>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grpSp>
        <p:grpSp>
          <p:nvGrpSpPr>
            <p:cNvPr id="78" name="组合 77"/>
            <p:cNvGrpSpPr/>
            <p:nvPr/>
          </p:nvGrpSpPr>
          <p:grpSpPr>
            <a:xfrm flipH="1">
              <a:off x="7577060" y="2344486"/>
              <a:ext cx="2584167" cy="2443914"/>
              <a:chOff x="77947" y="-31784"/>
              <a:chExt cx="7285181" cy="6889784"/>
            </a:xfrm>
          </p:grpSpPr>
          <p:pic>
            <p:nvPicPr>
              <p:cNvPr id="79" name="PPT世界-3-22"/>
              <p:cNvPicPr>
                <a:picLocks noChangeAspect="1"/>
              </p:cNvPicPr>
              <p:nvPr/>
            </p:nvPicPr>
            <p:blipFill>
              <a:blip r:embed="rId4" cstate="screen">
                <a:duotone>
                  <a:schemeClr val="accent6">
                    <a:shade val="45000"/>
                    <a:satMod val="135000"/>
                  </a:schemeClr>
                  <a:prstClr val="white"/>
                </a:duotone>
              </a:blip>
              <a:stretch>
                <a:fillRect/>
              </a:stretch>
            </p:blipFill>
            <p:spPr>
              <a:xfrm rot="11403101" flipV="1">
                <a:off x="2798299" y="-31784"/>
                <a:ext cx="2914134" cy="3306865"/>
              </a:xfrm>
              <a:custGeom>
                <a:avLst/>
                <a:gdLst>
                  <a:gd name="connsiteX0" fmla="*/ 0 w 2914134"/>
                  <a:gd name="connsiteY0" fmla="*/ 0 h 3306865"/>
                  <a:gd name="connsiteX1" fmla="*/ 2914134 w 2914134"/>
                  <a:gd name="connsiteY1" fmla="*/ 0 h 3306865"/>
                  <a:gd name="connsiteX2" fmla="*/ 2914134 w 2914134"/>
                  <a:gd name="connsiteY2" fmla="*/ 3306865 h 3306865"/>
                  <a:gd name="connsiteX3" fmla="*/ 0 w 2914134"/>
                  <a:gd name="connsiteY3" fmla="*/ 3306865 h 3306865"/>
                </a:gdLst>
                <a:ahLst/>
                <a:cxnLst>
                  <a:cxn ang="0">
                    <a:pos x="connsiteX0" y="connsiteY0"/>
                  </a:cxn>
                  <a:cxn ang="0">
                    <a:pos x="connsiteX1" y="connsiteY1"/>
                  </a:cxn>
                  <a:cxn ang="0">
                    <a:pos x="connsiteX2" y="connsiteY2"/>
                  </a:cxn>
                  <a:cxn ang="0">
                    <a:pos x="connsiteX3" y="connsiteY3"/>
                  </a:cxn>
                </a:cxnLst>
                <a:rect l="l" t="t" r="r" b="b"/>
                <a:pathLst>
                  <a:path w="2914134" h="3306865">
                    <a:moveTo>
                      <a:pt x="0" y="0"/>
                    </a:moveTo>
                    <a:lnTo>
                      <a:pt x="2914134" y="0"/>
                    </a:lnTo>
                    <a:lnTo>
                      <a:pt x="2914134" y="3306865"/>
                    </a:lnTo>
                    <a:lnTo>
                      <a:pt x="0" y="3306865"/>
                    </a:lnTo>
                    <a:close/>
                  </a:path>
                </a:pathLst>
              </a:custGeom>
            </p:spPr>
          </p:pic>
          <p:pic>
            <p:nvPicPr>
              <p:cNvPr id="80" name="PPT世界-3-23"/>
              <p:cNvPicPr>
                <a:picLocks noChangeAspect="1"/>
              </p:cNvPicPr>
              <p:nvPr/>
            </p:nvPicPr>
            <p:blipFill>
              <a:blip r:embed="rId5" cstate="screen">
                <a:duotone>
                  <a:prstClr val="black"/>
                  <a:schemeClr val="accent2">
                    <a:tint val="45000"/>
                    <a:satMod val="400000"/>
                  </a:schemeClr>
                </a:duotone>
              </a:blip>
              <a:stretch>
                <a:fillRect/>
              </a:stretch>
            </p:blipFill>
            <p:spPr>
              <a:xfrm flipH="1">
                <a:off x="3899830" y="1671053"/>
                <a:ext cx="3463298" cy="2770639"/>
              </a:xfrm>
              <a:custGeom>
                <a:avLst/>
                <a:gdLst>
                  <a:gd name="connsiteX0" fmla="*/ 0 w 3891508"/>
                  <a:gd name="connsiteY0" fmla="*/ 0 h 3113207"/>
                  <a:gd name="connsiteX1" fmla="*/ 3891508 w 3891508"/>
                  <a:gd name="connsiteY1" fmla="*/ 0 h 3113207"/>
                  <a:gd name="connsiteX2" fmla="*/ 3891508 w 3891508"/>
                  <a:gd name="connsiteY2" fmla="*/ 3113207 h 3113207"/>
                  <a:gd name="connsiteX3" fmla="*/ 0 w 3891508"/>
                  <a:gd name="connsiteY3" fmla="*/ 3113207 h 3113207"/>
                </a:gdLst>
                <a:ahLst/>
                <a:cxnLst>
                  <a:cxn ang="0">
                    <a:pos x="connsiteX0" y="connsiteY0"/>
                  </a:cxn>
                  <a:cxn ang="0">
                    <a:pos x="connsiteX1" y="connsiteY1"/>
                  </a:cxn>
                  <a:cxn ang="0">
                    <a:pos x="connsiteX2" y="connsiteY2"/>
                  </a:cxn>
                  <a:cxn ang="0">
                    <a:pos x="connsiteX3" y="connsiteY3"/>
                  </a:cxn>
                </a:cxnLst>
                <a:rect l="l" t="t" r="r" b="b"/>
                <a:pathLst>
                  <a:path w="3891508" h="3113207">
                    <a:moveTo>
                      <a:pt x="0" y="0"/>
                    </a:moveTo>
                    <a:lnTo>
                      <a:pt x="3891508" y="0"/>
                    </a:lnTo>
                    <a:lnTo>
                      <a:pt x="3891508" y="3113207"/>
                    </a:lnTo>
                    <a:lnTo>
                      <a:pt x="0" y="3113207"/>
                    </a:lnTo>
                    <a:close/>
                  </a:path>
                </a:pathLst>
              </a:custGeom>
            </p:spPr>
          </p:pic>
          <p:pic>
            <p:nvPicPr>
              <p:cNvPr id="81" name="PPT世界-3-24" descr="花瓶里插满了鲜花&#10;&#10;中度可信度描述已自动生成"/>
              <p:cNvPicPr>
                <a:picLocks noChangeAspect="1"/>
              </p:cNvPicPr>
              <p:nvPr/>
            </p:nvPicPr>
            <p:blipFill>
              <a:blip r:embed="rId6" cstate="screen"/>
              <a:srcRect/>
              <a:stretch>
                <a:fillRect/>
              </a:stretch>
            </p:blipFill>
            <p:spPr>
              <a:xfrm flipH="1">
                <a:off x="241569" y="0"/>
                <a:ext cx="6831486" cy="6858000"/>
              </a:xfrm>
              <a:custGeom>
                <a:avLst/>
                <a:gdLst>
                  <a:gd name="connsiteX0" fmla="*/ 6831486 w 6831486"/>
                  <a:gd name="connsiteY0" fmla="*/ 0 h 6858000"/>
                  <a:gd name="connsiteX1" fmla="*/ 0 w 6831486"/>
                  <a:gd name="connsiteY1" fmla="*/ 0 h 6858000"/>
                  <a:gd name="connsiteX2" fmla="*/ 0 w 6831486"/>
                  <a:gd name="connsiteY2" fmla="*/ 6858000 h 6858000"/>
                  <a:gd name="connsiteX3" fmla="*/ 6831486 w 683148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31486" h="6858000">
                    <a:moveTo>
                      <a:pt x="6831486" y="0"/>
                    </a:moveTo>
                    <a:lnTo>
                      <a:pt x="0" y="0"/>
                    </a:lnTo>
                    <a:lnTo>
                      <a:pt x="0" y="6858000"/>
                    </a:lnTo>
                    <a:lnTo>
                      <a:pt x="6831486" y="6858000"/>
                    </a:lnTo>
                    <a:close/>
                  </a:path>
                </a:pathLst>
              </a:custGeom>
            </p:spPr>
          </p:pic>
          <p:pic>
            <p:nvPicPr>
              <p:cNvPr id="82" name="PPT世界-3-25"/>
              <p:cNvPicPr>
                <a:picLocks noChangeAspect="1"/>
              </p:cNvPicPr>
              <p:nvPr/>
            </p:nvPicPr>
            <p:blipFill>
              <a:blip r:embed="rId7" cstate="screen"/>
              <a:stretch>
                <a:fillRect/>
              </a:stretch>
            </p:blipFill>
            <p:spPr>
              <a:xfrm flipH="1">
                <a:off x="77947" y="2106732"/>
                <a:ext cx="2058066" cy="1969968"/>
              </a:xfrm>
              <a:custGeom>
                <a:avLst/>
                <a:gdLst>
                  <a:gd name="connsiteX0" fmla="*/ 0 w 2765388"/>
                  <a:gd name="connsiteY0" fmla="*/ 0 h 2647012"/>
                  <a:gd name="connsiteX1" fmla="*/ 2765388 w 2765388"/>
                  <a:gd name="connsiteY1" fmla="*/ 0 h 2647012"/>
                  <a:gd name="connsiteX2" fmla="*/ 2765388 w 2765388"/>
                  <a:gd name="connsiteY2" fmla="*/ 2647012 h 2647012"/>
                  <a:gd name="connsiteX3" fmla="*/ 0 w 2765388"/>
                  <a:gd name="connsiteY3" fmla="*/ 2647012 h 2647012"/>
                </a:gdLst>
                <a:ahLst/>
                <a:cxnLst>
                  <a:cxn ang="0">
                    <a:pos x="connsiteX0" y="connsiteY0"/>
                  </a:cxn>
                  <a:cxn ang="0">
                    <a:pos x="connsiteX1" y="connsiteY1"/>
                  </a:cxn>
                  <a:cxn ang="0">
                    <a:pos x="connsiteX2" y="connsiteY2"/>
                  </a:cxn>
                  <a:cxn ang="0">
                    <a:pos x="connsiteX3" y="connsiteY3"/>
                  </a:cxn>
                </a:cxnLst>
                <a:rect l="l" t="t" r="r" b="b"/>
                <a:pathLst>
                  <a:path w="2765388" h="2647012">
                    <a:moveTo>
                      <a:pt x="0" y="0"/>
                    </a:moveTo>
                    <a:lnTo>
                      <a:pt x="2765388" y="0"/>
                    </a:lnTo>
                    <a:lnTo>
                      <a:pt x="2765388" y="2647012"/>
                    </a:lnTo>
                    <a:lnTo>
                      <a:pt x="0" y="2647012"/>
                    </a:lnTo>
                    <a:close/>
                  </a:path>
                </a:pathLst>
              </a:custGeom>
            </p:spPr>
          </p:pic>
          <p:pic>
            <p:nvPicPr>
              <p:cNvPr id="83" name="PPT世界-3-26"/>
              <p:cNvPicPr>
                <a:picLocks noChangeAspect="1"/>
              </p:cNvPicPr>
              <p:nvPr/>
            </p:nvPicPr>
            <p:blipFill>
              <a:blip r:embed="rId8" cstate="screen">
                <a:extLst>
                  <a:ext uri="{BEBA8EAE-BF5A-486C-A8C5-ECC9F3942E4B}">
                    <a14:imgProps xmlns:a14="http://schemas.microsoft.com/office/drawing/2010/main">
                      <a14:imgLayer r:embed="rId9">
                        <a14:imgEffect>
                          <a14:brightnessContrast bright="100000"/>
                        </a14:imgEffect>
                      </a14:imgLayer>
                    </a14:imgProps>
                  </a:ext>
                </a:extLst>
              </a:blip>
              <a:stretch>
                <a:fillRect/>
              </a:stretch>
            </p:blipFill>
            <p:spPr>
              <a:xfrm rot="18659826" flipH="1">
                <a:off x="4699483" y="2862663"/>
                <a:ext cx="1563978" cy="1046247"/>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pic>
            <p:nvPicPr>
              <p:cNvPr id="84" name="PPT世界-3-27"/>
              <p:cNvPicPr>
                <a:picLocks noChangeAspect="1"/>
              </p:cNvPicPr>
              <p:nvPr/>
            </p:nvPicPr>
            <p:blipFill>
              <a:blip r:embed="rId10" cstate="screen">
                <a:duotone>
                  <a:schemeClr val="accent4">
                    <a:shade val="45000"/>
                    <a:satMod val="135000"/>
                  </a:schemeClr>
                  <a:prstClr val="white"/>
                </a:duotone>
              </a:blip>
              <a:stretch>
                <a:fillRect/>
              </a:stretch>
            </p:blipFill>
            <p:spPr>
              <a:xfrm flipH="1">
                <a:off x="346141" y="3165115"/>
                <a:ext cx="3143046" cy="3429000"/>
              </a:xfrm>
              <a:custGeom>
                <a:avLst/>
                <a:gdLst>
                  <a:gd name="connsiteX0" fmla="*/ 0 w 3978402"/>
                  <a:gd name="connsiteY0" fmla="*/ 0 h 4340356"/>
                  <a:gd name="connsiteX1" fmla="*/ 3978402 w 3978402"/>
                  <a:gd name="connsiteY1" fmla="*/ 0 h 4340356"/>
                  <a:gd name="connsiteX2" fmla="*/ 3978402 w 3978402"/>
                  <a:gd name="connsiteY2" fmla="*/ 4340356 h 4340356"/>
                  <a:gd name="connsiteX3" fmla="*/ 0 w 3978402"/>
                  <a:gd name="connsiteY3" fmla="*/ 4340356 h 4340356"/>
                </a:gdLst>
                <a:ahLst/>
                <a:cxnLst>
                  <a:cxn ang="0">
                    <a:pos x="connsiteX0" y="connsiteY0"/>
                  </a:cxn>
                  <a:cxn ang="0">
                    <a:pos x="connsiteX1" y="connsiteY1"/>
                  </a:cxn>
                  <a:cxn ang="0">
                    <a:pos x="connsiteX2" y="connsiteY2"/>
                  </a:cxn>
                  <a:cxn ang="0">
                    <a:pos x="connsiteX3" y="connsiteY3"/>
                  </a:cxn>
                </a:cxnLst>
                <a:rect l="l" t="t" r="r" b="b"/>
                <a:pathLst>
                  <a:path w="3978402" h="4340356">
                    <a:moveTo>
                      <a:pt x="0" y="0"/>
                    </a:moveTo>
                    <a:lnTo>
                      <a:pt x="3978402" y="0"/>
                    </a:lnTo>
                    <a:lnTo>
                      <a:pt x="3978402" y="4340356"/>
                    </a:lnTo>
                    <a:lnTo>
                      <a:pt x="0" y="4340356"/>
                    </a:lnTo>
                    <a:close/>
                  </a:path>
                </a:pathLst>
              </a:custGeom>
            </p:spPr>
          </p:pic>
          <p:pic>
            <p:nvPicPr>
              <p:cNvPr id="85" name="PPT世界-3-28"/>
              <p:cNvPicPr>
                <a:picLocks noChangeAspect="1"/>
              </p:cNvPicPr>
              <p:nvPr/>
            </p:nvPicPr>
            <p:blipFill>
              <a:blip r:embed="rId11" cstate="screen"/>
              <a:stretch>
                <a:fillRect/>
              </a:stretch>
            </p:blipFill>
            <p:spPr>
              <a:xfrm flipH="1">
                <a:off x="224406" y="4411980"/>
                <a:ext cx="1172997" cy="665755"/>
              </a:xfrm>
              <a:custGeom>
                <a:avLst/>
                <a:gdLst>
                  <a:gd name="connsiteX0" fmla="*/ 0 w 1172997"/>
                  <a:gd name="connsiteY0" fmla="*/ 0 h 665755"/>
                  <a:gd name="connsiteX1" fmla="*/ 1172997 w 1172997"/>
                  <a:gd name="connsiteY1" fmla="*/ 0 h 665755"/>
                  <a:gd name="connsiteX2" fmla="*/ 1172997 w 1172997"/>
                  <a:gd name="connsiteY2" fmla="*/ 665755 h 665755"/>
                  <a:gd name="connsiteX3" fmla="*/ 0 w 1172997"/>
                  <a:gd name="connsiteY3" fmla="*/ 665755 h 665755"/>
                </a:gdLst>
                <a:ahLst/>
                <a:cxnLst>
                  <a:cxn ang="0">
                    <a:pos x="connsiteX0" y="connsiteY0"/>
                  </a:cxn>
                  <a:cxn ang="0">
                    <a:pos x="connsiteX1" y="connsiteY1"/>
                  </a:cxn>
                  <a:cxn ang="0">
                    <a:pos x="connsiteX2" y="connsiteY2"/>
                  </a:cxn>
                  <a:cxn ang="0">
                    <a:pos x="connsiteX3" y="connsiteY3"/>
                  </a:cxn>
                </a:cxnLst>
                <a:rect l="l" t="t" r="r" b="b"/>
                <a:pathLst>
                  <a:path w="1172997" h="665755">
                    <a:moveTo>
                      <a:pt x="0" y="0"/>
                    </a:moveTo>
                    <a:lnTo>
                      <a:pt x="1172997" y="0"/>
                    </a:lnTo>
                    <a:lnTo>
                      <a:pt x="1172997" y="665755"/>
                    </a:lnTo>
                    <a:lnTo>
                      <a:pt x="0" y="665755"/>
                    </a:lnTo>
                    <a:close/>
                  </a:path>
                </a:pathLst>
              </a:custGeom>
            </p:spPr>
          </p:pic>
          <p:pic>
            <p:nvPicPr>
              <p:cNvPr id="86" name="PPT世界-3-29"/>
              <p:cNvPicPr>
                <a:picLocks noChangeAspect="1"/>
              </p:cNvPicPr>
              <p:nvPr/>
            </p:nvPicPr>
            <p:blipFill>
              <a:blip r:embed="rId12" cstate="screen">
                <a:extLst>
                  <a:ext uri="{BEBA8EAE-BF5A-486C-A8C5-ECC9F3942E4B}">
                    <a14:imgProps xmlns:a14="http://schemas.microsoft.com/office/drawing/2010/main">
                      <a14:imgLayer r:embed="rId13">
                        <a14:imgEffect>
                          <a14:brightnessContrast bright="100000"/>
                        </a14:imgEffect>
                      </a14:imgLayer>
                    </a14:imgProps>
                  </a:ext>
                </a:extLst>
              </a:blip>
              <a:stretch>
                <a:fillRect/>
              </a:stretch>
            </p:blipFill>
            <p:spPr>
              <a:xfrm rot="20938397" flipH="1">
                <a:off x="1344309" y="3703715"/>
                <a:ext cx="901009" cy="602744"/>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grpSp>
      </p:grpSp>
      <p:cxnSp>
        <p:nvCxnSpPr>
          <p:cNvPr id="150" name="PPT世界-4"/>
          <p:cNvCxnSpPr/>
          <p:nvPr/>
        </p:nvCxnSpPr>
        <p:spPr>
          <a:xfrm>
            <a:off x="6388100" y="573154"/>
            <a:ext cx="5803900" cy="0"/>
          </a:xfrm>
          <a:prstGeom prst="line">
            <a:avLst/>
          </a:prstGeom>
          <a:ln w="3175" cap="rnd">
            <a:solidFill>
              <a:schemeClr val="tx1">
                <a:lumMod val="75000"/>
                <a:lumOff val="25000"/>
                <a:alpha val="40000"/>
              </a:schemeClr>
            </a:solidFill>
          </a:ln>
        </p:spPr>
        <p:style>
          <a:lnRef idx="1">
            <a:schemeClr val="accent1"/>
          </a:lnRef>
          <a:fillRef idx="0">
            <a:schemeClr val="accent1"/>
          </a:fillRef>
          <a:effectRef idx="0">
            <a:schemeClr val="accent1"/>
          </a:effectRef>
          <a:fontRef idx="minor">
            <a:schemeClr val="tx1"/>
          </a:fontRef>
        </p:style>
      </p:cxnSp>
      <p:pic>
        <p:nvPicPr>
          <p:cNvPr id="151" name="PPT世界-5"/>
          <p:cNvPicPr>
            <a:picLocks noChangeAspect="1"/>
          </p:cNvPicPr>
          <p:nvPr/>
        </p:nvPicPr>
        <p:blipFill>
          <a:blip r:embed="rId14" cstate="screen">
            <a:duotone>
              <a:schemeClr val="accent3">
                <a:shade val="45000"/>
                <a:satMod val="135000"/>
              </a:schemeClr>
              <a:prstClr val="white"/>
            </a:duotone>
          </a:blip>
          <a:stretch>
            <a:fillRect/>
          </a:stretch>
        </p:blipFill>
        <p:spPr>
          <a:xfrm rot="2353289">
            <a:off x="276171" y="194772"/>
            <a:ext cx="763200" cy="782165"/>
          </a:xfrm>
          <a:prstGeom prst="rect">
            <a:avLst/>
          </a:prstGeom>
        </p:spPr>
      </p:pic>
      <p:sp>
        <p:nvSpPr>
          <p:cNvPr id="152" name="PPT世界-6"/>
          <p:cNvSpPr txBox="1"/>
          <p:nvPr>
            <p:custDataLst>
              <p:tags r:id="rId1"/>
            </p:custDataLst>
          </p:nvPr>
        </p:nvSpPr>
        <p:spPr>
          <a:xfrm>
            <a:off x="342864" y="400040"/>
            <a:ext cx="561639" cy="400110"/>
          </a:xfrm>
          <a:prstGeom prst="rect">
            <a:avLst/>
          </a:prstGeom>
          <a:noFill/>
        </p:spPr>
        <p:txBody>
          <a:bodyPr wrap="square" rtlCol="0">
            <a:noAutofit/>
          </a:bodyPr>
          <a:lstStyle/>
          <a:p>
            <a:pPr lvl="0"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3" name="PPT世界-7"/>
          <p:cNvSpPr txBox="1"/>
          <p:nvPr>
            <p:custDataLst>
              <p:tags r:id="rId2"/>
            </p:custDataLst>
          </p:nvPr>
        </p:nvSpPr>
        <p:spPr>
          <a:xfrm>
            <a:off x="1031181" y="338485"/>
            <a:ext cx="2012153" cy="523220"/>
          </a:xfrm>
          <a:prstGeom prst="rect">
            <a:avLst/>
          </a:prstGeom>
          <a:noFill/>
        </p:spPr>
        <p:txBody>
          <a:bodyPr wrap="square" rtlCol="0">
            <a:noAutofit/>
          </a:bodyPr>
          <a:lstStyle/>
          <a:p>
            <a:pPr lvl="0"/>
            <a:r>
              <a:rPr lang="zh-CN" altLang="en-US" sz="2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色彩基础</a:t>
            </a:r>
          </a:p>
        </p:txBody>
      </p:sp>
      <p:grpSp>
        <p:nvGrpSpPr>
          <p:cNvPr id="154" name="PPT世界-8"/>
          <p:cNvGrpSpPr/>
          <p:nvPr/>
        </p:nvGrpSpPr>
        <p:grpSpPr>
          <a:xfrm>
            <a:off x="2874579" y="462706"/>
            <a:ext cx="3234120" cy="274777"/>
            <a:chOff x="465676" y="1744611"/>
            <a:chExt cx="3234120" cy="274777"/>
          </a:xfrm>
        </p:grpSpPr>
        <p:pic>
          <p:nvPicPr>
            <p:cNvPr id="155" name="PPT世界-8-1" descr="水中的倒影&#10;&#10;描述已自动生成"/>
            <p:cNvPicPr>
              <a:picLocks noChangeAspect="1"/>
            </p:cNvPicPr>
            <p:nvPr/>
          </p:nvPicPr>
          <p:blipFill>
            <a:blip r:embed="rId15" cstate="screen"/>
            <a:stretch>
              <a:fillRect/>
            </a:stretch>
          </p:blipFill>
          <p:spPr>
            <a:xfrm>
              <a:off x="465676" y="1744611"/>
              <a:ext cx="3234120" cy="257285"/>
            </a:xfrm>
            <a:prstGeom prst="rect">
              <a:avLst/>
            </a:prstGeom>
          </p:spPr>
        </p:pic>
        <p:sp>
          <p:nvSpPr>
            <p:cNvPr id="156" name="PPT世界-8-2"/>
            <p:cNvSpPr/>
            <p:nvPr/>
          </p:nvSpPr>
          <p:spPr>
            <a:xfrm>
              <a:off x="667579" y="1788557"/>
              <a:ext cx="2422695" cy="230831"/>
            </a:xfrm>
            <a:prstGeom prst="rect">
              <a:avLst/>
            </a:prstGeom>
          </p:spPr>
          <p:txBody>
            <a:bodyPr wrap="square">
              <a:noAutofit/>
            </a:bodyPr>
            <a:lstStyle/>
            <a:p>
              <a:pPr algn="dist"/>
              <a:r>
                <a:rPr lang="en-US" altLang="zh-CN" sz="9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COLOR BASIS</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anim calcmode="lin" valueType="num">
                                      <p:cBhvr>
                                        <p:cTn id="14" dur="500" fill="hold"/>
                                        <p:tgtEl>
                                          <p:spTgt spid="24"/>
                                        </p:tgtEl>
                                        <p:attrNameLst>
                                          <p:attrName>ppt_x</p:attrName>
                                        </p:attrNameLst>
                                      </p:cBhvr>
                                      <p:tavLst>
                                        <p:tav tm="0">
                                          <p:val>
                                            <p:strVal val="#ppt_x"/>
                                          </p:val>
                                        </p:tav>
                                        <p:tav tm="100000">
                                          <p:val>
                                            <p:strVal val="#ppt_x"/>
                                          </p:val>
                                        </p:tav>
                                      </p:tavLst>
                                    </p:anim>
                                    <p:anim calcmode="lin" valueType="num">
                                      <p:cBhvr>
                                        <p:cTn id="15"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31" name="PPT世界-2"/>
          <p:cNvGrpSpPr/>
          <p:nvPr/>
        </p:nvGrpSpPr>
        <p:grpSpPr>
          <a:xfrm>
            <a:off x="913464" y="1406023"/>
            <a:ext cx="2599679" cy="1838902"/>
            <a:chOff x="1025170" y="1889347"/>
            <a:chExt cx="2599679" cy="1838902"/>
          </a:xfrm>
        </p:grpSpPr>
        <p:sp>
          <p:nvSpPr>
            <p:cNvPr id="32" name="PPT世界-2-1"/>
            <p:cNvSpPr/>
            <p:nvPr/>
          </p:nvSpPr>
          <p:spPr>
            <a:xfrm flipH="1">
              <a:off x="1025170" y="1889347"/>
              <a:ext cx="2599679" cy="1210844"/>
            </a:xfrm>
            <a:prstGeom prst="rect">
              <a:avLst/>
            </a:prstGeom>
            <a:noFill/>
          </p:spPr>
          <p:txBody>
            <a:bodyPr wrap="square" lIns="0" tIns="0" rIns="0" bIns="0" rtlCol="0">
              <a:no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6600" b="1" i="0" u="none" strike="noStrike" kern="1200" cap="none" spc="0" normalizeH="0" baseline="0" noProof="0" dirty="0">
                  <a:ln>
                    <a:noFill/>
                  </a:ln>
                  <a:gradFill flip="none" rotWithShape="1">
                    <a:gsLst>
                      <a:gs pos="0">
                        <a:schemeClr val="accent2">
                          <a:alpha val="30000"/>
                        </a:schemeClr>
                      </a:gs>
                      <a:gs pos="100000">
                        <a:schemeClr val="accent1">
                          <a:alpha val="0"/>
                        </a:schemeClr>
                      </a:gs>
                    </a:gsLst>
                    <a:lin ang="2700000" scaled="1"/>
                    <a:tileRect/>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6600" b="1" i="0" u="none" strike="noStrike" kern="1200" cap="none" spc="0" normalizeH="0" baseline="0" noProof="0" dirty="0">
                <a:ln>
                  <a:noFill/>
                </a:ln>
                <a:gradFill flip="none" rotWithShape="1">
                  <a:gsLst>
                    <a:gs pos="0">
                      <a:schemeClr val="accent2">
                        <a:alpha val="30000"/>
                      </a:schemeClr>
                    </a:gs>
                    <a:gs pos="100000">
                      <a:schemeClr val="accent1">
                        <a:alpha val="0"/>
                      </a:schemeClr>
                    </a:gs>
                  </a:gsLst>
                  <a:lin ang="2700000" scaled="1"/>
                  <a:tileRect/>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3" name="PPT世界-2-2"/>
            <p:cNvSpPr/>
            <p:nvPr/>
          </p:nvSpPr>
          <p:spPr>
            <a:xfrm flipH="1">
              <a:off x="1188657" y="2925978"/>
              <a:ext cx="2406361" cy="802271"/>
            </a:xfrm>
            <a:prstGeom prst="rect">
              <a:avLst/>
            </a:prstGeom>
            <a:noFill/>
          </p:spPr>
          <p:txBody>
            <a:bodyPr wrap="square" lIns="0" tIns="0" rIns="0" bIns="0" rtlCol="0">
              <a:noAutofit/>
            </a:bodyPr>
            <a:lstStyle/>
            <a:p>
              <a:pPr marL="228600" marR="0" lvl="0" indent="-228600" algn="r"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28600" marR="0" lvl="0" indent="-228600" algn="r"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28600" marR="0" lvl="0" indent="-228600" algn="r"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4" name="PPT世界-2-3"/>
            <p:cNvSpPr/>
            <p:nvPr/>
          </p:nvSpPr>
          <p:spPr>
            <a:xfrm flipH="1">
              <a:off x="1842094" y="2558009"/>
              <a:ext cx="1752924" cy="276999"/>
            </a:xfrm>
            <a:prstGeom prst="rect">
              <a:avLst/>
            </a:prstGeom>
            <a:noFill/>
          </p:spPr>
          <p:txBody>
            <a:bodyPr wrap="square" lIns="0" tIns="0" rIns="0" bIns="0" rtlCol="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35" name="PPT世界-3"/>
          <p:cNvGrpSpPr/>
          <p:nvPr/>
        </p:nvGrpSpPr>
        <p:grpSpPr>
          <a:xfrm>
            <a:off x="913464" y="4043881"/>
            <a:ext cx="2569848" cy="1838902"/>
            <a:chOff x="1025170" y="3937331"/>
            <a:chExt cx="2569848" cy="1838902"/>
          </a:xfrm>
        </p:grpSpPr>
        <p:sp>
          <p:nvSpPr>
            <p:cNvPr id="36" name="PPT世界-3-1"/>
            <p:cNvSpPr/>
            <p:nvPr/>
          </p:nvSpPr>
          <p:spPr>
            <a:xfrm flipH="1">
              <a:off x="1025170" y="3937331"/>
              <a:ext cx="2569848" cy="1210844"/>
            </a:xfrm>
            <a:prstGeom prst="rect">
              <a:avLst/>
            </a:prstGeom>
            <a:noFill/>
          </p:spPr>
          <p:txBody>
            <a:bodyPr wrap="square" lIns="0" tIns="0" rIns="0" bIns="0" rtlCol="0">
              <a:no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6600" b="1" i="0" u="none" strike="noStrike" kern="1200" cap="none" spc="0" normalizeH="0" baseline="0" noProof="0" dirty="0">
                  <a:ln>
                    <a:noFill/>
                  </a:ln>
                  <a:gradFill flip="none" rotWithShape="1">
                    <a:gsLst>
                      <a:gs pos="0">
                        <a:schemeClr val="accent4">
                          <a:alpha val="30000"/>
                        </a:schemeClr>
                      </a:gs>
                      <a:gs pos="100000">
                        <a:schemeClr val="accent3">
                          <a:alpha val="0"/>
                        </a:schemeClr>
                      </a:gs>
                    </a:gsLst>
                    <a:lin ang="2700000" scaled="1"/>
                    <a:tileRect/>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kumimoji="0" lang="zh-CN" altLang="en-US" sz="6600" b="1" i="0" u="none" strike="noStrike" kern="1200" cap="none" spc="0" normalizeH="0" baseline="0" noProof="0" dirty="0">
                <a:ln>
                  <a:noFill/>
                </a:ln>
                <a:gradFill flip="none" rotWithShape="1">
                  <a:gsLst>
                    <a:gs pos="0">
                      <a:schemeClr val="accent4">
                        <a:alpha val="30000"/>
                      </a:schemeClr>
                    </a:gs>
                    <a:gs pos="100000">
                      <a:schemeClr val="accent3">
                        <a:alpha val="0"/>
                      </a:schemeClr>
                    </a:gs>
                  </a:gsLst>
                  <a:lin ang="2700000" scaled="1"/>
                  <a:tileRect/>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7" name="PPT世界-3-2"/>
            <p:cNvSpPr/>
            <p:nvPr/>
          </p:nvSpPr>
          <p:spPr>
            <a:xfrm flipH="1">
              <a:off x="1032156" y="4973962"/>
              <a:ext cx="2562862" cy="802271"/>
            </a:xfrm>
            <a:prstGeom prst="rect">
              <a:avLst/>
            </a:prstGeom>
            <a:noFill/>
          </p:spPr>
          <p:txBody>
            <a:bodyPr wrap="square" lIns="0" tIns="0" rIns="0" bIns="0" rtlCol="0">
              <a:noAutofit/>
            </a:bodyPr>
            <a:lstStyle/>
            <a:p>
              <a:pPr marL="228600" marR="0" lvl="0" indent="-228600" algn="r"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28600" marR="0" lvl="0" indent="-228600" algn="r"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28600" marR="0" lvl="0" indent="-228600" algn="r"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8" name="PPT世界-3-3"/>
            <p:cNvSpPr/>
            <p:nvPr/>
          </p:nvSpPr>
          <p:spPr>
            <a:xfrm flipH="1">
              <a:off x="1842094" y="4605993"/>
              <a:ext cx="1752924" cy="276999"/>
            </a:xfrm>
            <a:prstGeom prst="rect">
              <a:avLst/>
            </a:prstGeom>
            <a:noFill/>
          </p:spPr>
          <p:txBody>
            <a:bodyPr wrap="square" lIns="0" tIns="0" rIns="0" bIns="0" rtlCol="0">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39" name="PPT世界-4"/>
          <p:cNvGrpSpPr/>
          <p:nvPr/>
        </p:nvGrpSpPr>
        <p:grpSpPr>
          <a:xfrm>
            <a:off x="8553323" y="1406023"/>
            <a:ext cx="2761922" cy="1838902"/>
            <a:chOff x="8665029" y="1889347"/>
            <a:chExt cx="2761922" cy="1838902"/>
          </a:xfrm>
        </p:grpSpPr>
        <p:sp>
          <p:nvSpPr>
            <p:cNvPr id="40" name="PPT世界-4-1"/>
            <p:cNvSpPr/>
            <p:nvPr/>
          </p:nvSpPr>
          <p:spPr>
            <a:xfrm flipH="1">
              <a:off x="9222307" y="1889347"/>
              <a:ext cx="2160352" cy="1210844"/>
            </a:xfrm>
            <a:prstGeom prst="rect">
              <a:avLst/>
            </a:prstGeom>
            <a:noFill/>
          </p:spPr>
          <p:txBody>
            <a:bodyPr wrap="square" lIns="0" tIns="0" rIns="0" bIns="0" rtlCol="0">
              <a:noAutofit/>
            </a:bodyPr>
            <a:lstStyle/>
            <a:p>
              <a:pPr marL="0" marR="0" lvl="0" indent="0" algn="r" defTabSz="914400" rtl="0" eaLnBrk="1" fontAlgn="auto" latinLnBrk="0" hangingPunct="1">
                <a:lnSpc>
                  <a:spcPct val="130000"/>
                </a:lnSpc>
                <a:spcBef>
                  <a:spcPts val="0"/>
                </a:spcBef>
                <a:spcAft>
                  <a:spcPts val="0"/>
                </a:spcAft>
                <a:buClrTx/>
                <a:buSzTx/>
                <a:buFontTx/>
                <a:buNone/>
                <a:defRPr/>
              </a:pPr>
              <a:r>
                <a:rPr kumimoji="0" lang="en-US" altLang="zh-CN" sz="6600" b="1" i="0" u="none" strike="noStrike" kern="1200" cap="none" spc="0" normalizeH="0" baseline="0" noProof="0" dirty="0">
                  <a:ln>
                    <a:noFill/>
                  </a:ln>
                  <a:gradFill flip="none" rotWithShape="1">
                    <a:gsLst>
                      <a:gs pos="0">
                        <a:schemeClr val="accent4">
                          <a:alpha val="30000"/>
                        </a:schemeClr>
                      </a:gs>
                      <a:gs pos="100000">
                        <a:schemeClr val="accent3">
                          <a:alpha val="0"/>
                        </a:schemeClr>
                      </a:gs>
                    </a:gsLst>
                    <a:lin ang="2700000" scaled="1"/>
                    <a:tileRect/>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sz="6600" b="1" i="0" u="none" strike="noStrike" kern="1200" cap="none" spc="0" normalizeH="0" baseline="0" noProof="0" dirty="0">
                <a:ln>
                  <a:noFill/>
                </a:ln>
                <a:gradFill flip="none" rotWithShape="1">
                  <a:gsLst>
                    <a:gs pos="0">
                      <a:schemeClr val="accent4">
                        <a:alpha val="30000"/>
                      </a:schemeClr>
                    </a:gs>
                    <a:gs pos="100000">
                      <a:schemeClr val="accent3">
                        <a:alpha val="0"/>
                      </a:schemeClr>
                    </a:gs>
                  </a:gsLst>
                  <a:lin ang="2700000" scaled="1"/>
                  <a:tileRect/>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1" name="PPT世界-4-2"/>
            <p:cNvSpPr/>
            <p:nvPr/>
          </p:nvSpPr>
          <p:spPr>
            <a:xfrm flipH="1">
              <a:off x="8665029" y="2925978"/>
              <a:ext cx="2761922" cy="802271"/>
            </a:xfrm>
            <a:prstGeom prst="rect">
              <a:avLst/>
            </a:prstGeom>
            <a:noFill/>
          </p:spPr>
          <p:txBody>
            <a:bodyPr wrap="square" lIns="0" tIns="0" rIns="0" bIns="0" rtlCol="0">
              <a:noAutofit/>
            </a:bodyPr>
            <a:lstStyle/>
            <a:p>
              <a:pPr marL="228600" marR="0" lvl="0" indent="-22860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28600" marR="0" lvl="0" indent="-22860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28600" marR="0" lvl="0" indent="-22860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2" name="PPT世界-4-3"/>
            <p:cNvSpPr/>
            <p:nvPr/>
          </p:nvSpPr>
          <p:spPr>
            <a:xfrm flipH="1">
              <a:off x="8665031" y="2558009"/>
              <a:ext cx="1752924" cy="276999"/>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43" name="PPT世界-5"/>
          <p:cNvGrpSpPr/>
          <p:nvPr/>
        </p:nvGrpSpPr>
        <p:grpSpPr>
          <a:xfrm>
            <a:off x="8553325" y="4043881"/>
            <a:ext cx="2841322" cy="1838902"/>
            <a:chOff x="8665031" y="3937331"/>
            <a:chExt cx="2841322" cy="1838902"/>
          </a:xfrm>
        </p:grpSpPr>
        <p:sp>
          <p:nvSpPr>
            <p:cNvPr id="44" name="PPT世界-5-1"/>
            <p:cNvSpPr/>
            <p:nvPr/>
          </p:nvSpPr>
          <p:spPr>
            <a:xfrm flipH="1">
              <a:off x="8665031" y="3937331"/>
              <a:ext cx="2717628" cy="1210844"/>
            </a:xfrm>
            <a:prstGeom prst="rect">
              <a:avLst/>
            </a:prstGeom>
            <a:noFill/>
          </p:spPr>
          <p:txBody>
            <a:bodyPr wrap="square" lIns="0" tIns="0" rIns="0" bIns="0" rtlCol="0">
              <a:noAutofit/>
            </a:bodyPr>
            <a:lstStyle/>
            <a:p>
              <a:pPr marL="0" marR="0" lvl="0" indent="0" algn="r" defTabSz="914400" rtl="0" eaLnBrk="1" fontAlgn="auto" latinLnBrk="0" hangingPunct="1">
                <a:lnSpc>
                  <a:spcPct val="130000"/>
                </a:lnSpc>
                <a:spcBef>
                  <a:spcPts val="0"/>
                </a:spcBef>
                <a:spcAft>
                  <a:spcPts val="0"/>
                </a:spcAft>
                <a:buClrTx/>
                <a:buSzTx/>
                <a:buFontTx/>
                <a:buNone/>
                <a:defRPr/>
              </a:pPr>
              <a:r>
                <a:rPr kumimoji="0" lang="en-US" altLang="zh-CN" sz="6600" b="1" i="0" u="none" strike="noStrike" kern="1200" cap="none" spc="0" normalizeH="0" baseline="0" noProof="0" dirty="0">
                  <a:ln>
                    <a:noFill/>
                  </a:ln>
                  <a:gradFill flip="none" rotWithShape="1">
                    <a:gsLst>
                      <a:gs pos="0">
                        <a:schemeClr val="accent2">
                          <a:alpha val="30000"/>
                        </a:schemeClr>
                      </a:gs>
                      <a:gs pos="100000">
                        <a:schemeClr val="accent1">
                          <a:alpha val="0"/>
                        </a:schemeClr>
                      </a:gs>
                    </a:gsLst>
                    <a:lin ang="2700000" scaled="1"/>
                    <a:tileRect/>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0" lang="zh-CN" altLang="en-US" sz="6600" b="1" i="0" u="none" strike="noStrike" kern="1200" cap="none" spc="0" normalizeH="0" baseline="0" noProof="0" dirty="0">
                <a:ln>
                  <a:noFill/>
                </a:ln>
                <a:gradFill flip="none" rotWithShape="1">
                  <a:gsLst>
                    <a:gs pos="0">
                      <a:schemeClr val="accent2">
                        <a:alpha val="30000"/>
                      </a:schemeClr>
                    </a:gs>
                    <a:gs pos="100000">
                      <a:schemeClr val="accent1">
                        <a:alpha val="0"/>
                      </a:schemeClr>
                    </a:gs>
                  </a:gsLst>
                  <a:lin ang="2700000" scaled="1"/>
                  <a:tileRect/>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5" name="PPT世界-5-2"/>
            <p:cNvSpPr/>
            <p:nvPr/>
          </p:nvSpPr>
          <p:spPr>
            <a:xfrm flipH="1">
              <a:off x="8665031" y="4973962"/>
              <a:ext cx="2841322" cy="802271"/>
            </a:xfrm>
            <a:prstGeom prst="rect">
              <a:avLst/>
            </a:prstGeom>
            <a:noFill/>
          </p:spPr>
          <p:txBody>
            <a:bodyPr wrap="square" lIns="0" tIns="0" rIns="0" bIns="0" rtlCol="0">
              <a:noAutofit/>
            </a:bodyPr>
            <a:lstStyle/>
            <a:p>
              <a:pPr marL="228600" marR="0" lvl="0" indent="-22860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28600" marR="0" lvl="0" indent="-22860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228600" marR="0" lvl="0" indent="-22860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6" name="PPT世界-5-3"/>
            <p:cNvSpPr/>
            <p:nvPr/>
          </p:nvSpPr>
          <p:spPr>
            <a:xfrm flipH="1">
              <a:off x="8665031" y="4605993"/>
              <a:ext cx="1752924" cy="276999"/>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grpSp>
        <p:nvGrpSpPr>
          <p:cNvPr id="2" name="PPT世界-6"/>
          <p:cNvGrpSpPr/>
          <p:nvPr/>
        </p:nvGrpSpPr>
        <p:grpSpPr>
          <a:xfrm>
            <a:off x="3503454" y="1433614"/>
            <a:ext cx="4961680" cy="4961680"/>
            <a:chOff x="3503454" y="1433614"/>
            <a:chExt cx="4961680" cy="4961680"/>
          </a:xfrm>
        </p:grpSpPr>
        <p:grpSp>
          <p:nvGrpSpPr>
            <p:cNvPr id="47" name="PPT世界-8"/>
            <p:cNvGrpSpPr/>
            <p:nvPr/>
          </p:nvGrpSpPr>
          <p:grpSpPr>
            <a:xfrm>
              <a:off x="3503454" y="1433614"/>
              <a:ext cx="4961680" cy="4961680"/>
              <a:chOff x="3503454" y="1224458"/>
              <a:chExt cx="4961680" cy="4961680"/>
            </a:xfrm>
          </p:grpSpPr>
          <p:sp>
            <p:nvSpPr>
              <p:cNvPr id="48" name="PPT世界-6-1"/>
              <p:cNvSpPr/>
              <p:nvPr/>
            </p:nvSpPr>
            <p:spPr>
              <a:xfrm>
                <a:off x="3811505" y="1532509"/>
                <a:ext cx="4345578" cy="4345578"/>
              </a:xfrm>
              <a:prstGeom prst="ellipse">
                <a:avLst/>
              </a:prstGeom>
              <a:gradFill flip="none" rotWithShape="1">
                <a:gsLst>
                  <a:gs pos="0">
                    <a:schemeClr val="accent1">
                      <a:lumMod val="60000"/>
                      <a:lumOff val="40000"/>
                      <a:alpha val="10000"/>
                    </a:schemeClr>
                  </a:gs>
                  <a:gs pos="100000">
                    <a:schemeClr val="accent1">
                      <a:alpha val="10000"/>
                    </a:schemeClr>
                  </a:gs>
                </a:gsLst>
                <a:lin ang="2700000" scaled="1"/>
                <a:tileRect/>
              </a:gradFill>
              <a:ln>
                <a:noFill/>
              </a:ln>
              <a:effectLst>
                <a:innerShdw blurRad="114300">
                  <a:schemeClr val="accent1">
                    <a:alpha val="1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alpha val="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9" name="PPT世界-6-2"/>
              <p:cNvSpPr/>
              <p:nvPr/>
            </p:nvSpPr>
            <p:spPr>
              <a:xfrm>
                <a:off x="4139698" y="1860702"/>
                <a:ext cx="3689192" cy="3689192"/>
              </a:xfrm>
              <a:prstGeom prst="ellipse">
                <a:avLst/>
              </a:prstGeom>
              <a:gradFill flip="none" rotWithShape="1">
                <a:gsLst>
                  <a:gs pos="0">
                    <a:schemeClr val="accent1">
                      <a:lumMod val="60000"/>
                      <a:lumOff val="40000"/>
                      <a:alpha val="20000"/>
                    </a:schemeClr>
                  </a:gs>
                  <a:gs pos="100000">
                    <a:schemeClr val="accent1">
                      <a:alpha val="20000"/>
                    </a:schemeClr>
                  </a:gs>
                </a:gsLst>
                <a:lin ang="2700000" scaled="1"/>
                <a:tileRect/>
              </a:gradFill>
              <a:ln>
                <a:noFill/>
              </a:ln>
              <a:effectLst>
                <a:innerShdw blurRad="114300">
                  <a:schemeClr val="accent1">
                    <a:alpha val="1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alpha val="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0" name="PPT世界-6-3"/>
              <p:cNvSpPr/>
              <p:nvPr/>
            </p:nvSpPr>
            <p:spPr>
              <a:xfrm>
                <a:off x="4418917" y="2139921"/>
                <a:ext cx="3130754" cy="3130754"/>
              </a:xfrm>
              <a:prstGeom prst="ellipse">
                <a:avLst/>
              </a:prstGeom>
              <a:solidFill>
                <a:schemeClr val="accent1"/>
              </a:solidFill>
              <a:ln>
                <a:gradFill flip="none" rotWithShape="1">
                  <a:gsLst>
                    <a:gs pos="0">
                      <a:schemeClr val="accent1">
                        <a:lumMod val="60000"/>
                        <a:lumOff val="40000"/>
                      </a:schemeClr>
                    </a:gs>
                    <a:gs pos="100000">
                      <a:schemeClr val="accent1">
                        <a:lumMod val="20000"/>
                        <a:lumOff val="80000"/>
                      </a:schemeClr>
                    </a:gs>
                  </a:gsLst>
                  <a:lin ang="0" scaled="1"/>
                  <a:tileRect/>
                </a:gradFill>
              </a:ln>
              <a:effectLst>
                <a:outerShdw blurRad="368300" sx="101000" sy="1010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alpha val="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1" name="PPT世界-6-4"/>
              <p:cNvSpPr txBox="1"/>
              <p:nvPr/>
            </p:nvSpPr>
            <p:spPr>
              <a:xfrm rot="4307952">
                <a:off x="4591370" y="2312374"/>
                <a:ext cx="2785850" cy="2785850"/>
              </a:xfrm>
              <a:prstGeom prst="rect">
                <a:avLst/>
              </a:prstGeom>
              <a:noFill/>
            </p:spPr>
            <p:txBody>
              <a:bodyPr wrap="square" lIns="0" tIns="0" rIns="0" bIns="0" rtlCol="0">
                <a:prstTxWarp prst="textCircle">
                  <a:avLst>
                    <a:gd name="adj" fmla="val 89007"/>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600" normalizeH="0" baseline="0" noProof="0">
                    <a:ln>
                      <a:noFill/>
                    </a:ln>
                    <a:solidFill>
                      <a:prstClr val="white">
                        <a:alpha val="3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IIIIIIIIIIIIIIIIIIIIIIIIIIIIIIIIIIIIIIIIIIIIIIIIIIIIIIIIIIIIIIIIIIIIIIIIIIIIII</a:t>
                </a:r>
                <a:endParaRPr kumimoji="0" lang="zh-CN" altLang="en-US" sz="1800" b="0" i="0" u="none" strike="noStrike" kern="1200" cap="none" spc="600" normalizeH="0" baseline="0" noProof="0" dirty="0">
                  <a:ln>
                    <a:noFill/>
                  </a:ln>
                  <a:solidFill>
                    <a:prstClr val="white">
                      <a:alpha val="3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2" name="PPT世界-6-5"/>
              <p:cNvSpPr/>
              <p:nvPr/>
            </p:nvSpPr>
            <p:spPr>
              <a:xfrm>
                <a:off x="4818435" y="2539439"/>
                <a:ext cx="2331718" cy="2331718"/>
              </a:xfrm>
              <a:prstGeom prst="arc">
                <a:avLst>
                  <a:gd name="adj1" fmla="val 9239326"/>
                  <a:gd name="adj2" fmla="val 15089207"/>
                </a:avLst>
              </a:prstGeom>
              <a:noFill/>
              <a:ln>
                <a:solidFill>
                  <a:schemeClr val="bg1">
                    <a:alpha val="41000"/>
                  </a:schemeClr>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3" name="PPT世界-6-6"/>
              <p:cNvSpPr/>
              <p:nvPr/>
            </p:nvSpPr>
            <p:spPr>
              <a:xfrm flipV="1">
                <a:off x="4818435" y="2539439"/>
                <a:ext cx="2331718" cy="2331718"/>
              </a:xfrm>
              <a:prstGeom prst="arc">
                <a:avLst>
                  <a:gd name="adj1" fmla="val 19843073"/>
                  <a:gd name="adj2" fmla="val 4531669"/>
                </a:avLst>
              </a:prstGeom>
              <a:noFill/>
              <a:ln>
                <a:solidFill>
                  <a:schemeClr val="bg1">
                    <a:alpha val="41000"/>
                  </a:schemeClr>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4" name="PPT世界-6-7"/>
              <p:cNvSpPr/>
              <p:nvPr/>
            </p:nvSpPr>
            <p:spPr>
              <a:xfrm>
                <a:off x="3503454" y="1224458"/>
                <a:ext cx="4961680" cy="4961680"/>
              </a:xfrm>
              <a:prstGeom prst="arc">
                <a:avLst>
                  <a:gd name="adj1" fmla="val 15995766"/>
                  <a:gd name="adj2" fmla="val 19874510"/>
                </a:avLst>
              </a:prstGeom>
              <a:noFill/>
              <a:ln w="15875">
                <a:gradFill flip="none" rotWithShape="1">
                  <a:gsLst>
                    <a:gs pos="0">
                      <a:schemeClr val="accent1">
                        <a:lumMod val="60000"/>
                        <a:lumOff val="40000"/>
                        <a:alpha val="0"/>
                      </a:schemeClr>
                    </a:gs>
                    <a:gs pos="100000">
                      <a:schemeClr val="accent1">
                        <a:lumMod val="60000"/>
                        <a:lumOff val="40000"/>
                        <a:alpha val="70000"/>
                      </a:schemeClr>
                    </a:gs>
                  </a:gsLst>
                  <a:lin ang="2700000" scaled="1"/>
                  <a:tileRect/>
                </a:gradFill>
                <a:prstDash val="dash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5" name="PPT世界-6-8"/>
              <p:cNvSpPr/>
              <p:nvPr/>
            </p:nvSpPr>
            <p:spPr>
              <a:xfrm flipV="1">
                <a:off x="3503454" y="1224458"/>
                <a:ext cx="4961680" cy="4961680"/>
              </a:xfrm>
              <a:prstGeom prst="arc">
                <a:avLst>
                  <a:gd name="adj1" fmla="val 15995766"/>
                  <a:gd name="adj2" fmla="val 20306271"/>
                </a:avLst>
              </a:prstGeom>
              <a:noFill/>
              <a:ln w="15875">
                <a:gradFill flip="none" rotWithShape="1">
                  <a:gsLst>
                    <a:gs pos="0">
                      <a:schemeClr val="accent1">
                        <a:lumMod val="60000"/>
                        <a:lumOff val="40000"/>
                        <a:alpha val="0"/>
                      </a:schemeClr>
                    </a:gs>
                    <a:gs pos="100000">
                      <a:schemeClr val="accent1">
                        <a:lumMod val="60000"/>
                        <a:lumOff val="40000"/>
                        <a:alpha val="70000"/>
                      </a:schemeClr>
                    </a:gs>
                  </a:gsLst>
                  <a:lin ang="2700000" scaled="1"/>
                  <a:tileRect/>
                </a:gradFill>
                <a:prstDash val="dash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6" name="PPT世界-6-9"/>
              <p:cNvSpPr/>
              <p:nvPr/>
            </p:nvSpPr>
            <p:spPr>
              <a:xfrm flipH="1" flipV="1">
                <a:off x="3503454" y="1224458"/>
                <a:ext cx="4961680" cy="4961680"/>
              </a:xfrm>
              <a:prstGeom prst="arc">
                <a:avLst>
                  <a:gd name="adj1" fmla="val 15995766"/>
                  <a:gd name="adj2" fmla="val 20306271"/>
                </a:avLst>
              </a:prstGeom>
              <a:noFill/>
              <a:ln w="15875">
                <a:gradFill flip="none" rotWithShape="1">
                  <a:gsLst>
                    <a:gs pos="0">
                      <a:schemeClr val="accent1">
                        <a:lumMod val="60000"/>
                        <a:lumOff val="40000"/>
                        <a:alpha val="0"/>
                      </a:schemeClr>
                    </a:gs>
                    <a:gs pos="100000">
                      <a:schemeClr val="accent1">
                        <a:lumMod val="60000"/>
                        <a:lumOff val="40000"/>
                        <a:alpha val="70000"/>
                      </a:schemeClr>
                    </a:gs>
                  </a:gsLst>
                  <a:lin ang="2700000" scaled="1"/>
                  <a:tileRect/>
                </a:gradFill>
                <a:prstDash val="dash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7" name="PPT世界-6-10"/>
              <p:cNvSpPr/>
              <p:nvPr/>
            </p:nvSpPr>
            <p:spPr>
              <a:xfrm flipH="1">
                <a:off x="3503454" y="1224458"/>
                <a:ext cx="4961680" cy="4961680"/>
              </a:xfrm>
              <a:prstGeom prst="arc">
                <a:avLst>
                  <a:gd name="adj1" fmla="val 15995766"/>
                  <a:gd name="adj2" fmla="val 19864238"/>
                </a:avLst>
              </a:prstGeom>
              <a:noFill/>
              <a:ln w="15875">
                <a:gradFill flip="none" rotWithShape="1">
                  <a:gsLst>
                    <a:gs pos="0">
                      <a:schemeClr val="accent1">
                        <a:lumMod val="60000"/>
                        <a:lumOff val="40000"/>
                        <a:alpha val="0"/>
                      </a:schemeClr>
                    </a:gs>
                    <a:gs pos="100000">
                      <a:schemeClr val="accent1">
                        <a:lumMod val="60000"/>
                        <a:lumOff val="40000"/>
                        <a:alpha val="70000"/>
                      </a:schemeClr>
                    </a:gs>
                  </a:gsLst>
                  <a:lin ang="2700000" scaled="1"/>
                  <a:tileRect/>
                </a:gradFill>
                <a:prstDash val="dash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113" name="组合 112"/>
            <p:cNvGrpSpPr/>
            <p:nvPr/>
          </p:nvGrpSpPr>
          <p:grpSpPr>
            <a:xfrm flipH="1">
              <a:off x="4158610" y="2218858"/>
              <a:ext cx="3585807" cy="3391191"/>
              <a:chOff x="77947" y="-31784"/>
              <a:chExt cx="7285181" cy="6889784"/>
            </a:xfrm>
          </p:grpSpPr>
          <p:pic>
            <p:nvPicPr>
              <p:cNvPr id="114" name="PPT世界-6-11"/>
              <p:cNvPicPr>
                <a:picLocks noChangeAspect="1"/>
              </p:cNvPicPr>
              <p:nvPr/>
            </p:nvPicPr>
            <p:blipFill>
              <a:blip r:embed="rId4" cstate="screen">
                <a:duotone>
                  <a:schemeClr val="accent6">
                    <a:shade val="45000"/>
                    <a:satMod val="135000"/>
                  </a:schemeClr>
                  <a:prstClr val="white"/>
                </a:duotone>
              </a:blip>
              <a:stretch>
                <a:fillRect/>
              </a:stretch>
            </p:blipFill>
            <p:spPr>
              <a:xfrm rot="11403101" flipV="1">
                <a:off x="2798299" y="-31784"/>
                <a:ext cx="2914134" cy="3306865"/>
              </a:xfrm>
              <a:custGeom>
                <a:avLst/>
                <a:gdLst>
                  <a:gd name="connsiteX0" fmla="*/ 0 w 2914134"/>
                  <a:gd name="connsiteY0" fmla="*/ 0 h 3306865"/>
                  <a:gd name="connsiteX1" fmla="*/ 2914134 w 2914134"/>
                  <a:gd name="connsiteY1" fmla="*/ 0 h 3306865"/>
                  <a:gd name="connsiteX2" fmla="*/ 2914134 w 2914134"/>
                  <a:gd name="connsiteY2" fmla="*/ 3306865 h 3306865"/>
                  <a:gd name="connsiteX3" fmla="*/ 0 w 2914134"/>
                  <a:gd name="connsiteY3" fmla="*/ 3306865 h 3306865"/>
                </a:gdLst>
                <a:ahLst/>
                <a:cxnLst>
                  <a:cxn ang="0">
                    <a:pos x="connsiteX0" y="connsiteY0"/>
                  </a:cxn>
                  <a:cxn ang="0">
                    <a:pos x="connsiteX1" y="connsiteY1"/>
                  </a:cxn>
                  <a:cxn ang="0">
                    <a:pos x="connsiteX2" y="connsiteY2"/>
                  </a:cxn>
                  <a:cxn ang="0">
                    <a:pos x="connsiteX3" y="connsiteY3"/>
                  </a:cxn>
                </a:cxnLst>
                <a:rect l="l" t="t" r="r" b="b"/>
                <a:pathLst>
                  <a:path w="2914134" h="3306865">
                    <a:moveTo>
                      <a:pt x="0" y="0"/>
                    </a:moveTo>
                    <a:lnTo>
                      <a:pt x="2914134" y="0"/>
                    </a:lnTo>
                    <a:lnTo>
                      <a:pt x="2914134" y="3306865"/>
                    </a:lnTo>
                    <a:lnTo>
                      <a:pt x="0" y="3306865"/>
                    </a:lnTo>
                    <a:close/>
                  </a:path>
                </a:pathLst>
              </a:custGeom>
            </p:spPr>
          </p:pic>
          <p:pic>
            <p:nvPicPr>
              <p:cNvPr id="115" name="PPT世界-6-12"/>
              <p:cNvPicPr>
                <a:picLocks noChangeAspect="1"/>
              </p:cNvPicPr>
              <p:nvPr/>
            </p:nvPicPr>
            <p:blipFill>
              <a:blip r:embed="rId5" cstate="screen">
                <a:duotone>
                  <a:prstClr val="black"/>
                  <a:schemeClr val="accent2">
                    <a:tint val="45000"/>
                    <a:satMod val="400000"/>
                  </a:schemeClr>
                </a:duotone>
              </a:blip>
              <a:stretch>
                <a:fillRect/>
              </a:stretch>
            </p:blipFill>
            <p:spPr>
              <a:xfrm flipH="1">
                <a:off x="3899830" y="1671053"/>
                <a:ext cx="3463298" cy="2770639"/>
              </a:xfrm>
              <a:custGeom>
                <a:avLst/>
                <a:gdLst>
                  <a:gd name="connsiteX0" fmla="*/ 0 w 3891508"/>
                  <a:gd name="connsiteY0" fmla="*/ 0 h 3113207"/>
                  <a:gd name="connsiteX1" fmla="*/ 3891508 w 3891508"/>
                  <a:gd name="connsiteY1" fmla="*/ 0 h 3113207"/>
                  <a:gd name="connsiteX2" fmla="*/ 3891508 w 3891508"/>
                  <a:gd name="connsiteY2" fmla="*/ 3113207 h 3113207"/>
                  <a:gd name="connsiteX3" fmla="*/ 0 w 3891508"/>
                  <a:gd name="connsiteY3" fmla="*/ 3113207 h 3113207"/>
                </a:gdLst>
                <a:ahLst/>
                <a:cxnLst>
                  <a:cxn ang="0">
                    <a:pos x="connsiteX0" y="connsiteY0"/>
                  </a:cxn>
                  <a:cxn ang="0">
                    <a:pos x="connsiteX1" y="connsiteY1"/>
                  </a:cxn>
                  <a:cxn ang="0">
                    <a:pos x="connsiteX2" y="connsiteY2"/>
                  </a:cxn>
                  <a:cxn ang="0">
                    <a:pos x="connsiteX3" y="connsiteY3"/>
                  </a:cxn>
                </a:cxnLst>
                <a:rect l="l" t="t" r="r" b="b"/>
                <a:pathLst>
                  <a:path w="3891508" h="3113207">
                    <a:moveTo>
                      <a:pt x="0" y="0"/>
                    </a:moveTo>
                    <a:lnTo>
                      <a:pt x="3891508" y="0"/>
                    </a:lnTo>
                    <a:lnTo>
                      <a:pt x="3891508" y="3113207"/>
                    </a:lnTo>
                    <a:lnTo>
                      <a:pt x="0" y="3113207"/>
                    </a:lnTo>
                    <a:close/>
                  </a:path>
                </a:pathLst>
              </a:custGeom>
            </p:spPr>
          </p:pic>
          <p:pic>
            <p:nvPicPr>
              <p:cNvPr id="116" name="PPT世界-6-13" descr="花瓶里插满了鲜花&#10;&#10;中度可信度描述已自动生成"/>
              <p:cNvPicPr>
                <a:picLocks noChangeAspect="1"/>
              </p:cNvPicPr>
              <p:nvPr/>
            </p:nvPicPr>
            <p:blipFill>
              <a:blip r:embed="rId6" cstate="screen"/>
              <a:srcRect/>
              <a:stretch>
                <a:fillRect/>
              </a:stretch>
            </p:blipFill>
            <p:spPr>
              <a:xfrm flipH="1">
                <a:off x="241569" y="0"/>
                <a:ext cx="6831486" cy="6858000"/>
              </a:xfrm>
              <a:custGeom>
                <a:avLst/>
                <a:gdLst>
                  <a:gd name="connsiteX0" fmla="*/ 6831486 w 6831486"/>
                  <a:gd name="connsiteY0" fmla="*/ 0 h 6858000"/>
                  <a:gd name="connsiteX1" fmla="*/ 0 w 6831486"/>
                  <a:gd name="connsiteY1" fmla="*/ 0 h 6858000"/>
                  <a:gd name="connsiteX2" fmla="*/ 0 w 6831486"/>
                  <a:gd name="connsiteY2" fmla="*/ 6858000 h 6858000"/>
                  <a:gd name="connsiteX3" fmla="*/ 6831486 w 683148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31486" h="6858000">
                    <a:moveTo>
                      <a:pt x="6831486" y="0"/>
                    </a:moveTo>
                    <a:lnTo>
                      <a:pt x="0" y="0"/>
                    </a:lnTo>
                    <a:lnTo>
                      <a:pt x="0" y="6858000"/>
                    </a:lnTo>
                    <a:lnTo>
                      <a:pt x="6831486" y="6858000"/>
                    </a:lnTo>
                    <a:close/>
                  </a:path>
                </a:pathLst>
              </a:custGeom>
            </p:spPr>
          </p:pic>
          <p:pic>
            <p:nvPicPr>
              <p:cNvPr id="117" name="PPT世界-6-14"/>
              <p:cNvPicPr>
                <a:picLocks noChangeAspect="1"/>
              </p:cNvPicPr>
              <p:nvPr/>
            </p:nvPicPr>
            <p:blipFill>
              <a:blip r:embed="rId7" cstate="screen"/>
              <a:stretch>
                <a:fillRect/>
              </a:stretch>
            </p:blipFill>
            <p:spPr>
              <a:xfrm flipH="1">
                <a:off x="77947" y="2106732"/>
                <a:ext cx="2058066" cy="1969968"/>
              </a:xfrm>
              <a:custGeom>
                <a:avLst/>
                <a:gdLst>
                  <a:gd name="connsiteX0" fmla="*/ 0 w 2765388"/>
                  <a:gd name="connsiteY0" fmla="*/ 0 h 2647012"/>
                  <a:gd name="connsiteX1" fmla="*/ 2765388 w 2765388"/>
                  <a:gd name="connsiteY1" fmla="*/ 0 h 2647012"/>
                  <a:gd name="connsiteX2" fmla="*/ 2765388 w 2765388"/>
                  <a:gd name="connsiteY2" fmla="*/ 2647012 h 2647012"/>
                  <a:gd name="connsiteX3" fmla="*/ 0 w 2765388"/>
                  <a:gd name="connsiteY3" fmla="*/ 2647012 h 2647012"/>
                </a:gdLst>
                <a:ahLst/>
                <a:cxnLst>
                  <a:cxn ang="0">
                    <a:pos x="connsiteX0" y="connsiteY0"/>
                  </a:cxn>
                  <a:cxn ang="0">
                    <a:pos x="connsiteX1" y="connsiteY1"/>
                  </a:cxn>
                  <a:cxn ang="0">
                    <a:pos x="connsiteX2" y="connsiteY2"/>
                  </a:cxn>
                  <a:cxn ang="0">
                    <a:pos x="connsiteX3" y="connsiteY3"/>
                  </a:cxn>
                </a:cxnLst>
                <a:rect l="l" t="t" r="r" b="b"/>
                <a:pathLst>
                  <a:path w="2765388" h="2647012">
                    <a:moveTo>
                      <a:pt x="0" y="0"/>
                    </a:moveTo>
                    <a:lnTo>
                      <a:pt x="2765388" y="0"/>
                    </a:lnTo>
                    <a:lnTo>
                      <a:pt x="2765388" y="2647012"/>
                    </a:lnTo>
                    <a:lnTo>
                      <a:pt x="0" y="2647012"/>
                    </a:lnTo>
                    <a:close/>
                  </a:path>
                </a:pathLst>
              </a:custGeom>
            </p:spPr>
          </p:pic>
          <p:pic>
            <p:nvPicPr>
              <p:cNvPr id="118" name="PPT世界-6-15"/>
              <p:cNvPicPr>
                <a:picLocks noChangeAspect="1"/>
              </p:cNvPicPr>
              <p:nvPr/>
            </p:nvPicPr>
            <p:blipFill>
              <a:blip r:embed="rId8" cstate="screen">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tretch>
                <a:fillRect/>
              </a:stretch>
            </p:blipFill>
            <p:spPr>
              <a:xfrm rot="18659826" flipH="1">
                <a:off x="4699483" y="2862663"/>
                <a:ext cx="1563978" cy="1046247"/>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pic>
            <p:nvPicPr>
              <p:cNvPr id="119" name="PPT世界-6-16"/>
              <p:cNvPicPr>
                <a:picLocks noChangeAspect="1"/>
              </p:cNvPicPr>
              <p:nvPr/>
            </p:nvPicPr>
            <p:blipFill>
              <a:blip r:embed="rId10" cstate="screen">
                <a:duotone>
                  <a:schemeClr val="accent4">
                    <a:shade val="45000"/>
                    <a:satMod val="135000"/>
                  </a:schemeClr>
                  <a:prstClr val="white"/>
                </a:duotone>
              </a:blip>
              <a:stretch>
                <a:fillRect/>
              </a:stretch>
            </p:blipFill>
            <p:spPr>
              <a:xfrm flipH="1">
                <a:off x="346141" y="3165115"/>
                <a:ext cx="3143046" cy="3429000"/>
              </a:xfrm>
              <a:custGeom>
                <a:avLst/>
                <a:gdLst>
                  <a:gd name="connsiteX0" fmla="*/ 0 w 3978402"/>
                  <a:gd name="connsiteY0" fmla="*/ 0 h 4340356"/>
                  <a:gd name="connsiteX1" fmla="*/ 3978402 w 3978402"/>
                  <a:gd name="connsiteY1" fmla="*/ 0 h 4340356"/>
                  <a:gd name="connsiteX2" fmla="*/ 3978402 w 3978402"/>
                  <a:gd name="connsiteY2" fmla="*/ 4340356 h 4340356"/>
                  <a:gd name="connsiteX3" fmla="*/ 0 w 3978402"/>
                  <a:gd name="connsiteY3" fmla="*/ 4340356 h 4340356"/>
                </a:gdLst>
                <a:ahLst/>
                <a:cxnLst>
                  <a:cxn ang="0">
                    <a:pos x="connsiteX0" y="connsiteY0"/>
                  </a:cxn>
                  <a:cxn ang="0">
                    <a:pos x="connsiteX1" y="connsiteY1"/>
                  </a:cxn>
                  <a:cxn ang="0">
                    <a:pos x="connsiteX2" y="connsiteY2"/>
                  </a:cxn>
                  <a:cxn ang="0">
                    <a:pos x="connsiteX3" y="connsiteY3"/>
                  </a:cxn>
                </a:cxnLst>
                <a:rect l="l" t="t" r="r" b="b"/>
                <a:pathLst>
                  <a:path w="3978402" h="4340356">
                    <a:moveTo>
                      <a:pt x="0" y="0"/>
                    </a:moveTo>
                    <a:lnTo>
                      <a:pt x="3978402" y="0"/>
                    </a:lnTo>
                    <a:lnTo>
                      <a:pt x="3978402" y="4340356"/>
                    </a:lnTo>
                    <a:lnTo>
                      <a:pt x="0" y="4340356"/>
                    </a:lnTo>
                    <a:close/>
                  </a:path>
                </a:pathLst>
              </a:custGeom>
            </p:spPr>
          </p:pic>
          <p:pic>
            <p:nvPicPr>
              <p:cNvPr id="120" name="PPT世界-6-17"/>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flipH="1">
                <a:off x="224406" y="4411980"/>
                <a:ext cx="1172997" cy="665755"/>
              </a:xfrm>
              <a:custGeom>
                <a:avLst/>
                <a:gdLst>
                  <a:gd name="connsiteX0" fmla="*/ 0 w 1172997"/>
                  <a:gd name="connsiteY0" fmla="*/ 0 h 665755"/>
                  <a:gd name="connsiteX1" fmla="*/ 1172997 w 1172997"/>
                  <a:gd name="connsiteY1" fmla="*/ 0 h 665755"/>
                  <a:gd name="connsiteX2" fmla="*/ 1172997 w 1172997"/>
                  <a:gd name="connsiteY2" fmla="*/ 665755 h 665755"/>
                  <a:gd name="connsiteX3" fmla="*/ 0 w 1172997"/>
                  <a:gd name="connsiteY3" fmla="*/ 665755 h 665755"/>
                </a:gdLst>
                <a:ahLst/>
                <a:cxnLst>
                  <a:cxn ang="0">
                    <a:pos x="connsiteX0" y="connsiteY0"/>
                  </a:cxn>
                  <a:cxn ang="0">
                    <a:pos x="connsiteX1" y="connsiteY1"/>
                  </a:cxn>
                  <a:cxn ang="0">
                    <a:pos x="connsiteX2" y="connsiteY2"/>
                  </a:cxn>
                  <a:cxn ang="0">
                    <a:pos x="connsiteX3" y="connsiteY3"/>
                  </a:cxn>
                </a:cxnLst>
                <a:rect l="l" t="t" r="r" b="b"/>
                <a:pathLst>
                  <a:path w="1172997" h="665755">
                    <a:moveTo>
                      <a:pt x="0" y="0"/>
                    </a:moveTo>
                    <a:lnTo>
                      <a:pt x="1172997" y="0"/>
                    </a:lnTo>
                    <a:lnTo>
                      <a:pt x="1172997" y="665755"/>
                    </a:lnTo>
                    <a:lnTo>
                      <a:pt x="0" y="665755"/>
                    </a:lnTo>
                    <a:close/>
                  </a:path>
                </a:pathLst>
              </a:custGeom>
            </p:spPr>
          </p:pic>
          <p:pic>
            <p:nvPicPr>
              <p:cNvPr id="121" name="PPT世界-6-18"/>
              <p:cNvPicPr>
                <a:picLocks noChangeAspect="1"/>
              </p:cNvPicPr>
              <p:nvPr/>
            </p:nvPicPr>
            <p:blipFill>
              <a:blip r:embed="rId12" cstate="screen">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a:ext>
                </a:extLst>
              </a:blip>
              <a:stretch>
                <a:fillRect/>
              </a:stretch>
            </p:blipFill>
            <p:spPr>
              <a:xfrm rot="20938397" flipH="1">
                <a:off x="1344309" y="3703715"/>
                <a:ext cx="901009" cy="602744"/>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grpSp>
      </p:grpSp>
      <p:cxnSp>
        <p:nvCxnSpPr>
          <p:cNvPr id="122" name="PPT世界-7"/>
          <p:cNvCxnSpPr/>
          <p:nvPr/>
        </p:nvCxnSpPr>
        <p:spPr>
          <a:xfrm>
            <a:off x="6388100" y="573154"/>
            <a:ext cx="5803900" cy="0"/>
          </a:xfrm>
          <a:prstGeom prst="line">
            <a:avLst/>
          </a:prstGeom>
          <a:ln w="3175" cap="rnd">
            <a:solidFill>
              <a:schemeClr val="tx1">
                <a:lumMod val="75000"/>
                <a:lumOff val="25000"/>
                <a:alpha val="40000"/>
              </a:schemeClr>
            </a:solidFill>
          </a:ln>
        </p:spPr>
        <p:style>
          <a:lnRef idx="1">
            <a:schemeClr val="accent1"/>
          </a:lnRef>
          <a:fillRef idx="0">
            <a:schemeClr val="accent1"/>
          </a:fillRef>
          <a:effectRef idx="0">
            <a:schemeClr val="accent1"/>
          </a:effectRef>
          <a:fontRef idx="minor">
            <a:schemeClr val="tx1"/>
          </a:fontRef>
        </p:style>
      </p:cxnSp>
      <p:pic>
        <p:nvPicPr>
          <p:cNvPr id="123" name="PPT世界-8"/>
          <p:cNvPicPr>
            <a:picLocks noChangeAspect="1"/>
          </p:cNvPicPr>
          <p:nvPr/>
        </p:nvPicPr>
        <p:blipFill>
          <a:blip r:embed="rId14" cstate="screen">
            <a:duotone>
              <a:schemeClr val="accent3">
                <a:shade val="45000"/>
                <a:satMod val="135000"/>
              </a:schemeClr>
              <a:prstClr val="white"/>
            </a:duotone>
          </a:blip>
          <a:stretch>
            <a:fillRect/>
          </a:stretch>
        </p:blipFill>
        <p:spPr>
          <a:xfrm rot="2353289">
            <a:off x="276171" y="194772"/>
            <a:ext cx="763200" cy="782165"/>
          </a:xfrm>
          <a:prstGeom prst="rect">
            <a:avLst/>
          </a:prstGeom>
        </p:spPr>
      </p:pic>
      <p:sp>
        <p:nvSpPr>
          <p:cNvPr id="124" name="PPT世界-9"/>
          <p:cNvSpPr txBox="1"/>
          <p:nvPr>
            <p:custDataLst>
              <p:tags r:id="rId1"/>
            </p:custDataLst>
          </p:nvPr>
        </p:nvSpPr>
        <p:spPr>
          <a:xfrm>
            <a:off x="342864" y="400040"/>
            <a:ext cx="561639" cy="400110"/>
          </a:xfrm>
          <a:prstGeom prst="rect">
            <a:avLst/>
          </a:prstGeom>
          <a:noFill/>
        </p:spPr>
        <p:txBody>
          <a:bodyPr wrap="square" rtlCol="0">
            <a:noAutofit/>
          </a:bodyPr>
          <a:lstStyle/>
          <a:p>
            <a:pPr lvl="0"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5" name="PPT世界-10"/>
          <p:cNvSpPr txBox="1"/>
          <p:nvPr>
            <p:custDataLst>
              <p:tags r:id="rId2"/>
            </p:custDataLst>
          </p:nvPr>
        </p:nvSpPr>
        <p:spPr>
          <a:xfrm>
            <a:off x="1031181" y="338485"/>
            <a:ext cx="2012153" cy="523220"/>
          </a:xfrm>
          <a:prstGeom prst="rect">
            <a:avLst/>
          </a:prstGeom>
          <a:noFill/>
        </p:spPr>
        <p:txBody>
          <a:bodyPr wrap="square" rtlCol="0">
            <a:noAutofit/>
          </a:bodyPr>
          <a:lstStyle/>
          <a:p>
            <a:pPr lvl="0"/>
            <a:r>
              <a:rPr lang="zh-CN" altLang="en-US" sz="2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色彩基础</a:t>
            </a:r>
          </a:p>
        </p:txBody>
      </p:sp>
      <p:grpSp>
        <p:nvGrpSpPr>
          <p:cNvPr id="126" name="PPT世界-11"/>
          <p:cNvGrpSpPr/>
          <p:nvPr/>
        </p:nvGrpSpPr>
        <p:grpSpPr>
          <a:xfrm>
            <a:off x="2874579" y="462706"/>
            <a:ext cx="3234120" cy="274777"/>
            <a:chOff x="465676" y="1744611"/>
            <a:chExt cx="3234120" cy="274777"/>
          </a:xfrm>
        </p:grpSpPr>
        <p:pic>
          <p:nvPicPr>
            <p:cNvPr id="127" name="PPT世界-11-1" descr="水中的倒影&#10;&#10;描述已自动生成"/>
            <p:cNvPicPr>
              <a:picLocks noChangeAspect="1"/>
            </p:cNvPicPr>
            <p:nvPr/>
          </p:nvPicPr>
          <p:blipFill>
            <a:blip r:embed="rId15" cstate="screen"/>
            <a:stretch>
              <a:fillRect/>
            </a:stretch>
          </p:blipFill>
          <p:spPr>
            <a:xfrm>
              <a:off x="465676" y="1744611"/>
              <a:ext cx="3234120" cy="257285"/>
            </a:xfrm>
            <a:prstGeom prst="rect">
              <a:avLst/>
            </a:prstGeom>
          </p:spPr>
        </p:pic>
        <p:sp>
          <p:nvSpPr>
            <p:cNvPr id="128" name="PPT世界-11-2"/>
            <p:cNvSpPr/>
            <p:nvPr/>
          </p:nvSpPr>
          <p:spPr>
            <a:xfrm>
              <a:off x="667579" y="1788557"/>
              <a:ext cx="2422695" cy="230831"/>
            </a:xfrm>
            <a:prstGeom prst="rect">
              <a:avLst/>
            </a:prstGeom>
          </p:spPr>
          <p:txBody>
            <a:bodyPr wrap="square">
              <a:noAutofit/>
            </a:bodyPr>
            <a:lstStyle/>
            <a:p>
              <a:pPr algn="dist"/>
              <a:r>
                <a:rPr lang="en-US" altLang="zh-CN" sz="9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COLOR BASIS</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anim calcmode="lin" valueType="num">
                                      <p:cBhvr>
                                        <p:cTn id="8" dur="500" fill="hold"/>
                                        <p:tgtEl>
                                          <p:spTgt spid="31"/>
                                        </p:tgtEl>
                                        <p:attrNameLst>
                                          <p:attrName>ppt_x</p:attrName>
                                        </p:attrNameLst>
                                      </p:cBhvr>
                                      <p:tavLst>
                                        <p:tav tm="0">
                                          <p:val>
                                            <p:strVal val="#ppt_x"/>
                                          </p:val>
                                        </p:tav>
                                        <p:tav tm="100000">
                                          <p:val>
                                            <p:strVal val="#ppt_x"/>
                                          </p:val>
                                        </p:tav>
                                      </p:tavLst>
                                    </p:anim>
                                    <p:anim calcmode="lin" valueType="num">
                                      <p:cBhvr>
                                        <p:cTn id="9" dur="5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anim calcmode="lin" valueType="num">
                                      <p:cBhvr>
                                        <p:cTn id="14" dur="500" fill="hold"/>
                                        <p:tgtEl>
                                          <p:spTgt spid="39"/>
                                        </p:tgtEl>
                                        <p:attrNameLst>
                                          <p:attrName>ppt_x</p:attrName>
                                        </p:attrNameLst>
                                      </p:cBhvr>
                                      <p:tavLst>
                                        <p:tav tm="0">
                                          <p:val>
                                            <p:strVal val="#ppt_x"/>
                                          </p:val>
                                        </p:tav>
                                        <p:tav tm="100000">
                                          <p:val>
                                            <p:strVal val="#ppt_x"/>
                                          </p:val>
                                        </p:tav>
                                      </p:tavLst>
                                    </p:anim>
                                    <p:anim calcmode="lin" valueType="num">
                                      <p:cBhvr>
                                        <p:cTn id="15" dur="500" fill="hold"/>
                                        <p:tgtEl>
                                          <p:spTgt spid="3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anim calcmode="lin" valueType="num">
                                      <p:cBhvr>
                                        <p:cTn id="20" dur="500" fill="hold"/>
                                        <p:tgtEl>
                                          <p:spTgt spid="35"/>
                                        </p:tgtEl>
                                        <p:attrNameLst>
                                          <p:attrName>ppt_x</p:attrName>
                                        </p:attrNameLst>
                                      </p:cBhvr>
                                      <p:tavLst>
                                        <p:tav tm="0">
                                          <p:val>
                                            <p:strVal val="#ppt_x"/>
                                          </p:val>
                                        </p:tav>
                                        <p:tav tm="100000">
                                          <p:val>
                                            <p:strVal val="#ppt_x"/>
                                          </p:val>
                                        </p:tav>
                                      </p:tavLst>
                                    </p:anim>
                                    <p:anim calcmode="lin" valueType="num">
                                      <p:cBhvr>
                                        <p:cTn id="21" dur="500" fill="hold"/>
                                        <p:tgtEl>
                                          <p:spTgt spid="3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anim calcmode="lin" valueType="num">
                                      <p:cBhvr>
                                        <p:cTn id="26" dur="500" fill="hold"/>
                                        <p:tgtEl>
                                          <p:spTgt spid="43"/>
                                        </p:tgtEl>
                                        <p:attrNameLst>
                                          <p:attrName>ppt_x</p:attrName>
                                        </p:attrNameLst>
                                      </p:cBhvr>
                                      <p:tavLst>
                                        <p:tav tm="0">
                                          <p:val>
                                            <p:strVal val="#ppt_x"/>
                                          </p:val>
                                        </p:tav>
                                        <p:tav tm="100000">
                                          <p:val>
                                            <p:strVal val="#ppt_x"/>
                                          </p:val>
                                        </p:tav>
                                      </p:tavLst>
                                    </p:anim>
                                    <p:anim calcmode="lin" valueType="num">
                                      <p:cBhvr>
                                        <p:cTn id="27" dur="500" fill="hold"/>
                                        <p:tgtEl>
                                          <p:spTgt spid="4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anim calcmode="lin" valueType="num">
                                      <p:cBhvr>
                                        <p:cTn id="32" dur="500" fill="hold"/>
                                        <p:tgtEl>
                                          <p:spTgt spid="2"/>
                                        </p:tgtEl>
                                        <p:attrNameLst>
                                          <p:attrName>ppt_x</p:attrName>
                                        </p:attrNameLst>
                                      </p:cBhvr>
                                      <p:tavLst>
                                        <p:tav tm="0">
                                          <p:val>
                                            <p:strVal val="#ppt_x"/>
                                          </p:val>
                                        </p:tav>
                                        <p:tav tm="100000">
                                          <p:val>
                                            <p:strVal val="#ppt_x"/>
                                          </p:val>
                                        </p:tav>
                                      </p:tavLst>
                                    </p:anim>
                                    <p:anim calcmode="lin" valueType="num">
                                      <p:cBhvr>
                                        <p:cTn id="3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PT世界-1"/>
          <p:cNvGrpSpPr/>
          <p:nvPr/>
        </p:nvGrpSpPr>
        <p:grpSpPr>
          <a:xfrm>
            <a:off x="2947854" y="781429"/>
            <a:ext cx="6281964" cy="6281964"/>
            <a:chOff x="2947854" y="781429"/>
            <a:chExt cx="6281964" cy="6281964"/>
          </a:xfrm>
        </p:grpSpPr>
        <p:sp>
          <p:nvSpPr>
            <p:cNvPr id="26" name="PPT世界-1-1"/>
            <p:cNvSpPr/>
            <p:nvPr/>
          </p:nvSpPr>
          <p:spPr>
            <a:xfrm>
              <a:off x="4345307" y="2178882"/>
              <a:ext cx="3487058" cy="3487058"/>
            </a:xfrm>
            <a:prstGeom prst="ellipse">
              <a:avLst/>
            </a:prstGeom>
            <a:noFill/>
            <a:ln w="3175">
              <a:gradFill flip="none" rotWithShape="1">
                <a:gsLst>
                  <a:gs pos="0">
                    <a:schemeClr val="accent3"/>
                  </a:gs>
                  <a:gs pos="80000">
                    <a:schemeClr val="accent3">
                      <a:alpha val="0"/>
                    </a:schemeClr>
                  </a:gs>
                  <a:gs pos="20000">
                    <a:schemeClr val="accent3">
                      <a:alpha val="0"/>
                    </a:schemeClr>
                  </a:gs>
                  <a:gs pos="100000">
                    <a:schemeClr val="accent3"/>
                  </a:gs>
                </a:gsLst>
                <a:lin ang="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7" name="PPT世界-1-2"/>
            <p:cNvSpPr/>
            <p:nvPr/>
          </p:nvSpPr>
          <p:spPr>
            <a:xfrm>
              <a:off x="4859657" y="2693232"/>
              <a:ext cx="2458358" cy="2458358"/>
            </a:xfrm>
            <a:prstGeom prst="ellipse">
              <a:avLst/>
            </a:prstGeom>
            <a:gradFill flip="none" rotWithShape="1">
              <a:gsLst>
                <a:gs pos="0">
                  <a:schemeClr val="bg1"/>
                </a:gs>
                <a:gs pos="100000">
                  <a:schemeClr val="bg1">
                    <a:alpha val="62000"/>
                  </a:schemeClr>
                </a:gs>
              </a:gsLst>
              <a:lin ang="5400000" scaled="1"/>
              <a:tileRect/>
            </a:gradFill>
            <a:ln w="15875">
              <a:gradFill flip="none" rotWithShape="1">
                <a:gsLst>
                  <a:gs pos="0">
                    <a:schemeClr val="accent1"/>
                  </a:gs>
                  <a:gs pos="100000">
                    <a:schemeClr val="accent1"/>
                  </a:gs>
                </a:gsLst>
                <a:lin ang="5400000" scaled="1"/>
                <a:tileRect/>
              </a:gradFill>
            </a:ln>
            <a:effectLst>
              <a:outerShdw blurRad="292100" sx="102000" sy="102000" algn="ctr" rotWithShape="0">
                <a:schemeClr val="accent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8" name="PPT世界-1-3"/>
            <p:cNvSpPr/>
            <p:nvPr/>
          </p:nvSpPr>
          <p:spPr>
            <a:xfrm>
              <a:off x="3752943" y="1586518"/>
              <a:ext cx="4671786" cy="4671786"/>
            </a:xfrm>
            <a:prstGeom prst="ellipse">
              <a:avLst/>
            </a:prstGeom>
            <a:noFill/>
            <a:ln w="6350">
              <a:gradFill flip="none" rotWithShape="1">
                <a:gsLst>
                  <a:gs pos="0">
                    <a:schemeClr val="accent1">
                      <a:alpha val="67000"/>
                    </a:schemeClr>
                  </a:gs>
                  <a:gs pos="80000">
                    <a:schemeClr val="accent1">
                      <a:alpha val="0"/>
                    </a:schemeClr>
                  </a:gs>
                  <a:gs pos="20000">
                    <a:schemeClr val="accent1">
                      <a:alpha val="0"/>
                    </a:schemeClr>
                  </a:gs>
                  <a:gs pos="100000">
                    <a:schemeClr val="accent1">
                      <a:alpha val="67000"/>
                    </a:schemeClr>
                  </a:gs>
                </a:gsLst>
                <a:lin ang="0" scaled="0"/>
                <a:tileRect/>
              </a:gra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9" name="PPT世界-1-4"/>
            <p:cNvSpPr/>
            <p:nvPr/>
          </p:nvSpPr>
          <p:spPr>
            <a:xfrm>
              <a:off x="2947854" y="781429"/>
              <a:ext cx="6281964" cy="6281964"/>
            </a:xfrm>
            <a:prstGeom prst="ellipse">
              <a:avLst/>
            </a:prstGeom>
            <a:noFill/>
            <a:ln w="6350">
              <a:gradFill flip="none" rotWithShape="1">
                <a:gsLst>
                  <a:gs pos="0">
                    <a:schemeClr val="accent1"/>
                  </a:gs>
                  <a:gs pos="80000">
                    <a:schemeClr val="accent1">
                      <a:alpha val="0"/>
                    </a:schemeClr>
                  </a:gs>
                  <a:gs pos="20000">
                    <a:schemeClr val="accent1">
                      <a:alpha val="0"/>
                    </a:schemeClr>
                  </a:gs>
                  <a:gs pos="100000">
                    <a:schemeClr val="accent1"/>
                  </a:gs>
                </a:gsLst>
                <a:lin ang="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64" name="组合 63"/>
            <p:cNvGrpSpPr/>
            <p:nvPr/>
          </p:nvGrpSpPr>
          <p:grpSpPr>
            <a:xfrm flipH="1">
              <a:off x="4624648" y="2658795"/>
              <a:ext cx="2765452" cy="2615359"/>
              <a:chOff x="77947" y="-31784"/>
              <a:chExt cx="7285181" cy="6889784"/>
            </a:xfrm>
          </p:grpSpPr>
          <p:pic>
            <p:nvPicPr>
              <p:cNvPr id="65" name="PPT世界-1-5"/>
              <p:cNvPicPr>
                <a:picLocks noChangeAspect="1"/>
              </p:cNvPicPr>
              <p:nvPr/>
            </p:nvPicPr>
            <p:blipFill>
              <a:blip r:embed="rId4" cstate="screen">
                <a:duotone>
                  <a:schemeClr val="accent6">
                    <a:shade val="45000"/>
                    <a:satMod val="135000"/>
                  </a:schemeClr>
                  <a:prstClr val="white"/>
                </a:duotone>
              </a:blip>
              <a:stretch>
                <a:fillRect/>
              </a:stretch>
            </p:blipFill>
            <p:spPr>
              <a:xfrm rot="11403101" flipV="1">
                <a:off x="2798299" y="-31784"/>
                <a:ext cx="2914134" cy="3306865"/>
              </a:xfrm>
              <a:custGeom>
                <a:avLst/>
                <a:gdLst>
                  <a:gd name="connsiteX0" fmla="*/ 0 w 2914134"/>
                  <a:gd name="connsiteY0" fmla="*/ 0 h 3306865"/>
                  <a:gd name="connsiteX1" fmla="*/ 2914134 w 2914134"/>
                  <a:gd name="connsiteY1" fmla="*/ 0 h 3306865"/>
                  <a:gd name="connsiteX2" fmla="*/ 2914134 w 2914134"/>
                  <a:gd name="connsiteY2" fmla="*/ 3306865 h 3306865"/>
                  <a:gd name="connsiteX3" fmla="*/ 0 w 2914134"/>
                  <a:gd name="connsiteY3" fmla="*/ 3306865 h 3306865"/>
                </a:gdLst>
                <a:ahLst/>
                <a:cxnLst>
                  <a:cxn ang="0">
                    <a:pos x="connsiteX0" y="connsiteY0"/>
                  </a:cxn>
                  <a:cxn ang="0">
                    <a:pos x="connsiteX1" y="connsiteY1"/>
                  </a:cxn>
                  <a:cxn ang="0">
                    <a:pos x="connsiteX2" y="connsiteY2"/>
                  </a:cxn>
                  <a:cxn ang="0">
                    <a:pos x="connsiteX3" y="connsiteY3"/>
                  </a:cxn>
                </a:cxnLst>
                <a:rect l="l" t="t" r="r" b="b"/>
                <a:pathLst>
                  <a:path w="2914134" h="3306865">
                    <a:moveTo>
                      <a:pt x="0" y="0"/>
                    </a:moveTo>
                    <a:lnTo>
                      <a:pt x="2914134" y="0"/>
                    </a:lnTo>
                    <a:lnTo>
                      <a:pt x="2914134" y="3306865"/>
                    </a:lnTo>
                    <a:lnTo>
                      <a:pt x="0" y="3306865"/>
                    </a:lnTo>
                    <a:close/>
                  </a:path>
                </a:pathLst>
              </a:custGeom>
            </p:spPr>
          </p:pic>
          <p:pic>
            <p:nvPicPr>
              <p:cNvPr id="66" name="PPT世界-1-6"/>
              <p:cNvPicPr>
                <a:picLocks noChangeAspect="1"/>
              </p:cNvPicPr>
              <p:nvPr/>
            </p:nvPicPr>
            <p:blipFill>
              <a:blip r:embed="rId5" cstate="screen">
                <a:duotone>
                  <a:prstClr val="black"/>
                  <a:schemeClr val="accent2">
                    <a:tint val="45000"/>
                    <a:satMod val="400000"/>
                  </a:schemeClr>
                </a:duotone>
              </a:blip>
              <a:stretch>
                <a:fillRect/>
              </a:stretch>
            </p:blipFill>
            <p:spPr>
              <a:xfrm flipH="1">
                <a:off x="3899830" y="1671053"/>
                <a:ext cx="3463298" cy="2770639"/>
              </a:xfrm>
              <a:custGeom>
                <a:avLst/>
                <a:gdLst>
                  <a:gd name="connsiteX0" fmla="*/ 0 w 3891508"/>
                  <a:gd name="connsiteY0" fmla="*/ 0 h 3113207"/>
                  <a:gd name="connsiteX1" fmla="*/ 3891508 w 3891508"/>
                  <a:gd name="connsiteY1" fmla="*/ 0 h 3113207"/>
                  <a:gd name="connsiteX2" fmla="*/ 3891508 w 3891508"/>
                  <a:gd name="connsiteY2" fmla="*/ 3113207 h 3113207"/>
                  <a:gd name="connsiteX3" fmla="*/ 0 w 3891508"/>
                  <a:gd name="connsiteY3" fmla="*/ 3113207 h 3113207"/>
                </a:gdLst>
                <a:ahLst/>
                <a:cxnLst>
                  <a:cxn ang="0">
                    <a:pos x="connsiteX0" y="connsiteY0"/>
                  </a:cxn>
                  <a:cxn ang="0">
                    <a:pos x="connsiteX1" y="connsiteY1"/>
                  </a:cxn>
                  <a:cxn ang="0">
                    <a:pos x="connsiteX2" y="connsiteY2"/>
                  </a:cxn>
                  <a:cxn ang="0">
                    <a:pos x="connsiteX3" y="connsiteY3"/>
                  </a:cxn>
                </a:cxnLst>
                <a:rect l="l" t="t" r="r" b="b"/>
                <a:pathLst>
                  <a:path w="3891508" h="3113207">
                    <a:moveTo>
                      <a:pt x="0" y="0"/>
                    </a:moveTo>
                    <a:lnTo>
                      <a:pt x="3891508" y="0"/>
                    </a:lnTo>
                    <a:lnTo>
                      <a:pt x="3891508" y="3113207"/>
                    </a:lnTo>
                    <a:lnTo>
                      <a:pt x="0" y="3113207"/>
                    </a:lnTo>
                    <a:close/>
                  </a:path>
                </a:pathLst>
              </a:custGeom>
            </p:spPr>
          </p:pic>
          <p:pic>
            <p:nvPicPr>
              <p:cNvPr id="67" name="PPT世界-1-7" descr="花瓶里插满了鲜花&#10;&#10;中度可信度描述已自动生成"/>
              <p:cNvPicPr>
                <a:picLocks noChangeAspect="1"/>
              </p:cNvPicPr>
              <p:nvPr/>
            </p:nvPicPr>
            <p:blipFill>
              <a:blip r:embed="rId6" cstate="screen"/>
              <a:srcRect/>
              <a:stretch>
                <a:fillRect/>
              </a:stretch>
            </p:blipFill>
            <p:spPr>
              <a:xfrm flipH="1">
                <a:off x="241569" y="0"/>
                <a:ext cx="6831486" cy="6858000"/>
              </a:xfrm>
              <a:custGeom>
                <a:avLst/>
                <a:gdLst>
                  <a:gd name="connsiteX0" fmla="*/ 6831486 w 6831486"/>
                  <a:gd name="connsiteY0" fmla="*/ 0 h 6858000"/>
                  <a:gd name="connsiteX1" fmla="*/ 0 w 6831486"/>
                  <a:gd name="connsiteY1" fmla="*/ 0 h 6858000"/>
                  <a:gd name="connsiteX2" fmla="*/ 0 w 6831486"/>
                  <a:gd name="connsiteY2" fmla="*/ 6858000 h 6858000"/>
                  <a:gd name="connsiteX3" fmla="*/ 6831486 w 683148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31486" h="6858000">
                    <a:moveTo>
                      <a:pt x="6831486" y="0"/>
                    </a:moveTo>
                    <a:lnTo>
                      <a:pt x="0" y="0"/>
                    </a:lnTo>
                    <a:lnTo>
                      <a:pt x="0" y="6858000"/>
                    </a:lnTo>
                    <a:lnTo>
                      <a:pt x="6831486" y="6858000"/>
                    </a:lnTo>
                    <a:close/>
                  </a:path>
                </a:pathLst>
              </a:custGeom>
            </p:spPr>
          </p:pic>
          <p:pic>
            <p:nvPicPr>
              <p:cNvPr id="68" name="PPT世界-1-8"/>
              <p:cNvPicPr>
                <a:picLocks noChangeAspect="1"/>
              </p:cNvPicPr>
              <p:nvPr/>
            </p:nvPicPr>
            <p:blipFill>
              <a:blip r:embed="rId7" cstate="screen"/>
              <a:stretch>
                <a:fillRect/>
              </a:stretch>
            </p:blipFill>
            <p:spPr>
              <a:xfrm flipH="1">
                <a:off x="77947" y="2106732"/>
                <a:ext cx="2058066" cy="1969968"/>
              </a:xfrm>
              <a:custGeom>
                <a:avLst/>
                <a:gdLst>
                  <a:gd name="connsiteX0" fmla="*/ 0 w 2765388"/>
                  <a:gd name="connsiteY0" fmla="*/ 0 h 2647012"/>
                  <a:gd name="connsiteX1" fmla="*/ 2765388 w 2765388"/>
                  <a:gd name="connsiteY1" fmla="*/ 0 h 2647012"/>
                  <a:gd name="connsiteX2" fmla="*/ 2765388 w 2765388"/>
                  <a:gd name="connsiteY2" fmla="*/ 2647012 h 2647012"/>
                  <a:gd name="connsiteX3" fmla="*/ 0 w 2765388"/>
                  <a:gd name="connsiteY3" fmla="*/ 2647012 h 2647012"/>
                </a:gdLst>
                <a:ahLst/>
                <a:cxnLst>
                  <a:cxn ang="0">
                    <a:pos x="connsiteX0" y="connsiteY0"/>
                  </a:cxn>
                  <a:cxn ang="0">
                    <a:pos x="connsiteX1" y="connsiteY1"/>
                  </a:cxn>
                  <a:cxn ang="0">
                    <a:pos x="connsiteX2" y="connsiteY2"/>
                  </a:cxn>
                  <a:cxn ang="0">
                    <a:pos x="connsiteX3" y="connsiteY3"/>
                  </a:cxn>
                </a:cxnLst>
                <a:rect l="l" t="t" r="r" b="b"/>
                <a:pathLst>
                  <a:path w="2765388" h="2647012">
                    <a:moveTo>
                      <a:pt x="0" y="0"/>
                    </a:moveTo>
                    <a:lnTo>
                      <a:pt x="2765388" y="0"/>
                    </a:lnTo>
                    <a:lnTo>
                      <a:pt x="2765388" y="2647012"/>
                    </a:lnTo>
                    <a:lnTo>
                      <a:pt x="0" y="2647012"/>
                    </a:lnTo>
                    <a:close/>
                  </a:path>
                </a:pathLst>
              </a:custGeom>
            </p:spPr>
          </p:pic>
          <p:pic>
            <p:nvPicPr>
              <p:cNvPr id="69" name="PPT世界-1-9"/>
              <p:cNvPicPr>
                <a:picLocks noChangeAspect="1"/>
              </p:cNvPicPr>
              <p:nvPr/>
            </p:nvPicPr>
            <p:blipFill>
              <a:blip r:embed="rId8" cstate="screen">
                <a:extLst>
                  <a:ext uri="{BEBA8EAE-BF5A-486C-A8C5-ECC9F3942E4B}">
                    <a14:imgProps xmlns:a14="http://schemas.microsoft.com/office/drawing/2010/main">
                      <a14:imgLayer r:embed="rId9">
                        <a14:imgEffect>
                          <a14:brightnessContrast bright="100000"/>
                        </a14:imgEffect>
                      </a14:imgLayer>
                    </a14:imgProps>
                  </a:ext>
                </a:extLst>
              </a:blip>
              <a:stretch>
                <a:fillRect/>
              </a:stretch>
            </p:blipFill>
            <p:spPr>
              <a:xfrm rot="18659826" flipH="1">
                <a:off x="4699483" y="2862663"/>
                <a:ext cx="1563978" cy="1046247"/>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pic>
            <p:nvPicPr>
              <p:cNvPr id="70" name="PPT世界-1-10"/>
              <p:cNvPicPr>
                <a:picLocks noChangeAspect="1"/>
              </p:cNvPicPr>
              <p:nvPr/>
            </p:nvPicPr>
            <p:blipFill>
              <a:blip r:embed="rId10" cstate="screen">
                <a:duotone>
                  <a:schemeClr val="accent4">
                    <a:shade val="45000"/>
                    <a:satMod val="135000"/>
                  </a:schemeClr>
                  <a:prstClr val="white"/>
                </a:duotone>
              </a:blip>
              <a:stretch>
                <a:fillRect/>
              </a:stretch>
            </p:blipFill>
            <p:spPr>
              <a:xfrm flipH="1">
                <a:off x="346141" y="3165115"/>
                <a:ext cx="3143046" cy="3429000"/>
              </a:xfrm>
              <a:custGeom>
                <a:avLst/>
                <a:gdLst>
                  <a:gd name="connsiteX0" fmla="*/ 0 w 3978402"/>
                  <a:gd name="connsiteY0" fmla="*/ 0 h 4340356"/>
                  <a:gd name="connsiteX1" fmla="*/ 3978402 w 3978402"/>
                  <a:gd name="connsiteY1" fmla="*/ 0 h 4340356"/>
                  <a:gd name="connsiteX2" fmla="*/ 3978402 w 3978402"/>
                  <a:gd name="connsiteY2" fmla="*/ 4340356 h 4340356"/>
                  <a:gd name="connsiteX3" fmla="*/ 0 w 3978402"/>
                  <a:gd name="connsiteY3" fmla="*/ 4340356 h 4340356"/>
                </a:gdLst>
                <a:ahLst/>
                <a:cxnLst>
                  <a:cxn ang="0">
                    <a:pos x="connsiteX0" y="connsiteY0"/>
                  </a:cxn>
                  <a:cxn ang="0">
                    <a:pos x="connsiteX1" y="connsiteY1"/>
                  </a:cxn>
                  <a:cxn ang="0">
                    <a:pos x="connsiteX2" y="connsiteY2"/>
                  </a:cxn>
                  <a:cxn ang="0">
                    <a:pos x="connsiteX3" y="connsiteY3"/>
                  </a:cxn>
                </a:cxnLst>
                <a:rect l="l" t="t" r="r" b="b"/>
                <a:pathLst>
                  <a:path w="3978402" h="4340356">
                    <a:moveTo>
                      <a:pt x="0" y="0"/>
                    </a:moveTo>
                    <a:lnTo>
                      <a:pt x="3978402" y="0"/>
                    </a:lnTo>
                    <a:lnTo>
                      <a:pt x="3978402" y="4340356"/>
                    </a:lnTo>
                    <a:lnTo>
                      <a:pt x="0" y="4340356"/>
                    </a:lnTo>
                    <a:close/>
                  </a:path>
                </a:pathLst>
              </a:custGeom>
            </p:spPr>
          </p:pic>
          <p:pic>
            <p:nvPicPr>
              <p:cNvPr id="71" name="PPT世界-1-11"/>
              <p:cNvPicPr>
                <a:picLocks noChangeAspect="1"/>
              </p:cNvPicPr>
              <p:nvPr/>
            </p:nvPicPr>
            <p:blipFill>
              <a:blip r:embed="rId11" cstate="screen"/>
              <a:stretch>
                <a:fillRect/>
              </a:stretch>
            </p:blipFill>
            <p:spPr>
              <a:xfrm flipH="1">
                <a:off x="224406" y="4411980"/>
                <a:ext cx="1172997" cy="665755"/>
              </a:xfrm>
              <a:custGeom>
                <a:avLst/>
                <a:gdLst>
                  <a:gd name="connsiteX0" fmla="*/ 0 w 1172997"/>
                  <a:gd name="connsiteY0" fmla="*/ 0 h 665755"/>
                  <a:gd name="connsiteX1" fmla="*/ 1172997 w 1172997"/>
                  <a:gd name="connsiteY1" fmla="*/ 0 h 665755"/>
                  <a:gd name="connsiteX2" fmla="*/ 1172997 w 1172997"/>
                  <a:gd name="connsiteY2" fmla="*/ 665755 h 665755"/>
                  <a:gd name="connsiteX3" fmla="*/ 0 w 1172997"/>
                  <a:gd name="connsiteY3" fmla="*/ 665755 h 665755"/>
                </a:gdLst>
                <a:ahLst/>
                <a:cxnLst>
                  <a:cxn ang="0">
                    <a:pos x="connsiteX0" y="connsiteY0"/>
                  </a:cxn>
                  <a:cxn ang="0">
                    <a:pos x="connsiteX1" y="connsiteY1"/>
                  </a:cxn>
                  <a:cxn ang="0">
                    <a:pos x="connsiteX2" y="connsiteY2"/>
                  </a:cxn>
                  <a:cxn ang="0">
                    <a:pos x="connsiteX3" y="connsiteY3"/>
                  </a:cxn>
                </a:cxnLst>
                <a:rect l="l" t="t" r="r" b="b"/>
                <a:pathLst>
                  <a:path w="1172997" h="665755">
                    <a:moveTo>
                      <a:pt x="0" y="0"/>
                    </a:moveTo>
                    <a:lnTo>
                      <a:pt x="1172997" y="0"/>
                    </a:lnTo>
                    <a:lnTo>
                      <a:pt x="1172997" y="665755"/>
                    </a:lnTo>
                    <a:lnTo>
                      <a:pt x="0" y="665755"/>
                    </a:lnTo>
                    <a:close/>
                  </a:path>
                </a:pathLst>
              </a:custGeom>
            </p:spPr>
          </p:pic>
          <p:pic>
            <p:nvPicPr>
              <p:cNvPr id="72" name="PPT世界-1-12"/>
              <p:cNvPicPr>
                <a:picLocks noChangeAspect="1"/>
              </p:cNvPicPr>
              <p:nvPr/>
            </p:nvPicPr>
            <p:blipFill>
              <a:blip r:embed="rId12" cstate="screen">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a:ext>
                </a:extLst>
              </a:blip>
              <a:stretch>
                <a:fillRect/>
              </a:stretch>
            </p:blipFill>
            <p:spPr>
              <a:xfrm rot="20938397" flipH="1">
                <a:off x="1344309" y="3703715"/>
                <a:ext cx="901009" cy="602744"/>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grpSp>
      </p:gr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4" name="PPT世界-3"/>
          <p:cNvSpPr/>
          <p:nvPr/>
        </p:nvSpPr>
        <p:spPr>
          <a:xfrm>
            <a:off x="660400" y="839658"/>
            <a:ext cx="5929086" cy="5929086"/>
          </a:xfrm>
          <a:prstGeom prst="ellipse">
            <a:avLst/>
          </a:prstGeom>
          <a:noFill/>
          <a:ln w="19050">
            <a:gradFill>
              <a:gsLst>
                <a:gs pos="0">
                  <a:schemeClr val="accent1"/>
                </a:gs>
                <a:gs pos="1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5" name="PPT世界-4"/>
          <p:cNvSpPr/>
          <p:nvPr/>
        </p:nvSpPr>
        <p:spPr>
          <a:xfrm flipH="1">
            <a:off x="5589814" y="839658"/>
            <a:ext cx="5929086" cy="5929086"/>
          </a:xfrm>
          <a:prstGeom prst="ellipse">
            <a:avLst/>
          </a:prstGeom>
          <a:noFill/>
          <a:ln w="19050">
            <a:gradFill>
              <a:gsLst>
                <a:gs pos="0">
                  <a:schemeClr val="accent1"/>
                </a:gs>
                <a:gs pos="1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30" name="PPT世界-5"/>
          <p:cNvGrpSpPr/>
          <p:nvPr/>
        </p:nvGrpSpPr>
        <p:grpSpPr>
          <a:xfrm>
            <a:off x="4770896" y="1239827"/>
            <a:ext cx="2583543" cy="1064103"/>
            <a:chOff x="4730390" y="1331226"/>
            <a:chExt cx="2583543" cy="1064103"/>
          </a:xfrm>
        </p:grpSpPr>
        <p:sp>
          <p:nvSpPr>
            <p:cNvPr id="31" name="PPT世界-5-1"/>
            <p:cNvSpPr/>
            <p:nvPr/>
          </p:nvSpPr>
          <p:spPr>
            <a:xfrm>
              <a:off x="4730390" y="1331226"/>
              <a:ext cx="2583543" cy="1064103"/>
            </a:xfrm>
            <a:custGeom>
              <a:avLst/>
              <a:gdLst>
                <a:gd name="connsiteX0" fmla="*/ 87087 w 2583543"/>
                <a:gd name="connsiteY0" fmla="*/ 0 h 1064103"/>
                <a:gd name="connsiteX1" fmla="*/ 2496456 w 2583543"/>
                <a:gd name="connsiteY1" fmla="*/ 0 h 1064103"/>
                <a:gd name="connsiteX2" fmla="*/ 2583543 w 2583543"/>
                <a:gd name="connsiteY2" fmla="*/ 87087 h 1064103"/>
                <a:gd name="connsiteX3" fmla="*/ 2583543 w 2583543"/>
                <a:gd name="connsiteY3" fmla="*/ 754741 h 1064103"/>
                <a:gd name="connsiteX4" fmla="*/ 2496456 w 2583543"/>
                <a:gd name="connsiteY4" fmla="*/ 841828 h 1064103"/>
                <a:gd name="connsiteX5" fmla="*/ 1420691 w 2583543"/>
                <a:gd name="connsiteY5" fmla="*/ 841828 h 1064103"/>
                <a:gd name="connsiteX6" fmla="*/ 1291772 w 2583543"/>
                <a:gd name="connsiteY6" fmla="*/ 1064103 h 1064103"/>
                <a:gd name="connsiteX7" fmla="*/ 1162852 w 2583543"/>
                <a:gd name="connsiteY7" fmla="*/ 841828 h 1064103"/>
                <a:gd name="connsiteX8" fmla="*/ 87087 w 2583543"/>
                <a:gd name="connsiteY8" fmla="*/ 841828 h 1064103"/>
                <a:gd name="connsiteX9" fmla="*/ 0 w 2583543"/>
                <a:gd name="connsiteY9" fmla="*/ 754741 h 1064103"/>
                <a:gd name="connsiteX10" fmla="*/ 0 w 2583543"/>
                <a:gd name="connsiteY10" fmla="*/ 87087 h 1064103"/>
                <a:gd name="connsiteX11" fmla="*/ 87087 w 2583543"/>
                <a:gd name="connsiteY11" fmla="*/ 0 h 1064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83543" h="1064103">
                  <a:moveTo>
                    <a:pt x="87087" y="0"/>
                  </a:moveTo>
                  <a:lnTo>
                    <a:pt x="2496456" y="0"/>
                  </a:lnTo>
                  <a:cubicBezTo>
                    <a:pt x="2544553" y="0"/>
                    <a:pt x="2583543" y="38990"/>
                    <a:pt x="2583543" y="87087"/>
                  </a:cubicBezTo>
                  <a:lnTo>
                    <a:pt x="2583543" y="754741"/>
                  </a:lnTo>
                  <a:cubicBezTo>
                    <a:pt x="2583543" y="802838"/>
                    <a:pt x="2544553" y="841828"/>
                    <a:pt x="2496456" y="841828"/>
                  </a:cubicBezTo>
                  <a:lnTo>
                    <a:pt x="1420691" y="841828"/>
                  </a:lnTo>
                  <a:lnTo>
                    <a:pt x="1291772" y="1064103"/>
                  </a:lnTo>
                  <a:lnTo>
                    <a:pt x="1162852" y="841828"/>
                  </a:lnTo>
                  <a:lnTo>
                    <a:pt x="87087" y="841828"/>
                  </a:lnTo>
                  <a:cubicBezTo>
                    <a:pt x="38990" y="841828"/>
                    <a:pt x="0" y="802838"/>
                    <a:pt x="0" y="754741"/>
                  </a:cubicBezTo>
                  <a:lnTo>
                    <a:pt x="0" y="87087"/>
                  </a:lnTo>
                  <a:cubicBezTo>
                    <a:pt x="0" y="38990"/>
                    <a:pt x="38990" y="0"/>
                    <a:pt x="87087" y="0"/>
                  </a:cubicBezTo>
                  <a:close/>
                </a:path>
              </a:pathLst>
            </a:custGeom>
            <a:gradFill>
              <a:gsLst>
                <a:gs pos="0">
                  <a:schemeClr val="bg1"/>
                </a:gs>
                <a:gs pos="100000">
                  <a:schemeClr val="bg1"/>
                </a:gs>
              </a:gsLst>
              <a:lin ang="0" scaled="0"/>
            </a:gradFill>
            <a:ln cap="rnd">
              <a:gradFill flip="none" rotWithShape="1">
                <a:gsLst>
                  <a:gs pos="0">
                    <a:schemeClr val="accent1"/>
                  </a:gs>
                  <a:gs pos="100000">
                    <a:schemeClr val="accent1">
                      <a:alpha val="24000"/>
                    </a:schemeClr>
                  </a:gs>
                </a:gsLst>
                <a:lin ang="2700000" scaled="1"/>
                <a:tileRect/>
              </a:gradFill>
              <a:round/>
            </a:ln>
            <a:effectLst>
              <a:outerShdw blurRad="152400" sx="102000" sy="102000" algn="ctr" rotWithShape="0">
                <a:schemeClr val="accent1">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32" name="组合 31"/>
            <p:cNvGrpSpPr/>
            <p:nvPr/>
          </p:nvGrpSpPr>
          <p:grpSpPr>
            <a:xfrm>
              <a:off x="4963656" y="1469141"/>
              <a:ext cx="2051844" cy="572657"/>
              <a:chOff x="4963656" y="1469141"/>
              <a:chExt cx="2051844" cy="572657"/>
            </a:xfrm>
          </p:grpSpPr>
          <p:sp>
            <p:nvSpPr>
              <p:cNvPr id="34" name="PPT世界-5-2"/>
              <p:cNvSpPr txBox="1"/>
              <p:nvPr/>
            </p:nvSpPr>
            <p:spPr>
              <a:xfrm>
                <a:off x="4963656" y="1469141"/>
                <a:ext cx="1384995" cy="276999"/>
              </a:xfrm>
              <a:prstGeom prst="rect">
                <a:avLst/>
              </a:prstGeom>
              <a:noFill/>
              <a:effectLst/>
            </p:spPr>
            <p:txBody>
              <a:bodyPr wrap="none" lIns="0" tIns="0" rIns="0" bIns="0">
                <a:noAutofit/>
              </a:bodyPr>
              <a:lstStyle>
                <a:defPPr>
                  <a:defRPr lang="zh-CN"/>
                </a:defPPr>
                <a:lvl1pPr>
                  <a:defRPr sz="2400">
                    <a:gradFill flip="none" rotWithShape="1">
                      <a:gsLst>
                        <a:gs pos="0">
                          <a:schemeClr val="accent2"/>
                        </a:gs>
                        <a:gs pos="100000">
                          <a:schemeClr val="accent2">
                            <a:lumMod val="84000"/>
                          </a:schemeClr>
                        </a:gs>
                      </a:gsLst>
                      <a:lin ang="5400000" scaled="1"/>
                      <a:tileRect/>
                    </a:gradFill>
                    <a:effectLst/>
                    <a:latin typeface="江城斜黑体 700W" panose="020B0800000000000000" pitchFamily="34" charset="-122"/>
                    <a:ea typeface="江城斜黑体 700W" panose="020B0800000000000000" pitchFamily="34" charset="-122"/>
                    <a:cs typeface="OPPOSans M"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5" name="PPT世界-5-3"/>
              <p:cNvSpPr txBox="1"/>
              <p:nvPr/>
            </p:nvSpPr>
            <p:spPr>
              <a:xfrm>
                <a:off x="4963656" y="1795577"/>
                <a:ext cx="2051844" cy="246221"/>
              </a:xfrm>
              <a:prstGeom prst="rect">
                <a:avLst/>
              </a:prstGeom>
              <a:noFill/>
              <a:effectLst/>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pic>
          <p:nvPicPr>
            <p:cNvPr id="33" name="PPT世界-5-4"/>
            <p:cNvPicPr>
              <a:picLocks noChangeAspect="1"/>
            </p:cNvPicPr>
            <p:nvPr/>
          </p:nvPicPr>
          <p: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6806805" y="1439796"/>
              <a:ext cx="311406" cy="311406"/>
            </a:xfrm>
            <a:prstGeom prst="rect">
              <a:avLst/>
            </a:prstGeom>
          </p:spPr>
        </p:pic>
      </p:grpSp>
      <p:grpSp>
        <p:nvGrpSpPr>
          <p:cNvPr id="36" name="PPT世界-6"/>
          <p:cNvGrpSpPr/>
          <p:nvPr/>
        </p:nvGrpSpPr>
        <p:grpSpPr>
          <a:xfrm>
            <a:off x="1656553" y="1971858"/>
            <a:ext cx="2436551" cy="2251006"/>
            <a:chOff x="1656553" y="1861891"/>
            <a:chExt cx="2436551" cy="2251006"/>
          </a:xfrm>
        </p:grpSpPr>
        <p:sp>
          <p:nvSpPr>
            <p:cNvPr id="37" name="PPT世界-6-1"/>
            <p:cNvSpPr/>
            <p:nvPr/>
          </p:nvSpPr>
          <p:spPr>
            <a:xfrm rot="2440795">
              <a:off x="1656553" y="1861891"/>
              <a:ext cx="2436551" cy="2251006"/>
            </a:xfrm>
            <a:custGeom>
              <a:avLst/>
              <a:gdLst>
                <a:gd name="connsiteX0" fmla="*/ 30322 w 2436551"/>
                <a:gd name="connsiteY0" fmla="*/ 1591550 h 2251006"/>
                <a:gd name="connsiteX1" fmla="*/ 1857498 w 2436551"/>
                <a:gd name="connsiteY1" fmla="*/ 21045 h 2251006"/>
                <a:gd name="connsiteX2" fmla="*/ 1980308 w 2436551"/>
                <a:gd name="connsiteY2" fmla="*/ 30322 h 2251006"/>
                <a:gd name="connsiteX3" fmla="*/ 2415506 w 2436551"/>
                <a:gd name="connsiteY3" fmla="*/ 536646 h 2251006"/>
                <a:gd name="connsiteX4" fmla="*/ 2406229 w 2436551"/>
                <a:gd name="connsiteY4" fmla="*/ 659456 h 2251006"/>
                <a:gd name="connsiteX5" fmla="*/ 2270924 w 2436551"/>
                <a:gd name="connsiteY5" fmla="*/ 775754 h 2251006"/>
                <a:gd name="connsiteX6" fmla="*/ 2412352 w 2436551"/>
                <a:gd name="connsiteY6" fmla="*/ 933849 h 2251006"/>
                <a:gd name="connsiteX7" fmla="*/ 2086991 w 2436551"/>
                <a:gd name="connsiteY7" fmla="*/ 933849 h 2251006"/>
                <a:gd name="connsiteX8" fmla="*/ 579053 w 2436551"/>
                <a:gd name="connsiteY8" fmla="*/ 2229961 h 2251006"/>
                <a:gd name="connsiteX9" fmla="*/ 456243 w 2436551"/>
                <a:gd name="connsiteY9" fmla="*/ 2220684 h 2251006"/>
                <a:gd name="connsiteX10" fmla="*/ 21045 w 2436551"/>
                <a:gd name="connsiteY10" fmla="*/ 1714360 h 2251006"/>
                <a:gd name="connsiteX11" fmla="*/ 30322 w 2436551"/>
                <a:gd name="connsiteY11" fmla="*/ 1591550 h 2251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36551" h="2251006">
                  <a:moveTo>
                    <a:pt x="30322" y="1591550"/>
                  </a:moveTo>
                  <a:lnTo>
                    <a:pt x="1857498" y="21045"/>
                  </a:lnTo>
                  <a:cubicBezTo>
                    <a:pt x="1893973" y="-10306"/>
                    <a:pt x="1948957" y="-6153"/>
                    <a:pt x="1980308" y="30322"/>
                  </a:cubicBezTo>
                  <a:lnTo>
                    <a:pt x="2415506" y="536646"/>
                  </a:lnTo>
                  <a:cubicBezTo>
                    <a:pt x="2446858" y="573121"/>
                    <a:pt x="2442704" y="628105"/>
                    <a:pt x="2406229" y="659456"/>
                  </a:cubicBezTo>
                  <a:lnTo>
                    <a:pt x="2270924" y="775754"/>
                  </a:lnTo>
                  <a:lnTo>
                    <a:pt x="2412352" y="933849"/>
                  </a:lnTo>
                  <a:lnTo>
                    <a:pt x="2086991" y="933849"/>
                  </a:lnTo>
                  <a:lnTo>
                    <a:pt x="579053" y="2229961"/>
                  </a:lnTo>
                  <a:cubicBezTo>
                    <a:pt x="542578" y="2261312"/>
                    <a:pt x="487595" y="2257159"/>
                    <a:pt x="456243" y="2220684"/>
                  </a:cubicBezTo>
                  <a:lnTo>
                    <a:pt x="21045" y="1714360"/>
                  </a:lnTo>
                  <a:cubicBezTo>
                    <a:pt x="-10306" y="1677885"/>
                    <a:pt x="-6153" y="1622901"/>
                    <a:pt x="30322" y="1591550"/>
                  </a:cubicBezTo>
                  <a:close/>
                </a:path>
              </a:pathLst>
            </a:custGeom>
            <a:gradFill>
              <a:gsLst>
                <a:gs pos="0">
                  <a:schemeClr val="bg1"/>
                </a:gs>
                <a:gs pos="100000">
                  <a:schemeClr val="bg1"/>
                </a:gs>
              </a:gsLst>
              <a:lin ang="0" scaled="0"/>
            </a:gradFill>
            <a:ln cap="rnd">
              <a:gradFill flip="none" rotWithShape="1">
                <a:gsLst>
                  <a:gs pos="0">
                    <a:schemeClr val="accent3"/>
                  </a:gs>
                  <a:gs pos="100000">
                    <a:schemeClr val="accent3">
                      <a:alpha val="30000"/>
                    </a:schemeClr>
                  </a:gs>
                </a:gsLst>
                <a:lin ang="2700000" scaled="1"/>
                <a:tileRect/>
              </a:gradFill>
              <a:round/>
            </a:ln>
            <a:effectLst>
              <a:outerShdw blurRad="152400" sx="102000" sy="102000" algn="ctr" rotWithShape="0">
                <a:schemeClr val="accent3">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pic>
          <p:nvPicPr>
            <p:cNvPr id="38" name="PPT世界-6-2"/>
            <p:cNvPicPr>
              <a:picLocks noChangeAspect="1"/>
            </p:cNvPicPr>
            <p:nvPr/>
          </p:nvPicPr>
          <p:blipFill>
            <a:blip r:embed="rId16" cstate="email">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3664469" y="2690442"/>
              <a:ext cx="313699" cy="313699"/>
            </a:xfrm>
            <a:prstGeom prst="rect">
              <a:avLst/>
            </a:prstGeom>
          </p:spPr>
        </p:pic>
        <p:grpSp>
          <p:nvGrpSpPr>
            <p:cNvPr id="39" name="组合 38"/>
            <p:cNvGrpSpPr/>
            <p:nvPr/>
          </p:nvGrpSpPr>
          <p:grpSpPr>
            <a:xfrm>
              <a:off x="1757551" y="2688777"/>
              <a:ext cx="2051844" cy="572657"/>
              <a:chOff x="4891086" y="1469141"/>
              <a:chExt cx="2051844" cy="572657"/>
            </a:xfrm>
          </p:grpSpPr>
          <p:sp>
            <p:nvSpPr>
              <p:cNvPr id="40" name="PPT世界-6-3"/>
              <p:cNvSpPr txBox="1"/>
              <p:nvPr/>
            </p:nvSpPr>
            <p:spPr>
              <a:xfrm>
                <a:off x="4891086" y="1469141"/>
                <a:ext cx="1384995" cy="276999"/>
              </a:xfrm>
              <a:prstGeom prst="rect">
                <a:avLst/>
              </a:prstGeom>
              <a:noFill/>
              <a:effectLst/>
            </p:spPr>
            <p:txBody>
              <a:bodyPr wrap="none" lIns="0" tIns="0" rIns="0" bIns="0">
                <a:noAutofit/>
              </a:bodyPr>
              <a:lstStyle>
                <a:defPPr>
                  <a:defRPr lang="zh-CN"/>
                </a:defPPr>
                <a:lvl1pPr>
                  <a:defRPr sz="2400">
                    <a:gradFill flip="none" rotWithShape="1">
                      <a:gsLst>
                        <a:gs pos="0">
                          <a:schemeClr val="accent2"/>
                        </a:gs>
                        <a:gs pos="100000">
                          <a:schemeClr val="accent2">
                            <a:lumMod val="84000"/>
                          </a:schemeClr>
                        </a:gs>
                      </a:gsLst>
                      <a:lin ang="5400000" scaled="1"/>
                      <a:tileRect/>
                    </a:gradFill>
                    <a:effectLst/>
                    <a:latin typeface="江城斜黑体 700W" panose="020B0800000000000000" pitchFamily="34" charset="-122"/>
                    <a:ea typeface="江城斜黑体 700W" panose="020B0800000000000000" pitchFamily="34" charset="-122"/>
                    <a:cs typeface="OPPOSans M"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i="0"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1" name="PPT世界-6-4"/>
              <p:cNvSpPr txBox="1"/>
              <p:nvPr/>
            </p:nvSpPr>
            <p:spPr>
              <a:xfrm>
                <a:off x="4891086" y="1795577"/>
                <a:ext cx="2051844" cy="246221"/>
              </a:xfrm>
              <a:prstGeom prst="rect">
                <a:avLst/>
              </a:prstGeom>
              <a:noFill/>
              <a:effectLst/>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grpSp>
      <p:grpSp>
        <p:nvGrpSpPr>
          <p:cNvPr id="42" name="PPT世界-7"/>
          <p:cNvGrpSpPr/>
          <p:nvPr/>
        </p:nvGrpSpPr>
        <p:grpSpPr>
          <a:xfrm>
            <a:off x="2018503" y="3943638"/>
            <a:ext cx="2436551" cy="2251006"/>
            <a:chOff x="2018503" y="3427620"/>
            <a:chExt cx="2436551" cy="2251006"/>
          </a:xfrm>
        </p:grpSpPr>
        <p:sp>
          <p:nvSpPr>
            <p:cNvPr id="43" name="PPT世界-7-1"/>
            <p:cNvSpPr/>
            <p:nvPr/>
          </p:nvSpPr>
          <p:spPr>
            <a:xfrm rot="2440795">
              <a:off x="2018503" y="3427620"/>
              <a:ext cx="2436551" cy="2251006"/>
            </a:xfrm>
            <a:custGeom>
              <a:avLst/>
              <a:gdLst>
                <a:gd name="connsiteX0" fmla="*/ 30322 w 2436551"/>
                <a:gd name="connsiteY0" fmla="*/ 1591550 h 2251006"/>
                <a:gd name="connsiteX1" fmla="*/ 1857498 w 2436551"/>
                <a:gd name="connsiteY1" fmla="*/ 21045 h 2251006"/>
                <a:gd name="connsiteX2" fmla="*/ 1980308 w 2436551"/>
                <a:gd name="connsiteY2" fmla="*/ 30322 h 2251006"/>
                <a:gd name="connsiteX3" fmla="*/ 2415506 w 2436551"/>
                <a:gd name="connsiteY3" fmla="*/ 536646 h 2251006"/>
                <a:gd name="connsiteX4" fmla="*/ 2406229 w 2436551"/>
                <a:gd name="connsiteY4" fmla="*/ 659456 h 2251006"/>
                <a:gd name="connsiteX5" fmla="*/ 2270924 w 2436551"/>
                <a:gd name="connsiteY5" fmla="*/ 775754 h 2251006"/>
                <a:gd name="connsiteX6" fmla="*/ 2412352 w 2436551"/>
                <a:gd name="connsiteY6" fmla="*/ 933849 h 2251006"/>
                <a:gd name="connsiteX7" fmla="*/ 2086991 w 2436551"/>
                <a:gd name="connsiteY7" fmla="*/ 933849 h 2251006"/>
                <a:gd name="connsiteX8" fmla="*/ 579053 w 2436551"/>
                <a:gd name="connsiteY8" fmla="*/ 2229961 h 2251006"/>
                <a:gd name="connsiteX9" fmla="*/ 456243 w 2436551"/>
                <a:gd name="connsiteY9" fmla="*/ 2220684 h 2251006"/>
                <a:gd name="connsiteX10" fmla="*/ 21045 w 2436551"/>
                <a:gd name="connsiteY10" fmla="*/ 1714360 h 2251006"/>
                <a:gd name="connsiteX11" fmla="*/ 30322 w 2436551"/>
                <a:gd name="connsiteY11" fmla="*/ 1591550 h 2251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36551" h="2251006">
                  <a:moveTo>
                    <a:pt x="30322" y="1591550"/>
                  </a:moveTo>
                  <a:lnTo>
                    <a:pt x="1857498" y="21045"/>
                  </a:lnTo>
                  <a:cubicBezTo>
                    <a:pt x="1893973" y="-10306"/>
                    <a:pt x="1948957" y="-6153"/>
                    <a:pt x="1980308" y="30322"/>
                  </a:cubicBezTo>
                  <a:lnTo>
                    <a:pt x="2415506" y="536646"/>
                  </a:lnTo>
                  <a:cubicBezTo>
                    <a:pt x="2446858" y="573121"/>
                    <a:pt x="2442704" y="628105"/>
                    <a:pt x="2406229" y="659456"/>
                  </a:cubicBezTo>
                  <a:lnTo>
                    <a:pt x="2270924" y="775754"/>
                  </a:lnTo>
                  <a:lnTo>
                    <a:pt x="2412352" y="933849"/>
                  </a:lnTo>
                  <a:lnTo>
                    <a:pt x="2086991" y="933849"/>
                  </a:lnTo>
                  <a:lnTo>
                    <a:pt x="579053" y="2229961"/>
                  </a:lnTo>
                  <a:cubicBezTo>
                    <a:pt x="542578" y="2261312"/>
                    <a:pt x="487595" y="2257159"/>
                    <a:pt x="456243" y="2220684"/>
                  </a:cubicBezTo>
                  <a:lnTo>
                    <a:pt x="21045" y="1714360"/>
                  </a:lnTo>
                  <a:cubicBezTo>
                    <a:pt x="-10306" y="1677885"/>
                    <a:pt x="-6153" y="1622901"/>
                    <a:pt x="30322" y="1591550"/>
                  </a:cubicBezTo>
                  <a:close/>
                </a:path>
              </a:pathLst>
            </a:custGeom>
            <a:gradFill>
              <a:gsLst>
                <a:gs pos="0">
                  <a:schemeClr val="bg1"/>
                </a:gs>
                <a:gs pos="100000">
                  <a:schemeClr val="bg1"/>
                </a:gs>
              </a:gsLst>
              <a:lin ang="0" scaled="0"/>
            </a:gradFill>
            <a:ln cap="rnd">
              <a:gradFill flip="none" rotWithShape="1">
                <a:gsLst>
                  <a:gs pos="0">
                    <a:schemeClr val="accent1"/>
                  </a:gs>
                  <a:gs pos="100000">
                    <a:schemeClr val="accent1">
                      <a:alpha val="24000"/>
                    </a:schemeClr>
                  </a:gs>
                </a:gsLst>
                <a:lin ang="2700000" scaled="1"/>
                <a:tileRect/>
              </a:gradFill>
              <a:round/>
            </a:ln>
            <a:effectLst>
              <a:outerShdw blurRad="152400" sx="102000" sy="102000" algn="ctr" rotWithShape="0">
                <a:schemeClr val="accent1">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44" name="组合 43"/>
            <p:cNvGrpSpPr/>
            <p:nvPr/>
          </p:nvGrpSpPr>
          <p:grpSpPr>
            <a:xfrm>
              <a:off x="2120611" y="4239840"/>
              <a:ext cx="2209173" cy="572657"/>
              <a:chOff x="2120611" y="4239840"/>
              <a:chExt cx="2209173" cy="572657"/>
            </a:xfrm>
          </p:grpSpPr>
          <p:pic>
            <p:nvPicPr>
              <p:cNvPr id="45" name="PPT世界-7-2"/>
              <p:cNvPicPr>
                <a:picLocks noChangeAspect="1"/>
              </p:cNvPicPr>
              <p:nvPr/>
            </p:nvPicPr>
            <p:blipFill>
              <a:blip r:embed="rId18" cstate="email">
                <a:extLst>
                  <a:ext uri="{28A0092B-C50C-407E-A947-70E740481C1C}">
                    <a14:useLocalDpi xmlns:a14="http://schemas.microsoft.com/office/drawing/2010/main"/>
                  </a:ext>
                  <a:ext uri="{96DAC541-7B7A-43D3-8B79-37D633B846F1}">
                    <asvg:svgBlip xmlns:asvg="http://schemas.microsoft.com/office/drawing/2016/SVG/main" r:embed="rId19"/>
                  </a:ext>
                </a:extLst>
              </a:blip>
              <a:stretch>
                <a:fillRect/>
              </a:stretch>
            </p:blipFill>
            <p:spPr>
              <a:xfrm>
                <a:off x="4018378" y="4239840"/>
                <a:ext cx="311406" cy="311406"/>
              </a:xfrm>
              <a:prstGeom prst="rect">
                <a:avLst/>
              </a:prstGeom>
            </p:spPr>
          </p:pic>
          <p:grpSp>
            <p:nvGrpSpPr>
              <p:cNvPr id="46" name="组合 45"/>
              <p:cNvGrpSpPr/>
              <p:nvPr/>
            </p:nvGrpSpPr>
            <p:grpSpPr>
              <a:xfrm>
                <a:off x="2120611" y="4239840"/>
                <a:ext cx="2051844" cy="572657"/>
                <a:chOff x="4891086" y="1469141"/>
                <a:chExt cx="2051844" cy="572657"/>
              </a:xfrm>
            </p:grpSpPr>
            <p:sp>
              <p:nvSpPr>
                <p:cNvPr id="47" name="PPT世界-7-3"/>
                <p:cNvSpPr txBox="1"/>
                <p:nvPr/>
              </p:nvSpPr>
              <p:spPr>
                <a:xfrm>
                  <a:off x="4891086" y="1469141"/>
                  <a:ext cx="1384995" cy="276999"/>
                </a:xfrm>
                <a:prstGeom prst="rect">
                  <a:avLst/>
                </a:prstGeom>
                <a:noFill/>
                <a:effectLst/>
              </p:spPr>
              <p:txBody>
                <a:bodyPr wrap="none" lIns="0" tIns="0" rIns="0" bIns="0">
                  <a:noAutofit/>
                </a:bodyPr>
                <a:lstStyle>
                  <a:defPPr>
                    <a:defRPr lang="zh-CN"/>
                  </a:defPPr>
                  <a:lvl1pPr>
                    <a:defRPr sz="2400">
                      <a:gradFill flip="none" rotWithShape="1">
                        <a:gsLst>
                          <a:gs pos="0">
                            <a:schemeClr val="accent2"/>
                          </a:gs>
                          <a:gs pos="100000">
                            <a:schemeClr val="accent2">
                              <a:lumMod val="84000"/>
                            </a:schemeClr>
                          </a:gs>
                        </a:gsLst>
                        <a:lin ang="5400000" scaled="1"/>
                        <a:tileRect/>
                      </a:gradFill>
                      <a:effectLst/>
                      <a:latin typeface="江城斜黑体 700W" panose="020B0800000000000000" pitchFamily="34" charset="-122"/>
                      <a:ea typeface="江城斜黑体 700W" panose="020B0800000000000000" pitchFamily="34" charset="-122"/>
                      <a:cs typeface="OPPOSans M"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8" name="PPT世界-7-4"/>
                <p:cNvSpPr txBox="1"/>
                <p:nvPr/>
              </p:nvSpPr>
              <p:spPr>
                <a:xfrm>
                  <a:off x="4891086" y="1795577"/>
                  <a:ext cx="2051844" cy="246221"/>
                </a:xfrm>
                <a:prstGeom prst="rect">
                  <a:avLst/>
                </a:prstGeom>
                <a:noFill/>
                <a:effectLst/>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grpSp>
      </p:grpSp>
      <p:grpSp>
        <p:nvGrpSpPr>
          <p:cNvPr id="49" name="PPT世界-8"/>
          <p:cNvGrpSpPr/>
          <p:nvPr/>
        </p:nvGrpSpPr>
        <p:grpSpPr>
          <a:xfrm>
            <a:off x="7699757" y="3949537"/>
            <a:ext cx="2436551" cy="2251006"/>
            <a:chOff x="7699757" y="3433519"/>
            <a:chExt cx="2436551" cy="2251006"/>
          </a:xfrm>
        </p:grpSpPr>
        <p:sp>
          <p:nvSpPr>
            <p:cNvPr id="50" name="PPT世界-8-1"/>
            <p:cNvSpPr/>
            <p:nvPr/>
          </p:nvSpPr>
          <p:spPr>
            <a:xfrm rot="19159205" flipH="1">
              <a:off x="7699757" y="3433519"/>
              <a:ext cx="2436551" cy="2251006"/>
            </a:xfrm>
            <a:custGeom>
              <a:avLst/>
              <a:gdLst>
                <a:gd name="connsiteX0" fmla="*/ 30322 w 2436551"/>
                <a:gd name="connsiteY0" fmla="*/ 1591550 h 2251006"/>
                <a:gd name="connsiteX1" fmla="*/ 1857498 w 2436551"/>
                <a:gd name="connsiteY1" fmla="*/ 21045 h 2251006"/>
                <a:gd name="connsiteX2" fmla="*/ 1980308 w 2436551"/>
                <a:gd name="connsiteY2" fmla="*/ 30322 h 2251006"/>
                <a:gd name="connsiteX3" fmla="*/ 2415506 w 2436551"/>
                <a:gd name="connsiteY3" fmla="*/ 536646 h 2251006"/>
                <a:gd name="connsiteX4" fmla="*/ 2406229 w 2436551"/>
                <a:gd name="connsiteY4" fmla="*/ 659456 h 2251006"/>
                <a:gd name="connsiteX5" fmla="*/ 2270924 w 2436551"/>
                <a:gd name="connsiteY5" fmla="*/ 775754 h 2251006"/>
                <a:gd name="connsiteX6" fmla="*/ 2412352 w 2436551"/>
                <a:gd name="connsiteY6" fmla="*/ 933849 h 2251006"/>
                <a:gd name="connsiteX7" fmla="*/ 2086991 w 2436551"/>
                <a:gd name="connsiteY7" fmla="*/ 933849 h 2251006"/>
                <a:gd name="connsiteX8" fmla="*/ 579053 w 2436551"/>
                <a:gd name="connsiteY8" fmla="*/ 2229961 h 2251006"/>
                <a:gd name="connsiteX9" fmla="*/ 456243 w 2436551"/>
                <a:gd name="connsiteY9" fmla="*/ 2220684 h 2251006"/>
                <a:gd name="connsiteX10" fmla="*/ 21045 w 2436551"/>
                <a:gd name="connsiteY10" fmla="*/ 1714360 h 2251006"/>
                <a:gd name="connsiteX11" fmla="*/ 30322 w 2436551"/>
                <a:gd name="connsiteY11" fmla="*/ 1591550 h 2251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36551" h="2251006">
                  <a:moveTo>
                    <a:pt x="30322" y="1591550"/>
                  </a:moveTo>
                  <a:lnTo>
                    <a:pt x="1857498" y="21045"/>
                  </a:lnTo>
                  <a:cubicBezTo>
                    <a:pt x="1893973" y="-10306"/>
                    <a:pt x="1948957" y="-6153"/>
                    <a:pt x="1980308" y="30322"/>
                  </a:cubicBezTo>
                  <a:lnTo>
                    <a:pt x="2415506" y="536646"/>
                  </a:lnTo>
                  <a:cubicBezTo>
                    <a:pt x="2446858" y="573121"/>
                    <a:pt x="2442704" y="628105"/>
                    <a:pt x="2406229" y="659456"/>
                  </a:cubicBezTo>
                  <a:lnTo>
                    <a:pt x="2270924" y="775754"/>
                  </a:lnTo>
                  <a:lnTo>
                    <a:pt x="2412352" y="933849"/>
                  </a:lnTo>
                  <a:lnTo>
                    <a:pt x="2086991" y="933849"/>
                  </a:lnTo>
                  <a:lnTo>
                    <a:pt x="579053" y="2229961"/>
                  </a:lnTo>
                  <a:cubicBezTo>
                    <a:pt x="542578" y="2261312"/>
                    <a:pt x="487595" y="2257159"/>
                    <a:pt x="456243" y="2220684"/>
                  </a:cubicBezTo>
                  <a:lnTo>
                    <a:pt x="21045" y="1714360"/>
                  </a:lnTo>
                  <a:cubicBezTo>
                    <a:pt x="-10306" y="1677885"/>
                    <a:pt x="-6153" y="1622901"/>
                    <a:pt x="30322" y="1591550"/>
                  </a:cubicBezTo>
                  <a:close/>
                </a:path>
              </a:pathLst>
            </a:custGeom>
            <a:gradFill>
              <a:gsLst>
                <a:gs pos="0">
                  <a:schemeClr val="bg1"/>
                </a:gs>
                <a:gs pos="100000">
                  <a:schemeClr val="bg1"/>
                </a:gs>
              </a:gsLst>
              <a:lin ang="0" scaled="0"/>
            </a:gradFill>
            <a:ln cap="rnd">
              <a:gradFill flip="none" rotWithShape="1">
                <a:gsLst>
                  <a:gs pos="0">
                    <a:schemeClr val="accent1"/>
                  </a:gs>
                  <a:gs pos="100000">
                    <a:schemeClr val="accent1">
                      <a:alpha val="24000"/>
                    </a:schemeClr>
                  </a:gs>
                </a:gsLst>
                <a:lin ang="2700000" scaled="1"/>
                <a:tileRect/>
              </a:gradFill>
              <a:round/>
            </a:ln>
            <a:effectLst>
              <a:outerShdw blurRad="152400" sx="102000" sy="102000" algn="ctr" rotWithShape="0">
                <a:schemeClr val="accent1">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51" name="组合 50"/>
            <p:cNvGrpSpPr/>
            <p:nvPr/>
          </p:nvGrpSpPr>
          <p:grpSpPr>
            <a:xfrm>
              <a:off x="7792644" y="4239840"/>
              <a:ext cx="2224048" cy="572657"/>
              <a:chOff x="7792644" y="4239840"/>
              <a:chExt cx="2224048" cy="572657"/>
            </a:xfrm>
          </p:grpSpPr>
          <p:pic>
            <p:nvPicPr>
              <p:cNvPr id="52" name="PPT世界-8-2"/>
              <p:cNvPicPr>
                <a:picLocks noChangeAspect="1"/>
              </p:cNvPicPr>
              <p:nvPr/>
            </p:nvPicPr>
            <p:blipFill>
              <a:blip r:embed="rId20" cstate="email">
                <a:extLst>
                  <a:ext uri="{28A0092B-C50C-407E-A947-70E740481C1C}">
                    <a14:useLocalDpi xmlns:a14="http://schemas.microsoft.com/office/drawing/2010/main"/>
                  </a:ext>
                  <a:ext uri="{96DAC541-7B7A-43D3-8B79-37D633B846F1}">
                    <asvg:svgBlip xmlns:asvg="http://schemas.microsoft.com/office/drawing/2016/SVG/main" r:embed="rId21"/>
                  </a:ext>
                </a:extLst>
              </a:blip>
              <a:stretch>
                <a:fillRect/>
              </a:stretch>
            </p:blipFill>
            <p:spPr>
              <a:xfrm>
                <a:off x="9702993" y="4242579"/>
                <a:ext cx="313699" cy="313699"/>
              </a:xfrm>
              <a:prstGeom prst="rect">
                <a:avLst/>
              </a:prstGeom>
            </p:spPr>
          </p:pic>
          <p:grpSp>
            <p:nvGrpSpPr>
              <p:cNvPr id="53" name="组合 52"/>
              <p:cNvGrpSpPr/>
              <p:nvPr/>
            </p:nvGrpSpPr>
            <p:grpSpPr>
              <a:xfrm>
                <a:off x="7792644" y="4239840"/>
                <a:ext cx="2051844" cy="572657"/>
                <a:chOff x="4891086" y="1469141"/>
                <a:chExt cx="2051844" cy="572657"/>
              </a:xfrm>
            </p:grpSpPr>
            <p:sp>
              <p:nvSpPr>
                <p:cNvPr id="54" name="PPT世界-8-3"/>
                <p:cNvSpPr txBox="1"/>
                <p:nvPr/>
              </p:nvSpPr>
              <p:spPr>
                <a:xfrm>
                  <a:off x="4891086" y="1469141"/>
                  <a:ext cx="1384995" cy="276999"/>
                </a:xfrm>
                <a:prstGeom prst="rect">
                  <a:avLst/>
                </a:prstGeom>
                <a:noFill/>
                <a:effectLst/>
              </p:spPr>
              <p:txBody>
                <a:bodyPr wrap="none" lIns="0" tIns="0" rIns="0" bIns="0">
                  <a:noAutofit/>
                </a:bodyPr>
                <a:lstStyle>
                  <a:defPPr>
                    <a:defRPr lang="zh-CN"/>
                  </a:defPPr>
                  <a:lvl1pPr>
                    <a:defRPr sz="2400">
                      <a:gradFill flip="none" rotWithShape="1">
                        <a:gsLst>
                          <a:gs pos="0">
                            <a:schemeClr val="accent2"/>
                          </a:gs>
                          <a:gs pos="100000">
                            <a:schemeClr val="accent2">
                              <a:lumMod val="84000"/>
                            </a:schemeClr>
                          </a:gs>
                        </a:gsLst>
                        <a:lin ang="5400000" scaled="1"/>
                        <a:tileRect/>
                      </a:gradFill>
                      <a:effectLst/>
                      <a:latin typeface="江城斜黑体 700W" panose="020B0800000000000000" pitchFamily="34" charset="-122"/>
                      <a:ea typeface="江城斜黑体 700W" panose="020B0800000000000000" pitchFamily="34" charset="-122"/>
                      <a:cs typeface="OPPOSans M"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55" name="PPT世界-8-4"/>
                <p:cNvSpPr txBox="1"/>
                <p:nvPr/>
              </p:nvSpPr>
              <p:spPr>
                <a:xfrm>
                  <a:off x="4891086" y="1795577"/>
                  <a:ext cx="2051844" cy="246221"/>
                </a:xfrm>
                <a:prstGeom prst="rect">
                  <a:avLst/>
                </a:prstGeom>
                <a:noFill/>
                <a:effectLst/>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grpSp>
      </p:grpSp>
      <p:grpSp>
        <p:nvGrpSpPr>
          <p:cNvPr id="56" name="PPT世界-9"/>
          <p:cNvGrpSpPr/>
          <p:nvPr/>
        </p:nvGrpSpPr>
        <p:grpSpPr>
          <a:xfrm>
            <a:off x="8098897" y="1971966"/>
            <a:ext cx="2436551" cy="2251006"/>
            <a:chOff x="8098897" y="1861999"/>
            <a:chExt cx="2436551" cy="2251006"/>
          </a:xfrm>
        </p:grpSpPr>
        <p:sp>
          <p:nvSpPr>
            <p:cNvPr id="57" name="PPT世界-9-1"/>
            <p:cNvSpPr/>
            <p:nvPr/>
          </p:nvSpPr>
          <p:spPr>
            <a:xfrm rot="19159205" flipH="1">
              <a:off x="8098897" y="1861999"/>
              <a:ext cx="2436551" cy="2251006"/>
            </a:xfrm>
            <a:custGeom>
              <a:avLst/>
              <a:gdLst>
                <a:gd name="connsiteX0" fmla="*/ 30322 w 2436551"/>
                <a:gd name="connsiteY0" fmla="*/ 1591550 h 2251006"/>
                <a:gd name="connsiteX1" fmla="*/ 1857498 w 2436551"/>
                <a:gd name="connsiteY1" fmla="*/ 21045 h 2251006"/>
                <a:gd name="connsiteX2" fmla="*/ 1980308 w 2436551"/>
                <a:gd name="connsiteY2" fmla="*/ 30322 h 2251006"/>
                <a:gd name="connsiteX3" fmla="*/ 2415506 w 2436551"/>
                <a:gd name="connsiteY3" fmla="*/ 536646 h 2251006"/>
                <a:gd name="connsiteX4" fmla="*/ 2406229 w 2436551"/>
                <a:gd name="connsiteY4" fmla="*/ 659456 h 2251006"/>
                <a:gd name="connsiteX5" fmla="*/ 2270924 w 2436551"/>
                <a:gd name="connsiteY5" fmla="*/ 775754 h 2251006"/>
                <a:gd name="connsiteX6" fmla="*/ 2412352 w 2436551"/>
                <a:gd name="connsiteY6" fmla="*/ 933849 h 2251006"/>
                <a:gd name="connsiteX7" fmla="*/ 2086991 w 2436551"/>
                <a:gd name="connsiteY7" fmla="*/ 933849 h 2251006"/>
                <a:gd name="connsiteX8" fmla="*/ 579053 w 2436551"/>
                <a:gd name="connsiteY8" fmla="*/ 2229961 h 2251006"/>
                <a:gd name="connsiteX9" fmla="*/ 456243 w 2436551"/>
                <a:gd name="connsiteY9" fmla="*/ 2220684 h 2251006"/>
                <a:gd name="connsiteX10" fmla="*/ 21045 w 2436551"/>
                <a:gd name="connsiteY10" fmla="*/ 1714360 h 2251006"/>
                <a:gd name="connsiteX11" fmla="*/ 30322 w 2436551"/>
                <a:gd name="connsiteY11" fmla="*/ 1591550 h 2251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36551" h="2251006">
                  <a:moveTo>
                    <a:pt x="30322" y="1591550"/>
                  </a:moveTo>
                  <a:lnTo>
                    <a:pt x="1857498" y="21045"/>
                  </a:lnTo>
                  <a:cubicBezTo>
                    <a:pt x="1893973" y="-10306"/>
                    <a:pt x="1948957" y="-6153"/>
                    <a:pt x="1980308" y="30322"/>
                  </a:cubicBezTo>
                  <a:lnTo>
                    <a:pt x="2415506" y="536646"/>
                  </a:lnTo>
                  <a:cubicBezTo>
                    <a:pt x="2446858" y="573121"/>
                    <a:pt x="2442704" y="628105"/>
                    <a:pt x="2406229" y="659456"/>
                  </a:cubicBezTo>
                  <a:lnTo>
                    <a:pt x="2270924" y="775754"/>
                  </a:lnTo>
                  <a:lnTo>
                    <a:pt x="2412352" y="933849"/>
                  </a:lnTo>
                  <a:lnTo>
                    <a:pt x="2086991" y="933849"/>
                  </a:lnTo>
                  <a:lnTo>
                    <a:pt x="579053" y="2229961"/>
                  </a:lnTo>
                  <a:cubicBezTo>
                    <a:pt x="542578" y="2261312"/>
                    <a:pt x="487595" y="2257159"/>
                    <a:pt x="456243" y="2220684"/>
                  </a:cubicBezTo>
                  <a:lnTo>
                    <a:pt x="21045" y="1714360"/>
                  </a:lnTo>
                  <a:cubicBezTo>
                    <a:pt x="-10306" y="1677885"/>
                    <a:pt x="-6153" y="1622901"/>
                    <a:pt x="30322" y="1591550"/>
                  </a:cubicBezTo>
                  <a:close/>
                </a:path>
              </a:pathLst>
            </a:custGeom>
            <a:gradFill>
              <a:gsLst>
                <a:gs pos="0">
                  <a:schemeClr val="bg1"/>
                </a:gs>
                <a:gs pos="100000">
                  <a:schemeClr val="bg1"/>
                </a:gs>
              </a:gsLst>
              <a:lin ang="0" scaled="0"/>
            </a:gradFill>
            <a:ln cap="rnd">
              <a:gradFill flip="none" rotWithShape="1">
                <a:gsLst>
                  <a:gs pos="0">
                    <a:schemeClr val="accent3"/>
                  </a:gs>
                  <a:gs pos="100000">
                    <a:schemeClr val="accent3">
                      <a:alpha val="30000"/>
                    </a:schemeClr>
                  </a:gs>
                </a:gsLst>
                <a:lin ang="2700000" scaled="1"/>
                <a:tileRect/>
              </a:gradFill>
              <a:round/>
            </a:ln>
            <a:effectLst>
              <a:outerShdw blurRad="152400" sx="102000" sy="102000" algn="ctr" rotWithShape="0">
                <a:schemeClr val="accent3">
                  <a:alpha val="1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58" name="组合 57"/>
            <p:cNvGrpSpPr/>
            <p:nvPr/>
          </p:nvGrpSpPr>
          <p:grpSpPr>
            <a:xfrm>
              <a:off x="8248126" y="2663700"/>
              <a:ext cx="2111806" cy="597734"/>
              <a:chOff x="8248126" y="2663700"/>
              <a:chExt cx="2111806" cy="597734"/>
            </a:xfrm>
          </p:grpSpPr>
          <p:pic>
            <p:nvPicPr>
              <p:cNvPr id="59" name="PPT世界-9-2"/>
              <p:cNvPicPr>
                <a:picLocks noChangeAspect="1"/>
              </p:cNvPicPr>
              <p:nvPr/>
            </p:nvPicPr>
            <p:blipFill>
              <a:blip r:embed="rId22" cstate="email">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10048526" y="2663700"/>
                <a:ext cx="311406" cy="311406"/>
              </a:xfrm>
              <a:prstGeom prst="rect">
                <a:avLst/>
              </a:prstGeom>
            </p:spPr>
          </p:pic>
          <p:grpSp>
            <p:nvGrpSpPr>
              <p:cNvPr id="60" name="组合 59"/>
              <p:cNvGrpSpPr/>
              <p:nvPr/>
            </p:nvGrpSpPr>
            <p:grpSpPr>
              <a:xfrm>
                <a:off x="8248126" y="2688777"/>
                <a:ext cx="2051844" cy="572657"/>
                <a:chOff x="4891086" y="1469141"/>
                <a:chExt cx="2051844" cy="572657"/>
              </a:xfrm>
            </p:grpSpPr>
            <p:sp>
              <p:nvSpPr>
                <p:cNvPr id="61" name="PPT世界-9-3"/>
                <p:cNvSpPr txBox="1"/>
                <p:nvPr/>
              </p:nvSpPr>
              <p:spPr>
                <a:xfrm>
                  <a:off x="4891086" y="1469141"/>
                  <a:ext cx="1384995" cy="276999"/>
                </a:xfrm>
                <a:prstGeom prst="rect">
                  <a:avLst/>
                </a:prstGeom>
                <a:noFill/>
                <a:effectLst/>
              </p:spPr>
              <p:txBody>
                <a:bodyPr wrap="none" lIns="0" tIns="0" rIns="0" bIns="0">
                  <a:noAutofit/>
                </a:bodyPr>
                <a:lstStyle>
                  <a:defPPr>
                    <a:defRPr lang="zh-CN"/>
                  </a:defPPr>
                  <a:lvl1pPr>
                    <a:defRPr sz="2400">
                      <a:gradFill flip="none" rotWithShape="1">
                        <a:gsLst>
                          <a:gs pos="0">
                            <a:schemeClr val="accent2"/>
                          </a:gs>
                          <a:gs pos="100000">
                            <a:schemeClr val="accent2">
                              <a:lumMod val="84000"/>
                            </a:schemeClr>
                          </a:gs>
                        </a:gsLst>
                        <a:lin ang="5400000" scaled="1"/>
                        <a:tileRect/>
                      </a:gradFill>
                      <a:effectLst/>
                      <a:latin typeface="江城斜黑体 700W" panose="020B0800000000000000" pitchFamily="34" charset="-122"/>
                      <a:ea typeface="江城斜黑体 700W" panose="020B0800000000000000" pitchFamily="34" charset="-122"/>
                      <a:cs typeface="OPPOSans M"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62" name="PPT世界-9-4"/>
                <p:cNvSpPr txBox="1"/>
                <p:nvPr/>
              </p:nvSpPr>
              <p:spPr>
                <a:xfrm>
                  <a:off x="4891086" y="1795577"/>
                  <a:ext cx="2051844" cy="246221"/>
                </a:xfrm>
                <a:prstGeom prst="rect">
                  <a:avLst/>
                </a:prstGeom>
                <a:noFill/>
                <a:effectLst/>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zh-CN" altLang="en-US" sz="16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grpSp>
      </p:grpSp>
      <p:cxnSp>
        <p:nvCxnSpPr>
          <p:cNvPr id="73" name="PPT世界-10"/>
          <p:cNvCxnSpPr/>
          <p:nvPr/>
        </p:nvCxnSpPr>
        <p:spPr>
          <a:xfrm>
            <a:off x="6388100" y="573154"/>
            <a:ext cx="5803900" cy="0"/>
          </a:xfrm>
          <a:prstGeom prst="line">
            <a:avLst/>
          </a:prstGeom>
          <a:ln w="3175" cap="rnd">
            <a:solidFill>
              <a:schemeClr val="tx1">
                <a:lumMod val="75000"/>
                <a:lumOff val="25000"/>
                <a:alpha val="40000"/>
              </a:schemeClr>
            </a:solidFill>
          </a:ln>
        </p:spPr>
        <p:style>
          <a:lnRef idx="1">
            <a:schemeClr val="accent1"/>
          </a:lnRef>
          <a:fillRef idx="0">
            <a:schemeClr val="accent1"/>
          </a:fillRef>
          <a:effectRef idx="0">
            <a:schemeClr val="accent1"/>
          </a:effectRef>
          <a:fontRef idx="minor">
            <a:schemeClr val="tx1"/>
          </a:fontRef>
        </p:style>
      </p:cxnSp>
      <p:pic>
        <p:nvPicPr>
          <p:cNvPr id="74" name="PPT世界-11"/>
          <p:cNvPicPr>
            <a:picLocks noChangeAspect="1"/>
          </p:cNvPicPr>
          <p:nvPr/>
        </p:nvPicPr>
        <p:blipFill>
          <a:blip r:embed="rId24" cstate="screen">
            <a:duotone>
              <a:schemeClr val="accent3">
                <a:shade val="45000"/>
                <a:satMod val="135000"/>
              </a:schemeClr>
              <a:prstClr val="white"/>
            </a:duotone>
          </a:blip>
          <a:stretch>
            <a:fillRect/>
          </a:stretch>
        </p:blipFill>
        <p:spPr>
          <a:xfrm rot="2353289">
            <a:off x="276171" y="194772"/>
            <a:ext cx="763200" cy="782165"/>
          </a:xfrm>
          <a:prstGeom prst="rect">
            <a:avLst/>
          </a:prstGeom>
        </p:spPr>
      </p:pic>
      <p:sp>
        <p:nvSpPr>
          <p:cNvPr id="75" name="PPT世界-12"/>
          <p:cNvSpPr txBox="1"/>
          <p:nvPr>
            <p:custDataLst>
              <p:tags r:id="rId1"/>
            </p:custDataLst>
          </p:nvPr>
        </p:nvSpPr>
        <p:spPr>
          <a:xfrm>
            <a:off x="342864" y="400040"/>
            <a:ext cx="561639" cy="400110"/>
          </a:xfrm>
          <a:prstGeom prst="rect">
            <a:avLst/>
          </a:prstGeom>
          <a:noFill/>
        </p:spPr>
        <p:txBody>
          <a:bodyPr wrap="square" rtlCol="0">
            <a:noAutofit/>
          </a:bodyPr>
          <a:lstStyle/>
          <a:p>
            <a:pPr lvl="0"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6" name="PPT世界-13"/>
          <p:cNvSpPr txBox="1"/>
          <p:nvPr>
            <p:custDataLst>
              <p:tags r:id="rId2"/>
            </p:custDataLst>
          </p:nvPr>
        </p:nvSpPr>
        <p:spPr>
          <a:xfrm>
            <a:off x="1031181" y="338485"/>
            <a:ext cx="2012153" cy="523220"/>
          </a:xfrm>
          <a:prstGeom prst="rect">
            <a:avLst/>
          </a:prstGeom>
          <a:noFill/>
        </p:spPr>
        <p:txBody>
          <a:bodyPr wrap="square" rtlCol="0">
            <a:noAutofit/>
          </a:bodyPr>
          <a:lstStyle/>
          <a:p>
            <a:pPr lvl="0"/>
            <a:r>
              <a:rPr lang="zh-CN" altLang="en-US" sz="2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色彩基础</a:t>
            </a:r>
          </a:p>
        </p:txBody>
      </p:sp>
      <p:grpSp>
        <p:nvGrpSpPr>
          <p:cNvPr id="77" name="PPT世界-14"/>
          <p:cNvGrpSpPr/>
          <p:nvPr/>
        </p:nvGrpSpPr>
        <p:grpSpPr>
          <a:xfrm>
            <a:off x="2874579" y="462706"/>
            <a:ext cx="3234120" cy="274777"/>
            <a:chOff x="465676" y="1744611"/>
            <a:chExt cx="3234120" cy="274777"/>
          </a:xfrm>
        </p:grpSpPr>
        <p:pic>
          <p:nvPicPr>
            <p:cNvPr id="78" name="PPT世界-14-1" descr="水中的倒影&#10;&#10;描述已自动生成"/>
            <p:cNvPicPr>
              <a:picLocks noChangeAspect="1"/>
            </p:cNvPicPr>
            <p:nvPr/>
          </p:nvPicPr>
          <p:blipFill>
            <a:blip r:embed="rId25" cstate="screen"/>
            <a:stretch>
              <a:fillRect/>
            </a:stretch>
          </p:blipFill>
          <p:spPr>
            <a:xfrm>
              <a:off x="465676" y="1744611"/>
              <a:ext cx="3234120" cy="257285"/>
            </a:xfrm>
            <a:prstGeom prst="rect">
              <a:avLst/>
            </a:prstGeom>
          </p:spPr>
        </p:pic>
        <p:sp>
          <p:nvSpPr>
            <p:cNvPr id="79" name="PPT世界-14-2"/>
            <p:cNvSpPr/>
            <p:nvPr/>
          </p:nvSpPr>
          <p:spPr>
            <a:xfrm>
              <a:off x="667579" y="1788557"/>
              <a:ext cx="2422695" cy="230831"/>
            </a:xfrm>
            <a:prstGeom prst="rect">
              <a:avLst/>
            </a:prstGeom>
          </p:spPr>
          <p:txBody>
            <a:bodyPr wrap="square">
              <a:noAutofit/>
            </a:bodyPr>
            <a:lstStyle/>
            <a:p>
              <a:pPr algn="dist"/>
              <a:r>
                <a:rPr lang="en-US" altLang="zh-CN" sz="9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COLOR BASIS</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anim calcmode="lin" valueType="num">
                                      <p:cBhvr>
                                        <p:cTn id="8" dur="500" fill="hold"/>
                                        <p:tgtEl>
                                          <p:spTgt spid="42"/>
                                        </p:tgtEl>
                                        <p:attrNameLst>
                                          <p:attrName>ppt_x</p:attrName>
                                        </p:attrNameLst>
                                      </p:cBhvr>
                                      <p:tavLst>
                                        <p:tav tm="0">
                                          <p:val>
                                            <p:strVal val="#ppt_x"/>
                                          </p:val>
                                        </p:tav>
                                        <p:tav tm="100000">
                                          <p:val>
                                            <p:strVal val="#ppt_x"/>
                                          </p:val>
                                        </p:tav>
                                      </p:tavLst>
                                    </p:anim>
                                    <p:anim calcmode="lin" valueType="num">
                                      <p:cBhvr>
                                        <p:cTn id="9" dur="5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500"/>
                                        <p:tgtEl>
                                          <p:spTgt spid="36"/>
                                        </p:tgtEl>
                                      </p:cBhvr>
                                    </p:animEffect>
                                    <p:anim calcmode="lin" valueType="num">
                                      <p:cBhvr>
                                        <p:cTn id="14" dur="500" fill="hold"/>
                                        <p:tgtEl>
                                          <p:spTgt spid="36"/>
                                        </p:tgtEl>
                                        <p:attrNameLst>
                                          <p:attrName>ppt_x</p:attrName>
                                        </p:attrNameLst>
                                      </p:cBhvr>
                                      <p:tavLst>
                                        <p:tav tm="0">
                                          <p:val>
                                            <p:strVal val="#ppt_x"/>
                                          </p:val>
                                        </p:tav>
                                        <p:tav tm="100000">
                                          <p:val>
                                            <p:strVal val="#ppt_x"/>
                                          </p:val>
                                        </p:tav>
                                      </p:tavLst>
                                    </p:anim>
                                    <p:anim calcmode="lin" valueType="num">
                                      <p:cBhvr>
                                        <p:cTn id="15" dur="500" fill="hold"/>
                                        <p:tgtEl>
                                          <p:spTgt spid="3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anim calcmode="lin" valueType="num">
                                      <p:cBhvr>
                                        <p:cTn id="20" dur="500" fill="hold"/>
                                        <p:tgtEl>
                                          <p:spTgt spid="30"/>
                                        </p:tgtEl>
                                        <p:attrNameLst>
                                          <p:attrName>ppt_x</p:attrName>
                                        </p:attrNameLst>
                                      </p:cBhvr>
                                      <p:tavLst>
                                        <p:tav tm="0">
                                          <p:val>
                                            <p:strVal val="#ppt_x"/>
                                          </p:val>
                                        </p:tav>
                                        <p:tav tm="100000">
                                          <p:val>
                                            <p:strVal val="#ppt_x"/>
                                          </p:val>
                                        </p:tav>
                                      </p:tavLst>
                                    </p:anim>
                                    <p:anim calcmode="lin" valueType="num">
                                      <p:cBhvr>
                                        <p:cTn id="21" dur="500" fill="hold"/>
                                        <p:tgtEl>
                                          <p:spTgt spid="3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fade">
                                      <p:cBhvr>
                                        <p:cTn id="25" dur="500"/>
                                        <p:tgtEl>
                                          <p:spTgt spid="56"/>
                                        </p:tgtEl>
                                      </p:cBhvr>
                                    </p:animEffect>
                                    <p:anim calcmode="lin" valueType="num">
                                      <p:cBhvr>
                                        <p:cTn id="26" dur="500" fill="hold"/>
                                        <p:tgtEl>
                                          <p:spTgt spid="56"/>
                                        </p:tgtEl>
                                        <p:attrNameLst>
                                          <p:attrName>ppt_x</p:attrName>
                                        </p:attrNameLst>
                                      </p:cBhvr>
                                      <p:tavLst>
                                        <p:tav tm="0">
                                          <p:val>
                                            <p:strVal val="#ppt_x"/>
                                          </p:val>
                                        </p:tav>
                                        <p:tav tm="100000">
                                          <p:val>
                                            <p:strVal val="#ppt_x"/>
                                          </p:val>
                                        </p:tav>
                                      </p:tavLst>
                                    </p:anim>
                                    <p:anim calcmode="lin" valueType="num">
                                      <p:cBhvr>
                                        <p:cTn id="27" dur="500" fill="hold"/>
                                        <p:tgtEl>
                                          <p:spTgt spid="5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500"/>
                                        <p:tgtEl>
                                          <p:spTgt spid="49"/>
                                        </p:tgtEl>
                                      </p:cBhvr>
                                    </p:animEffect>
                                    <p:anim calcmode="lin" valueType="num">
                                      <p:cBhvr>
                                        <p:cTn id="32" dur="500" fill="hold"/>
                                        <p:tgtEl>
                                          <p:spTgt spid="49"/>
                                        </p:tgtEl>
                                        <p:attrNameLst>
                                          <p:attrName>ppt_x</p:attrName>
                                        </p:attrNameLst>
                                      </p:cBhvr>
                                      <p:tavLst>
                                        <p:tav tm="0">
                                          <p:val>
                                            <p:strVal val="#ppt_x"/>
                                          </p:val>
                                        </p:tav>
                                        <p:tav tm="100000">
                                          <p:val>
                                            <p:strVal val="#ppt_x"/>
                                          </p:val>
                                        </p:tav>
                                      </p:tavLst>
                                    </p:anim>
                                    <p:anim calcmode="lin" valueType="num">
                                      <p:cBhvr>
                                        <p:cTn id="33" dur="500" fill="hold"/>
                                        <p:tgtEl>
                                          <p:spTgt spid="49"/>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anim calcmode="lin" valueType="num">
                                      <p:cBhvr>
                                        <p:cTn id="38" dur="500" fill="hold"/>
                                        <p:tgtEl>
                                          <p:spTgt spid="2"/>
                                        </p:tgtEl>
                                        <p:attrNameLst>
                                          <p:attrName>ppt_x</p:attrName>
                                        </p:attrNameLst>
                                      </p:cBhvr>
                                      <p:tavLst>
                                        <p:tav tm="0">
                                          <p:val>
                                            <p:strVal val="#ppt_x"/>
                                          </p:val>
                                        </p:tav>
                                        <p:tav tm="100000">
                                          <p:val>
                                            <p:strVal val="#ppt_x"/>
                                          </p:val>
                                        </p:tav>
                                      </p:tavLst>
                                    </p:anim>
                                    <p:anim calcmode="lin" valueType="num">
                                      <p:cBhvr>
                                        <p:cTn id="3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PPT世界-1"/>
          <p:cNvGrpSpPr/>
          <p:nvPr/>
        </p:nvGrpSpPr>
        <p:grpSpPr>
          <a:xfrm>
            <a:off x="455515" y="3060059"/>
            <a:ext cx="5974316" cy="1753392"/>
            <a:chOff x="455515" y="3060059"/>
            <a:chExt cx="5974316" cy="1753392"/>
          </a:xfrm>
        </p:grpSpPr>
        <p:pic>
          <p:nvPicPr>
            <p:cNvPr id="49" name="PPT世界-1-1" descr="水中的倒影&#10;&#10;描述已自动生成"/>
            <p:cNvPicPr>
              <a:picLocks noChangeAspect="1"/>
            </p:cNvPicPr>
            <p:nvPr/>
          </p:nvPicPr>
          <p:blipFill>
            <a:blip r:embed="rId4" cstate="screen"/>
            <a:stretch>
              <a:fillRect/>
            </a:stretch>
          </p:blipFill>
          <p:spPr>
            <a:xfrm>
              <a:off x="455515" y="4338174"/>
              <a:ext cx="5974316" cy="475277"/>
            </a:xfrm>
            <a:prstGeom prst="rect">
              <a:avLst/>
            </a:prstGeom>
          </p:spPr>
        </p:pic>
        <p:sp>
          <p:nvSpPr>
            <p:cNvPr id="46" name="PPT世界-1-2"/>
            <p:cNvSpPr txBox="1"/>
            <p:nvPr>
              <p:custDataLst>
                <p:tags r:id="rId2"/>
              </p:custDataLst>
            </p:nvPr>
          </p:nvSpPr>
          <p:spPr>
            <a:xfrm>
              <a:off x="731871" y="3060059"/>
              <a:ext cx="3717004" cy="1107996"/>
            </a:xfrm>
            <a:prstGeom prst="rect">
              <a:avLst/>
            </a:prstGeom>
            <a:noFill/>
          </p:spPr>
          <p:txBody>
            <a:bodyPr wrap="square" rtlCol="0">
              <a:noAutofit/>
            </a:bodyPr>
            <a:lstStyle/>
            <a:p>
              <a:pPr lvl="0"/>
              <a:r>
                <a:rPr lang="zh-CN" altLang="en-US" sz="66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素描造型</a:t>
              </a:r>
            </a:p>
          </p:txBody>
        </p:sp>
        <p:sp>
          <p:nvSpPr>
            <p:cNvPr id="47" name="PPT世界-1-3"/>
            <p:cNvSpPr/>
            <p:nvPr/>
          </p:nvSpPr>
          <p:spPr>
            <a:xfrm>
              <a:off x="828484" y="4419354"/>
              <a:ext cx="4475389" cy="338554"/>
            </a:xfrm>
            <a:prstGeom prst="rect">
              <a:avLst/>
            </a:prstGeom>
          </p:spPr>
          <p:txBody>
            <a:bodyPr wrap="square">
              <a:noAutofit/>
            </a:bodyPr>
            <a:lstStyle/>
            <a:p>
              <a:pPr algn="dist"/>
              <a:r>
                <a:rPr lang="en-US" altLang="zh-CN" sz="16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SKETCH MODELING</a:t>
              </a:r>
            </a:p>
          </p:txBody>
        </p:sp>
      </p:gr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67" name="PPT世界-5"/>
          <p:cNvGrpSpPr/>
          <p:nvPr/>
        </p:nvGrpSpPr>
        <p:grpSpPr>
          <a:xfrm>
            <a:off x="691429" y="1639415"/>
            <a:ext cx="6420571" cy="1444877"/>
            <a:chOff x="691429" y="1639415"/>
            <a:chExt cx="6420571" cy="1444877"/>
          </a:xfrm>
        </p:grpSpPr>
        <p:cxnSp>
          <p:nvCxnSpPr>
            <p:cNvPr id="48" name="PPT世界-5-1"/>
            <p:cNvCxnSpPr/>
            <p:nvPr/>
          </p:nvCxnSpPr>
          <p:spPr>
            <a:xfrm>
              <a:off x="2339697" y="2405628"/>
              <a:ext cx="4772303" cy="0"/>
            </a:xfrm>
            <a:prstGeom prst="line">
              <a:avLst/>
            </a:prstGeom>
            <a:ln w="3175" cap="rnd">
              <a:solidFill>
                <a:schemeClr val="tx1">
                  <a:lumMod val="75000"/>
                  <a:lumOff val="25000"/>
                  <a:alpha val="40000"/>
                </a:schemeClr>
              </a:solidFill>
            </a:ln>
          </p:spPr>
          <p:style>
            <a:lnRef idx="1">
              <a:schemeClr val="accent1"/>
            </a:lnRef>
            <a:fillRef idx="0">
              <a:schemeClr val="accent1"/>
            </a:fillRef>
            <a:effectRef idx="0">
              <a:schemeClr val="accent1"/>
            </a:effectRef>
            <a:fontRef idx="minor">
              <a:schemeClr val="tx1"/>
            </a:fontRef>
          </p:style>
        </p:cxnSp>
        <p:pic>
          <p:nvPicPr>
            <p:cNvPr id="55" name="PPT世界-5-2"/>
            <p:cNvPicPr>
              <a:picLocks noChangeAspect="1"/>
            </p:cNvPicPr>
            <p:nvPr/>
          </p:nvPicPr>
          <p:blipFill>
            <a:blip r:embed="rId5">
              <a:duotone>
                <a:schemeClr val="accent3">
                  <a:shade val="45000"/>
                  <a:satMod val="135000"/>
                </a:schemeClr>
                <a:prstClr val="white"/>
              </a:duotone>
            </a:blip>
            <a:stretch>
              <a:fillRect/>
            </a:stretch>
          </p:blipFill>
          <p:spPr>
            <a:xfrm rot="2353289">
              <a:off x="691429" y="1639415"/>
              <a:ext cx="1409842" cy="1444877"/>
            </a:xfrm>
            <a:prstGeom prst="rect">
              <a:avLst/>
            </a:prstGeom>
          </p:spPr>
        </p:pic>
        <p:sp>
          <p:nvSpPr>
            <p:cNvPr id="44" name="PPT世界-5-3"/>
            <p:cNvSpPr txBox="1"/>
            <p:nvPr>
              <p:custDataLst>
                <p:tags r:id="rId1"/>
              </p:custDataLst>
            </p:nvPr>
          </p:nvSpPr>
          <p:spPr>
            <a:xfrm>
              <a:off x="814629" y="2018602"/>
              <a:ext cx="1037503" cy="769442"/>
            </a:xfrm>
            <a:prstGeom prst="rect">
              <a:avLst/>
            </a:prstGeom>
            <a:noFill/>
          </p:spPr>
          <p:txBody>
            <a:bodyPr wrap="square" rtlCol="0">
              <a:noAutofit/>
            </a:bodyPr>
            <a:lstStyle/>
            <a:p>
              <a:pPr lvl="0" algn="ctr"/>
              <a:r>
                <a:rPr lang="en-US" altLang="zh-CN" sz="4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4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pic>
        <p:nvPicPr>
          <p:cNvPr id="29" name="PPT世界-6"/>
          <p:cNvPicPr>
            <a:picLocks noChangeAspect="1"/>
          </p:cNvPicPr>
          <p:nvPr/>
        </p:nvPicPr>
        <p:blipFill>
          <a:blip r:embed="rId6" cstate="screen">
            <a:duotone>
              <a:schemeClr val="accent6">
                <a:shade val="45000"/>
                <a:satMod val="135000"/>
              </a:schemeClr>
              <a:prstClr val="white"/>
            </a:duotone>
          </a:blip>
          <a:stretch>
            <a:fillRect/>
          </a:stretch>
        </p:blipFill>
        <p:spPr>
          <a:xfrm rot="10196899" flipH="1" flipV="1">
            <a:off x="7555087" y="145413"/>
            <a:ext cx="2281354" cy="2588807"/>
          </a:xfrm>
          <a:custGeom>
            <a:avLst/>
            <a:gdLst>
              <a:gd name="connsiteX0" fmla="*/ 0 w 2914134"/>
              <a:gd name="connsiteY0" fmla="*/ 0 h 3306865"/>
              <a:gd name="connsiteX1" fmla="*/ 2914134 w 2914134"/>
              <a:gd name="connsiteY1" fmla="*/ 0 h 3306865"/>
              <a:gd name="connsiteX2" fmla="*/ 2914134 w 2914134"/>
              <a:gd name="connsiteY2" fmla="*/ 3306865 h 3306865"/>
              <a:gd name="connsiteX3" fmla="*/ 0 w 2914134"/>
              <a:gd name="connsiteY3" fmla="*/ 3306865 h 3306865"/>
            </a:gdLst>
            <a:ahLst/>
            <a:cxnLst>
              <a:cxn ang="0">
                <a:pos x="connsiteX0" y="connsiteY0"/>
              </a:cxn>
              <a:cxn ang="0">
                <a:pos x="connsiteX1" y="connsiteY1"/>
              </a:cxn>
              <a:cxn ang="0">
                <a:pos x="connsiteX2" y="connsiteY2"/>
              </a:cxn>
              <a:cxn ang="0">
                <a:pos x="connsiteX3" y="connsiteY3"/>
              </a:cxn>
            </a:cxnLst>
            <a:rect l="l" t="t" r="r" b="b"/>
            <a:pathLst>
              <a:path w="2914134" h="3306865">
                <a:moveTo>
                  <a:pt x="0" y="0"/>
                </a:moveTo>
                <a:lnTo>
                  <a:pt x="2914134" y="0"/>
                </a:lnTo>
                <a:lnTo>
                  <a:pt x="2914134" y="3306865"/>
                </a:lnTo>
                <a:lnTo>
                  <a:pt x="0" y="3306865"/>
                </a:lnTo>
                <a:close/>
              </a:path>
            </a:pathLst>
          </a:custGeom>
        </p:spPr>
      </p:pic>
      <p:pic>
        <p:nvPicPr>
          <p:cNvPr id="30" name="PPT世界-7"/>
          <p:cNvPicPr>
            <a:picLocks noChangeAspect="1"/>
          </p:cNvPicPr>
          <p:nvPr/>
        </p:nvPicPr>
        <p:blipFill>
          <a:blip r:embed="rId7" cstate="screen">
            <a:duotone>
              <a:prstClr val="black"/>
              <a:schemeClr val="accent2">
                <a:tint val="45000"/>
                <a:satMod val="400000"/>
              </a:schemeClr>
            </a:duotone>
          </a:blip>
          <a:stretch>
            <a:fillRect/>
          </a:stretch>
        </p:blipFill>
        <p:spPr>
          <a:xfrm rot="20595169">
            <a:off x="5656336" y="1537400"/>
            <a:ext cx="3040276" cy="2432222"/>
          </a:xfrm>
          <a:custGeom>
            <a:avLst/>
            <a:gdLst>
              <a:gd name="connsiteX0" fmla="*/ 0 w 3891508"/>
              <a:gd name="connsiteY0" fmla="*/ 0 h 3113207"/>
              <a:gd name="connsiteX1" fmla="*/ 3891508 w 3891508"/>
              <a:gd name="connsiteY1" fmla="*/ 0 h 3113207"/>
              <a:gd name="connsiteX2" fmla="*/ 3891508 w 3891508"/>
              <a:gd name="connsiteY2" fmla="*/ 3113207 h 3113207"/>
              <a:gd name="connsiteX3" fmla="*/ 0 w 3891508"/>
              <a:gd name="connsiteY3" fmla="*/ 3113207 h 3113207"/>
            </a:gdLst>
            <a:ahLst/>
            <a:cxnLst>
              <a:cxn ang="0">
                <a:pos x="connsiteX0" y="connsiteY0"/>
              </a:cxn>
              <a:cxn ang="0">
                <a:pos x="connsiteX1" y="connsiteY1"/>
              </a:cxn>
              <a:cxn ang="0">
                <a:pos x="connsiteX2" y="connsiteY2"/>
              </a:cxn>
              <a:cxn ang="0">
                <a:pos x="connsiteX3" y="connsiteY3"/>
              </a:cxn>
            </a:cxnLst>
            <a:rect l="l" t="t" r="r" b="b"/>
            <a:pathLst>
              <a:path w="3891508" h="3113207">
                <a:moveTo>
                  <a:pt x="0" y="0"/>
                </a:moveTo>
                <a:lnTo>
                  <a:pt x="3891508" y="0"/>
                </a:lnTo>
                <a:lnTo>
                  <a:pt x="3891508" y="3113207"/>
                </a:lnTo>
                <a:lnTo>
                  <a:pt x="0" y="3113207"/>
                </a:lnTo>
                <a:close/>
              </a:path>
            </a:pathLst>
          </a:custGeom>
        </p:spPr>
      </p:pic>
      <p:pic>
        <p:nvPicPr>
          <p:cNvPr id="31" name="PPT世界-8" descr="花瓶里插满了鲜花&#10;&#10;中度可信度描述已自动生成"/>
          <p:cNvPicPr>
            <a:picLocks noChangeAspect="1"/>
          </p:cNvPicPr>
          <p:nvPr/>
        </p:nvPicPr>
        <p:blipFill>
          <a:blip r:embed="rId8" cstate="screen"/>
          <a:srcRect/>
          <a:stretch>
            <a:fillRect/>
          </a:stretch>
        </p:blipFill>
        <p:spPr>
          <a:xfrm>
            <a:off x="5028458" y="0"/>
            <a:ext cx="7163543" cy="6858000"/>
          </a:xfrm>
          <a:custGeom>
            <a:avLst/>
            <a:gdLst>
              <a:gd name="connsiteX0" fmla="*/ 0 w 7163543"/>
              <a:gd name="connsiteY0" fmla="*/ 0 h 6858000"/>
              <a:gd name="connsiteX1" fmla="*/ 7163543 w 7163543"/>
              <a:gd name="connsiteY1" fmla="*/ 0 h 6858000"/>
              <a:gd name="connsiteX2" fmla="*/ 7163543 w 7163543"/>
              <a:gd name="connsiteY2" fmla="*/ 6858000 h 6858000"/>
              <a:gd name="connsiteX3" fmla="*/ 0 w 716354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163543" h="6858000">
                <a:moveTo>
                  <a:pt x="0" y="0"/>
                </a:moveTo>
                <a:lnTo>
                  <a:pt x="7163543" y="0"/>
                </a:lnTo>
                <a:lnTo>
                  <a:pt x="7163543" y="6858000"/>
                </a:lnTo>
                <a:lnTo>
                  <a:pt x="0" y="6858000"/>
                </a:lnTo>
                <a:close/>
              </a:path>
            </a:pathLst>
          </a:custGeom>
        </p:spPr>
      </p:pic>
      <p:pic>
        <p:nvPicPr>
          <p:cNvPr id="32" name="PPT世界-9"/>
          <p:cNvPicPr>
            <a:picLocks noChangeAspect="1"/>
          </p:cNvPicPr>
          <p:nvPr/>
        </p:nvPicPr>
        <p:blipFill>
          <a:blip r:embed="rId9" cstate="screen">
            <a:extLst>
              <a:ext uri="{BEBA8EAE-BF5A-486C-A8C5-ECC9F3942E4B}">
                <a14:imgProps xmlns:a14="http://schemas.microsoft.com/office/drawing/2010/main">
                  <a14:imgLayer r:embed="rId10">
                    <a14:imgEffect>
                      <a14:brightnessContrast bright="100000"/>
                    </a14:imgEffect>
                  </a14:imgLayer>
                </a14:imgProps>
              </a:ext>
            </a:extLst>
          </a:blip>
          <a:stretch>
            <a:fillRect/>
          </a:stretch>
        </p:blipFill>
        <p:spPr>
          <a:xfrm rot="2940174">
            <a:off x="6980168" y="2289813"/>
            <a:ext cx="1304784" cy="872855"/>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pic>
        <p:nvPicPr>
          <p:cNvPr id="33" name="PPT世界-10"/>
          <p:cNvPicPr>
            <a:picLocks noChangeAspect="1"/>
          </p:cNvPicPr>
          <p:nvPr/>
        </p:nvPicPr>
        <p:blipFill>
          <a:blip r:embed="rId11" cstate="screen">
            <a:duotone>
              <a:schemeClr val="accent4">
                <a:shade val="45000"/>
                <a:satMod val="135000"/>
              </a:schemeClr>
              <a:prstClr val="white"/>
            </a:duotone>
          </a:blip>
          <a:srcRect/>
          <a:stretch>
            <a:fillRect/>
          </a:stretch>
        </p:blipFill>
        <p:spPr>
          <a:xfrm>
            <a:off x="9979809" y="3614058"/>
            <a:ext cx="2212191" cy="3243943"/>
          </a:xfrm>
          <a:custGeom>
            <a:avLst/>
            <a:gdLst>
              <a:gd name="connsiteX0" fmla="*/ 0 w 2212191"/>
              <a:gd name="connsiteY0" fmla="*/ 0 h 3243943"/>
              <a:gd name="connsiteX1" fmla="*/ 2212191 w 2212191"/>
              <a:gd name="connsiteY1" fmla="*/ 0 h 3243943"/>
              <a:gd name="connsiteX2" fmla="*/ 2212191 w 2212191"/>
              <a:gd name="connsiteY2" fmla="*/ 3243943 h 3243943"/>
              <a:gd name="connsiteX3" fmla="*/ 0 w 2212191"/>
              <a:gd name="connsiteY3" fmla="*/ 3243943 h 3243943"/>
            </a:gdLst>
            <a:ahLst/>
            <a:cxnLst>
              <a:cxn ang="0">
                <a:pos x="connsiteX0" y="connsiteY0"/>
              </a:cxn>
              <a:cxn ang="0">
                <a:pos x="connsiteX1" y="connsiteY1"/>
              </a:cxn>
              <a:cxn ang="0">
                <a:pos x="connsiteX2" y="connsiteY2"/>
              </a:cxn>
              <a:cxn ang="0">
                <a:pos x="connsiteX3" y="connsiteY3"/>
              </a:cxn>
            </a:cxnLst>
            <a:rect l="l" t="t" r="r" b="b"/>
            <a:pathLst>
              <a:path w="2212191" h="3243943">
                <a:moveTo>
                  <a:pt x="0" y="0"/>
                </a:moveTo>
                <a:lnTo>
                  <a:pt x="2212191" y="0"/>
                </a:lnTo>
                <a:lnTo>
                  <a:pt x="2212191" y="3243943"/>
                </a:lnTo>
                <a:lnTo>
                  <a:pt x="0" y="3243943"/>
                </a:lnTo>
                <a:close/>
              </a:path>
            </a:pathLst>
          </a:custGeom>
        </p:spPr>
      </p:pic>
      <p:pic>
        <p:nvPicPr>
          <p:cNvPr id="34" name="PPT世界-11"/>
          <p:cNvPicPr>
            <a:picLocks noChangeAspect="1"/>
          </p:cNvPicPr>
          <p:nvPr/>
        </p:nvPicPr>
        <p:blipFill>
          <a:blip r:embed="rId12" cstate="screen">
            <a:extLst>
              <a:ext uri="{BEBA8EAE-BF5A-486C-A8C5-ECC9F3942E4B}">
                <a14:imgProps xmlns:a14="http://schemas.microsoft.com/office/drawing/2010/main">
                  <a14:imgLayer r:embed="rId13">
                    <a14:imgEffect>
                      <a14:brightnessContrast bright="100000"/>
                    </a14:imgEffect>
                  </a14:imgLayer>
                </a14:imgProps>
              </a:ext>
            </a:extLst>
          </a:blip>
          <a:stretch>
            <a:fillRect/>
          </a:stretch>
        </p:blipFill>
        <p:spPr>
          <a:xfrm rot="661603">
            <a:off x="11248464" y="5673788"/>
            <a:ext cx="896202" cy="599528"/>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pic>
        <p:nvPicPr>
          <p:cNvPr id="35" name="PPT世界-12"/>
          <p:cNvPicPr>
            <a:picLocks noChangeAspect="1"/>
          </p:cNvPicPr>
          <p:nvPr/>
        </p:nvPicPr>
        <p:blipFill>
          <a:blip r:embed="rId14" cstate="screen"/>
          <a:srcRect/>
          <a:stretch>
            <a:fillRect/>
          </a:stretch>
        </p:blipFill>
        <p:spPr>
          <a:xfrm>
            <a:off x="11309876" y="2310045"/>
            <a:ext cx="882124" cy="2237910"/>
          </a:xfrm>
          <a:custGeom>
            <a:avLst/>
            <a:gdLst>
              <a:gd name="connsiteX0" fmla="*/ 0 w 882124"/>
              <a:gd name="connsiteY0" fmla="*/ 0 h 2237910"/>
              <a:gd name="connsiteX1" fmla="*/ 882124 w 882124"/>
              <a:gd name="connsiteY1" fmla="*/ 0 h 2237910"/>
              <a:gd name="connsiteX2" fmla="*/ 882124 w 882124"/>
              <a:gd name="connsiteY2" fmla="*/ 2237910 h 2237910"/>
              <a:gd name="connsiteX3" fmla="*/ 0 w 882124"/>
              <a:gd name="connsiteY3" fmla="*/ 2237910 h 2237910"/>
            </a:gdLst>
            <a:ahLst/>
            <a:cxnLst>
              <a:cxn ang="0">
                <a:pos x="connsiteX0" y="connsiteY0"/>
              </a:cxn>
              <a:cxn ang="0">
                <a:pos x="connsiteX1" y="connsiteY1"/>
              </a:cxn>
              <a:cxn ang="0">
                <a:pos x="connsiteX2" y="connsiteY2"/>
              </a:cxn>
              <a:cxn ang="0">
                <a:pos x="connsiteX3" y="connsiteY3"/>
              </a:cxn>
            </a:cxnLst>
            <a:rect l="l" t="t" r="r" b="b"/>
            <a:pathLst>
              <a:path w="882124" h="2237910">
                <a:moveTo>
                  <a:pt x="0" y="0"/>
                </a:moveTo>
                <a:lnTo>
                  <a:pt x="882124" y="0"/>
                </a:lnTo>
                <a:lnTo>
                  <a:pt x="882124" y="2237910"/>
                </a:lnTo>
                <a:lnTo>
                  <a:pt x="0" y="2237910"/>
                </a:lnTo>
                <a:close/>
              </a:path>
            </a:pathLst>
          </a:custGeom>
        </p:spPr>
      </p:pic>
      <p:pic>
        <p:nvPicPr>
          <p:cNvPr id="36" name="PPT世界-13"/>
          <p:cNvPicPr>
            <a:picLocks noChangeAspect="1"/>
          </p:cNvPicPr>
          <p:nvPr/>
        </p:nvPicPr>
        <p:blipFill>
          <a:blip r:embed="rId15" cstate="screen"/>
          <a:stretch>
            <a:fillRect/>
          </a:stretch>
        </p:blipFill>
        <p:spPr>
          <a:xfrm>
            <a:off x="11199401" y="3504935"/>
            <a:ext cx="670342" cy="380464"/>
          </a:xfrm>
          <a:custGeom>
            <a:avLst/>
            <a:gdLst>
              <a:gd name="connsiteX0" fmla="*/ 0 w 1172997"/>
              <a:gd name="connsiteY0" fmla="*/ 0 h 665755"/>
              <a:gd name="connsiteX1" fmla="*/ 1172997 w 1172997"/>
              <a:gd name="connsiteY1" fmla="*/ 0 h 665755"/>
              <a:gd name="connsiteX2" fmla="*/ 1172997 w 1172997"/>
              <a:gd name="connsiteY2" fmla="*/ 665755 h 665755"/>
              <a:gd name="connsiteX3" fmla="*/ 0 w 1172997"/>
              <a:gd name="connsiteY3" fmla="*/ 665755 h 665755"/>
            </a:gdLst>
            <a:ahLst/>
            <a:cxnLst>
              <a:cxn ang="0">
                <a:pos x="connsiteX0" y="connsiteY0"/>
              </a:cxn>
              <a:cxn ang="0">
                <a:pos x="connsiteX1" y="connsiteY1"/>
              </a:cxn>
              <a:cxn ang="0">
                <a:pos x="connsiteX2" y="connsiteY2"/>
              </a:cxn>
              <a:cxn ang="0">
                <a:pos x="connsiteX3" y="connsiteY3"/>
              </a:cxn>
            </a:cxnLst>
            <a:rect l="l" t="t" r="r" b="b"/>
            <a:pathLst>
              <a:path w="1172997" h="665755">
                <a:moveTo>
                  <a:pt x="0" y="0"/>
                </a:moveTo>
                <a:lnTo>
                  <a:pt x="1172997" y="0"/>
                </a:lnTo>
                <a:lnTo>
                  <a:pt x="1172997" y="665755"/>
                </a:lnTo>
                <a:lnTo>
                  <a:pt x="0" y="665755"/>
                </a:lnTo>
                <a:close/>
              </a:path>
            </a:pathLst>
          </a:custGeom>
        </p:spPr>
      </p:pic>
      <p:sp>
        <p:nvSpPr>
          <p:cNvPr id="37" name="PPT世界-14"/>
          <p:cNvSpPr/>
          <p:nvPr/>
        </p:nvSpPr>
        <p:spPr>
          <a:xfrm>
            <a:off x="491580" y="6301021"/>
            <a:ext cx="240465" cy="2404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38" name="PPT世界-15"/>
          <p:cNvSpPr/>
          <p:nvPr/>
        </p:nvSpPr>
        <p:spPr>
          <a:xfrm>
            <a:off x="557052" y="6348245"/>
            <a:ext cx="109520" cy="146016"/>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cs typeface="思源黑体 CN Bold" panose="020B0800000000000000" pitchFamily="34" charset="-122"/>
            </a:endParaRPr>
          </a:p>
        </p:txBody>
      </p:sp>
      <p:sp>
        <p:nvSpPr>
          <p:cNvPr id="39" name="PPT世界-16"/>
          <p:cNvSpPr/>
          <p:nvPr/>
        </p:nvSpPr>
        <p:spPr>
          <a:xfrm>
            <a:off x="845946" y="6301021"/>
            <a:ext cx="240465" cy="2404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思源黑体 CN Bold" panose="020B0800000000000000" pitchFamily="34" charset="-122"/>
            </a:endParaRPr>
          </a:p>
        </p:txBody>
      </p:sp>
      <p:sp>
        <p:nvSpPr>
          <p:cNvPr id="40" name="PPT世界-17"/>
          <p:cNvSpPr/>
          <p:nvPr/>
        </p:nvSpPr>
        <p:spPr>
          <a:xfrm>
            <a:off x="893162" y="6348328"/>
            <a:ext cx="146017" cy="145849"/>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41" name="PPT世界-18"/>
          <p:cNvSpPr/>
          <p:nvPr/>
        </p:nvSpPr>
        <p:spPr>
          <a:xfrm>
            <a:off x="1200314" y="6301021"/>
            <a:ext cx="240465" cy="2404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42" name="PPT世界-19"/>
          <p:cNvSpPr/>
          <p:nvPr/>
        </p:nvSpPr>
        <p:spPr>
          <a:xfrm>
            <a:off x="1247538" y="6361053"/>
            <a:ext cx="146017" cy="120400"/>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43" name="PPT世界-20"/>
          <p:cNvSpPr/>
          <p:nvPr/>
        </p:nvSpPr>
        <p:spPr>
          <a:xfrm>
            <a:off x="1554679" y="6301021"/>
            <a:ext cx="240465" cy="2404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思源黑体 CN Bold" panose="020B0800000000000000" pitchFamily="34" charset="-122"/>
            </a:endParaRPr>
          </a:p>
        </p:txBody>
      </p:sp>
      <p:sp>
        <p:nvSpPr>
          <p:cNvPr id="45" name="PPT世界-21"/>
          <p:cNvSpPr/>
          <p:nvPr/>
        </p:nvSpPr>
        <p:spPr>
          <a:xfrm>
            <a:off x="1617368" y="6348245"/>
            <a:ext cx="115086" cy="146016"/>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50" name="图片 49">
            <a:hlinkClick r:id="rId16"/>
            <a:extLst>
              <a:ext uri="{FF2B5EF4-FFF2-40B4-BE49-F238E27FC236}">
                <a16:creationId xmlns:a16="http://schemas.microsoft.com/office/drawing/2014/main" id="{8A9CCE4A-F489-4921-9C9C-86B39C0A62B2}"/>
              </a:ext>
            </a:extLst>
          </p:cNvPr>
          <p:cNvPicPr>
            <a:picLocks noChangeAspect="1"/>
          </p:cNvPicPr>
          <p:nvPr/>
        </p:nvPicPr>
        <p:blipFill>
          <a:blip r:embed="rId17">
            <a:extLst>
              <a:ext uri="{28A0092B-C50C-407E-A947-70E740481C1C}">
                <a14:useLocalDpi xmlns:a14="http://schemas.microsoft.com/office/drawing/2010/main"/>
              </a:ext>
            </a:extLst>
          </a:blip>
          <a:srcRect/>
          <a:stretch/>
        </p:blipFill>
        <p:spPr>
          <a:xfrm>
            <a:off x="473516" y="370027"/>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anim calcmode="lin" valueType="num">
                                      <p:cBhvr>
                                        <p:cTn id="8" dur="500" fill="hold"/>
                                        <p:tgtEl>
                                          <p:spTgt spid="67"/>
                                        </p:tgtEl>
                                        <p:attrNameLst>
                                          <p:attrName>ppt_x</p:attrName>
                                        </p:attrNameLst>
                                      </p:cBhvr>
                                      <p:tavLst>
                                        <p:tav tm="0">
                                          <p:val>
                                            <p:strVal val="#ppt_x"/>
                                          </p:val>
                                        </p:tav>
                                        <p:tav tm="100000">
                                          <p:val>
                                            <p:strVal val="#ppt_x"/>
                                          </p:val>
                                        </p:tav>
                                      </p:tavLst>
                                    </p:anim>
                                    <p:anim calcmode="lin" valueType="num">
                                      <p:cBhvr>
                                        <p:cTn id="9" dur="500" fill="hold"/>
                                        <p:tgtEl>
                                          <p:spTgt spid="6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fade">
                                      <p:cBhvr>
                                        <p:cTn id="13" dur="500"/>
                                        <p:tgtEl>
                                          <p:spTgt spid="69"/>
                                        </p:tgtEl>
                                      </p:cBhvr>
                                    </p:animEffect>
                                    <p:anim calcmode="lin" valueType="num">
                                      <p:cBhvr>
                                        <p:cTn id="14" dur="500" fill="hold"/>
                                        <p:tgtEl>
                                          <p:spTgt spid="69"/>
                                        </p:tgtEl>
                                        <p:attrNameLst>
                                          <p:attrName>ppt_x</p:attrName>
                                        </p:attrNameLst>
                                      </p:cBhvr>
                                      <p:tavLst>
                                        <p:tav tm="0">
                                          <p:val>
                                            <p:strVal val="#ppt_x"/>
                                          </p:val>
                                        </p:tav>
                                        <p:tav tm="100000">
                                          <p:val>
                                            <p:strVal val="#ppt_x"/>
                                          </p:val>
                                        </p:tav>
                                      </p:tavLst>
                                    </p:anim>
                                    <p:anim calcmode="lin" valueType="num">
                                      <p:cBhvr>
                                        <p:cTn id="15"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5" name="PPT世界-2"/>
          <p:cNvGrpSpPr/>
          <p:nvPr/>
        </p:nvGrpSpPr>
        <p:grpSpPr>
          <a:xfrm>
            <a:off x="1346200" y="1956988"/>
            <a:ext cx="9260840" cy="4269542"/>
            <a:chOff x="1346200" y="1956988"/>
            <a:chExt cx="9260840" cy="4269542"/>
          </a:xfrm>
        </p:grpSpPr>
        <p:sp>
          <p:nvSpPr>
            <p:cNvPr id="17" name="PPT世界-2-1"/>
            <p:cNvSpPr/>
            <p:nvPr/>
          </p:nvSpPr>
          <p:spPr>
            <a:xfrm>
              <a:off x="1371600" y="1984928"/>
              <a:ext cx="9235440" cy="4241602"/>
            </a:xfrm>
            <a:custGeom>
              <a:avLst/>
              <a:gdLst>
                <a:gd name="connsiteX0" fmla="*/ 0 w 9235440"/>
                <a:gd name="connsiteY0" fmla="*/ 0 h 3657600"/>
                <a:gd name="connsiteX1" fmla="*/ 9235440 w 9235440"/>
                <a:gd name="connsiteY1" fmla="*/ 0 h 3657600"/>
                <a:gd name="connsiteX2" fmla="*/ 9235440 w 9235440"/>
                <a:gd name="connsiteY2" fmla="*/ 3017520 h 3657600"/>
                <a:gd name="connsiteX3" fmla="*/ 1432560 w 9235440"/>
                <a:gd name="connsiteY3" fmla="*/ 3017520 h 3657600"/>
                <a:gd name="connsiteX4" fmla="*/ 792480 w 9235440"/>
                <a:gd name="connsiteY4" fmla="*/ 3657600 h 365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35440" h="3657600">
                  <a:moveTo>
                    <a:pt x="0" y="0"/>
                  </a:moveTo>
                  <a:lnTo>
                    <a:pt x="9235440" y="0"/>
                  </a:lnTo>
                  <a:lnTo>
                    <a:pt x="9235440" y="3017520"/>
                  </a:lnTo>
                  <a:lnTo>
                    <a:pt x="1432560" y="3017520"/>
                  </a:lnTo>
                  <a:lnTo>
                    <a:pt x="792480" y="3657600"/>
                  </a:lnTo>
                </a:path>
              </a:pathLst>
            </a:custGeom>
            <a:noFill/>
            <a:ln w="57150" cap="flat" cmpd="sng" algn="ctr">
              <a:solidFill>
                <a:schemeClr val="accent1"/>
              </a:soli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cxnSp>
          <p:nvCxnSpPr>
            <p:cNvPr id="18" name="PPT世界-2-2"/>
            <p:cNvCxnSpPr/>
            <p:nvPr/>
          </p:nvCxnSpPr>
          <p:spPr>
            <a:xfrm>
              <a:off x="1371600" y="1956988"/>
              <a:ext cx="2540" cy="3521792"/>
            </a:xfrm>
            <a:prstGeom prst="line">
              <a:avLst/>
            </a:prstGeom>
            <a:noFill/>
            <a:ln w="57150" cap="flat" cmpd="sng" algn="ctr">
              <a:solidFill>
                <a:schemeClr val="accent1"/>
              </a:solidFill>
              <a:prstDash val="solid"/>
              <a:miter lim="800000"/>
            </a:ln>
            <a:effectLst/>
          </p:spPr>
        </p:cxnSp>
        <p:cxnSp>
          <p:nvCxnSpPr>
            <p:cNvPr id="19" name="PPT世界-2-3"/>
            <p:cNvCxnSpPr/>
            <p:nvPr/>
          </p:nvCxnSpPr>
          <p:spPr>
            <a:xfrm>
              <a:off x="1346200" y="5477782"/>
              <a:ext cx="792480" cy="0"/>
            </a:xfrm>
            <a:prstGeom prst="line">
              <a:avLst/>
            </a:prstGeom>
            <a:noFill/>
            <a:ln w="57150" cap="flat" cmpd="sng" algn="ctr">
              <a:solidFill>
                <a:schemeClr val="accent1"/>
              </a:solidFill>
              <a:prstDash val="solid"/>
              <a:miter lim="800000"/>
            </a:ln>
            <a:effectLst/>
          </p:spPr>
        </p:cxnSp>
        <p:sp>
          <p:nvSpPr>
            <p:cNvPr id="20" name="PPT世界-2-4"/>
            <p:cNvSpPr/>
            <p:nvPr/>
          </p:nvSpPr>
          <p:spPr>
            <a:xfrm>
              <a:off x="1936424" y="2332596"/>
              <a:ext cx="2031182" cy="369106"/>
            </a:xfrm>
            <a:prstGeom prst="roundRect">
              <a:avLst>
                <a:gd name="adj" fmla="val 50000"/>
              </a:avLst>
            </a:prstGeom>
            <a:noFill/>
            <a:ln w="12700" cap="flat" cmpd="sng" algn="ctr">
              <a:noFill/>
              <a:prstDash val="solid"/>
              <a:miter lim="800000"/>
            </a:ln>
            <a:effectLst/>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22" name="PPT世界-2-5"/>
            <p:cNvSpPr/>
            <p:nvPr/>
          </p:nvSpPr>
          <p:spPr>
            <a:xfrm>
              <a:off x="2065805" y="2742235"/>
              <a:ext cx="2629273" cy="802271"/>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世界拥有海量优质</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模板、素材资源，包含了</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设计教程、</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动画教程、</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模板素材下载等。</a:t>
              </a:r>
            </a:p>
          </p:txBody>
        </p:sp>
        <p:sp>
          <p:nvSpPr>
            <p:cNvPr id="23" name="PPT世界-2-6"/>
            <p:cNvSpPr/>
            <p:nvPr/>
          </p:nvSpPr>
          <p:spPr>
            <a:xfrm>
              <a:off x="1936424" y="3800672"/>
              <a:ext cx="2031182" cy="369106"/>
            </a:xfrm>
            <a:prstGeom prst="roundRect">
              <a:avLst>
                <a:gd name="adj" fmla="val 50000"/>
              </a:avLst>
            </a:prstGeom>
            <a:noFill/>
            <a:ln w="12700" cap="flat" cmpd="sng" algn="ctr">
              <a:noFill/>
              <a:prstDash val="solid"/>
              <a:miter lim="800000"/>
            </a:ln>
            <a:effectLst/>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添加标题文字</a:t>
              </a:r>
            </a:p>
          </p:txBody>
        </p:sp>
        <p:sp>
          <p:nvSpPr>
            <p:cNvPr id="24" name="PPT世界-2-7"/>
            <p:cNvSpPr/>
            <p:nvPr/>
          </p:nvSpPr>
          <p:spPr>
            <a:xfrm>
              <a:off x="2065805" y="4210311"/>
              <a:ext cx="2629273" cy="802271"/>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世界拥有海量优质</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模板、素材资源，包含了</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设计教程、</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动画教程、</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PPT</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模板素材下载等。</a:t>
              </a:r>
            </a:p>
          </p:txBody>
        </p:sp>
      </p:grpSp>
      <p:grpSp>
        <p:nvGrpSpPr>
          <p:cNvPr id="2" name="PPT世界-3"/>
          <p:cNvGrpSpPr/>
          <p:nvPr/>
        </p:nvGrpSpPr>
        <p:grpSpPr>
          <a:xfrm flipH="1">
            <a:off x="5072908" y="978494"/>
            <a:ext cx="5793201" cy="5478780"/>
            <a:chOff x="77947" y="-31784"/>
            <a:chExt cx="7285181" cy="6889784"/>
          </a:xfrm>
        </p:grpSpPr>
        <p:pic>
          <p:nvPicPr>
            <p:cNvPr id="68" name="PPT世界-3-1"/>
            <p:cNvPicPr>
              <a:picLocks noChangeAspect="1"/>
            </p:cNvPicPr>
            <p:nvPr/>
          </p:nvPicPr>
          <p:blipFill>
            <a:blip r:embed="rId4" cstate="screen">
              <a:duotone>
                <a:schemeClr val="accent6">
                  <a:shade val="45000"/>
                  <a:satMod val="135000"/>
                </a:schemeClr>
                <a:prstClr val="white"/>
              </a:duotone>
            </a:blip>
            <a:stretch>
              <a:fillRect/>
            </a:stretch>
          </p:blipFill>
          <p:spPr>
            <a:xfrm rot="11403101" flipV="1">
              <a:off x="2798299" y="-31784"/>
              <a:ext cx="2914134" cy="3306865"/>
            </a:xfrm>
            <a:custGeom>
              <a:avLst/>
              <a:gdLst>
                <a:gd name="connsiteX0" fmla="*/ 0 w 2914134"/>
                <a:gd name="connsiteY0" fmla="*/ 0 h 3306865"/>
                <a:gd name="connsiteX1" fmla="*/ 2914134 w 2914134"/>
                <a:gd name="connsiteY1" fmla="*/ 0 h 3306865"/>
                <a:gd name="connsiteX2" fmla="*/ 2914134 w 2914134"/>
                <a:gd name="connsiteY2" fmla="*/ 3306865 h 3306865"/>
                <a:gd name="connsiteX3" fmla="*/ 0 w 2914134"/>
                <a:gd name="connsiteY3" fmla="*/ 3306865 h 3306865"/>
              </a:gdLst>
              <a:ahLst/>
              <a:cxnLst>
                <a:cxn ang="0">
                  <a:pos x="connsiteX0" y="connsiteY0"/>
                </a:cxn>
                <a:cxn ang="0">
                  <a:pos x="connsiteX1" y="connsiteY1"/>
                </a:cxn>
                <a:cxn ang="0">
                  <a:pos x="connsiteX2" y="connsiteY2"/>
                </a:cxn>
                <a:cxn ang="0">
                  <a:pos x="connsiteX3" y="connsiteY3"/>
                </a:cxn>
              </a:cxnLst>
              <a:rect l="l" t="t" r="r" b="b"/>
              <a:pathLst>
                <a:path w="2914134" h="3306865">
                  <a:moveTo>
                    <a:pt x="0" y="0"/>
                  </a:moveTo>
                  <a:lnTo>
                    <a:pt x="2914134" y="0"/>
                  </a:lnTo>
                  <a:lnTo>
                    <a:pt x="2914134" y="3306865"/>
                  </a:lnTo>
                  <a:lnTo>
                    <a:pt x="0" y="3306865"/>
                  </a:lnTo>
                  <a:close/>
                </a:path>
              </a:pathLst>
            </a:custGeom>
          </p:spPr>
        </p:pic>
        <p:pic>
          <p:nvPicPr>
            <p:cNvPr id="69" name="PPT世界-3-2"/>
            <p:cNvPicPr>
              <a:picLocks noChangeAspect="1"/>
            </p:cNvPicPr>
            <p:nvPr/>
          </p:nvPicPr>
          <p:blipFill>
            <a:blip r:embed="rId5" cstate="screen">
              <a:duotone>
                <a:prstClr val="black"/>
                <a:schemeClr val="accent2">
                  <a:tint val="45000"/>
                  <a:satMod val="400000"/>
                </a:schemeClr>
              </a:duotone>
            </a:blip>
            <a:stretch>
              <a:fillRect/>
            </a:stretch>
          </p:blipFill>
          <p:spPr>
            <a:xfrm flipH="1">
              <a:off x="3899830" y="1671053"/>
              <a:ext cx="3463298" cy="2770639"/>
            </a:xfrm>
            <a:custGeom>
              <a:avLst/>
              <a:gdLst>
                <a:gd name="connsiteX0" fmla="*/ 0 w 3891508"/>
                <a:gd name="connsiteY0" fmla="*/ 0 h 3113207"/>
                <a:gd name="connsiteX1" fmla="*/ 3891508 w 3891508"/>
                <a:gd name="connsiteY1" fmla="*/ 0 h 3113207"/>
                <a:gd name="connsiteX2" fmla="*/ 3891508 w 3891508"/>
                <a:gd name="connsiteY2" fmla="*/ 3113207 h 3113207"/>
                <a:gd name="connsiteX3" fmla="*/ 0 w 3891508"/>
                <a:gd name="connsiteY3" fmla="*/ 3113207 h 3113207"/>
              </a:gdLst>
              <a:ahLst/>
              <a:cxnLst>
                <a:cxn ang="0">
                  <a:pos x="connsiteX0" y="connsiteY0"/>
                </a:cxn>
                <a:cxn ang="0">
                  <a:pos x="connsiteX1" y="connsiteY1"/>
                </a:cxn>
                <a:cxn ang="0">
                  <a:pos x="connsiteX2" y="connsiteY2"/>
                </a:cxn>
                <a:cxn ang="0">
                  <a:pos x="connsiteX3" y="connsiteY3"/>
                </a:cxn>
              </a:cxnLst>
              <a:rect l="l" t="t" r="r" b="b"/>
              <a:pathLst>
                <a:path w="3891508" h="3113207">
                  <a:moveTo>
                    <a:pt x="0" y="0"/>
                  </a:moveTo>
                  <a:lnTo>
                    <a:pt x="3891508" y="0"/>
                  </a:lnTo>
                  <a:lnTo>
                    <a:pt x="3891508" y="3113207"/>
                  </a:lnTo>
                  <a:lnTo>
                    <a:pt x="0" y="3113207"/>
                  </a:lnTo>
                  <a:close/>
                </a:path>
              </a:pathLst>
            </a:custGeom>
          </p:spPr>
        </p:pic>
        <p:pic>
          <p:nvPicPr>
            <p:cNvPr id="70" name="PPT世界-3-3" descr="花瓶里插满了鲜花&#10;&#10;中度可信度描述已自动生成"/>
            <p:cNvPicPr>
              <a:picLocks noChangeAspect="1"/>
            </p:cNvPicPr>
            <p:nvPr/>
          </p:nvPicPr>
          <p:blipFill>
            <a:blip r:embed="rId6" cstate="screen"/>
            <a:srcRect/>
            <a:stretch>
              <a:fillRect/>
            </a:stretch>
          </p:blipFill>
          <p:spPr>
            <a:xfrm flipH="1">
              <a:off x="241569" y="0"/>
              <a:ext cx="6831486" cy="6858000"/>
            </a:xfrm>
            <a:custGeom>
              <a:avLst/>
              <a:gdLst>
                <a:gd name="connsiteX0" fmla="*/ 6831486 w 6831486"/>
                <a:gd name="connsiteY0" fmla="*/ 0 h 6858000"/>
                <a:gd name="connsiteX1" fmla="*/ 0 w 6831486"/>
                <a:gd name="connsiteY1" fmla="*/ 0 h 6858000"/>
                <a:gd name="connsiteX2" fmla="*/ 0 w 6831486"/>
                <a:gd name="connsiteY2" fmla="*/ 6858000 h 6858000"/>
                <a:gd name="connsiteX3" fmla="*/ 6831486 w 683148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31486" h="6858000">
                  <a:moveTo>
                    <a:pt x="6831486" y="0"/>
                  </a:moveTo>
                  <a:lnTo>
                    <a:pt x="0" y="0"/>
                  </a:lnTo>
                  <a:lnTo>
                    <a:pt x="0" y="6858000"/>
                  </a:lnTo>
                  <a:lnTo>
                    <a:pt x="6831486" y="6858000"/>
                  </a:lnTo>
                  <a:close/>
                </a:path>
              </a:pathLst>
            </a:custGeom>
          </p:spPr>
        </p:pic>
        <p:pic>
          <p:nvPicPr>
            <p:cNvPr id="71" name="PPT世界-3-4"/>
            <p:cNvPicPr>
              <a:picLocks noChangeAspect="1"/>
            </p:cNvPicPr>
            <p:nvPr/>
          </p:nvPicPr>
          <p:blipFill>
            <a:blip r:embed="rId7" cstate="screen"/>
            <a:stretch>
              <a:fillRect/>
            </a:stretch>
          </p:blipFill>
          <p:spPr>
            <a:xfrm flipH="1">
              <a:off x="77947" y="2106732"/>
              <a:ext cx="2058066" cy="1969968"/>
            </a:xfrm>
            <a:custGeom>
              <a:avLst/>
              <a:gdLst>
                <a:gd name="connsiteX0" fmla="*/ 0 w 2765388"/>
                <a:gd name="connsiteY0" fmla="*/ 0 h 2647012"/>
                <a:gd name="connsiteX1" fmla="*/ 2765388 w 2765388"/>
                <a:gd name="connsiteY1" fmla="*/ 0 h 2647012"/>
                <a:gd name="connsiteX2" fmla="*/ 2765388 w 2765388"/>
                <a:gd name="connsiteY2" fmla="*/ 2647012 h 2647012"/>
                <a:gd name="connsiteX3" fmla="*/ 0 w 2765388"/>
                <a:gd name="connsiteY3" fmla="*/ 2647012 h 2647012"/>
              </a:gdLst>
              <a:ahLst/>
              <a:cxnLst>
                <a:cxn ang="0">
                  <a:pos x="connsiteX0" y="connsiteY0"/>
                </a:cxn>
                <a:cxn ang="0">
                  <a:pos x="connsiteX1" y="connsiteY1"/>
                </a:cxn>
                <a:cxn ang="0">
                  <a:pos x="connsiteX2" y="connsiteY2"/>
                </a:cxn>
                <a:cxn ang="0">
                  <a:pos x="connsiteX3" y="connsiteY3"/>
                </a:cxn>
              </a:cxnLst>
              <a:rect l="l" t="t" r="r" b="b"/>
              <a:pathLst>
                <a:path w="2765388" h="2647012">
                  <a:moveTo>
                    <a:pt x="0" y="0"/>
                  </a:moveTo>
                  <a:lnTo>
                    <a:pt x="2765388" y="0"/>
                  </a:lnTo>
                  <a:lnTo>
                    <a:pt x="2765388" y="2647012"/>
                  </a:lnTo>
                  <a:lnTo>
                    <a:pt x="0" y="2647012"/>
                  </a:lnTo>
                  <a:close/>
                </a:path>
              </a:pathLst>
            </a:custGeom>
          </p:spPr>
        </p:pic>
        <p:pic>
          <p:nvPicPr>
            <p:cNvPr id="72" name="PPT世界-3-5"/>
            <p:cNvPicPr>
              <a:picLocks noChangeAspect="1"/>
            </p:cNvPicPr>
            <p:nvPr/>
          </p:nvPicPr>
          <p:blipFill>
            <a:blip r:embed="rId8" cstate="screen">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tretch>
              <a:fillRect/>
            </a:stretch>
          </p:blipFill>
          <p:spPr>
            <a:xfrm rot="18659826" flipH="1">
              <a:off x="4699483" y="2862663"/>
              <a:ext cx="1563978" cy="1046247"/>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pic>
          <p:nvPicPr>
            <p:cNvPr id="73" name="PPT世界-3-6"/>
            <p:cNvPicPr>
              <a:picLocks noChangeAspect="1"/>
            </p:cNvPicPr>
            <p:nvPr/>
          </p:nvPicPr>
          <p:blipFill>
            <a:blip r:embed="rId10" cstate="screen">
              <a:duotone>
                <a:schemeClr val="accent4">
                  <a:shade val="45000"/>
                  <a:satMod val="135000"/>
                </a:schemeClr>
                <a:prstClr val="white"/>
              </a:duotone>
            </a:blip>
            <a:stretch>
              <a:fillRect/>
            </a:stretch>
          </p:blipFill>
          <p:spPr>
            <a:xfrm flipH="1">
              <a:off x="346141" y="3165115"/>
              <a:ext cx="3143046" cy="3429000"/>
            </a:xfrm>
            <a:custGeom>
              <a:avLst/>
              <a:gdLst>
                <a:gd name="connsiteX0" fmla="*/ 0 w 3978402"/>
                <a:gd name="connsiteY0" fmla="*/ 0 h 4340356"/>
                <a:gd name="connsiteX1" fmla="*/ 3978402 w 3978402"/>
                <a:gd name="connsiteY1" fmla="*/ 0 h 4340356"/>
                <a:gd name="connsiteX2" fmla="*/ 3978402 w 3978402"/>
                <a:gd name="connsiteY2" fmla="*/ 4340356 h 4340356"/>
                <a:gd name="connsiteX3" fmla="*/ 0 w 3978402"/>
                <a:gd name="connsiteY3" fmla="*/ 4340356 h 4340356"/>
              </a:gdLst>
              <a:ahLst/>
              <a:cxnLst>
                <a:cxn ang="0">
                  <a:pos x="connsiteX0" y="connsiteY0"/>
                </a:cxn>
                <a:cxn ang="0">
                  <a:pos x="connsiteX1" y="connsiteY1"/>
                </a:cxn>
                <a:cxn ang="0">
                  <a:pos x="connsiteX2" y="connsiteY2"/>
                </a:cxn>
                <a:cxn ang="0">
                  <a:pos x="connsiteX3" y="connsiteY3"/>
                </a:cxn>
              </a:cxnLst>
              <a:rect l="l" t="t" r="r" b="b"/>
              <a:pathLst>
                <a:path w="3978402" h="4340356">
                  <a:moveTo>
                    <a:pt x="0" y="0"/>
                  </a:moveTo>
                  <a:lnTo>
                    <a:pt x="3978402" y="0"/>
                  </a:lnTo>
                  <a:lnTo>
                    <a:pt x="3978402" y="4340356"/>
                  </a:lnTo>
                  <a:lnTo>
                    <a:pt x="0" y="4340356"/>
                  </a:lnTo>
                  <a:close/>
                </a:path>
              </a:pathLst>
            </a:custGeom>
          </p:spPr>
        </p:pic>
        <p:pic>
          <p:nvPicPr>
            <p:cNvPr id="74" name="PPT世界-3-7"/>
            <p:cNvPicPr>
              <a:picLocks noChangeAspect="1"/>
            </p:cNvPicPr>
            <p:nvPr/>
          </p:nvPicPr>
          <p:blipFill>
            <a:blip r:embed="rId11" cstate="screen"/>
            <a:stretch>
              <a:fillRect/>
            </a:stretch>
          </p:blipFill>
          <p:spPr>
            <a:xfrm flipH="1">
              <a:off x="224406" y="4411980"/>
              <a:ext cx="1172997" cy="665755"/>
            </a:xfrm>
            <a:custGeom>
              <a:avLst/>
              <a:gdLst>
                <a:gd name="connsiteX0" fmla="*/ 0 w 1172997"/>
                <a:gd name="connsiteY0" fmla="*/ 0 h 665755"/>
                <a:gd name="connsiteX1" fmla="*/ 1172997 w 1172997"/>
                <a:gd name="connsiteY1" fmla="*/ 0 h 665755"/>
                <a:gd name="connsiteX2" fmla="*/ 1172997 w 1172997"/>
                <a:gd name="connsiteY2" fmla="*/ 665755 h 665755"/>
                <a:gd name="connsiteX3" fmla="*/ 0 w 1172997"/>
                <a:gd name="connsiteY3" fmla="*/ 665755 h 665755"/>
              </a:gdLst>
              <a:ahLst/>
              <a:cxnLst>
                <a:cxn ang="0">
                  <a:pos x="connsiteX0" y="connsiteY0"/>
                </a:cxn>
                <a:cxn ang="0">
                  <a:pos x="connsiteX1" y="connsiteY1"/>
                </a:cxn>
                <a:cxn ang="0">
                  <a:pos x="connsiteX2" y="connsiteY2"/>
                </a:cxn>
                <a:cxn ang="0">
                  <a:pos x="connsiteX3" y="connsiteY3"/>
                </a:cxn>
              </a:cxnLst>
              <a:rect l="l" t="t" r="r" b="b"/>
              <a:pathLst>
                <a:path w="1172997" h="665755">
                  <a:moveTo>
                    <a:pt x="0" y="0"/>
                  </a:moveTo>
                  <a:lnTo>
                    <a:pt x="1172997" y="0"/>
                  </a:lnTo>
                  <a:lnTo>
                    <a:pt x="1172997" y="665755"/>
                  </a:lnTo>
                  <a:lnTo>
                    <a:pt x="0" y="665755"/>
                  </a:lnTo>
                  <a:close/>
                </a:path>
              </a:pathLst>
            </a:custGeom>
          </p:spPr>
        </p:pic>
        <p:pic>
          <p:nvPicPr>
            <p:cNvPr id="75" name="PPT世界-3-8"/>
            <p:cNvPicPr>
              <a:picLocks noChangeAspect="1"/>
            </p:cNvPicPr>
            <p:nvPr/>
          </p:nvPicPr>
          <p:blipFill>
            <a:blip r:embed="rId12" cstate="screen">
              <a:extLst>
                <a:ext uri="{BEBA8EAE-BF5A-486C-A8C5-ECC9F3942E4B}">
                  <a14:imgProps xmlns:a14="http://schemas.microsoft.com/office/drawing/2010/main">
                    <a14:imgLayer r:embed="rId13">
                      <a14:imgEffect>
                        <a14:brightnessContrast bright="100000"/>
                      </a14:imgEffect>
                    </a14:imgLayer>
                  </a14:imgProps>
                </a:ext>
              </a:extLst>
            </a:blip>
            <a:stretch>
              <a:fillRect/>
            </a:stretch>
          </p:blipFill>
          <p:spPr>
            <a:xfrm rot="20938397" flipH="1">
              <a:off x="1344309" y="3703715"/>
              <a:ext cx="901009" cy="602744"/>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grpSp>
      <p:cxnSp>
        <p:nvCxnSpPr>
          <p:cNvPr id="76" name="PPT世界-4"/>
          <p:cNvCxnSpPr/>
          <p:nvPr/>
        </p:nvCxnSpPr>
        <p:spPr>
          <a:xfrm>
            <a:off x="6388100" y="573154"/>
            <a:ext cx="5803900" cy="0"/>
          </a:xfrm>
          <a:prstGeom prst="line">
            <a:avLst/>
          </a:prstGeom>
          <a:ln w="3175" cap="rnd">
            <a:solidFill>
              <a:schemeClr val="tx1">
                <a:lumMod val="75000"/>
                <a:lumOff val="25000"/>
                <a:alpha val="40000"/>
              </a:schemeClr>
            </a:solidFill>
          </a:ln>
        </p:spPr>
        <p:style>
          <a:lnRef idx="1">
            <a:schemeClr val="accent1"/>
          </a:lnRef>
          <a:fillRef idx="0">
            <a:schemeClr val="accent1"/>
          </a:fillRef>
          <a:effectRef idx="0">
            <a:schemeClr val="accent1"/>
          </a:effectRef>
          <a:fontRef idx="minor">
            <a:schemeClr val="tx1"/>
          </a:fontRef>
        </p:style>
      </p:cxnSp>
      <p:pic>
        <p:nvPicPr>
          <p:cNvPr id="77" name="PPT世界-5"/>
          <p:cNvPicPr>
            <a:picLocks noChangeAspect="1"/>
          </p:cNvPicPr>
          <p:nvPr/>
        </p:nvPicPr>
        <p:blipFill>
          <a:blip r:embed="rId14" cstate="screen">
            <a:duotone>
              <a:schemeClr val="accent3">
                <a:shade val="45000"/>
                <a:satMod val="135000"/>
              </a:schemeClr>
              <a:prstClr val="white"/>
            </a:duotone>
          </a:blip>
          <a:stretch>
            <a:fillRect/>
          </a:stretch>
        </p:blipFill>
        <p:spPr>
          <a:xfrm rot="2353289">
            <a:off x="276171" y="194772"/>
            <a:ext cx="763200" cy="782165"/>
          </a:xfrm>
          <a:prstGeom prst="rect">
            <a:avLst/>
          </a:prstGeom>
        </p:spPr>
      </p:pic>
      <p:sp>
        <p:nvSpPr>
          <p:cNvPr id="78" name="PPT世界-6"/>
          <p:cNvSpPr txBox="1"/>
          <p:nvPr>
            <p:custDataLst>
              <p:tags r:id="rId1"/>
            </p:custDataLst>
          </p:nvPr>
        </p:nvSpPr>
        <p:spPr>
          <a:xfrm>
            <a:off x="342864" y="400040"/>
            <a:ext cx="561639" cy="400110"/>
          </a:xfrm>
          <a:prstGeom prst="rect">
            <a:avLst/>
          </a:prstGeom>
          <a:noFill/>
        </p:spPr>
        <p:txBody>
          <a:bodyPr wrap="square" rtlCol="0">
            <a:noAutofit/>
          </a:bodyPr>
          <a:lstStyle/>
          <a:p>
            <a:pPr lvl="0"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9" name="PPT世界-7"/>
          <p:cNvSpPr txBox="1"/>
          <p:nvPr>
            <p:custDataLst>
              <p:tags r:id="rId2"/>
            </p:custDataLst>
          </p:nvPr>
        </p:nvSpPr>
        <p:spPr>
          <a:xfrm>
            <a:off x="1031181" y="338485"/>
            <a:ext cx="2012153" cy="523220"/>
          </a:xfrm>
          <a:prstGeom prst="rect">
            <a:avLst/>
          </a:prstGeom>
          <a:noFill/>
        </p:spPr>
        <p:txBody>
          <a:bodyPr wrap="square" rtlCol="0">
            <a:noAutofit/>
          </a:bodyPr>
          <a:lstStyle/>
          <a:p>
            <a:pPr lvl="0"/>
            <a:r>
              <a:rPr lang="zh-CN" altLang="en-US" sz="2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素描造型</a:t>
            </a:r>
          </a:p>
        </p:txBody>
      </p:sp>
      <p:grpSp>
        <p:nvGrpSpPr>
          <p:cNvPr id="80" name="PPT世界-8"/>
          <p:cNvGrpSpPr/>
          <p:nvPr/>
        </p:nvGrpSpPr>
        <p:grpSpPr>
          <a:xfrm>
            <a:off x="2874579" y="462706"/>
            <a:ext cx="3234120" cy="274777"/>
            <a:chOff x="465676" y="1744611"/>
            <a:chExt cx="3234120" cy="274777"/>
          </a:xfrm>
        </p:grpSpPr>
        <p:pic>
          <p:nvPicPr>
            <p:cNvPr id="81" name="PPT世界-8-1" descr="水中的倒影&#10;&#10;描述已自动生成"/>
            <p:cNvPicPr>
              <a:picLocks noChangeAspect="1"/>
            </p:cNvPicPr>
            <p:nvPr/>
          </p:nvPicPr>
          <p:blipFill>
            <a:blip r:embed="rId15" cstate="screen"/>
            <a:stretch>
              <a:fillRect/>
            </a:stretch>
          </p:blipFill>
          <p:spPr>
            <a:xfrm>
              <a:off x="465676" y="1744611"/>
              <a:ext cx="3234120" cy="257285"/>
            </a:xfrm>
            <a:prstGeom prst="rect">
              <a:avLst/>
            </a:prstGeom>
          </p:spPr>
        </p:pic>
        <p:sp>
          <p:nvSpPr>
            <p:cNvPr id="82" name="PPT世界-8-2"/>
            <p:cNvSpPr/>
            <p:nvPr/>
          </p:nvSpPr>
          <p:spPr>
            <a:xfrm>
              <a:off x="667579" y="1788557"/>
              <a:ext cx="2422695" cy="230831"/>
            </a:xfrm>
            <a:prstGeom prst="rect">
              <a:avLst/>
            </a:prstGeom>
          </p:spPr>
          <p:txBody>
            <a:bodyPr wrap="square">
              <a:noAutofit/>
            </a:bodyPr>
            <a:lstStyle/>
            <a:p>
              <a:pPr algn="dist"/>
              <a:r>
                <a:rPr lang="en-US" altLang="zh-CN" sz="9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SKETCH MODELING</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78" name="PPT世界-2"/>
          <p:cNvGrpSpPr/>
          <p:nvPr/>
        </p:nvGrpSpPr>
        <p:grpSpPr>
          <a:xfrm>
            <a:off x="5514801" y="1558951"/>
            <a:ext cx="6976670" cy="1525907"/>
            <a:chOff x="5514801" y="1457395"/>
            <a:chExt cx="6976670" cy="1525907"/>
          </a:xfrm>
        </p:grpSpPr>
        <p:pic>
          <p:nvPicPr>
            <p:cNvPr id="79" name="PPT世界-2-1"/>
            <p:cNvPicPr>
              <a:picLocks noChangeAspect="1"/>
            </p:cNvPicPr>
            <p:nvPr/>
          </p:nvPicPr>
          <p:blipFill>
            <a:blip r:embed="rId4" cstate="email">
              <a:alphaModFix amt="20000"/>
              <a:extLst>
                <a:ext uri="{28A0092B-C50C-407E-A947-70E740481C1C}">
                  <a14:useLocalDpi xmlns:a14="http://schemas.microsoft.com/office/drawing/2010/main"/>
                </a:ext>
              </a:extLst>
            </a:blip>
            <a:srcRect t="80108"/>
            <a:stretch>
              <a:fillRect/>
            </a:stretch>
          </p:blipFill>
          <p:spPr>
            <a:xfrm>
              <a:off x="5514801" y="2585532"/>
              <a:ext cx="6976670" cy="397770"/>
            </a:xfrm>
            <a:custGeom>
              <a:avLst/>
              <a:gdLst>
                <a:gd name="connsiteX0" fmla="*/ 0 w 4597400"/>
                <a:gd name="connsiteY0" fmla="*/ 0 h 397770"/>
                <a:gd name="connsiteX1" fmla="*/ 4597400 w 4597400"/>
                <a:gd name="connsiteY1" fmla="*/ 0 h 397770"/>
                <a:gd name="connsiteX2" fmla="*/ 4597400 w 4597400"/>
                <a:gd name="connsiteY2" fmla="*/ 397770 h 397770"/>
                <a:gd name="connsiteX3" fmla="*/ 0 w 4597400"/>
                <a:gd name="connsiteY3" fmla="*/ 397770 h 397770"/>
              </a:gdLst>
              <a:ahLst/>
              <a:cxnLst>
                <a:cxn ang="0">
                  <a:pos x="connsiteX0" y="connsiteY0"/>
                </a:cxn>
                <a:cxn ang="0">
                  <a:pos x="connsiteX1" y="connsiteY1"/>
                </a:cxn>
                <a:cxn ang="0">
                  <a:pos x="connsiteX2" y="connsiteY2"/>
                </a:cxn>
                <a:cxn ang="0">
                  <a:pos x="connsiteX3" y="connsiteY3"/>
                </a:cxn>
              </a:cxnLst>
              <a:rect l="l" t="t" r="r" b="b"/>
              <a:pathLst>
                <a:path w="4597400" h="397770">
                  <a:moveTo>
                    <a:pt x="0" y="0"/>
                  </a:moveTo>
                  <a:lnTo>
                    <a:pt x="4597400" y="0"/>
                  </a:lnTo>
                  <a:lnTo>
                    <a:pt x="4597400" y="397770"/>
                  </a:lnTo>
                  <a:lnTo>
                    <a:pt x="0" y="397770"/>
                  </a:lnTo>
                  <a:close/>
                </a:path>
              </a:pathLst>
            </a:custGeom>
          </p:spPr>
        </p:pic>
        <p:sp>
          <p:nvSpPr>
            <p:cNvPr id="80" name="PPT世界-2-2"/>
            <p:cNvSpPr/>
            <p:nvPr/>
          </p:nvSpPr>
          <p:spPr>
            <a:xfrm>
              <a:off x="6704436" y="1457395"/>
              <a:ext cx="4597400" cy="504000"/>
            </a:xfrm>
            <a:prstGeom prst="round1Rect">
              <a:avLst>
                <a:gd name="adj" fmla="val 19986"/>
              </a:avLst>
            </a:prstGeom>
            <a:solidFill>
              <a:schemeClr val="accent1"/>
            </a:solidFill>
            <a:ln>
              <a:noFill/>
            </a:ln>
            <a:effectLst>
              <a:outerShdw blurRad="63500" sx="101000" sy="101000" algn="ctr" rotWithShape="0">
                <a:schemeClr val="accent1">
                  <a:lumMod val="50000"/>
                  <a:alpha val="5000"/>
                </a:schemeClr>
              </a:outerShdw>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1" name="PPT世界-2-3"/>
            <p:cNvSpPr/>
            <p:nvPr/>
          </p:nvSpPr>
          <p:spPr>
            <a:xfrm>
              <a:off x="8055065" y="1601673"/>
              <a:ext cx="2550456" cy="215444"/>
            </a:xfrm>
            <a:prstGeom prst="rect">
              <a:avLst/>
            </a:prstGeom>
            <a:scene3d>
              <a:camera prst="orthographicFront"/>
              <a:lightRig rig="threePt" dir="t">
                <a:rot lat="0" lon="0" rev="0"/>
              </a:lightRig>
            </a:scene3d>
            <a:sp3d prstMaterial="powder"/>
          </p:spPr>
          <p:txBody>
            <a:bodyPr wrap="square" lIns="0" tIns="0" rIns="0" bIns="0">
              <a:noAutofit/>
            </a:bodyPr>
            <a:lstStyle/>
            <a:p>
              <a:pPr marL="0" marR="0" lvl="0" indent="0" algn="l" defTabSz="914400" rtl="0" eaLnBrk="1" fontAlgn="auto" latinLnBrk="0" hangingPunct="1">
                <a:lnSpc>
                  <a:spcPct val="100000"/>
                </a:lnSpc>
                <a:spcBef>
                  <a:spcPts val="0"/>
                </a:spcBef>
                <a:spcAft>
                  <a:spcPts val="400"/>
                </a:spcAft>
                <a:buClrTx/>
                <a:buSzTx/>
                <a:buFontTx/>
                <a:buNone/>
                <a:defRPr/>
              </a:pPr>
              <a:r>
                <a:rPr kumimoji="0" lang="zh-CN" altLang="en-US" sz="1400" b="0" i="0" u="none" strike="noStrike" kern="100" cap="none" spc="0" normalizeH="0" baseline="0" noProof="0" dirty="0">
                  <a:ln>
                    <a:noFill/>
                  </a:ln>
                  <a:solidFill>
                    <a:prstClr val="white"/>
                  </a:solidFill>
                  <a:effectLst>
                    <a:outerShdw blurRad="50800" dist="38100" dir="2700000" algn="tl" rotWithShape="0">
                      <a:srgbClr val="005287">
                        <a:alpha val="10000"/>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单击此处键入文本单击单击此</a:t>
              </a:r>
            </a:p>
          </p:txBody>
        </p:sp>
        <p:sp>
          <p:nvSpPr>
            <p:cNvPr id="82" name="PPT世界-2-4"/>
            <p:cNvSpPr/>
            <p:nvPr/>
          </p:nvSpPr>
          <p:spPr>
            <a:xfrm>
              <a:off x="6829077" y="1493952"/>
              <a:ext cx="899479" cy="430887"/>
            </a:xfrm>
            <a:prstGeom prst="rect">
              <a:avLst/>
            </a:prstGeom>
            <a:ln>
              <a:noFill/>
            </a:ln>
            <a:scene3d>
              <a:camera prst="orthographicFront"/>
              <a:lightRig rig="threePt" dir="t">
                <a:rot lat="0" lon="0" rev="0"/>
              </a:lightRig>
            </a:scene3d>
            <a:sp3d prstMaterial="powder"/>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00" cap="none" spc="0" normalizeH="0" baseline="0" noProof="0" dirty="0">
                  <a:ln w="6350">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83" name="PPT世界-2-5"/>
            <p:cNvSpPr/>
            <p:nvPr/>
          </p:nvSpPr>
          <p:spPr>
            <a:xfrm>
              <a:off x="10174329" y="1475164"/>
              <a:ext cx="1002959" cy="276999"/>
            </a:xfrm>
            <a:prstGeom prst="rect">
              <a:avLst/>
            </a:prstGeom>
            <a:ln>
              <a:noFill/>
            </a:ln>
            <a:scene3d>
              <a:camera prst="orthographicFront"/>
              <a:lightRig rig="threePt" dir="t">
                <a:rot lat="0" lon="0" rev="0"/>
              </a:lightRig>
            </a:scene3d>
            <a:sp3d prstMaterial="powder"/>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00" cap="none" spc="0" normalizeH="0" baseline="0" noProof="0" dirty="0">
                  <a:ln w="3175">
                    <a:gradFill>
                      <a:gsLst>
                        <a:gs pos="0">
                          <a:prstClr val="white">
                            <a:alpha val="20000"/>
                          </a:prstClr>
                        </a:gs>
                        <a:gs pos="90000">
                          <a:prstClr val="white">
                            <a:alpha val="0"/>
                          </a:prstClr>
                        </a:gs>
                      </a:gsLst>
                      <a:lin ang="5400000" scaled="1"/>
                    </a:gradFill>
                  </a:ln>
                  <a:no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BIAO TI</a:t>
              </a:r>
            </a:p>
          </p:txBody>
        </p:sp>
        <p:cxnSp>
          <p:nvCxnSpPr>
            <p:cNvPr id="84" name="PPT世界-2-6"/>
            <p:cNvCxnSpPr/>
            <p:nvPr/>
          </p:nvCxnSpPr>
          <p:spPr>
            <a:xfrm flipV="1">
              <a:off x="7794368" y="1529395"/>
              <a:ext cx="0" cy="360000"/>
            </a:xfrm>
            <a:prstGeom prst="line">
              <a:avLst/>
            </a:prstGeom>
            <a:ln w="12700">
              <a:solidFill>
                <a:schemeClr val="accent1">
                  <a:lumMod val="20000"/>
                  <a:lumOff val="80000"/>
                  <a:alpha val="30000"/>
                </a:schemeClr>
              </a:solidFill>
            </a:ln>
            <a:scene3d>
              <a:camera prst="orthographicFront"/>
              <a:lightRig rig="threePt" dir="t">
                <a:rot lat="0" lon="0" rev="0"/>
              </a:lightRig>
            </a:scene3d>
            <a:sp3d prstMaterial="powder"/>
          </p:spPr>
          <p:style>
            <a:lnRef idx="1">
              <a:schemeClr val="accent1"/>
            </a:lnRef>
            <a:fillRef idx="0">
              <a:schemeClr val="accent1"/>
            </a:fillRef>
            <a:effectRef idx="0">
              <a:schemeClr val="accent1"/>
            </a:effectRef>
            <a:fontRef idx="minor">
              <a:schemeClr val="tx1"/>
            </a:fontRef>
          </p:style>
        </p:cxnSp>
        <p:sp>
          <p:nvSpPr>
            <p:cNvPr id="85" name="PPT世界-2-7"/>
            <p:cNvSpPr/>
            <p:nvPr/>
          </p:nvSpPr>
          <p:spPr>
            <a:xfrm flipH="1">
              <a:off x="9265749" y="1529395"/>
              <a:ext cx="2036087" cy="432000"/>
            </a:xfrm>
            <a:custGeom>
              <a:avLst/>
              <a:gdLst>
                <a:gd name="connsiteX0" fmla="*/ 6350 w 1311627"/>
                <a:gd name="connsiteY0" fmla="*/ 742 h 821508"/>
                <a:gd name="connsiteX1" fmla="*/ 234950 w 1311627"/>
                <a:gd name="connsiteY1" fmla="*/ 388092 h 821508"/>
                <a:gd name="connsiteX2" fmla="*/ 1212850 w 1311627"/>
                <a:gd name="connsiteY2" fmla="*/ 762742 h 821508"/>
                <a:gd name="connsiteX3" fmla="*/ 1309192 w 1311627"/>
                <a:gd name="connsiteY3" fmla="*/ 818999 h 821508"/>
                <a:gd name="connsiteX4" fmla="*/ 1311627 w 1311627"/>
                <a:gd name="connsiteY4" fmla="*/ 821508 h 821508"/>
                <a:gd name="connsiteX5" fmla="*/ 0 w 1311627"/>
                <a:gd name="connsiteY5" fmla="*/ 821508 h 821508"/>
                <a:gd name="connsiteX6" fmla="*/ 0 w 1311627"/>
                <a:gd name="connsiteY6" fmla="*/ 4727 h 821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1627" h="821508">
                  <a:moveTo>
                    <a:pt x="6350" y="742"/>
                  </a:moveTo>
                  <a:cubicBezTo>
                    <a:pt x="83608" y="-16191"/>
                    <a:pt x="33867" y="261092"/>
                    <a:pt x="234950" y="388092"/>
                  </a:cubicBezTo>
                  <a:cubicBezTo>
                    <a:pt x="436033" y="515092"/>
                    <a:pt x="1054100" y="674900"/>
                    <a:pt x="1212850" y="762742"/>
                  </a:cubicBezTo>
                  <a:cubicBezTo>
                    <a:pt x="1252538" y="784703"/>
                    <a:pt x="1285611" y="803157"/>
                    <a:pt x="1309192" y="818999"/>
                  </a:cubicBezTo>
                  <a:lnTo>
                    <a:pt x="1311627" y="821508"/>
                  </a:lnTo>
                  <a:lnTo>
                    <a:pt x="0" y="821508"/>
                  </a:lnTo>
                  <a:lnTo>
                    <a:pt x="0" y="4727"/>
                  </a:lnTo>
                  <a:close/>
                </a:path>
              </a:pathLst>
            </a:custGeom>
            <a:gradFill flip="none" rotWithShape="1">
              <a:gsLst>
                <a:gs pos="0">
                  <a:srgbClr val="005287">
                    <a:lumMod val="75000"/>
                    <a:lumOff val="25000"/>
                    <a:alpha val="15000"/>
                  </a:srgbClr>
                </a:gs>
                <a:gs pos="93000">
                  <a:srgbClr val="005287">
                    <a:lumMod val="85000"/>
                    <a:lumOff val="15000"/>
                    <a:alpha val="8000"/>
                  </a:srgbClr>
                </a:gs>
              </a:gsLst>
              <a:lin ang="8100000" scaled="1"/>
              <a:tileRect/>
            </a:gradFill>
            <a:ln>
              <a:noFill/>
            </a:ln>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6" name="PPT世界-2-8"/>
            <p:cNvSpPr/>
            <p:nvPr/>
          </p:nvSpPr>
          <p:spPr>
            <a:xfrm flipH="1">
              <a:off x="8997390" y="1529395"/>
              <a:ext cx="2036087" cy="432000"/>
            </a:xfrm>
            <a:custGeom>
              <a:avLst/>
              <a:gdLst>
                <a:gd name="connsiteX0" fmla="*/ 6350 w 1311627"/>
                <a:gd name="connsiteY0" fmla="*/ 742 h 821508"/>
                <a:gd name="connsiteX1" fmla="*/ 234950 w 1311627"/>
                <a:gd name="connsiteY1" fmla="*/ 388092 h 821508"/>
                <a:gd name="connsiteX2" fmla="*/ 1212850 w 1311627"/>
                <a:gd name="connsiteY2" fmla="*/ 762742 h 821508"/>
                <a:gd name="connsiteX3" fmla="*/ 1309192 w 1311627"/>
                <a:gd name="connsiteY3" fmla="*/ 818999 h 821508"/>
                <a:gd name="connsiteX4" fmla="*/ 1311627 w 1311627"/>
                <a:gd name="connsiteY4" fmla="*/ 821508 h 821508"/>
                <a:gd name="connsiteX5" fmla="*/ 0 w 1311627"/>
                <a:gd name="connsiteY5" fmla="*/ 821508 h 821508"/>
                <a:gd name="connsiteX6" fmla="*/ 0 w 1311627"/>
                <a:gd name="connsiteY6" fmla="*/ 4727 h 821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1627" h="821508">
                  <a:moveTo>
                    <a:pt x="6350" y="742"/>
                  </a:moveTo>
                  <a:cubicBezTo>
                    <a:pt x="83608" y="-16191"/>
                    <a:pt x="33867" y="261092"/>
                    <a:pt x="234950" y="388092"/>
                  </a:cubicBezTo>
                  <a:cubicBezTo>
                    <a:pt x="436033" y="515092"/>
                    <a:pt x="1054100" y="674900"/>
                    <a:pt x="1212850" y="762742"/>
                  </a:cubicBezTo>
                  <a:cubicBezTo>
                    <a:pt x="1252538" y="784703"/>
                    <a:pt x="1285611" y="803157"/>
                    <a:pt x="1309192" y="818999"/>
                  </a:cubicBezTo>
                  <a:lnTo>
                    <a:pt x="1311627" y="821508"/>
                  </a:lnTo>
                  <a:lnTo>
                    <a:pt x="0" y="821508"/>
                  </a:lnTo>
                  <a:lnTo>
                    <a:pt x="0" y="4727"/>
                  </a:lnTo>
                  <a:close/>
                </a:path>
              </a:pathLst>
            </a:custGeom>
            <a:gradFill flip="none" rotWithShape="1">
              <a:gsLst>
                <a:gs pos="50000">
                  <a:srgbClr val="005287">
                    <a:lumMod val="75000"/>
                    <a:lumOff val="25000"/>
                    <a:alpha val="0"/>
                  </a:srgbClr>
                </a:gs>
                <a:gs pos="92000">
                  <a:srgbClr val="005287">
                    <a:lumMod val="85000"/>
                    <a:lumOff val="15000"/>
                    <a:alpha val="18000"/>
                  </a:srgbClr>
                </a:gs>
              </a:gsLst>
              <a:lin ang="2700000" scaled="1"/>
              <a:tileRect/>
            </a:gradFill>
            <a:ln>
              <a:noFill/>
            </a:ln>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7" name="PPT世界-2-9"/>
            <p:cNvSpPr/>
            <p:nvPr/>
          </p:nvSpPr>
          <p:spPr>
            <a:xfrm>
              <a:off x="6704436" y="1961395"/>
              <a:ext cx="4597400" cy="696388"/>
            </a:xfrm>
            <a:prstGeom prst="rect">
              <a:avLst/>
            </a:prstGeom>
            <a:solidFill>
              <a:schemeClr val="bg1"/>
            </a:solidFill>
            <a:ln>
              <a:noFill/>
            </a:ln>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8" name="PPT世界-2-10"/>
            <p:cNvSpPr/>
            <p:nvPr/>
          </p:nvSpPr>
          <p:spPr>
            <a:xfrm>
              <a:off x="7571585" y="2363733"/>
              <a:ext cx="1810540" cy="184666"/>
            </a:xfrm>
            <a:prstGeom prst="rect">
              <a:avLst/>
            </a:prstGeom>
            <a:scene3d>
              <a:camera prst="orthographicFront"/>
              <a:lightRig rig="threePt" dir="t">
                <a:rot lat="0" lon="0" rev="0"/>
              </a:lightRig>
            </a:scene3d>
            <a:sp3d prstMaterial="powder"/>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a:t>
              </a:r>
              <a:endParaRPr kumimoji="0" lang="en-US" altLang="zh-CN" sz="1200" b="0" i="0" u="none" strike="noStrike" kern="1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89" name="PPT世界-2-11"/>
            <p:cNvSpPr/>
            <p:nvPr/>
          </p:nvSpPr>
          <p:spPr>
            <a:xfrm>
              <a:off x="7571585" y="2040002"/>
              <a:ext cx="1025922" cy="307777"/>
            </a:xfrm>
            <a:prstGeom prst="rect">
              <a:avLst/>
            </a:prstGeom>
            <a:scene3d>
              <a:camera prst="orthographicFront"/>
              <a:lightRig rig="threePt" dir="t">
                <a:rot lat="0" lon="0" rev="0"/>
              </a:lightRig>
            </a:scene3d>
            <a:sp3d prstMaterial="powder"/>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rgbClr val="4A351E">
                          <a:lumMod val="60000"/>
                          <a:lumOff val="40000"/>
                        </a:srgbClr>
                      </a:gs>
                      <a:gs pos="100000">
                        <a:srgbClr val="4A351E"/>
                      </a:gs>
                    </a:gsLst>
                    <a:lin ang="5400000" scaled="1"/>
                  </a:gradFill>
                  <a:effectLst>
                    <a:outerShdw blurRad="190500" algn="ctr" rotWithShape="0">
                      <a:srgbClr val="4A351E">
                        <a:alpha val="10000"/>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90" name="PPT世界-2-12"/>
            <p:cNvSpPr/>
            <p:nvPr/>
          </p:nvSpPr>
          <p:spPr>
            <a:xfrm>
              <a:off x="9659250" y="2363733"/>
              <a:ext cx="1231106" cy="184666"/>
            </a:xfrm>
            <a:prstGeom prst="rect">
              <a:avLst/>
            </a:prstGeom>
            <a:scene3d>
              <a:camera prst="orthographicFront"/>
              <a:lightRig rig="threePt" dir="t">
                <a:rot lat="0" lon="0" rev="0"/>
              </a:lightRig>
            </a:scene3d>
            <a:sp3d prstMaterial="powder"/>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a:t>
              </a:r>
              <a:endParaRPr kumimoji="0" lang="en-US" altLang="zh-CN" sz="1200" b="0" i="0" u="none" strike="noStrike" kern="1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91" name="PPT世界-2-13"/>
            <p:cNvSpPr/>
            <p:nvPr/>
          </p:nvSpPr>
          <p:spPr>
            <a:xfrm>
              <a:off x="9659250" y="2040002"/>
              <a:ext cx="1025922" cy="307777"/>
            </a:xfrm>
            <a:prstGeom prst="rect">
              <a:avLst/>
            </a:prstGeom>
            <a:scene3d>
              <a:camera prst="orthographicFront"/>
              <a:lightRig rig="threePt" dir="t">
                <a:rot lat="0" lon="0" rev="0"/>
              </a:lightRig>
            </a:scene3d>
            <a:sp3d prstMaterial="powder"/>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rgbClr val="4A351E">
                          <a:lumMod val="60000"/>
                          <a:lumOff val="40000"/>
                        </a:srgbClr>
                      </a:gs>
                      <a:gs pos="100000">
                        <a:srgbClr val="4A351E"/>
                      </a:gs>
                    </a:gsLst>
                    <a:lin ang="5400000" scaled="1"/>
                  </a:gradFill>
                  <a:effectLst>
                    <a:outerShdw blurRad="190500" algn="ctr" rotWithShape="0">
                      <a:srgbClr val="4A351E">
                        <a:alpha val="10000"/>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cxnSp>
          <p:nvCxnSpPr>
            <p:cNvPr id="92" name="PPT世界-2-14"/>
            <p:cNvCxnSpPr/>
            <p:nvPr/>
          </p:nvCxnSpPr>
          <p:spPr>
            <a:xfrm>
              <a:off x="6704436" y="2657783"/>
              <a:ext cx="4597400" cy="0"/>
            </a:xfrm>
            <a:prstGeom prst="line">
              <a:avLst/>
            </a:prstGeom>
            <a:ln>
              <a:gradFill flip="none" rotWithShape="1">
                <a:gsLst>
                  <a:gs pos="54000">
                    <a:schemeClr val="accent1">
                      <a:alpha val="50000"/>
                    </a:schemeClr>
                  </a:gs>
                  <a:gs pos="0">
                    <a:schemeClr val="accent1">
                      <a:alpha val="0"/>
                    </a:schemeClr>
                  </a:gs>
                  <a:gs pos="100000">
                    <a:schemeClr val="accent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sp>
          <p:nvSpPr>
            <p:cNvPr id="93" name="PPT世界-2-15"/>
            <p:cNvSpPr/>
            <p:nvPr/>
          </p:nvSpPr>
          <p:spPr>
            <a:xfrm>
              <a:off x="7003898" y="2122544"/>
              <a:ext cx="280588" cy="374090"/>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94" name="PPT世界-3"/>
          <p:cNvGrpSpPr/>
          <p:nvPr/>
        </p:nvGrpSpPr>
        <p:grpSpPr>
          <a:xfrm>
            <a:off x="5514801" y="3214898"/>
            <a:ext cx="6976670" cy="1525907"/>
            <a:chOff x="5514801" y="3005628"/>
            <a:chExt cx="6976670" cy="1525907"/>
          </a:xfrm>
        </p:grpSpPr>
        <p:pic>
          <p:nvPicPr>
            <p:cNvPr id="95" name="PPT世界-3-1"/>
            <p:cNvPicPr>
              <a:picLocks noChangeAspect="1"/>
            </p:cNvPicPr>
            <p:nvPr/>
          </p:nvPicPr>
          <p:blipFill>
            <a:blip r:embed="rId4" cstate="email">
              <a:alphaModFix amt="20000"/>
              <a:extLst>
                <a:ext uri="{28A0092B-C50C-407E-A947-70E740481C1C}">
                  <a14:useLocalDpi xmlns:a14="http://schemas.microsoft.com/office/drawing/2010/main"/>
                </a:ext>
              </a:extLst>
            </a:blip>
            <a:srcRect t="80108"/>
            <a:stretch>
              <a:fillRect/>
            </a:stretch>
          </p:blipFill>
          <p:spPr>
            <a:xfrm>
              <a:off x="5514801" y="4133765"/>
              <a:ext cx="6976670" cy="397770"/>
            </a:xfrm>
            <a:custGeom>
              <a:avLst/>
              <a:gdLst>
                <a:gd name="connsiteX0" fmla="*/ 0 w 4597400"/>
                <a:gd name="connsiteY0" fmla="*/ 0 h 397770"/>
                <a:gd name="connsiteX1" fmla="*/ 4597400 w 4597400"/>
                <a:gd name="connsiteY1" fmla="*/ 0 h 397770"/>
                <a:gd name="connsiteX2" fmla="*/ 4597400 w 4597400"/>
                <a:gd name="connsiteY2" fmla="*/ 397770 h 397770"/>
                <a:gd name="connsiteX3" fmla="*/ 0 w 4597400"/>
                <a:gd name="connsiteY3" fmla="*/ 397770 h 397770"/>
              </a:gdLst>
              <a:ahLst/>
              <a:cxnLst>
                <a:cxn ang="0">
                  <a:pos x="connsiteX0" y="connsiteY0"/>
                </a:cxn>
                <a:cxn ang="0">
                  <a:pos x="connsiteX1" y="connsiteY1"/>
                </a:cxn>
                <a:cxn ang="0">
                  <a:pos x="connsiteX2" y="connsiteY2"/>
                </a:cxn>
                <a:cxn ang="0">
                  <a:pos x="connsiteX3" y="connsiteY3"/>
                </a:cxn>
              </a:cxnLst>
              <a:rect l="l" t="t" r="r" b="b"/>
              <a:pathLst>
                <a:path w="4597400" h="397770">
                  <a:moveTo>
                    <a:pt x="0" y="0"/>
                  </a:moveTo>
                  <a:lnTo>
                    <a:pt x="4597400" y="0"/>
                  </a:lnTo>
                  <a:lnTo>
                    <a:pt x="4597400" y="397770"/>
                  </a:lnTo>
                  <a:lnTo>
                    <a:pt x="0" y="397770"/>
                  </a:lnTo>
                  <a:close/>
                </a:path>
              </a:pathLst>
            </a:custGeom>
          </p:spPr>
        </p:pic>
        <p:sp>
          <p:nvSpPr>
            <p:cNvPr id="96" name="PPT世界-3-2"/>
            <p:cNvSpPr/>
            <p:nvPr/>
          </p:nvSpPr>
          <p:spPr>
            <a:xfrm>
              <a:off x="6704436" y="3005628"/>
              <a:ext cx="4597400" cy="504000"/>
            </a:xfrm>
            <a:prstGeom prst="round1Rect">
              <a:avLst>
                <a:gd name="adj" fmla="val 19986"/>
              </a:avLst>
            </a:prstGeom>
            <a:solidFill>
              <a:schemeClr val="accent3">
                <a:lumMod val="75000"/>
              </a:schemeClr>
            </a:solidFill>
            <a:ln>
              <a:solidFill>
                <a:schemeClr val="accent3">
                  <a:lumMod val="75000"/>
                </a:schemeClr>
              </a:solidFill>
            </a:ln>
            <a:effectLst>
              <a:outerShdw blurRad="63500" sx="101000" sy="101000" algn="ctr" rotWithShape="0">
                <a:schemeClr val="accent1">
                  <a:lumMod val="50000"/>
                  <a:alpha val="5000"/>
                </a:schemeClr>
              </a:outerShdw>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7" name="PPT世界-3-3"/>
            <p:cNvSpPr/>
            <p:nvPr/>
          </p:nvSpPr>
          <p:spPr>
            <a:xfrm>
              <a:off x="8055065" y="3149906"/>
              <a:ext cx="2550456" cy="215444"/>
            </a:xfrm>
            <a:prstGeom prst="rect">
              <a:avLst/>
            </a:prstGeom>
            <a:scene3d>
              <a:camera prst="orthographicFront"/>
              <a:lightRig rig="threePt" dir="t">
                <a:rot lat="0" lon="0" rev="0"/>
              </a:lightRig>
            </a:scene3d>
            <a:sp3d prstMaterial="powder"/>
          </p:spPr>
          <p:txBody>
            <a:bodyPr wrap="square" lIns="0" tIns="0" rIns="0" bIns="0">
              <a:noAutofit/>
            </a:bodyPr>
            <a:lstStyle/>
            <a:p>
              <a:pPr marL="0" marR="0" lvl="0" indent="0" algn="l" defTabSz="914400" rtl="0" eaLnBrk="1" fontAlgn="auto" latinLnBrk="0" hangingPunct="1">
                <a:lnSpc>
                  <a:spcPct val="100000"/>
                </a:lnSpc>
                <a:spcBef>
                  <a:spcPts val="0"/>
                </a:spcBef>
                <a:spcAft>
                  <a:spcPts val="400"/>
                </a:spcAft>
                <a:buClrTx/>
                <a:buSzTx/>
                <a:buFontTx/>
                <a:buNone/>
                <a:defRPr/>
              </a:pPr>
              <a:r>
                <a:rPr kumimoji="0" lang="zh-CN" altLang="en-US" sz="1400" b="0" i="0" strike="noStrike" kern="1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单击此处键入文本单击单击此</a:t>
              </a:r>
            </a:p>
          </p:txBody>
        </p:sp>
        <p:sp>
          <p:nvSpPr>
            <p:cNvPr id="98" name="PPT世界-3-4"/>
            <p:cNvSpPr/>
            <p:nvPr/>
          </p:nvSpPr>
          <p:spPr>
            <a:xfrm>
              <a:off x="6829077" y="3042185"/>
              <a:ext cx="899479" cy="430887"/>
            </a:xfrm>
            <a:prstGeom prst="rect">
              <a:avLst/>
            </a:prstGeom>
            <a:ln>
              <a:noFill/>
            </a:ln>
            <a:scene3d>
              <a:camera prst="orthographicFront"/>
              <a:lightRig rig="threePt" dir="t">
                <a:rot lat="0" lon="0" rev="0"/>
              </a:lightRig>
            </a:scene3d>
            <a:sp3d prstMaterial="powder"/>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00" cap="none" spc="0" normalizeH="0" baseline="0" noProof="0" dirty="0">
                  <a:ln w="6350">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99" name="PPT世界-3-5"/>
            <p:cNvSpPr/>
            <p:nvPr/>
          </p:nvSpPr>
          <p:spPr>
            <a:xfrm>
              <a:off x="10174329" y="3023397"/>
              <a:ext cx="1002959" cy="276999"/>
            </a:xfrm>
            <a:prstGeom prst="rect">
              <a:avLst/>
            </a:prstGeom>
            <a:ln>
              <a:noFill/>
            </a:ln>
            <a:scene3d>
              <a:camera prst="orthographicFront"/>
              <a:lightRig rig="threePt" dir="t">
                <a:rot lat="0" lon="0" rev="0"/>
              </a:lightRig>
            </a:scene3d>
            <a:sp3d prstMaterial="powder"/>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00" cap="none" spc="0" normalizeH="0" baseline="0" noProof="0" dirty="0">
                  <a:ln w="3175">
                    <a:gradFill>
                      <a:gsLst>
                        <a:gs pos="0">
                          <a:prstClr val="white">
                            <a:alpha val="20000"/>
                          </a:prstClr>
                        </a:gs>
                        <a:gs pos="90000">
                          <a:prstClr val="white">
                            <a:alpha val="0"/>
                          </a:prstClr>
                        </a:gs>
                      </a:gsLst>
                      <a:lin ang="5400000" scaled="1"/>
                    </a:gradFill>
                  </a:ln>
                  <a:no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BIAO TI</a:t>
              </a:r>
            </a:p>
          </p:txBody>
        </p:sp>
        <p:cxnSp>
          <p:nvCxnSpPr>
            <p:cNvPr id="100" name="PPT世界-3-6"/>
            <p:cNvCxnSpPr/>
            <p:nvPr/>
          </p:nvCxnSpPr>
          <p:spPr>
            <a:xfrm flipV="1">
              <a:off x="7794368" y="3077628"/>
              <a:ext cx="0" cy="360000"/>
            </a:xfrm>
            <a:prstGeom prst="line">
              <a:avLst/>
            </a:prstGeom>
            <a:ln w="12700">
              <a:solidFill>
                <a:schemeClr val="accent1">
                  <a:lumMod val="20000"/>
                  <a:lumOff val="80000"/>
                  <a:alpha val="30000"/>
                </a:schemeClr>
              </a:solidFill>
            </a:ln>
            <a:scene3d>
              <a:camera prst="orthographicFront"/>
              <a:lightRig rig="threePt" dir="t">
                <a:rot lat="0" lon="0" rev="0"/>
              </a:lightRig>
            </a:scene3d>
            <a:sp3d prstMaterial="powder"/>
          </p:spPr>
          <p:style>
            <a:lnRef idx="1">
              <a:schemeClr val="accent1"/>
            </a:lnRef>
            <a:fillRef idx="0">
              <a:schemeClr val="accent1"/>
            </a:fillRef>
            <a:effectRef idx="0">
              <a:schemeClr val="accent1"/>
            </a:effectRef>
            <a:fontRef idx="minor">
              <a:schemeClr val="tx1"/>
            </a:fontRef>
          </p:style>
        </p:cxnSp>
        <p:sp>
          <p:nvSpPr>
            <p:cNvPr id="101" name="PPT世界-3-7"/>
            <p:cNvSpPr/>
            <p:nvPr/>
          </p:nvSpPr>
          <p:spPr>
            <a:xfrm flipH="1">
              <a:off x="9265749" y="3077628"/>
              <a:ext cx="2036087" cy="432000"/>
            </a:xfrm>
            <a:custGeom>
              <a:avLst/>
              <a:gdLst>
                <a:gd name="connsiteX0" fmla="*/ 6350 w 1311627"/>
                <a:gd name="connsiteY0" fmla="*/ 742 h 821508"/>
                <a:gd name="connsiteX1" fmla="*/ 234950 w 1311627"/>
                <a:gd name="connsiteY1" fmla="*/ 388092 h 821508"/>
                <a:gd name="connsiteX2" fmla="*/ 1212850 w 1311627"/>
                <a:gd name="connsiteY2" fmla="*/ 762742 h 821508"/>
                <a:gd name="connsiteX3" fmla="*/ 1309192 w 1311627"/>
                <a:gd name="connsiteY3" fmla="*/ 818999 h 821508"/>
                <a:gd name="connsiteX4" fmla="*/ 1311627 w 1311627"/>
                <a:gd name="connsiteY4" fmla="*/ 821508 h 821508"/>
                <a:gd name="connsiteX5" fmla="*/ 0 w 1311627"/>
                <a:gd name="connsiteY5" fmla="*/ 821508 h 821508"/>
                <a:gd name="connsiteX6" fmla="*/ 0 w 1311627"/>
                <a:gd name="connsiteY6" fmla="*/ 4727 h 821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1627" h="821508">
                  <a:moveTo>
                    <a:pt x="6350" y="742"/>
                  </a:moveTo>
                  <a:cubicBezTo>
                    <a:pt x="83608" y="-16191"/>
                    <a:pt x="33867" y="261092"/>
                    <a:pt x="234950" y="388092"/>
                  </a:cubicBezTo>
                  <a:cubicBezTo>
                    <a:pt x="436033" y="515092"/>
                    <a:pt x="1054100" y="674900"/>
                    <a:pt x="1212850" y="762742"/>
                  </a:cubicBezTo>
                  <a:cubicBezTo>
                    <a:pt x="1252538" y="784703"/>
                    <a:pt x="1285611" y="803157"/>
                    <a:pt x="1309192" y="818999"/>
                  </a:cubicBezTo>
                  <a:lnTo>
                    <a:pt x="1311627" y="821508"/>
                  </a:lnTo>
                  <a:lnTo>
                    <a:pt x="0" y="821508"/>
                  </a:lnTo>
                  <a:lnTo>
                    <a:pt x="0" y="4727"/>
                  </a:lnTo>
                  <a:close/>
                </a:path>
              </a:pathLst>
            </a:custGeom>
            <a:gradFill flip="none" rotWithShape="1">
              <a:gsLst>
                <a:gs pos="0">
                  <a:srgbClr val="005287">
                    <a:lumMod val="75000"/>
                    <a:lumOff val="25000"/>
                    <a:alpha val="15000"/>
                  </a:srgbClr>
                </a:gs>
                <a:gs pos="93000">
                  <a:srgbClr val="005287">
                    <a:lumMod val="85000"/>
                    <a:lumOff val="15000"/>
                    <a:alpha val="8000"/>
                  </a:srgbClr>
                </a:gs>
              </a:gsLst>
              <a:lin ang="8100000" scaled="1"/>
              <a:tileRect/>
            </a:gradFill>
            <a:ln>
              <a:noFill/>
            </a:ln>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2" name="PPT世界-3-8"/>
            <p:cNvSpPr/>
            <p:nvPr/>
          </p:nvSpPr>
          <p:spPr>
            <a:xfrm flipH="1">
              <a:off x="8997390" y="3077628"/>
              <a:ext cx="2036087" cy="432000"/>
            </a:xfrm>
            <a:custGeom>
              <a:avLst/>
              <a:gdLst>
                <a:gd name="connsiteX0" fmla="*/ 6350 w 1311627"/>
                <a:gd name="connsiteY0" fmla="*/ 742 h 821508"/>
                <a:gd name="connsiteX1" fmla="*/ 234950 w 1311627"/>
                <a:gd name="connsiteY1" fmla="*/ 388092 h 821508"/>
                <a:gd name="connsiteX2" fmla="*/ 1212850 w 1311627"/>
                <a:gd name="connsiteY2" fmla="*/ 762742 h 821508"/>
                <a:gd name="connsiteX3" fmla="*/ 1309192 w 1311627"/>
                <a:gd name="connsiteY3" fmla="*/ 818999 h 821508"/>
                <a:gd name="connsiteX4" fmla="*/ 1311627 w 1311627"/>
                <a:gd name="connsiteY4" fmla="*/ 821508 h 821508"/>
                <a:gd name="connsiteX5" fmla="*/ 0 w 1311627"/>
                <a:gd name="connsiteY5" fmla="*/ 821508 h 821508"/>
                <a:gd name="connsiteX6" fmla="*/ 0 w 1311627"/>
                <a:gd name="connsiteY6" fmla="*/ 4727 h 821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1627" h="821508">
                  <a:moveTo>
                    <a:pt x="6350" y="742"/>
                  </a:moveTo>
                  <a:cubicBezTo>
                    <a:pt x="83608" y="-16191"/>
                    <a:pt x="33867" y="261092"/>
                    <a:pt x="234950" y="388092"/>
                  </a:cubicBezTo>
                  <a:cubicBezTo>
                    <a:pt x="436033" y="515092"/>
                    <a:pt x="1054100" y="674900"/>
                    <a:pt x="1212850" y="762742"/>
                  </a:cubicBezTo>
                  <a:cubicBezTo>
                    <a:pt x="1252538" y="784703"/>
                    <a:pt x="1285611" y="803157"/>
                    <a:pt x="1309192" y="818999"/>
                  </a:cubicBezTo>
                  <a:lnTo>
                    <a:pt x="1311627" y="821508"/>
                  </a:lnTo>
                  <a:lnTo>
                    <a:pt x="0" y="821508"/>
                  </a:lnTo>
                  <a:lnTo>
                    <a:pt x="0" y="4727"/>
                  </a:lnTo>
                  <a:close/>
                </a:path>
              </a:pathLst>
            </a:custGeom>
            <a:gradFill flip="none" rotWithShape="1">
              <a:gsLst>
                <a:gs pos="50000">
                  <a:srgbClr val="005287">
                    <a:lumMod val="75000"/>
                    <a:lumOff val="25000"/>
                    <a:alpha val="0"/>
                  </a:srgbClr>
                </a:gs>
                <a:gs pos="92000">
                  <a:srgbClr val="005287">
                    <a:lumMod val="85000"/>
                    <a:lumOff val="15000"/>
                    <a:alpha val="18000"/>
                  </a:srgbClr>
                </a:gs>
              </a:gsLst>
              <a:lin ang="2700000" scaled="1"/>
              <a:tileRect/>
            </a:gradFill>
            <a:ln>
              <a:noFill/>
            </a:ln>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3" name="PPT世界-3-9"/>
            <p:cNvSpPr/>
            <p:nvPr/>
          </p:nvSpPr>
          <p:spPr>
            <a:xfrm>
              <a:off x="6704436" y="3509628"/>
              <a:ext cx="4597400" cy="696388"/>
            </a:xfrm>
            <a:prstGeom prst="rect">
              <a:avLst/>
            </a:prstGeom>
            <a:solidFill>
              <a:schemeClr val="bg1"/>
            </a:solidFill>
            <a:ln>
              <a:noFill/>
            </a:ln>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4" name="PPT世界-3-10"/>
            <p:cNvSpPr/>
            <p:nvPr/>
          </p:nvSpPr>
          <p:spPr>
            <a:xfrm>
              <a:off x="9659250" y="3911966"/>
              <a:ext cx="1231106" cy="184666"/>
            </a:xfrm>
            <a:prstGeom prst="rect">
              <a:avLst/>
            </a:prstGeom>
            <a:scene3d>
              <a:camera prst="orthographicFront"/>
              <a:lightRig rig="threePt" dir="t">
                <a:rot lat="0" lon="0" rev="0"/>
              </a:lightRig>
            </a:scene3d>
            <a:sp3d prstMaterial="powder"/>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a:t>
              </a:r>
              <a:endParaRPr kumimoji="0" lang="en-US" altLang="zh-CN" sz="1200" b="0" i="0" u="none" strike="noStrike" kern="1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05" name="PPT世界-3-11"/>
            <p:cNvSpPr/>
            <p:nvPr/>
          </p:nvSpPr>
          <p:spPr>
            <a:xfrm>
              <a:off x="9659250" y="3588235"/>
              <a:ext cx="1025922" cy="307777"/>
            </a:xfrm>
            <a:prstGeom prst="rect">
              <a:avLst/>
            </a:prstGeom>
            <a:scene3d>
              <a:camera prst="orthographicFront"/>
              <a:lightRig rig="threePt" dir="t">
                <a:rot lat="0" lon="0" rev="0"/>
              </a:lightRig>
            </a:scene3d>
            <a:sp3d prstMaterial="powder"/>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cxnSp>
          <p:nvCxnSpPr>
            <p:cNvPr id="106" name="PPT世界-3-12"/>
            <p:cNvCxnSpPr/>
            <p:nvPr/>
          </p:nvCxnSpPr>
          <p:spPr>
            <a:xfrm>
              <a:off x="6704436" y="4206016"/>
              <a:ext cx="4597400" cy="0"/>
            </a:xfrm>
            <a:prstGeom prst="line">
              <a:avLst/>
            </a:prstGeom>
            <a:ln>
              <a:gradFill flip="none" rotWithShape="1">
                <a:gsLst>
                  <a:gs pos="54000">
                    <a:schemeClr val="accent1">
                      <a:alpha val="50000"/>
                    </a:schemeClr>
                  </a:gs>
                  <a:gs pos="0">
                    <a:schemeClr val="accent1">
                      <a:alpha val="0"/>
                    </a:schemeClr>
                  </a:gs>
                  <a:gs pos="100000">
                    <a:schemeClr val="accent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sp>
          <p:nvSpPr>
            <p:cNvPr id="107" name="PPT世界-3-13"/>
            <p:cNvSpPr/>
            <p:nvPr/>
          </p:nvSpPr>
          <p:spPr>
            <a:xfrm>
              <a:off x="7554024" y="3911966"/>
              <a:ext cx="1406571" cy="184666"/>
            </a:xfrm>
            <a:prstGeom prst="rect">
              <a:avLst/>
            </a:prstGeom>
            <a:scene3d>
              <a:camera prst="orthographicFront"/>
              <a:lightRig rig="threePt" dir="t">
                <a:rot lat="0" lon="0" rev="0"/>
              </a:lightRig>
            </a:scene3d>
            <a:sp3d prstMaterial="powder"/>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a:t>
              </a:r>
              <a:endParaRPr kumimoji="0" lang="en-US" altLang="zh-CN" sz="1200" b="0" i="0" u="none" strike="noStrike" kern="1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08" name="PPT世界-3-14"/>
            <p:cNvSpPr/>
            <p:nvPr/>
          </p:nvSpPr>
          <p:spPr>
            <a:xfrm>
              <a:off x="7554025" y="3588235"/>
              <a:ext cx="1025922" cy="307777"/>
            </a:xfrm>
            <a:prstGeom prst="rect">
              <a:avLst/>
            </a:prstGeom>
            <a:scene3d>
              <a:camera prst="orthographicFront"/>
              <a:lightRig rig="threePt" dir="t">
                <a:rot lat="0" lon="0" rev="0"/>
              </a:lightRig>
            </a:scene3d>
            <a:sp3d prstMaterial="powder"/>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109" name="PPT世界-3-15"/>
            <p:cNvSpPr/>
            <p:nvPr/>
          </p:nvSpPr>
          <p:spPr>
            <a:xfrm>
              <a:off x="6952875" y="3684860"/>
              <a:ext cx="419525" cy="34592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110" name="PPT世界-4"/>
          <p:cNvGrpSpPr/>
          <p:nvPr/>
        </p:nvGrpSpPr>
        <p:grpSpPr>
          <a:xfrm>
            <a:off x="5514801" y="4870844"/>
            <a:ext cx="6976670" cy="1525907"/>
            <a:chOff x="5514801" y="4553861"/>
            <a:chExt cx="6976670" cy="1525907"/>
          </a:xfrm>
        </p:grpSpPr>
        <p:pic>
          <p:nvPicPr>
            <p:cNvPr id="111" name="PPT世界-4-1"/>
            <p:cNvPicPr>
              <a:picLocks noChangeAspect="1"/>
            </p:cNvPicPr>
            <p:nvPr/>
          </p:nvPicPr>
          <p:blipFill>
            <a:blip r:embed="rId4" cstate="email">
              <a:alphaModFix amt="20000"/>
              <a:extLst>
                <a:ext uri="{28A0092B-C50C-407E-A947-70E740481C1C}">
                  <a14:useLocalDpi xmlns:a14="http://schemas.microsoft.com/office/drawing/2010/main"/>
                </a:ext>
              </a:extLst>
            </a:blip>
            <a:srcRect t="80108"/>
            <a:stretch>
              <a:fillRect/>
            </a:stretch>
          </p:blipFill>
          <p:spPr>
            <a:xfrm>
              <a:off x="5514801" y="5681998"/>
              <a:ext cx="6976670" cy="397770"/>
            </a:xfrm>
            <a:custGeom>
              <a:avLst/>
              <a:gdLst>
                <a:gd name="connsiteX0" fmla="*/ 0 w 4597400"/>
                <a:gd name="connsiteY0" fmla="*/ 0 h 397770"/>
                <a:gd name="connsiteX1" fmla="*/ 4597400 w 4597400"/>
                <a:gd name="connsiteY1" fmla="*/ 0 h 397770"/>
                <a:gd name="connsiteX2" fmla="*/ 4597400 w 4597400"/>
                <a:gd name="connsiteY2" fmla="*/ 397770 h 397770"/>
                <a:gd name="connsiteX3" fmla="*/ 0 w 4597400"/>
                <a:gd name="connsiteY3" fmla="*/ 397770 h 397770"/>
              </a:gdLst>
              <a:ahLst/>
              <a:cxnLst>
                <a:cxn ang="0">
                  <a:pos x="connsiteX0" y="connsiteY0"/>
                </a:cxn>
                <a:cxn ang="0">
                  <a:pos x="connsiteX1" y="connsiteY1"/>
                </a:cxn>
                <a:cxn ang="0">
                  <a:pos x="connsiteX2" y="connsiteY2"/>
                </a:cxn>
                <a:cxn ang="0">
                  <a:pos x="connsiteX3" y="connsiteY3"/>
                </a:cxn>
              </a:cxnLst>
              <a:rect l="l" t="t" r="r" b="b"/>
              <a:pathLst>
                <a:path w="4597400" h="397770">
                  <a:moveTo>
                    <a:pt x="0" y="0"/>
                  </a:moveTo>
                  <a:lnTo>
                    <a:pt x="4597400" y="0"/>
                  </a:lnTo>
                  <a:lnTo>
                    <a:pt x="4597400" y="397770"/>
                  </a:lnTo>
                  <a:lnTo>
                    <a:pt x="0" y="397770"/>
                  </a:lnTo>
                  <a:close/>
                </a:path>
              </a:pathLst>
            </a:custGeom>
          </p:spPr>
        </p:pic>
        <p:sp>
          <p:nvSpPr>
            <p:cNvPr id="112" name="PPT世界-4-2"/>
            <p:cNvSpPr/>
            <p:nvPr/>
          </p:nvSpPr>
          <p:spPr>
            <a:xfrm>
              <a:off x="6704436" y="4553861"/>
              <a:ext cx="4597400" cy="504000"/>
            </a:xfrm>
            <a:prstGeom prst="round1Rect">
              <a:avLst>
                <a:gd name="adj" fmla="val 19986"/>
              </a:avLst>
            </a:prstGeom>
            <a:solidFill>
              <a:schemeClr val="accent1"/>
            </a:solidFill>
            <a:ln>
              <a:noFill/>
            </a:ln>
            <a:effectLst>
              <a:outerShdw blurRad="63500" sx="101000" sy="101000" algn="ctr" rotWithShape="0">
                <a:schemeClr val="accent1">
                  <a:lumMod val="50000"/>
                  <a:alpha val="5000"/>
                </a:schemeClr>
              </a:outerShdw>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3" name="PPT世界-4-3"/>
            <p:cNvSpPr/>
            <p:nvPr/>
          </p:nvSpPr>
          <p:spPr>
            <a:xfrm>
              <a:off x="8055065" y="4698139"/>
              <a:ext cx="2550456" cy="215444"/>
            </a:xfrm>
            <a:prstGeom prst="rect">
              <a:avLst/>
            </a:prstGeom>
            <a:scene3d>
              <a:camera prst="orthographicFront"/>
              <a:lightRig rig="threePt" dir="t">
                <a:rot lat="0" lon="0" rev="0"/>
              </a:lightRig>
            </a:scene3d>
            <a:sp3d prstMaterial="powder"/>
          </p:spPr>
          <p:txBody>
            <a:bodyPr wrap="square" lIns="0" tIns="0" rIns="0" bIns="0">
              <a:noAutofit/>
            </a:bodyPr>
            <a:lstStyle/>
            <a:p>
              <a:pPr marL="0" marR="0" lvl="0" indent="0" algn="l" defTabSz="914400" rtl="0" eaLnBrk="1" fontAlgn="auto" latinLnBrk="0" hangingPunct="1">
                <a:lnSpc>
                  <a:spcPct val="100000"/>
                </a:lnSpc>
                <a:spcBef>
                  <a:spcPts val="0"/>
                </a:spcBef>
                <a:spcAft>
                  <a:spcPts val="400"/>
                </a:spcAft>
                <a:buClrTx/>
                <a:buSzTx/>
                <a:buFontTx/>
                <a:buNone/>
                <a:defRPr/>
              </a:pPr>
              <a:r>
                <a:rPr kumimoji="0" lang="zh-CN" altLang="en-US" sz="1400" b="0" i="0" u="none" strike="noStrike" kern="100" cap="none" spc="0" normalizeH="0" baseline="0" noProof="0" dirty="0">
                  <a:ln>
                    <a:noFill/>
                  </a:ln>
                  <a:solidFill>
                    <a:prstClr val="white"/>
                  </a:solidFill>
                  <a:effectLst>
                    <a:outerShdw blurRad="50800" dist="38100" dir="2700000" algn="tl" rotWithShape="0">
                      <a:srgbClr val="005287">
                        <a:alpha val="10000"/>
                      </a:srgbClr>
                    </a:outerShdw>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单击此处键入文本单击单击此</a:t>
              </a:r>
            </a:p>
          </p:txBody>
        </p:sp>
        <p:sp>
          <p:nvSpPr>
            <p:cNvPr id="114" name="PPT世界-4-4"/>
            <p:cNvSpPr/>
            <p:nvPr/>
          </p:nvSpPr>
          <p:spPr>
            <a:xfrm>
              <a:off x="6829077" y="4590418"/>
              <a:ext cx="899479" cy="430887"/>
            </a:xfrm>
            <a:prstGeom prst="rect">
              <a:avLst/>
            </a:prstGeom>
            <a:ln>
              <a:noFill/>
            </a:ln>
            <a:scene3d>
              <a:camera prst="orthographicFront"/>
              <a:lightRig rig="threePt" dir="t">
                <a:rot lat="0" lon="0" rev="0"/>
              </a:lightRig>
            </a:scene3d>
            <a:sp3d prstMaterial="powder"/>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00" cap="none" spc="0" normalizeH="0" baseline="0" noProof="0" dirty="0">
                  <a:ln w="6350">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p>
          </p:txBody>
        </p:sp>
        <p:sp>
          <p:nvSpPr>
            <p:cNvPr id="115" name="PPT世界-4-5"/>
            <p:cNvSpPr/>
            <p:nvPr/>
          </p:nvSpPr>
          <p:spPr>
            <a:xfrm>
              <a:off x="10174329" y="4571630"/>
              <a:ext cx="1002959" cy="276999"/>
            </a:xfrm>
            <a:prstGeom prst="rect">
              <a:avLst/>
            </a:prstGeom>
            <a:ln>
              <a:noFill/>
            </a:ln>
            <a:scene3d>
              <a:camera prst="orthographicFront"/>
              <a:lightRig rig="threePt" dir="t">
                <a:rot lat="0" lon="0" rev="0"/>
              </a:lightRig>
            </a:scene3d>
            <a:sp3d prstMaterial="powder"/>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00" cap="none" spc="0" normalizeH="0" baseline="0" noProof="0" dirty="0">
                  <a:ln w="3175">
                    <a:gradFill>
                      <a:gsLst>
                        <a:gs pos="0">
                          <a:prstClr val="white">
                            <a:alpha val="20000"/>
                          </a:prstClr>
                        </a:gs>
                        <a:gs pos="90000">
                          <a:prstClr val="white">
                            <a:alpha val="0"/>
                          </a:prstClr>
                        </a:gs>
                      </a:gsLst>
                      <a:lin ang="5400000" scaled="1"/>
                    </a:gradFill>
                  </a:ln>
                  <a:no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BIAO TI</a:t>
              </a:r>
            </a:p>
          </p:txBody>
        </p:sp>
        <p:cxnSp>
          <p:nvCxnSpPr>
            <p:cNvPr id="116" name="PPT世界-4-6"/>
            <p:cNvCxnSpPr/>
            <p:nvPr/>
          </p:nvCxnSpPr>
          <p:spPr>
            <a:xfrm flipV="1">
              <a:off x="7794368" y="4625861"/>
              <a:ext cx="0" cy="360000"/>
            </a:xfrm>
            <a:prstGeom prst="line">
              <a:avLst/>
            </a:prstGeom>
            <a:ln w="12700">
              <a:solidFill>
                <a:schemeClr val="accent1">
                  <a:lumMod val="20000"/>
                  <a:lumOff val="80000"/>
                  <a:alpha val="30000"/>
                </a:schemeClr>
              </a:solidFill>
            </a:ln>
            <a:scene3d>
              <a:camera prst="orthographicFront"/>
              <a:lightRig rig="threePt" dir="t">
                <a:rot lat="0" lon="0" rev="0"/>
              </a:lightRig>
            </a:scene3d>
            <a:sp3d prstMaterial="powder"/>
          </p:spPr>
          <p:style>
            <a:lnRef idx="1">
              <a:schemeClr val="accent1"/>
            </a:lnRef>
            <a:fillRef idx="0">
              <a:schemeClr val="accent1"/>
            </a:fillRef>
            <a:effectRef idx="0">
              <a:schemeClr val="accent1"/>
            </a:effectRef>
            <a:fontRef idx="minor">
              <a:schemeClr val="tx1"/>
            </a:fontRef>
          </p:style>
        </p:cxnSp>
        <p:sp>
          <p:nvSpPr>
            <p:cNvPr id="117" name="PPT世界-4-7"/>
            <p:cNvSpPr/>
            <p:nvPr/>
          </p:nvSpPr>
          <p:spPr>
            <a:xfrm flipH="1">
              <a:off x="9265749" y="4625861"/>
              <a:ext cx="2036087" cy="432000"/>
            </a:xfrm>
            <a:custGeom>
              <a:avLst/>
              <a:gdLst>
                <a:gd name="connsiteX0" fmla="*/ 6350 w 1311627"/>
                <a:gd name="connsiteY0" fmla="*/ 742 h 821508"/>
                <a:gd name="connsiteX1" fmla="*/ 234950 w 1311627"/>
                <a:gd name="connsiteY1" fmla="*/ 388092 h 821508"/>
                <a:gd name="connsiteX2" fmla="*/ 1212850 w 1311627"/>
                <a:gd name="connsiteY2" fmla="*/ 762742 h 821508"/>
                <a:gd name="connsiteX3" fmla="*/ 1309192 w 1311627"/>
                <a:gd name="connsiteY3" fmla="*/ 818999 h 821508"/>
                <a:gd name="connsiteX4" fmla="*/ 1311627 w 1311627"/>
                <a:gd name="connsiteY4" fmla="*/ 821508 h 821508"/>
                <a:gd name="connsiteX5" fmla="*/ 0 w 1311627"/>
                <a:gd name="connsiteY5" fmla="*/ 821508 h 821508"/>
                <a:gd name="connsiteX6" fmla="*/ 0 w 1311627"/>
                <a:gd name="connsiteY6" fmla="*/ 4727 h 821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1627" h="821508">
                  <a:moveTo>
                    <a:pt x="6350" y="742"/>
                  </a:moveTo>
                  <a:cubicBezTo>
                    <a:pt x="83608" y="-16191"/>
                    <a:pt x="33867" y="261092"/>
                    <a:pt x="234950" y="388092"/>
                  </a:cubicBezTo>
                  <a:cubicBezTo>
                    <a:pt x="436033" y="515092"/>
                    <a:pt x="1054100" y="674900"/>
                    <a:pt x="1212850" y="762742"/>
                  </a:cubicBezTo>
                  <a:cubicBezTo>
                    <a:pt x="1252538" y="784703"/>
                    <a:pt x="1285611" y="803157"/>
                    <a:pt x="1309192" y="818999"/>
                  </a:cubicBezTo>
                  <a:lnTo>
                    <a:pt x="1311627" y="821508"/>
                  </a:lnTo>
                  <a:lnTo>
                    <a:pt x="0" y="821508"/>
                  </a:lnTo>
                  <a:lnTo>
                    <a:pt x="0" y="4727"/>
                  </a:lnTo>
                  <a:close/>
                </a:path>
              </a:pathLst>
            </a:custGeom>
            <a:gradFill flip="none" rotWithShape="1">
              <a:gsLst>
                <a:gs pos="0">
                  <a:srgbClr val="005287">
                    <a:lumMod val="75000"/>
                    <a:lumOff val="25000"/>
                    <a:alpha val="15000"/>
                  </a:srgbClr>
                </a:gs>
                <a:gs pos="93000">
                  <a:srgbClr val="005287">
                    <a:lumMod val="85000"/>
                    <a:lumOff val="15000"/>
                    <a:alpha val="8000"/>
                  </a:srgbClr>
                </a:gs>
              </a:gsLst>
              <a:lin ang="8100000" scaled="1"/>
              <a:tileRect/>
            </a:gradFill>
            <a:ln>
              <a:noFill/>
            </a:ln>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8" name="PPT世界-4-8"/>
            <p:cNvSpPr/>
            <p:nvPr/>
          </p:nvSpPr>
          <p:spPr>
            <a:xfrm flipH="1">
              <a:off x="8997390" y="4625861"/>
              <a:ext cx="2036087" cy="432000"/>
            </a:xfrm>
            <a:custGeom>
              <a:avLst/>
              <a:gdLst>
                <a:gd name="connsiteX0" fmla="*/ 6350 w 1311627"/>
                <a:gd name="connsiteY0" fmla="*/ 742 h 821508"/>
                <a:gd name="connsiteX1" fmla="*/ 234950 w 1311627"/>
                <a:gd name="connsiteY1" fmla="*/ 388092 h 821508"/>
                <a:gd name="connsiteX2" fmla="*/ 1212850 w 1311627"/>
                <a:gd name="connsiteY2" fmla="*/ 762742 h 821508"/>
                <a:gd name="connsiteX3" fmla="*/ 1309192 w 1311627"/>
                <a:gd name="connsiteY3" fmla="*/ 818999 h 821508"/>
                <a:gd name="connsiteX4" fmla="*/ 1311627 w 1311627"/>
                <a:gd name="connsiteY4" fmla="*/ 821508 h 821508"/>
                <a:gd name="connsiteX5" fmla="*/ 0 w 1311627"/>
                <a:gd name="connsiteY5" fmla="*/ 821508 h 821508"/>
                <a:gd name="connsiteX6" fmla="*/ 0 w 1311627"/>
                <a:gd name="connsiteY6" fmla="*/ 4727 h 821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1627" h="821508">
                  <a:moveTo>
                    <a:pt x="6350" y="742"/>
                  </a:moveTo>
                  <a:cubicBezTo>
                    <a:pt x="83608" y="-16191"/>
                    <a:pt x="33867" y="261092"/>
                    <a:pt x="234950" y="388092"/>
                  </a:cubicBezTo>
                  <a:cubicBezTo>
                    <a:pt x="436033" y="515092"/>
                    <a:pt x="1054100" y="674900"/>
                    <a:pt x="1212850" y="762742"/>
                  </a:cubicBezTo>
                  <a:cubicBezTo>
                    <a:pt x="1252538" y="784703"/>
                    <a:pt x="1285611" y="803157"/>
                    <a:pt x="1309192" y="818999"/>
                  </a:cubicBezTo>
                  <a:lnTo>
                    <a:pt x="1311627" y="821508"/>
                  </a:lnTo>
                  <a:lnTo>
                    <a:pt x="0" y="821508"/>
                  </a:lnTo>
                  <a:lnTo>
                    <a:pt x="0" y="4727"/>
                  </a:lnTo>
                  <a:close/>
                </a:path>
              </a:pathLst>
            </a:custGeom>
            <a:gradFill flip="none" rotWithShape="1">
              <a:gsLst>
                <a:gs pos="50000">
                  <a:srgbClr val="005287">
                    <a:lumMod val="75000"/>
                    <a:lumOff val="25000"/>
                    <a:alpha val="0"/>
                  </a:srgbClr>
                </a:gs>
                <a:gs pos="92000">
                  <a:srgbClr val="005287">
                    <a:lumMod val="85000"/>
                    <a:lumOff val="15000"/>
                    <a:alpha val="18000"/>
                  </a:srgbClr>
                </a:gs>
              </a:gsLst>
              <a:lin ang="2700000" scaled="1"/>
              <a:tileRect/>
            </a:gradFill>
            <a:ln>
              <a:noFill/>
            </a:ln>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9" name="PPT世界-4-9"/>
            <p:cNvSpPr/>
            <p:nvPr/>
          </p:nvSpPr>
          <p:spPr>
            <a:xfrm>
              <a:off x="6704436" y="5057861"/>
              <a:ext cx="4597400" cy="696388"/>
            </a:xfrm>
            <a:prstGeom prst="rect">
              <a:avLst/>
            </a:prstGeom>
            <a:solidFill>
              <a:schemeClr val="bg1"/>
            </a:solidFill>
            <a:ln>
              <a:noFill/>
            </a:ln>
            <a:effectLst/>
            <a:scene3d>
              <a:camera prst="orthographicFront"/>
              <a:lightRig rig="threePt" dir="t">
                <a:rot lat="0" lon="0" rev="0"/>
              </a:lightRig>
            </a:scene3d>
            <a:sp3d prstMaterial="powder"/>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20" name="PPT世界-4-10"/>
            <p:cNvSpPr/>
            <p:nvPr/>
          </p:nvSpPr>
          <p:spPr>
            <a:xfrm>
              <a:off x="9659250" y="5460199"/>
              <a:ext cx="1231106" cy="184666"/>
            </a:xfrm>
            <a:prstGeom prst="rect">
              <a:avLst/>
            </a:prstGeom>
            <a:scene3d>
              <a:camera prst="orthographicFront"/>
              <a:lightRig rig="threePt" dir="t">
                <a:rot lat="0" lon="0" rev="0"/>
              </a:lightRig>
            </a:scene3d>
            <a:sp3d prstMaterial="powder"/>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a:t>
              </a:r>
              <a:endParaRPr kumimoji="0" lang="en-US" altLang="zh-CN" sz="1200" b="0" i="0" u="none" strike="noStrike" kern="1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21" name="PPT世界-4-11"/>
            <p:cNvSpPr/>
            <p:nvPr/>
          </p:nvSpPr>
          <p:spPr>
            <a:xfrm>
              <a:off x="9659250" y="5136468"/>
              <a:ext cx="1025922" cy="307777"/>
            </a:xfrm>
            <a:prstGeom prst="rect">
              <a:avLst/>
            </a:prstGeom>
            <a:scene3d>
              <a:camera prst="orthographicFront"/>
              <a:lightRig rig="threePt" dir="t">
                <a:rot lat="0" lon="0" rev="0"/>
              </a:lightRig>
            </a:scene3d>
            <a:sp3d prstMaterial="powder"/>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rgbClr val="4A351E">
                          <a:lumMod val="60000"/>
                          <a:lumOff val="40000"/>
                        </a:srgbClr>
                      </a:gs>
                      <a:gs pos="100000">
                        <a:srgbClr val="4A351E"/>
                      </a:gs>
                    </a:gsLst>
                    <a:lin ang="5400000" scaled="1"/>
                  </a:gradFill>
                  <a:effectLst>
                    <a:outerShdw blurRad="190500" algn="ctr" rotWithShape="0">
                      <a:srgbClr val="4A351E">
                        <a:alpha val="10000"/>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cxnSp>
          <p:nvCxnSpPr>
            <p:cNvPr id="122" name="PPT世界-4-12"/>
            <p:cNvCxnSpPr/>
            <p:nvPr/>
          </p:nvCxnSpPr>
          <p:spPr>
            <a:xfrm>
              <a:off x="6704436" y="5754249"/>
              <a:ext cx="4597400" cy="0"/>
            </a:xfrm>
            <a:prstGeom prst="line">
              <a:avLst/>
            </a:prstGeom>
            <a:ln>
              <a:gradFill flip="none" rotWithShape="1">
                <a:gsLst>
                  <a:gs pos="54000">
                    <a:schemeClr val="accent1">
                      <a:alpha val="50000"/>
                    </a:schemeClr>
                  </a:gs>
                  <a:gs pos="0">
                    <a:schemeClr val="accent1">
                      <a:alpha val="0"/>
                    </a:schemeClr>
                  </a:gs>
                  <a:gs pos="100000">
                    <a:schemeClr val="accent1">
                      <a:alpha val="0"/>
                    </a:schemeClr>
                  </a:gs>
                </a:gsLst>
                <a:lin ang="0" scaled="1"/>
                <a:tileRect/>
              </a:gradFill>
            </a:ln>
            <a:effectLst/>
          </p:spPr>
          <p:style>
            <a:lnRef idx="1">
              <a:schemeClr val="accent1"/>
            </a:lnRef>
            <a:fillRef idx="0">
              <a:schemeClr val="accent1"/>
            </a:fillRef>
            <a:effectRef idx="0">
              <a:schemeClr val="accent1"/>
            </a:effectRef>
            <a:fontRef idx="minor">
              <a:schemeClr val="tx1"/>
            </a:fontRef>
          </p:style>
        </p:cxnSp>
        <p:sp>
          <p:nvSpPr>
            <p:cNvPr id="123" name="PPT世界-4-13"/>
            <p:cNvSpPr/>
            <p:nvPr/>
          </p:nvSpPr>
          <p:spPr>
            <a:xfrm>
              <a:off x="7571585" y="5460199"/>
              <a:ext cx="1453924" cy="184666"/>
            </a:xfrm>
            <a:prstGeom prst="rect">
              <a:avLst/>
            </a:prstGeom>
            <a:scene3d>
              <a:camera prst="orthographicFront"/>
              <a:lightRig rig="threePt" dir="t">
                <a:rot lat="0" lon="0" rev="0"/>
              </a:lightRig>
            </a:scene3d>
            <a:sp3d prstMaterial="powder"/>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rPr>
                <a:t>单击此处键入文本</a:t>
              </a:r>
              <a:endParaRPr kumimoji="0" lang="en-US" altLang="zh-CN" sz="1200" b="0" i="0" u="none" strike="noStrike" kern="1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24" name="PPT世界-4-14"/>
            <p:cNvSpPr/>
            <p:nvPr/>
          </p:nvSpPr>
          <p:spPr>
            <a:xfrm>
              <a:off x="7571585" y="5136468"/>
              <a:ext cx="1025922" cy="307777"/>
            </a:xfrm>
            <a:prstGeom prst="rect">
              <a:avLst/>
            </a:prstGeom>
            <a:scene3d>
              <a:camera prst="orthographicFront"/>
              <a:lightRig rig="threePt" dir="t">
                <a:rot lat="0" lon="0" rev="0"/>
              </a:lightRig>
            </a:scene3d>
            <a:sp3d prstMaterial="powder"/>
          </p:spPr>
          <p:txBody>
            <a:bodyPr wrap="non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gradFill>
                    <a:gsLst>
                      <a:gs pos="0">
                        <a:srgbClr val="4A351E">
                          <a:lumMod val="60000"/>
                          <a:lumOff val="40000"/>
                        </a:srgbClr>
                      </a:gs>
                      <a:gs pos="100000">
                        <a:srgbClr val="4A351E"/>
                      </a:gs>
                    </a:gsLst>
                    <a:lin ang="5400000" scaled="1"/>
                  </a:gradFill>
                  <a:effectLst>
                    <a:outerShdw blurRad="190500" algn="ctr" rotWithShape="0">
                      <a:srgbClr val="4A351E">
                        <a:alpha val="10000"/>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125" name="PPT世界-4-15"/>
            <p:cNvSpPr/>
            <p:nvPr/>
          </p:nvSpPr>
          <p:spPr>
            <a:xfrm>
              <a:off x="6968064" y="5219010"/>
              <a:ext cx="294848" cy="374090"/>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2" name="PPT世界-5"/>
          <p:cNvGrpSpPr/>
          <p:nvPr/>
        </p:nvGrpSpPr>
        <p:grpSpPr>
          <a:xfrm>
            <a:off x="1118174" y="1360080"/>
            <a:ext cx="4932424" cy="4752811"/>
            <a:chOff x="1118174" y="1360080"/>
            <a:chExt cx="4932424" cy="4752811"/>
          </a:xfrm>
        </p:grpSpPr>
        <p:sp>
          <p:nvSpPr>
            <p:cNvPr id="127" name="PPT世界-5-1"/>
            <p:cNvSpPr/>
            <p:nvPr/>
          </p:nvSpPr>
          <p:spPr>
            <a:xfrm>
              <a:off x="1280946" y="1371354"/>
              <a:ext cx="4769652" cy="4741537"/>
            </a:xfrm>
            <a:custGeom>
              <a:avLst/>
              <a:gdLst>
                <a:gd name="connsiteX0" fmla="*/ 0 w 5353773"/>
                <a:gd name="connsiteY0" fmla="*/ 0 h 4741537"/>
                <a:gd name="connsiteX1" fmla="*/ 4977201 w 5353773"/>
                <a:gd name="connsiteY1" fmla="*/ 0 h 4741537"/>
                <a:gd name="connsiteX2" fmla="*/ 5013201 w 5353773"/>
                <a:gd name="connsiteY2" fmla="*/ 36000 h 4741537"/>
                <a:gd name="connsiteX3" fmla="*/ 5013201 w 5353773"/>
                <a:gd name="connsiteY3" fmla="*/ 1939140 h 4741537"/>
                <a:gd name="connsiteX4" fmla="*/ 5032442 w 5353773"/>
                <a:gd name="connsiteY4" fmla="*/ 1971001 h 4741537"/>
                <a:gd name="connsiteX5" fmla="*/ 5334511 w 5353773"/>
                <a:gd name="connsiteY5" fmla="*/ 2129890 h 4741537"/>
                <a:gd name="connsiteX6" fmla="*/ 5334511 w 5353773"/>
                <a:gd name="connsiteY6" fmla="*/ 2193612 h 4741537"/>
                <a:gd name="connsiteX7" fmla="*/ 5032442 w 5353773"/>
                <a:gd name="connsiteY7" fmla="*/ 2352500 h 4741537"/>
                <a:gd name="connsiteX8" fmla="*/ 5013201 w 5353773"/>
                <a:gd name="connsiteY8" fmla="*/ 2384362 h 4741537"/>
                <a:gd name="connsiteX9" fmla="*/ 5013201 w 5353773"/>
                <a:gd name="connsiteY9" fmla="*/ 4705537 h 4741537"/>
                <a:gd name="connsiteX10" fmla="*/ 4977201 w 5353773"/>
                <a:gd name="connsiteY10" fmla="*/ 4741537 h 4741537"/>
                <a:gd name="connsiteX11" fmla="*/ 0 w 5353773"/>
                <a:gd name="connsiteY11" fmla="*/ 4741537 h 4741537"/>
                <a:gd name="connsiteX12" fmla="*/ 0 w 5353773"/>
                <a:gd name="connsiteY12" fmla="*/ 0 h 474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53773" h="4741537">
                  <a:moveTo>
                    <a:pt x="0" y="0"/>
                  </a:moveTo>
                  <a:lnTo>
                    <a:pt x="4977201" y="0"/>
                  </a:lnTo>
                  <a:cubicBezTo>
                    <a:pt x="4997073" y="0"/>
                    <a:pt x="5013201" y="16128"/>
                    <a:pt x="5013201" y="36000"/>
                  </a:cubicBezTo>
                  <a:lnTo>
                    <a:pt x="5013201" y="1939140"/>
                  </a:lnTo>
                  <a:cubicBezTo>
                    <a:pt x="5013201" y="1952510"/>
                    <a:pt x="5020609" y="1964777"/>
                    <a:pt x="5032442" y="1971001"/>
                  </a:cubicBezTo>
                  <a:lnTo>
                    <a:pt x="5334511" y="2129890"/>
                  </a:lnTo>
                  <a:cubicBezTo>
                    <a:pt x="5360194" y="2143399"/>
                    <a:pt x="5360194" y="2180103"/>
                    <a:pt x="5334511" y="2193612"/>
                  </a:cubicBezTo>
                  <a:lnTo>
                    <a:pt x="5032442" y="2352500"/>
                  </a:lnTo>
                  <a:cubicBezTo>
                    <a:pt x="5020609" y="2358724"/>
                    <a:pt x="5013201" y="2370991"/>
                    <a:pt x="5013201" y="2384362"/>
                  </a:cubicBezTo>
                  <a:lnTo>
                    <a:pt x="5013201" y="4705537"/>
                  </a:lnTo>
                  <a:cubicBezTo>
                    <a:pt x="5013201" y="4725409"/>
                    <a:pt x="4997073" y="4741537"/>
                    <a:pt x="4977201" y="4741537"/>
                  </a:cubicBezTo>
                  <a:lnTo>
                    <a:pt x="0" y="4741537"/>
                  </a:lnTo>
                  <a:lnTo>
                    <a:pt x="0" y="0"/>
                  </a:lnTo>
                </a:path>
              </a:pathLst>
            </a:custGeom>
            <a:gradFill flip="none" rotWithShape="1">
              <a:gsLst>
                <a:gs pos="0">
                  <a:schemeClr val="accent1">
                    <a:lumMod val="60000"/>
                    <a:lumOff val="40000"/>
                    <a:alpha val="10000"/>
                  </a:schemeClr>
                </a:gs>
                <a:gs pos="100000">
                  <a:schemeClr val="accent1">
                    <a:alpha val="0"/>
                  </a:schemeClr>
                </a:gs>
              </a:gsLst>
              <a:lin ang="10800000" scaled="1"/>
              <a:tileRect/>
            </a:gradFill>
            <a:ln w="15875">
              <a:gradFill flip="none" rotWithShape="1">
                <a:gsLst>
                  <a:gs pos="0">
                    <a:schemeClr val="accent1">
                      <a:lumMod val="60000"/>
                      <a:lumOff val="40000"/>
                    </a:schemeClr>
                  </a:gs>
                  <a:gs pos="100000">
                    <a:schemeClr val="accent1"/>
                  </a:gs>
                </a:gsLst>
                <a:lin ang="10800000" scaled="1"/>
                <a:tileRect/>
              </a:gra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28" name="PPT世界-5-2"/>
            <p:cNvSpPr/>
            <p:nvPr/>
          </p:nvSpPr>
          <p:spPr>
            <a:xfrm flipH="1">
              <a:off x="3298935" y="4421052"/>
              <a:ext cx="2160352" cy="1210844"/>
            </a:xfrm>
            <a:prstGeom prst="rect">
              <a:avLst/>
            </a:prstGeom>
            <a:noFill/>
          </p:spPr>
          <p:txBody>
            <a:bodyPr wrap="square" lIns="0" tIns="0" rIns="0" bIns="0" rtlCol="0">
              <a:noAutofit/>
            </a:bodyPr>
            <a:lstStyle/>
            <a:p>
              <a:pPr marL="0" marR="0" lvl="0" indent="0" algn="r" defTabSz="914400" rtl="0" eaLnBrk="1" fontAlgn="auto" latinLnBrk="0" hangingPunct="1">
                <a:lnSpc>
                  <a:spcPct val="130000"/>
                </a:lnSpc>
                <a:spcBef>
                  <a:spcPts val="0"/>
                </a:spcBef>
                <a:spcAft>
                  <a:spcPts val="0"/>
                </a:spcAft>
                <a:buClrTx/>
                <a:buSzTx/>
                <a:buFontTx/>
                <a:buNone/>
                <a:defRPr/>
              </a:pPr>
              <a:r>
                <a:rPr kumimoji="0" lang="en-US" altLang="zh-CN" sz="6600" b="1" i="0" u="none" strike="noStrike" kern="1200" cap="none" spc="0" normalizeH="0" baseline="0" noProof="0" dirty="0">
                  <a:ln>
                    <a:noFill/>
                  </a:ln>
                  <a:gradFill flip="none" rotWithShape="1">
                    <a:gsLst>
                      <a:gs pos="0">
                        <a:srgbClr val="4A351E">
                          <a:lumMod val="60000"/>
                          <a:lumOff val="40000"/>
                          <a:alpha val="25000"/>
                        </a:srgbClr>
                      </a:gs>
                      <a:gs pos="100000">
                        <a:srgbClr val="4A351E">
                          <a:alpha val="0"/>
                        </a:srgbClr>
                      </a:gs>
                    </a:gsLst>
                    <a:lin ang="2700000" scaled="1"/>
                    <a:tileRect/>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6600" b="1" i="0" u="none" strike="noStrike" kern="1200" cap="none" spc="0" normalizeH="0" baseline="0" noProof="0" dirty="0">
                <a:ln>
                  <a:noFill/>
                </a:ln>
                <a:gradFill flip="none" rotWithShape="1">
                  <a:gsLst>
                    <a:gs pos="0">
                      <a:srgbClr val="4A351E">
                        <a:lumMod val="60000"/>
                        <a:lumOff val="40000"/>
                        <a:alpha val="25000"/>
                      </a:srgbClr>
                    </a:gs>
                    <a:gs pos="100000">
                      <a:srgbClr val="4A351E">
                        <a:alpha val="0"/>
                      </a:srgbClr>
                    </a:gs>
                  </a:gsLst>
                  <a:lin ang="2700000" scaled="1"/>
                  <a:tileRect/>
                </a:gra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29" name="PPT世界-5-3"/>
            <p:cNvSpPr/>
            <p:nvPr/>
          </p:nvSpPr>
          <p:spPr>
            <a:xfrm flipH="1">
              <a:off x="1675487" y="5273439"/>
              <a:ext cx="3265426" cy="802271"/>
            </a:xfrm>
            <a:prstGeom prst="rect">
              <a:avLst/>
            </a:prstGeom>
            <a:noFill/>
          </p:spPr>
          <p:txBody>
            <a:bodyPr wrap="square" lIns="0" tIns="0" rIns="0" bIns="0" rtlCol="0">
              <a:noAutofit/>
            </a:bodyPr>
            <a:lstStyle/>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a:p>
              <a:pPr marL="171450" marR="0" lvl="0" indent="-171450" algn="l" defTabSz="914400" rtl="0" eaLnBrk="1" fontAlgn="auto" latinLnBrk="0" hangingPunct="1">
                <a:lnSpc>
                  <a:spcPct val="150000"/>
                </a:lnSpc>
                <a:spcBef>
                  <a:spcPts val="0"/>
                </a:spcBef>
                <a:spcAft>
                  <a:spcPts val="0"/>
                </a:spcAft>
                <a:buClrTx/>
                <a:buSzTx/>
                <a:buFont typeface="思源黑体 CN Bold" panose="020B0800000000000000" pitchFamily="34" charset="-122"/>
                <a:buChar char="•"/>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30" name="PPT世界-5-4"/>
            <p:cNvSpPr/>
            <p:nvPr/>
          </p:nvSpPr>
          <p:spPr>
            <a:xfrm flipH="1">
              <a:off x="1675489" y="4857345"/>
              <a:ext cx="1752924" cy="307777"/>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grpSp>
          <p:nvGrpSpPr>
            <p:cNvPr id="132" name="组合 131"/>
            <p:cNvGrpSpPr/>
            <p:nvPr/>
          </p:nvGrpSpPr>
          <p:grpSpPr>
            <a:xfrm>
              <a:off x="1118174" y="1360080"/>
              <a:ext cx="3736748" cy="3533940"/>
              <a:chOff x="77947" y="-31784"/>
              <a:chExt cx="7285181" cy="6889784"/>
            </a:xfrm>
          </p:grpSpPr>
          <p:pic>
            <p:nvPicPr>
              <p:cNvPr id="133" name="PPT世界-5-5"/>
              <p:cNvPicPr>
                <a:picLocks noChangeAspect="1"/>
              </p:cNvPicPr>
              <p:nvPr/>
            </p:nvPicPr>
            <p:blipFill>
              <a:blip r:embed="rId5" cstate="screen">
                <a:duotone>
                  <a:schemeClr val="accent6">
                    <a:shade val="45000"/>
                    <a:satMod val="135000"/>
                  </a:schemeClr>
                  <a:prstClr val="white"/>
                </a:duotone>
              </a:blip>
              <a:stretch>
                <a:fillRect/>
              </a:stretch>
            </p:blipFill>
            <p:spPr>
              <a:xfrm rot="11403101" flipV="1">
                <a:off x="2798299" y="-31784"/>
                <a:ext cx="2914134" cy="3306865"/>
              </a:xfrm>
              <a:custGeom>
                <a:avLst/>
                <a:gdLst>
                  <a:gd name="connsiteX0" fmla="*/ 0 w 2914134"/>
                  <a:gd name="connsiteY0" fmla="*/ 0 h 3306865"/>
                  <a:gd name="connsiteX1" fmla="*/ 2914134 w 2914134"/>
                  <a:gd name="connsiteY1" fmla="*/ 0 h 3306865"/>
                  <a:gd name="connsiteX2" fmla="*/ 2914134 w 2914134"/>
                  <a:gd name="connsiteY2" fmla="*/ 3306865 h 3306865"/>
                  <a:gd name="connsiteX3" fmla="*/ 0 w 2914134"/>
                  <a:gd name="connsiteY3" fmla="*/ 3306865 h 3306865"/>
                </a:gdLst>
                <a:ahLst/>
                <a:cxnLst>
                  <a:cxn ang="0">
                    <a:pos x="connsiteX0" y="connsiteY0"/>
                  </a:cxn>
                  <a:cxn ang="0">
                    <a:pos x="connsiteX1" y="connsiteY1"/>
                  </a:cxn>
                  <a:cxn ang="0">
                    <a:pos x="connsiteX2" y="connsiteY2"/>
                  </a:cxn>
                  <a:cxn ang="0">
                    <a:pos x="connsiteX3" y="connsiteY3"/>
                  </a:cxn>
                </a:cxnLst>
                <a:rect l="l" t="t" r="r" b="b"/>
                <a:pathLst>
                  <a:path w="2914134" h="3306865">
                    <a:moveTo>
                      <a:pt x="0" y="0"/>
                    </a:moveTo>
                    <a:lnTo>
                      <a:pt x="2914134" y="0"/>
                    </a:lnTo>
                    <a:lnTo>
                      <a:pt x="2914134" y="3306865"/>
                    </a:lnTo>
                    <a:lnTo>
                      <a:pt x="0" y="3306865"/>
                    </a:lnTo>
                    <a:close/>
                  </a:path>
                </a:pathLst>
              </a:custGeom>
            </p:spPr>
          </p:pic>
          <p:pic>
            <p:nvPicPr>
              <p:cNvPr id="134" name="PPT世界-5-6"/>
              <p:cNvPicPr>
                <a:picLocks noChangeAspect="1"/>
              </p:cNvPicPr>
              <p:nvPr/>
            </p:nvPicPr>
            <p:blipFill>
              <a:blip r:embed="rId6" cstate="screen">
                <a:duotone>
                  <a:prstClr val="black"/>
                  <a:schemeClr val="accent2">
                    <a:tint val="45000"/>
                    <a:satMod val="400000"/>
                  </a:schemeClr>
                </a:duotone>
              </a:blip>
              <a:stretch>
                <a:fillRect/>
              </a:stretch>
            </p:blipFill>
            <p:spPr>
              <a:xfrm flipH="1">
                <a:off x="3899830" y="1671053"/>
                <a:ext cx="3463298" cy="2770639"/>
              </a:xfrm>
              <a:custGeom>
                <a:avLst/>
                <a:gdLst>
                  <a:gd name="connsiteX0" fmla="*/ 0 w 3891508"/>
                  <a:gd name="connsiteY0" fmla="*/ 0 h 3113207"/>
                  <a:gd name="connsiteX1" fmla="*/ 3891508 w 3891508"/>
                  <a:gd name="connsiteY1" fmla="*/ 0 h 3113207"/>
                  <a:gd name="connsiteX2" fmla="*/ 3891508 w 3891508"/>
                  <a:gd name="connsiteY2" fmla="*/ 3113207 h 3113207"/>
                  <a:gd name="connsiteX3" fmla="*/ 0 w 3891508"/>
                  <a:gd name="connsiteY3" fmla="*/ 3113207 h 3113207"/>
                </a:gdLst>
                <a:ahLst/>
                <a:cxnLst>
                  <a:cxn ang="0">
                    <a:pos x="connsiteX0" y="connsiteY0"/>
                  </a:cxn>
                  <a:cxn ang="0">
                    <a:pos x="connsiteX1" y="connsiteY1"/>
                  </a:cxn>
                  <a:cxn ang="0">
                    <a:pos x="connsiteX2" y="connsiteY2"/>
                  </a:cxn>
                  <a:cxn ang="0">
                    <a:pos x="connsiteX3" y="connsiteY3"/>
                  </a:cxn>
                </a:cxnLst>
                <a:rect l="l" t="t" r="r" b="b"/>
                <a:pathLst>
                  <a:path w="3891508" h="3113207">
                    <a:moveTo>
                      <a:pt x="0" y="0"/>
                    </a:moveTo>
                    <a:lnTo>
                      <a:pt x="3891508" y="0"/>
                    </a:lnTo>
                    <a:lnTo>
                      <a:pt x="3891508" y="3113207"/>
                    </a:lnTo>
                    <a:lnTo>
                      <a:pt x="0" y="3113207"/>
                    </a:lnTo>
                    <a:close/>
                  </a:path>
                </a:pathLst>
              </a:custGeom>
            </p:spPr>
          </p:pic>
          <p:pic>
            <p:nvPicPr>
              <p:cNvPr id="135" name="PPT世界-5-7" descr="花瓶里插满了鲜花&#10;&#10;中度可信度描述已自动生成"/>
              <p:cNvPicPr>
                <a:picLocks noChangeAspect="1"/>
              </p:cNvPicPr>
              <p:nvPr/>
            </p:nvPicPr>
            <p:blipFill>
              <a:blip r:embed="rId7" cstate="screen"/>
              <a:srcRect/>
              <a:stretch>
                <a:fillRect/>
              </a:stretch>
            </p:blipFill>
            <p:spPr>
              <a:xfrm flipH="1">
                <a:off x="241569" y="0"/>
                <a:ext cx="6831486" cy="6858000"/>
              </a:xfrm>
              <a:custGeom>
                <a:avLst/>
                <a:gdLst>
                  <a:gd name="connsiteX0" fmla="*/ 6831486 w 6831486"/>
                  <a:gd name="connsiteY0" fmla="*/ 0 h 6858000"/>
                  <a:gd name="connsiteX1" fmla="*/ 0 w 6831486"/>
                  <a:gd name="connsiteY1" fmla="*/ 0 h 6858000"/>
                  <a:gd name="connsiteX2" fmla="*/ 0 w 6831486"/>
                  <a:gd name="connsiteY2" fmla="*/ 6858000 h 6858000"/>
                  <a:gd name="connsiteX3" fmla="*/ 6831486 w 683148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831486" h="6858000">
                    <a:moveTo>
                      <a:pt x="6831486" y="0"/>
                    </a:moveTo>
                    <a:lnTo>
                      <a:pt x="0" y="0"/>
                    </a:lnTo>
                    <a:lnTo>
                      <a:pt x="0" y="6858000"/>
                    </a:lnTo>
                    <a:lnTo>
                      <a:pt x="6831486" y="6858000"/>
                    </a:lnTo>
                    <a:close/>
                  </a:path>
                </a:pathLst>
              </a:custGeom>
            </p:spPr>
          </p:pic>
          <p:pic>
            <p:nvPicPr>
              <p:cNvPr id="136" name="PPT世界-5-8"/>
              <p:cNvPicPr>
                <a:picLocks noChangeAspect="1"/>
              </p:cNvPicPr>
              <p:nvPr/>
            </p:nvPicPr>
            <p:blipFill>
              <a:blip r:embed="rId8" cstate="screen"/>
              <a:stretch>
                <a:fillRect/>
              </a:stretch>
            </p:blipFill>
            <p:spPr>
              <a:xfrm flipH="1">
                <a:off x="77947" y="2106732"/>
                <a:ext cx="2058066" cy="1969968"/>
              </a:xfrm>
              <a:custGeom>
                <a:avLst/>
                <a:gdLst>
                  <a:gd name="connsiteX0" fmla="*/ 0 w 2765388"/>
                  <a:gd name="connsiteY0" fmla="*/ 0 h 2647012"/>
                  <a:gd name="connsiteX1" fmla="*/ 2765388 w 2765388"/>
                  <a:gd name="connsiteY1" fmla="*/ 0 h 2647012"/>
                  <a:gd name="connsiteX2" fmla="*/ 2765388 w 2765388"/>
                  <a:gd name="connsiteY2" fmla="*/ 2647012 h 2647012"/>
                  <a:gd name="connsiteX3" fmla="*/ 0 w 2765388"/>
                  <a:gd name="connsiteY3" fmla="*/ 2647012 h 2647012"/>
                </a:gdLst>
                <a:ahLst/>
                <a:cxnLst>
                  <a:cxn ang="0">
                    <a:pos x="connsiteX0" y="connsiteY0"/>
                  </a:cxn>
                  <a:cxn ang="0">
                    <a:pos x="connsiteX1" y="connsiteY1"/>
                  </a:cxn>
                  <a:cxn ang="0">
                    <a:pos x="connsiteX2" y="connsiteY2"/>
                  </a:cxn>
                  <a:cxn ang="0">
                    <a:pos x="connsiteX3" y="connsiteY3"/>
                  </a:cxn>
                </a:cxnLst>
                <a:rect l="l" t="t" r="r" b="b"/>
                <a:pathLst>
                  <a:path w="2765388" h="2647012">
                    <a:moveTo>
                      <a:pt x="0" y="0"/>
                    </a:moveTo>
                    <a:lnTo>
                      <a:pt x="2765388" y="0"/>
                    </a:lnTo>
                    <a:lnTo>
                      <a:pt x="2765388" y="2647012"/>
                    </a:lnTo>
                    <a:lnTo>
                      <a:pt x="0" y="2647012"/>
                    </a:lnTo>
                    <a:close/>
                  </a:path>
                </a:pathLst>
              </a:custGeom>
            </p:spPr>
          </p:pic>
          <p:pic>
            <p:nvPicPr>
              <p:cNvPr id="137" name="PPT世界-5-9"/>
              <p:cNvPicPr>
                <a:picLocks noChangeAspect="1"/>
              </p:cNvPicPr>
              <p:nvPr/>
            </p:nvPicPr>
            <p:blipFill>
              <a:blip r:embed="rId9" cstate="screen">
                <a:extLst>
                  <a:ext uri="{BEBA8EAE-BF5A-486C-A8C5-ECC9F3942E4B}">
                    <a14:imgProps xmlns:a14="http://schemas.microsoft.com/office/drawing/2010/main">
                      <a14:imgLayer r:embed="rId10">
                        <a14:imgEffect>
                          <a14:brightnessContrast bright="100000"/>
                        </a14:imgEffect>
                      </a14:imgLayer>
                    </a14:imgProps>
                  </a:ext>
                </a:extLst>
              </a:blip>
              <a:stretch>
                <a:fillRect/>
              </a:stretch>
            </p:blipFill>
            <p:spPr>
              <a:xfrm rot="18659826" flipH="1">
                <a:off x="4699483" y="2862663"/>
                <a:ext cx="1563978" cy="1046247"/>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pic>
            <p:nvPicPr>
              <p:cNvPr id="138" name="PPT世界-5-10"/>
              <p:cNvPicPr>
                <a:picLocks noChangeAspect="1"/>
              </p:cNvPicPr>
              <p:nvPr/>
            </p:nvPicPr>
            <p:blipFill>
              <a:blip r:embed="rId11" cstate="screen">
                <a:duotone>
                  <a:schemeClr val="accent4">
                    <a:shade val="45000"/>
                    <a:satMod val="135000"/>
                  </a:schemeClr>
                  <a:prstClr val="white"/>
                </a:duotone>
              </a:blip>
              <a:stretch>
                <a:fillRect/>
              </a:stretch>
            </p:blipFill>
            <p:spPr>
              <a:xfrm flipH="1">
                <a:off x="346141" y="3165115"/>
                <a:ext cx="3143046" cy="3429000"/>
              </a:xfrm>
              <a:custGeom>
                <a:avLst/>
                <a:gdLst>
                  <a:gd name="connsiteX0" fmla="*/ 0 w 3978402"/>
                  <a:gd name="connsiteY0" fmla="*/ 0 h 4340356"/>
                  <a:gd name="connsiteX1" fmla="*/ 3978402 w 3978402"/>
                  <a:gd name="connsiteY1" fmla="*/ 0 h 4340356"/>
                  <a:gd name="connsiteX2" fmla="*/ 3978402 w 3978402"/>
                  <a:gd name="connsiteY2" fmla="*/ 4340356 h 4340356"/>
                  <a:gd name="connsiteX3" fmla="*/ 0 w 3978402"/>
                  <a:gd name="connsiteY3" fmla="*/ 4340356 h 4340356"/>
                </a:gdLst>
                <a:ahLst/>
                <a:cxnLst>
                  <a:cxn ang="0">
                    <a:pos x="connsiteX0" y="connsiteY0"/>
                  </a:cxn>
                  <a:cxn ang="0">
                    <a:pos x="connsiteX1" y="connsiteY1"/>
                  </a:cxn>
                  <a:cxn ang="0">
                    <a:pos x="connsiteX2" y="connsiteY2"/>
                  </a:cxn>
                  <a:cxn ang="0">
                    <a:pos x="connsiteX3" y="connsiteY3"/>
                  </a:cxn>
                </a:cxnLst>
                <a:rect l="l" t="t" r="r" b="b"/>
                <a:pathLst>
                  <a:path w="3978402" h="4340356">
                    <a:moveTo>
                      <a:pt x="0" y="0"/>
                    </a:moveTo>
                    <a:lnTo>
                      <a:pt x="3978402" y="0"/>
                    </a:lnTo>
                    <a:lnTo>
                      <a:pt x="3978402" y="4340356"/>
                    </a:lnTo>
                    <a:lnTo>
                      <a:pt x="0" y="4340356"/>
                    </a:lnTo>
                    <a:close/>
                  </a:path>
                </a:pathLst>
              </a:custGeom>
            </p:spPr>
          </p:pic>
          <p:pic>
            <p:nvPicPr>
              <p:cNvPr id="139" name="PPT世界-5-11"/>
              <p:cNvPicPr>
                <a:picLocks noChangeAspect="1"/>
              </p:cNvPicPr>
              <p:nvPr/>
            </p:nvPicPr>
            <p:blipFill>
              <a:blip r:embed="rId12" cstate="screen"/>
              <a:stretch>
                <a:fillRect/>
              </a:stretch>
            </p:blipFill>
            <p:spPr>
              <a:xfrm flipH="1">
                <a:off x="224406" y="4411980"/>
                <a:ext cx="1172997" cy="665755"/>
              </a:xfrm>
              <a:custGeom>
                <a:avLst/>
                <a:gdLst>
                  <a:gd name="connsiteX0" fmla="*/ 0 w 1172997"/>
                  <a:gd name="connsiteY0" fmla="*/ 0 h 665755"/>
                  <a:gd name="connsiteX1" fmla="*/ 1172997 w 1172997"/>
                  <a:gd name="connsiteY1" fmla="*/ 0 h 665755"/>
                  <a:gd name="connsiteX2" fmla="*/ 1172997 w 1172997"/>
                  <a:gd name="connsiteY2" fmla="*/ 665755 h 665755"/>
                  <a:gd name="connsiteX3" fmla="*/ 0 w 1172997"/>
                  <a:gd name="connsiteY3" fmla="*/ 665755 h 665755"/>
                </a:gdLst>
                <a:ahLst/>
                <a:cxnLst>
                  <a:cxn ang="0">
                    <a:pos x="connsiteX0" y="connsiteY0"/>
                  </a:cxn>
                  <a:cxn ang="0">
                    <a:pos x="connsiteX1" y="connsiteY1"/>
                  </a:cxn>
                  <a:cxn ang="0">
                    <a:pos x="connsiteX2" y="connsiteY2"/>
                  </a:cxn>
                  <a:cxn ang="0">
                    <a:pos x="connsiteX3" y="connsiteY3"/>
                  </a:cxn>
                </a:cxnLst>
                <a:rect l="l" t="t" r="r" b="b"/>
                <a:pathLst>
                  <a:path w="1172997" h="665755">
                    <a:moveTo>
                      <a:pt x="0" y="0"/>
                    </a:moveTo>
                    <a:lnTo>
                      <a:pt x="1172997" y="0"/>
                    </a:lnTo>
                    <a:lnTo>
                      <a:pt x="1172997" y="665755"/>
                    </a:lnTo>
                    <a:lnTo>
                      <a:pt x="0" y="665755"/>
                    </a:lnTo>
                    <a:close/>
                  </a:path>
                </a:pathLst>
              </a:custGeom>
            </p:spPr>
          </p:pic>
          <p:pic>
            <p:nvPicPr>
              <p:cNvPr id="140" name="PPT世界-5-12"/>
              <p:cNvPicPr>
                <a:picLocks noChangeAspect="1"/>
              </p:cNvPicPr>
              <p:nvPr/>
            </p:nvPicPr>
            <p:blipFill>
              <a:blip r:embed="rId13" cstate="screen">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a:ext>
                </a:extLst>
              </a:blip>
              <a:stretch>
                <a:fillRect/>
              </a:stretch>
            </p:blipFill>
            <p:spPr>
              <a:xfrm rot="20938397" flipH="1">
                <a:off x="1344309" y="3703715"/>
                <a:ext cx="901009" cy="602744"/>
              </a:xfrm>
              <a:custGeom>
                <a:avLst/>
                <a:gdLst>
                  <a:gd name="connsiteX0" fmla="*/ 0 w 1563978"/>
                  <a:gd name="connsiteY0" fmla="*/ 0 h 1046247"/>
                  <a:gd name="connsiteX1" fmla="*/ 1563978 w 1563978"/>
                  <a:gd name="connsiteY1" fmla="*/ 0 h 1046247"/>
                  <a:gd name="connsiteX2" fmla="*/ 1563978 w 1563978"/>
                  <a:gd name="connsiteY2" fmla="*/ 1046247 h 1046247"/>
                  <a:gd name="connsiteX3" fmla="*/ 0 w 1563978"/>
                  <a:gd name="connsiteY3" fmla="*/ 1046247 h 1046247"/>
                </a:gdLst>
                <a:ahLst/>
                <a:cxnLst>
                  <a:cxn ang="0">
                    <a:pos x="connsiteX0" y="connsiteY0"/>
                  </a:cxn>
                  <a:cxn ang="0">
                    <a:pos x="connsiteX1" y="connsiteY1"/>
                  </a:cxn>
                  <a:cxn ang="0">
                    <a:pos x="connsiteX2" y="connsiteY2"/>
                  </a:cxn>
                  <a:cxn ang="0">
                    <a:pos x="connsiteX3" y="connsiteY3"/>
                  </a:cxn>
                </a:cxnLst>
                <a:rect l="l" t="t" r="r" b="b"/>
                <a:pathLst>
                  <a:path w="1563978" h="1046247">
                    <a:moveTo>
                      <a:pt x="0" y="0"/>
                    </a:moveTo>
                    <a:lnTo>
                      <a:pt x="1563978" y="0"/>
                    </a:lnTo>
                    <a:lnTo>
                      <a:pt x="1563978" y="1046247"/>
                    </a:lnTo>
                    <a:lnTo>
                      <a:pt x="0" y="1046247"/>
                    </a:lnTo>
                    <a:close/>
                  </a:path>
                </a:pathLst>
              </a:custGeom>
            </p:spPr>
          </p:pic>
        </p:grpSp>
      </p:grpSp>
      <p:cxnSp>
        <p:nvCxnSpPr>
          <p:cNvPr id="174" name="PPT世界-6"/>
          <p:cNvCxnSpPr/>
          <p:nvPr/>
        </p:nvCxnSpPr>
        <p:spPr>
          <a:xfrm>
            <a:off x="6388100" y="573154"/>
            <a:ext cx="5803900" cy="0"/>
          </a:xfrm>
          <a:prstGeom prst="line">
            <a:avLst/>
          </a:prstGeom>
          <a:ln w="3175" cap="rnd">
            <a:solidFill>
              <a:schemeClr val="tx1">
                <a:lumMod val="75000"/>
                <a:lumOff val="25000"/>
                <a:alpha val="40000"/>
              </a:schemeClr>
            </a:solidFill>
          </a:ln>
        </p:spPr>
        <p:style>
          <a:lnRef idx="1">
            <a:schemeClr val="accent1"/>
          </a:lnRef>
          <a:fillRef idx="0">
            <a:schemeClr val="accent1"/>
          </a:fillRef>
          <a:effectRef idx="0">
            <a:schemeClr val="accent1"/>
          </a:effectRef>
          <a:fontRef idx="minor">
            <a:schemeClr val="tx1"/>
          </a:fontRef>
        </p:style>
      </p:cxnSp>
      <p:pic>
        <p:nvPicPr>
          <p:cNvPr id="175" name="PPT世界-7"/>
          <p:cNvPicPr>
            <a:picLocks noChangeAspect="1"/>
          </p:cNvPicPr>
          <p:nvPr/>
        </p:nvPicPr>
        <p:blipFill>
          <a:blip r:embed="rId15" cstate="screen">
            <a:duotone>
              <a:schemeClr val="accent3">
                <a:shade val="45000"/>
                <a:satMod val="135000"/>
              </a:schemeClr>
              <a:prstClr val="white"/>
            </a:duotone>
          </a:blip>
          <a:stretch>
            <a:fillRect/>
          </a:stretch>
        </p:blipFill>
        <p:spPr>
          <a:xfrm rot="2353289">
            <a:off x="276171" y="194772"/>
            <a:ext cx="763200" cy="782165"/>
          </a:xfrm>
          <a:prstGeom prst="rect">
            <a:avLst/>
          </a:prstGeom>
        </p:spPr>
      </p:pic>
      <p:sp>
        <p:nvSpPr>
          <p:cNvPr id="176" name="PPT世界-8"/>
          <p:cNvSpPr txBox="1"/>
          <p:nvPr>
            <p:custDataLst>
              <p:tags r:id="rId1"/>
            </p:custDataLst>
          </p:nvPr>
        </p:nvSpPr>
        <p:spPr>
          <a:xfrm>
            <a:off x="342864" y="400040"/>
            <a:ext cx="561639" cy="400110"/>
          </a:xfrm>
          <a:prstGeom prst="rect">
            <a:avLst/>
          </a:prstGeom>
          <a:noFill/>
        </p:spPr>
        <p:txBody>
          <a:bodyPr wrap="square" rtlCol="0">
            <a:noAutofit/>
          </a:bodyPr>
          <a:lstStyle/>
          <a:p>
            <a:pPr lvl="0" algn="ctr"/>
            <a:r>
              <a:rPr lang="en-US" altLang="zh-CN"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lang="zh-CN" altLang="en-US" sz="20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7" name="PPT世界-9"/>
          <p:cNvSpPr txBox="1"/>
          <p:nvPr>
            <p:custDataLst>
              <p:tags r:id="rId2"/>
            </p:custDataLst>
          </p:nvPr>
        </p:nvSpPr>
        <p:spPr>
          <a:xfrm>
            <a:off x="1031181" y="338485"/>
            <a:ext cx="2012153" cy="523220"/>
          </a:xfrm>
          <a:prstGeom prst="rect">
            <a:avLst/>
          </a:prstGeom>
          <a:noFill/>
        </p:spPr>
        <p:txBody>
          <a:bodyPr wrap="square" rtlCol="0">
            <a:noAutofit/>
          </a:bodyPr>
          <a:lstStyle/>
          <a:p>
            <a:pPr lvl="0"/>
            <a:r>
              <a:rPr lang="zh-CN" altLang="en-US" sz="28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素描造型</a:t>
            </a:r>
          </a:p>
        </p:txBody>
      </p:sp>
      <p:grpSp>
        <p:nvGrpSpPr>
          <p:cNvPr id="178" name="PPT世界-10"/>
          <p:cNvGrpSpPr/>
          <p:nvPr/>
        </p:nvGrpSpPr>
        <p:grpSpPr>
          <a:xfrm>
            <a:off x="2874579" y="462706"/>
            <a:ext cx="3234120" cy="274777"/>
            <a:chOff x="465676" y="1744611"/>
            <a:chExt cx="3234120" cy="274777"/>
          </a:xfrm>
        </p:grpSpPr>
        <p:pic>
          <p:nvPicPr>
            <p:cNvPr id="179" name="PPT世界-10-1" descr="水中的倒影&#10;&#10;描述已自动生成"/>
            <p:cNvPicPr>
              <a:picLocks noChangeAspect="1"/>
            </p:cNvPicPr>
            <p:nvPr/>
          </p:nvPicPr>
          <p:blipFill>
            <a:blip r:embed="rId16" cstate="screen"/>
            <a:stretch>
              <a:fillRect/>
            </a:stretch>
          </p:blipFill>
          <p:spPr>
            <a:xfrm>
              <a:off x="465676" y="1744611"/>
              <a:ext cx="3234120" cy="257285"/>
            </a:xfrm>
            <a:prstGeom prst="rect">
              <a:avLst/>
            </a:prstGeom>
          </p:spPr>
        </p:pic>
        <p:sp>
          <p:nvSpPr>
            <p:cNvPr id="180" name="PPT世界-10-2"/>
            <p:cNvSpPr/>
            <p:nvPr/>
          </p:nvSpPr>
          <p:spPr>
            <a:xfrm>
              <a:off x="667579" y="1788557"/>
              <a:ext cx="2422695" cy="230831"/>
            </a:xfrm>
            <a:prstGeom prst="rect">
              <a:avLst/>
            </a:prstGeom>
          </p:spPr>
          <p:txBody>
            <a:bodyPr wrap="square">
              <a:noAutofit/>
            </a:bodyPr>
            <a:lstStyle/>
            <a:p>
              <a:pPr algn="dist"/>
              <a:r>
                <a:rPr lang="en-US" altLang="zh-CN" sz="9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SKETCH MODELING</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500"/>
                                        <p:tgtEl>
                                          <p:spTgt spid="78"/>
                                        </p:tgtEl>
                                      </p:cBhvr>
                                    </p:animEffect>
                                    <p:anim calcmode="lin" valueType="num">
                                      <p:cBhvr>
                                        <p:cTn id="8" dur="500" fill="hold"/>
                                        <p:tgtEl>
                                          <p:spTgt spid="78"/>
                                        </p:tgtEl>
                                        <p:attrNameLst>
                                          <p:attrName>ppt_x</p:attrName>
                                        </p:attrNameLst>
                                      </p:cBhvr>
                                      <p:tavLst>
                                        <p:tav tm="0">
                                          <p:val>
                                            <p:strVal val="#ppt_x"/>
                                          </p:val>
                                        </p:tav>
                                        <p:tav tm="100000">
                                          <p:val>
                                            <p:strVal val="#ppt_x"/>
                                          </p:val>
                                        </p:tav>
                                      </p:tavLst>
                                    </p:anim>
                                    <p:anim calcmode="lin" valueType="num">
                                      <p:cBhvr>
                                        <p:cTn id="9" dur="500" fill="hold"/>
                                        <p:tgtEl>
                                          <p:spTgt spid="7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4"/>
                                        </p:tgtEl>
                                        <p:attrNameLst>
                                          <p:attrName>style.visibility</p:attrName>
                                        </p:attrNameLst>
                                      </p:cBhvr>
                                      <p:to>
                                        <p:strVal val="visible"/>
                                      </p:to>
                                    </p:set>
                                    <p:animEffect transition="in" filter="fade">
                                      <p:cBhvr>
                                        <p:cTn id="13" dur="500"/>
                                        <p:tgtEl>
                                          <p:spTgt spid="94"/>
                                        </p:tgtEl>
                                      </p:cBhvr>
                                    </p:animEffect>
                                    <p:anim calcmode="lin" valueType="num">
                                      <p:cBhvr>
                                        <p:cTn id="14" dur="500" fill="hold"/>
                                        <p:tgtEl>
                                          <p:spTgt spid="94"/>
                                        </p:tgtEl>
                                        <p:attrNameLst>
                                          <p:attrName>ppt_x</p:attrName>
                                        </p:attrNameLst>
                                      </p:cBhvr>
                                      <p:tavLst>
                                        <p:tav tm="0">
                                          <p:val>
                                            <p:strVal val="#ppt_x"/>
                                          </p:val>
                                        </p:tav>
                                        <p:tav tm="100000">
                                          <p:val>
                                            <p:strVal val="#ppt_x"/>
                                          </p:val>
                                        </p:tav>
                                      </p:tavLst>
                                    </p:anim>
                                    <p:anim calcmode="lin" valueType="num">
                                      <p:cBhvr>
                                        <p:cTn id="15" dur="500" fill="hold"/>
                                        <p:tgtEl>
                                          <p:spTgt spid="9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10"/>
                                        </p:tgtEl>
                                        <p:attrNameLst>
                                          <p:attrName>style.visibility</p:attrName>
                                        </p:attrNameLst>
                                      </p:cBhvr>
                                      <p:to>
                                        <p:strVal val="visible"/>
                                      </p:to>
                                    </p:set>
                                    <p:animEffect transition="in" filter="fade">
                                      <p:cBhvr>
                                        <p:cTn id="19" dur="500"/>
                                        <p:tgtEl>
                                          <p:spTgt spid="110"/>
                                        </p:tgtEl>
                                      </p:cBhvr>
                                    </p:animEffect>
                                    <p:anim calcmode="lin" valueType="num">
                                      <p:cBhvr>
                                        <p:cTn id="20" dur="500" fill="hold"/>
                                        <p:tgtEl>
                                          <p:spTgt spid="110"/>
                                        </p:tgtEl>
                                        <p:attrNameLst>
                                          <p:attrName>ppt_x</p:attrName>
                                        </p:attrNameLst>
                                      </p:cBhvr>
                                      <p:tavLst>
                                        <p:tav tm="0">
                                          <p:val>
                                            <p:strVal val="#ppt_x"/>
                                          </p:val>
                                        </p:tav>
                                        <p:tav tm="100000">
                                          <p:val>
                                            <p:strVal val="#ppt_x"/>
                                          </p:val>
                                        </p:tav>
                                      </p:tavLst>
                                    </p:anim>
                                    <p:anim calcmode="lin" valueType="num">
                                      <p:cBhvr>
                                        <p:cTn id="21" dur="500" fill="hold"/>
                                        <p:tgtEl>
                                          <p:spTgt spid="1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5.2.9"/>
</p:tagLst>
</file>

<file path=ppt/tags/tag10.xml><?xml version="1.0" encoding="utf-8"?>
<p:tagLst xmlns:a="http://schemas.openxmlformats.org/drawingml/2006/main" xmlns:r="http://schemas.openxmlformats.org/officeDocument/2006/relationships" xmlns:p="http://schemas.openxmlformats.org/presentationml/2006/main">
  <p:tag name="PA" val="v5.2.9"/>
</p:tagLst>
</file>

<file path=ppt/tags/tag11.xml><?xml version="1.0" encoding="utf-8"?>
<p:tagLst xmlns:a="http://schemas.openxmlformats.org/drawingml/2006/main" xmlns:r="http://schemas.openxmlformats.org/officeDocument/2006/relationships" xmlns:p="http://schemas.openxmlformats.org/presentationml/2006/main">
  <p:tag name="PA" val="v5.2.9"/>
</p:tagLst>
</file>

<file path=ppt/tags/tag12.xml><?xml version="1.0" encoding="utf-8"?>
<p:tagLst xmlns:a="http://schemas.openxmlformats.org/drawingml/2006/main" xmlns:r="http://schemas.openxmlformats.org/officeDocument/2006/relationships" xmlns:p="http://schemas.openxmlformats.org/presentationml/2006/main">
  <p:tag name="PA" val="v5.2.9"/>
</p:tagLst>
</file>

<file path=ppt/tags/tag13.xml><?xml version="1.0" encoding="utf-8"?>
<p:tagLst xmlns:a="http://schemas.openxmlformats.org/drawingml/2006/main" xmlns:r="http://schemas.openxmlformats.org/officeDocument/2006/relationships" xmlns:p="http://schemas.openxmlformats.org/presentationml/2006/main">
  <p:tag name="PA" val="v5.2.9"/>
</p:tagLst>
</file>

<file path=ppt/tags/tag14.xml><?xml version="1.0" encoding="utf-8"?>
<p:tagLst xmlns:a="http://schemas.openxmlformats.org/drawingml/2006/main" xmlns:r="http://schemas.openxmlformats.org/officeDocument/2006/relationships" xmlns:p="http://schemas.openxmlformats.org/presentationml/2006/main">
  <p:tag name="PA" val="v5.2.9"/>
</p:tagLst>
</file>

<file path=ppt/tags/tag15.xml><?xml version="1.0" encoding="utf-8"?>
<p:tagLst xmlns:a="http://schemas.openxmlformats.org/drawingml/2006/main" xmlns:r="http://schemas.openxmlformats.org/officeDocument/2006/relationships" xmlns:p="http://schemas.openxmlformats.org/presentationml/2006/main">
  <p:tag name="PA" val="v5.2.9"/>
</p:tagLst>
</file>

<file path=ppt/tags/tag16.xml><?xml version="1.0" encoding="utf-8"?>
<p:tagLst xmlns:a="http://schemas.openxmlformats.org/drawingml/2006/main" xmlns:r="http://schemas.openxmlformats.org/officeDocument/2006/relationships" xmlns:p="http://schemas.openxmlformats.org/presentationml/2006/main">
  <p:tag name="PA" val="v5.2.9"/>
</p:tagLst>
</file>

<file path=ppt/tags/tag17.xml><?xml version="1.0" encoding="utf-8"?>
<p:tagLst xmlns:a="http://schemas.openxmlformats.org/drawingml/2006/main" xmlns:r="http://schemas.openxmlformats.org/officeDocument/2006/relationships" xmlns:p="http://schemas.openxmlformats.org/presentationml/2006/main">
  <p:tag name="PA" val="v5.2.9"/>
</p:tagLst>
</file>

<file path=ppt/tags/tag18.xml><?xml version="1.0" encoding="utf-8"?>
<p:tagLst xmlns:a="http://schemas.openxmlformats.org/drawingml/2006/main" xmlns:r="http://schemas.openxmlformats.org/officeDocument/2006/relationships" xmlns:p="http://schemas.openxmlformats.org/presentationml/2006/main">
  <p:tag name="PA" val="v5.2.9"/>
</p:tagLst>
</file>

<file path=ppt/tags/tag19.xml><?xml version="1.0" encoding="utf-8"?>
<p:tagLst xmlns:a="http://schemas.openxmlformats.org/drawingml/2006/main" xmlns:r="http://schemas.openxmlformats.org/officeDocument/2006/relationships" xmlns:p="http://schemas.openxmlformats.org/presentationml/2006/main">
  <p:tag name="PA" val="v5.2.9"/>
</p:tagLst>
</file>

<file path=ppt/tags/tag2.xml><?xml version="1.0" encoding="utf-8"?>
<p:tagLst xmlns:a="http://schemas.openxmlformats.org/drawingml/2006/main" xmlns:r="http://schemas.openxmlformats.org/officeDocument/2006/relationships" xmlns:p="http://schemas.openxmlformats.org/presentationml/2006/main">
  <p:tag name="PA" val="v5.2.9"/>
</p:tagLst>
</file>

<file path=ppt/tags/tag20.xml><?xml version="1.0" encoding="utf-8"?>
<p:tagLst xmlns:a="http://schemas.openxmlformats.org/drawingml/2006/main" xmlns:r="http://schemas.openxmlformats.org/officeDocument/2006/relationships" xmlns:p="http://schemas.openxmlformats.org/presentationml/2006/main">
  <p:tag name="PA" val="v5.2.9"/>
</p:tagLst>
</file>

<file path=ppt/tags/tag21.xml><?xml version="1.0" encoding="utf-8"?>
<p:tagLst xmlns:a="http://schemas.openxmlformats.org/drawingml/2006/main" xmlns:r="http://schemas.openxmlformats.org/officeDocument/2006/relationships" xmlns:p="http://schemas.openxmlformats.org/presentationml/2006/main">
  <p:tag name="ADJUSTMENTS" val="6.455433"/>
</p:tagLst>
</file>

<file path=ppt/tags/tag22.xml><?xml version="1.0" encoding="utf-8"?>
<p:tagLst xmlns:a="http://schemas.openxmlformats.org/drawingml/2006/main" xmlns:r="http://schemas.openxmlformats.org/officeDocument/2006/relationships" xmlns:p="http://schemas.openxmlformats.org/presentationml/2006/main">
  <p:tag name="ADJUSTMENTS" val="6.455433"/>
</p:tagLst>
</file>

<file path=ppt/tags/tag23.xml><?xml version="1.0" encoding="utf-8"?>
<p:tagLst xmlns:a="http://schemas.openxmlformats.org/drawingml/2006/main" xmlns:r="http://schemas.openxmlformats.org/officeDocument/2006/relationships" xmlns:p="http://schemas.openxmlformats.org/presentationml/2006/main">
  <p:tag name="ADJUSTMENTS" val="6.455433"/>
</p:tagLst>
</file>

<file path=ppt/tags/tag24.xml><?xml version="1.0" encoding="utf-8"?>
<p:tagLst xmlns:a="http://schemas.openxmlformats.org/drawingml/2006/main" xmlns:r="http://schemas.openxmlformats.org/officeDocument/2006/relationships" xmlns:p="http://schemas.openxmlformats.org/presentationml/2006/main">
  <p:tag name="ADJUSTMENTS" val="6.455433"/>
</p:tagLst>
</file>

<file path=ppt/tags/tag25.xml><?xml version="1.0" encoding="utf-8"?>
<p:tagLst xmlns:a="http://schemas.openxmlformats.org/drawingml/2006/main" xmlns:r="http://schemas.openxmlformats.org/officeDocument/2006/relationships" xmlns:p="http://schemas.openxmlformats.org/presentationml/2006/main">
  <p:tag name="PA" val="v5.2.9"/>
</p:tagLst>
</file>

<file path=ppt/tags/tag26.xml><?xml version="1.0" encoding="utf-8"?>
<p:tagLst xmlns:a="http://schemas.openxmlformats.org/drawingml/2006/main" xmlns:r="http://schemas.openxmlformats.org/officeDocument/2006/relationships" xmlns:p="http://schemas.openxmlformats.org/presentationml/2006/main">
  <p:tag name="PA" val="v5.2.9"/>
</p:tagLst>
</file>

<file path=ppt/tags/tag27.xml><?xml version="1.0" encoding="utf-8"?>
<p:tagLst xmlns:a="http://schemas.openxmlformats.org/drawingml/2006/main" xmlns:r="http://schemas.openxmlformats.org/officeDocument/2006/relationships" xmlns:p="http://schemas.openxmlformats.org/presentationml/2006/main">
  <p:tag name="PA" val="v5.2.9"/>
</p:tagLst>
</file>

<file path=ppt/tags/tag28.xml><?xml version="1.0" encoding="utf-8"?>
<p:tagLst xmlns:a="http://schemas.openxmlformats.org/drawingml/2006/main" xmlns:r="http://schemas.openxmlformats.org/officeDocument/2006/relationships" xmlns:p="http://schemas.openxmlformats.org/presentationml/2006/main">
  <p:tag name="PA" val="v5.2.9"/>
</p:tagLst>
</file>

<file path=ppt/tags/tag29.xml><?xml version="1.0" encoding="utf-8"?>
<p:tagLst xmlns:a="http://schemas.openxmlformats.org/drawingml/2006/main" xmlns:r="http://schemas.openxmlformats.org/officeDocument/2006/relationships" xmlns:p="http://schemas.openxmlformats.org/presentationml/2006/main">
  <p:tag name="PA" val="v5.2.9"/>
</p:tagLst>
</file>

<file path=ppt/tags/tag3.xml><?xml version="1.0" encoding="utf-8"?>
<p:tagLst xmlns:a="http://schemas.openxmlformats.org/drawingml/2006/main" xmlns:r="http://schemas.openxmlformats.org/officeDocument/2006/relationships" xmlns:p="http://schemas.openxmlformats.org/presentationml/2006/main">
  <p:tag name="PA" val="v5.2.9"/>
</p:tagLst>
</file>

<file path=ppt/tags/tag30.xml><?xml version="1.0" encoding="utf-8"?>
<p:tagLst xmlns:a="http://schemas.openxmlformats.org/drawingml/2006/main" xmlns:r="http://schemas.openxmlformats.org/officeDocument/2006/relationships" xmlns:p="http://schemas.openxmlformats.org/presentationml/2006/main">
  <p:tag name="PA" val="v5.2.9"/>
</p:tagLst>
</file>

<file path=ppt/tags/tag31.xml><?xml version="1.0" encoding="utf-8"?>
<p:tagLst xmlns:a="http://schemas.openxmlformats.org/drawingml/2006/main" xmlns:r="http://schemas.openxmlformats.org/officeDocument/2006/relationships" xmlns:p="http://schemas.openxmlformats.org/presentationml/2006/main">
  <p:tag name="PA" val="v5.2.9"/>
</p:tagLst>
</file>

<file path=ppt/tags/tag32.xml><?xml version="1.0" encoding="utf-8"?>
<p:tagLst xmlns:a="http://schemas.openxmlformats.org/drawingml/2006/main" xmlns:r="http://schemas.openxmlformats.org/officeDocument/2006/relationships" xmlns:p="http://schemas.openxmlformats.org/presentationml/2006/main">
  <p:tag name="PA" val="v5.2.9"/>
</p:tagLst>
</file>

<file path=ppt/tags/tag33.xml><?xml version="1.0" encoding="utf-8"?>
<p:tagLst xmlns:a="http://schemas.openxmlformats.org/drawingml/2006/main" xmlns:r="http://schemas.openxmlformats.org/officeDocument/2006/relationships" xmlns:p="http://schemas.openxmlformats.org/presentationml/2006/main">
  <p:tag name="PA" val="v5.2.9"/>
</p:tagLst>
</file>

<file path=ppt/tags/tag34.xml><?xml version="1.0" encoding="utf-8"?>
<p:tagLst xmlns:a="http://schemas.openxmlformats.org/drawingml/2006/main" xmlns:r="http://schemas.openxmlformats.org/officeDocument/2006/relationships" xmlns:p="http://schemas.openxmlformats.org/presentationml/2006/main">
  <p:tag name="PA" val="v5.2.9"/>
</p:tagLst>
</file>

<file path=ppt/tags/tag35.xml><?xml version="1.0" encoding="utf-8"?>
<p:tagLst xmlns:a="http://schemas.openxmlformats.org/drawingml/2006/main" xmlns:r="http://schemas.openxmlformats.org/officeDocument/2006/relationships" xmlns:p="http://schemas.openxmlformats.org/presentationml/2006/main">
  <p:tag name="PA" val="v5.2.9"/>
</p:tagLst>
</file>

<file path=ppt/tags/tag36.xml><?xml version="1.0" encoding="utf-8"?>
<p:tagLst xmlns:a="http://schemas.openxmlformats.org/drawingml/2006/main" xmlns:r="http://schemas.openxmlformats.org/officeDocument/2006/relationships" xmlns:p="http://schemas.openxmlformats.org/presentationml/2006/main">
  <p:tag name="PA" val="v5.2.9"/>
</p:tagLst>
</file>

<file path=ppt/tags/tag37.xml><?xml version="1.0" encoding="utf-8"?>
<p:tagLst xmlns:a="http://schemas.openxmlformats.org/drawingml/2006/main" xmlns:r="http://schemas.openxmlformats.org/officeDocument/2006/relationships" xmlns:p="http://schemas.openxmlformats.org/presentationml/2006/main">
  <p:tag name="ADJUSTMENTS" val="7.101988"/>
</p:tagLst>
</file>

<file path=ppt/tags/tag38.xml><?xml version="1.0" encoding="utf-8"?>
<p:tagLst xmlns:a="http://schemas.openxmlformats.org/drawingml/2006/main" xmlns:r="http://schemas.openxmlformats.org/officeDocument/2006/relationships" xmlns:p="http://schemas.openxmlformats.org/presentationml/2006/main">
  <p:tag name="ADJUSTMENTS" val="7.101988"/>
</p:tagLst>
</file>

<file path=ppt/tags/tag4.xml><?xml version="1.0" encoding="utf-8"?>
<p:tagLst xmlns:a="http://schemas.openxmlformats.org/drawingml/2006/main" xmlns:r="http://schemas.openxmlformats.org/officeDocument/2006/relationships" xmlns:p="http://schemas.openxmlformats.org/presentationml/2006/main">
  <p:tag name="PA" val="v5.2.9"/>
</p:tagLst>
</file>

<file path=ppt/tags/tag5.xml><?xml version="1.0" encoding="utf-8"?>
<p:tagLst xmlns:a="http://schemas.openxmlformats.org/drawingml/2006/main" xmlns:r="http://schemas.openxmlformats.org/officeDocument/2006/relationships" xmlns:p="http://schemas.openxmlformats.org/presentationml/2006/main">
  <p:tag name="PA" val="v5.2.9"/>
</p:tagLst>
</file>

<file path=ppt/tags/tag6.xml><?xml version="1.0" encoding="utf-8"?>
<p:tagLst xmlns:a="http://schemas.openxmlformats.org/drawingml/2006/main" xmlns:r="http://schemas.openxmlformats.org/officeDocument/2006/relationships" xmlns:p="http://schemas.openxmlformats.org/presentationml/2006/main">
  <p:tag name="PA" val="v5.2.9"/>
</p:tagLst>
</file>

<file path=ppt/tags/tag7.xml><?xml version="1.0" encoding="utf-8"?>
<p:tagLst xmlns:a="http://schemas.openxmlformats.org/drawingml/2006/main" xmlns:r="http://schemas.openxmlformats.org/officeDocument/2006/relationships" xmlns:p="http://schemas.openxmlformats.org/presentationml/2006/main">
  <p:tag name="PA" val="v5.2.9"/>
</p:tagLst>
</file>

<file path=ppt/tags/tag8.xml><?xml version="1.0" encoding="utf-8"?>
<p:tagLst xmlns:a="http://schemas.openxmlformats.org/drawingml/2006/main" xmlns:r="http://schemas.openxmlformats.org/officeDocument/2006/relationships" xmlns:p="http://schemas.openxmlformats.org/presentationml/2006/main">
  <p:tag name="PA" val="v5.2.9"/>
</p:tagLst>
</file>

<file path=ppt/tags/tag9.xml><?xml version="1.0" encoding="utf-8"?>
<p:tagLst xmlns:a="http://schemas.openxmlformats.org/drawingml/2006/main" xmlns:r="http://schemas.openxmlformats.org/officeDocument/2006/relationships" xmlns:p="http://schemas.openxmlformats.org/presentationml/2006/main">
  <p:tag name="PA" val="v5.2.9"/>
</p:tagLst>
</file>

<file path=ppt/theme/theme1.xml><?xml version="1.0" encoding="utf-8"?>
<a:theme xmlns:a="http://schemas.openxmlformats.org/drawingml/2006/main" name="Office 主题​​">
  <a:themeElements>
    <a:clrScheme name="PPT世界-艺术-3">
      <a:dk1>
        <a:sysClr val="windowText" lastClr="000000"/>
      </a:dk1>
      <a:lt1>
        <a:sysClr val="window" lastClr="FFFFFF"/>
      </a:lt1>
      <a:dk2>
        <a:srgbClr val="44546A"/>
      </a:dk2>
      <a:lt2>
        <a:srgbClr val="E7E6E6"/>
      </a:lt2>
      <a:accent1>
        <a:srgbClr val="843C0C"/>
      </a:accent1>
      <a:accent2>
        <a:srgbClr val="B47957"/>
      </a:accent2>
      <a:accent3>
        <a:srgbClr val="83AC68"/>
      </a:accent3>
      <a:accent4>
        <a:srgbClr val="70C7BD"/>
      </a:accent4>
      <a:accent5>
        <a:srgbClr val="144EAE"/>
      </a:accent5>
      <a:accent6>
        <a:srgbClr val="4472C4"/>
      </a:accent6>
      <a:hlink>
        <a:srgbClr val="0563C1"/>
      </a:hlink>
      <a:folHlink>
        <a:srgbClr val="954F72"/>
      </a:folHlink>
    </a:clrScheme>
    <a:fontScheme name="自定义 3">
      <a:majorFont>
        <a:latin typeface="思源黑体 CN Bold"/>
        <a:ea typeface="思源黑体 CN Bold"/>
        <a:cs typeface=""/>
      </a:majorFont>
      <a:minorFont>
        <a:latin typeface="思源黑体 CN Bold"/>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1423</Words>
  <Application>Microsoft Office PowerPoint</Application>
  <PresentationFormat>宽屏</PresentationFormat>
  <Paragraphs>279</Paragraphs>
  <Slides>23</Slides>
  <Notes>0</Notes>
  <HiddenSlides>1</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23</vt:i4>
      </vt:variant>
    </vt:vector>
  </HeadingPairs>
  <TitlesOfParts>
    <vt:vector size="27" baseType="lpstr">
      <vt:lpstr>思源黑体 CN Bold</vt:lpstr>
      <vt:lpstr>思源黑体 CN Light</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大学艺术系油画专业课程课件ppt模板</dc:title>
  <dc:creator>PPT世界</dc:creator>
  <cp:keywords>www.pptx.cn</cp:keywords>
  <dc:description>www.51pptmoban.com</dc:description>
  <cp:lastModifiedBy>Win user</cp:lastModifiedBy>
  <cp:revision>79</cp:revision>
  <dcterms:created xsi:type="dcterms:W3CDTF">2022-02-13T06:48:00Z</dcterms:created>
  <dcterms:modified xsi:type="dcterms:W3CDTF">2022-06-07T01:55:24Z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58E29FD07F8842F782F8356F40506995</vt:lpwstr>
  </property>
  <property fmtid="{D5CDD505-2E9C-101B-9397-08002B2CF9AE}" pid="3" name="KSOProductBuildVer">
    <vt:lpwstr>2052-11.1.0.11365</vt:lpwstr>
  </property>
</Properties>
</file>