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9.xml" ContentType="application/vnd.openxmlformats-officedocument.presentationml.tags+xml"/>
  <Override PartName="/ppt/notesSlides/notesSlide12.xml" ContentType="application/vnd.openxmlformats-officedocument.presentationml.notesSlide+xml"/>
  <Override PartName="/ppt/tags/tag10.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6.xml" ContentType="application/vnd.openxmlformats-officedocument.presentationml.notesSlide+xml"/>
  <Override PartName="/ppt/tags/tag15.xml" ContentType="application/vnd.openxmlformats-officedocument.presentationml.tags+xml"/>
  <Override PartName="/ppt/notesSlides/notesSlide17.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3.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5860" r:id="rId3"/>
    <p:sldId id="5861" r:id="rId4"/>
    <p:sldId id="2007579811" r:id="rId5"/>
    <p:sldId id="284" r:id="rId6"/>
    <p:sldId id="272" r:id="rId7"/>
    <p:sldId id="2007579827" r:id="rId8"/>
    <p:sldId id="5862" r:id="rId9"/>
    <p:sldId id="270" r:id="rId10"/>
    <p:sldId id="3505" r:id="rId11"/>
    <p:sldId id="307" r:id="rId12"/>
    <p:sldId id="280" r:id="rId13"/>
    <p:sldId id="5863" r:id="rId14"/>
    <p:sldId id="281" r:id="rId15"/>
    <p:sldId id="286" r:id="rId16"/>
    <p:sldId id="356" r:id="rId17"/>
    <p:sldId id="5864" r:id="rId18"/>
    <p:sldId id="323" r:id="rId19"/>
    <p:sldId id="308" r:id="rId20"/>
    <p:sldId id="271" r:id="rId21"/>
    <p:sldId id="5859" r:id="rId22"/>
    <p:sldId id="2007579828" r:id="rId23"/>
    <p:sldId id="2007579829" r:id="rId24"/>
    <p:sldId id="2007579830"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showGuides="1">
      <p:cViewPr varScale="1">
        <p:scale>
          <a:sx n="105" d="100"/>
          <a:sy n="105" d="100"/>
        </p:scale>
        <p:origin x="150" y="3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93D36-5C44-47AB-9623-2AEE32E071E7}" type="datetimeFigureOut">
              <a:rPr lang="zh-CN" altLang="en-US" smtClean="0"/>
              <a:t>2022/6/8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998AF7-9A44-4340-A207-20E453C3A6AF}" type="slidenum">
              <a:rPr lang="zh-CN" altLang="en-US" smtClean="0"/>
              <a:t>‹#›</a:t>
            </a:fld>
            <a:endParaRPr lang="zh-CN" altLang="en-US"/>
          </a:p>
        </p:txBody>
      </p:sp>
    </p:spTree>
    <p:extLst>
      <p:ext uri="{BB962C8B-B14F-4D97-AF65-F5344CB8AC3E}">
        <p14:creationId xmlns:p14="http://schemas.microsoft.com/office/powerpoint/2010/main" val="27596588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998AF7-9A44-4340-A207-20E453C3A6AF}" type="slidenum">
              <a:rPr lang="zh-CN" altLang="en-US" smtClean="0"/>
              <a:t>1</a:t>
            </a:fld>
            <a:endParaRPr lang="zh-CN" altLang="en-US"/>
          </a:p>
        </p:txBody>
      </p:sp>
    </p:spTree>
    <p:extLst>
      <p:ext uri="{BB962C8B-B14F-4D97-AF65-F5344CB8AC3E}">
        <p14:creationId xmlns:p14="http://schemas.microsoft.com/office/powerpoint/2010/main" val="14245433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10</a:t>
            </a:fld>
            <a:endParaRPr lang="zh-CN" altLang="en-US"/>
          </a:p>
        </p:txBody>
      </p:sp>
    </p:spTree>
    <p:extLst>
      <p:ext uri="{BB962C8B-B14F-4D97-AF65-F5344CB8AC3E}">
        <p14:creationId xmlns:p14="http://schemas.microsoft.com/office/powerpoint/2010/main" val="29569559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577E92-2DE2-46DA-AE45-D0F7D560FE0A}" type="slidenum">
              <a:rPr lang="zh-CN" altLang="en-US" smtClean="0"/>
              <a:t>11</a:t>
            </a:fld>
            <a:endParaRPr lang="zh-CN" altLang="en-US"/>
          </a:p>
        </p:txBody>
      </p:sp>
    </p:spTree>
    <p:extLst>
      <p:ext uri="{BB962C8B-B14F-4D97-AF65-F5344CB8AC3E}">
        <p14:creationId xmlns:p14="http://schemas.microsoft.com/office/powerpoint/2010/main" val="34795619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998AF7-9A44-4340-A207-20E453C3A6AF}" type="slidenum">
              <a:rPr lang="zh-CN" altLang="en-US" smtClean="0"/>
              <a:t>12</a:t>
            </a:fld>
            <a:endParaRPr lang="zh-CN" altLang="en-US"/>
          </a:p>
        </p:txBody>
      </p:sp>
    </p:spTree>
    <p:extLst>
      <p:ext uri="{BB962C8B-B14F-4D97-AF65-F5344CB8AC3E}">
        <p14:creationId xmlns:p14="http://schemas.microsoft.com/office/powerpoint/2010/main" val="41183238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998AF7-9A44-4340-A207-20E453C3A6AF}" type="slidenum">
              <a:rPr lang="zh-CN" altLang="en-US" smtClean="0"/>
              <a:t>13</a:t>
            </a:fld>
            <a:endParaRPr lang="zh-CN" altLang="en-US"/>
          </a:p>
        </p:txBody>
      </p:sp>
    </p:spTree>
    <p:extLst>
      <p:ext uri="{BB962C8B-B14F-4D97-AF65-F5344CB8AC3E}">
        <p14:creationId xmlns:p14="http://schemas.microsoft.com/office/powerpoint/2010/main" val="38614590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998AF7-9A44-4340-A207-20E453C3A6AF}" type="slidenum">
              <a:rPr lang="zh-CN" altLang="en-US" smtClean="0"/>
              <a:t>14</a:t>
            </a:fld>
            <a:endParaRPr lang="zh-CN" altLang="en-US"/>
          </a:p>
        </p:txBody>
      </p:sp>
    </p:spTree>
    <p:extLst>
      <p:ext uri="{BB962C8B-B14F-4D97-AF65-F5344CB8AC3E}">
        <p14:creationId xmlns:p14="http://schemas.microsoft.com/office/powerpoint/2010/main" val="8886114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998AF7-9A44-4340-A207-20E453C3A6AF}" type="slidenum">
              <a:rPr lang="zh-CN" altLang="en-US" smtClean="0"/>
              <a:t>15</a:t>
            </a:fld>
            <a:endParaRPr lang="zh-CN" altLang="en-US"/>
          </a:p>
        </p:txBody>
      </p:sp>
    </p:spTree>
    <p:extLst>
      <p:ext uri="{BB962C8B-B14F-4D97-AF65-F5344CB8AC3E}">
        <p14:creationId xmlns:p14="http://schemas.microsoft.com/office/powerpoint/2010/main" val="6148045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998AF7-9A44-4340-A207-20E453C3A6AF}" type="slidenum">
              <a:rPr lang="zh-CN" altLang="en-US" smtClean="0"/>
              <a:t>16</a:t>
            </a:fld>
            <a:endParaRPr lang="zh-CN" altLang="en-US"/>
          </a:p>
        </p:txBody>
      </p:sp>
    </p:spTree>
    <p:extLst>
      <p:ext uri="{BB962C8B-B14F-4D97-AF65-F5344CB8AC3E}">
        <p14:creationId xmlns:p14="http://schemas.microsoft.com/office/powerpoint/2010/main" val="25494860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998AF7-9A44-4340-A207-20E453C3A6AF}" type="slidenum">
              <a:rPr lang="zh-CN" altLang="en-US" smtClean="0"/>
              <a:t>17</a:t>
            </a:fld>
            <a:endParaRPr lang="zh-CN" altLang="en-US"/>
          </a:p>
        </p:txBody>
      </p:sp>
    </p:spTree>
    <p:extLst>
      <p:ext uri="{BB962C8B-B14F-4D97-AF65-F5344CB8AC3E}">
        <p14:creationId xmlns:p14="http://schemas.microsoft.com/office/powerpoint/2010/main" val="33285814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577E92-2DE2-46DA-AE45-D0F7D560FE0A}" type="slidenum">
              <a:rPr lang="zh-CN" altLang="en-US" smtClean="0"/>
              <a:t>18</a:t>
            </a:fld>
            <a:endParaRPr lang="zh-CN" altLang="en-US"/>
          </a:p>
        </p:txBody>
      </p:sp>
    </p:spTree>
    <p:extLst>
      <p:ext uri="{BB962C8B-B14F-4D97-AF65-F5344CB8AC3E}">
        <p14:creationId xmlns:p14="http://schemas.microsoft.com/office/powerpoint/2010/main" val="15016820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998AF7-9A44-4340-A207-20E453C3A6AF}" type="slidenum">
              <a:rPr lang="zh-CN" altLang="en-US" smtClean="0"/>
              <a:t>19</a:t>
            </a:fld>
            <a:endParaRPr lang="zh-CN" altLang="en-US"/>
          </a:p>
        </p:txBody>
      </p:sp>
    </p:spTree>
    <p:extLst>
      <p:ext uri="{BB962C8B-B14F-4D97-AF65-F5344CB8AC3E}">
        <p14:creationId xmlns:p14="http://schemas.microsoft.com/office/powerpoint/2010/main" val="1649340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998AF7-9A44-4340-A207-20E453C3A6AF}" type="slidenum">
              <a:rPr lang="zh-CN" altLang="en-US" smtClean="0"/>
              <a:t>2</a:t>
            </a:fld>
            <a:endParaRPr lang="zh-CN" altLang="en-US"/>
          </a:p>
        </p:txBody>
      </p:sp>
    </p:spTree>
    <p:extLst>
      <p:ext uri="{BB962C8B-B14F-4D97-AF65-F5344CB8AC3E}">
        <p14:creationId xmlns:p14="http://schemas.microsoft.com/office/powerpoint/2010/main" val="42701486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998AF7-9A44-4340-A207-20E453C3A6AF}" type="slidenum">
              <a:rPr lang="zh-CN" altLang="en-US" smtClean="0"/>
              <a:t>20</a:t>
            </a:fld>
            <a:endParaRPr lang="zh-CN" altLang="en-US"/>
          </a:p>
        </p:txBody>
      </p:sp>
    </p:spTree>
    <p:extLst>
      <p:ext uri="{BB962C8B-B14F-4D97-AF65-F5344CB8AC3E}">
        <p14:creationId xmlns:p14="http://schemas.microsoft.com/office/powerpoint/2010/main" val="24338636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998AF7-9A44-4340-A207-20E453C3A6AF}" type="slidenum">
              <a:rPr lang="zh-CN" altLang="en-US" smtClean="0"/>
              <a:t>21</a:t>
            </a:fld>
            <a:endParaRPr lang="zh-CN" altLang="en-US"/>
          </a:p>
        </p:txBody>
      </p:sp>
    </p:spTree>
    <p:extLst>
      <p:ext uri="{BB962C8B-B14F-4D97-AF65-F5344CB8AC3E}">
        <p14:creationId xmlns:p14="http://schemas.microsoft.com/office/powerpoint/2010/main" val="32268378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998AF7-9A44-4340-A207-20E453C3A6AF}" type="slidenum">
              <a:rPr lang="zh-CN" altLang="en-US" smtClean="0"/>
              <a:t>22</a:t>
            </a:fld>
            <a:endParaRPr lang="zh-CN" altLang="en-US"/>
          </a:p>
        </p:txBody>
      </p:sp>
    </p:spTree>
    <p:extLst>
      <p:ext uri="{BB962C8B-B14F-4D97-AF65-F5344CB8AC3E}">
        <p14:creationId xmlns:p14="http://schemas.microsoft.com/office/powerpoint/2010/main" val="35781265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998AF7-9A44-4340-A207-20E453C3A6AF}" type="slidenum">
              <a:rPr lang="zh-CN" altLang="en-US" smtClean="0"/>
              <a:t>23</a:t>
            </a:fld>
            <a:endParaRPr lang="zh-CN" altLang="en-US"/>
          </a:p>
        </p:txBody>
      </p:sp>
    </p:spTree>
    <p:extLst>
      <p:ext uri="{BB962C8B-B14F-4D97-AF65-F5344CB8AC3E}">
        <p14:creationId xmlns:p14="http://schemas.microsoft.com/office/powerpoint/2010/main" val="1919219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998AF7-9A44-4340-A207-20E453C3A6AF}" type="slidenum">
              <a:rPr lang="zh-CN" altLang="en-US" smtClean="0"/>
              <a:t>3</a:t>
            </a:fld>
            <a:endParaRPr lang="zh-CN" altLang="en-US"/>
          </a:p>
        </p:txBody>
      </p:sp>
    </p:spTree>
    <p:extLst>
      <p:ext uri="{BB962C8B-B14F-4D97-AF65-F5344CB8AC3E}">
        <p14:creationId xmlns:p14="http://schemas.microsoft.com/office/powerpoint/2010/main" val="40182967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998AF7-9A44-4340-A207-20E453C3A6AF}" type="slidenum">
              <a:rPr lang="zh-CN" altLang="en-US" smtClean="0"/>
              <a:t>4</a:t>
            </a:fld>
            <a:endParaRPr lang="zh-CN" altLang="en-US"/>
          </a:p>
        </p:txBody>
      </p:sp>
    </p:spTree>
    <p:extLst>
      <p:ext uri="{BB962C8B-B14F-4D97-AF65-F5344CB8AC3E}">
        <p14:creationId xmlns:p14="http://schemas.microsoft.com/office/powerpoint/2010/main" val="865543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998AF7-9A44-4340-A207-20E453C3A6AF}" type="slidenum">
              <a:rPr lang="zh-CN" altLang="en-US" smtClean="0"/>
              <a:t>5</a:t>
            </a:fld>
            <a:endParaRPr lang="zh-CN" altLang="en-US"/>
          </a:p>
        </p:txBody>
      </p:sp>
    </p:spTree>
    <p:extLst>
      <p:ext uri="{BB962C8B-B14F-4D97-AF65-F5344CB8AC3E}">
        <p14:creationId xmlns:p14="http://schemas.microsoft.com/office/powerpoint/2010/main" val="4243759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998AF7-9A44-4340-A207-20E453C3A6AF}" type="slidenum">
              <a:rPr lang="zh-CN" altLang="en-US" smtClean="0"/>
              <a:t>6</a:t>
            </a:fld>
            <a:endParaRPr lang="zh-CN" altLang="en-US"/>
          </a:p>
        </p:txBody>
      </p:sp>
    </p:spTree>
    <p:extLst>
      <p:ext uri="{BB962C8B-B14F-4D97-AF65-F5344CB8AC3E}">
        <p14:creationId xmlns:p14="http://schemas.microsoft.com/office/powerpoint/2010/main" val="15753252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998AF7-9A44-4340-A207-20E453C3A6AF}" type="slidenum">
              <a:rPr lang="zh-CN" altLang="en-US" smtClean="0"/>
              <a:t>7</a:t>
            </a:fld>
            <a:endParaRPr lang="zh-CN" altLang="en-US"/>
          </a:p>
        </p:txBody>
      </p:sp>
    </p:spTree>
    <p:extLst>
      <p:ext uri="{BB962C8B-B14F-4D97-AF65-F5344CB8AC3E}">
        <p14:creationId xmlns:p14="http://schemas.microsoft.com/office/powerpoint/2010/main" val="41210927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998AF7-9A44-4340-A207-20E453C3A6AF}" type="slidenum">
              <a:rPr lang="zh-CN" altLang="en-US" smtClean="0"/>
              <a:t>8</a:t>
            </a:fld>
            <a:endParaRPr lang="zh-CN" altLang="en-US"/>
          </a:p>
        </p:txBody>
      </p:sp>
    </p:spTree>
    <p:extLst>
      <p:ext uri="{BB962C8B-B14F-4D97-AF65-F5344CB8AC3E}">
        <p14:creationId xmlns:p14="http://schemas.microsoft.com/office/powerpoint/2010/main" val="27648798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998AF7-9A44-4340-A207-20E453C3A6AF}" type="slidenum">
              <a:rPr lang="zh-CN" altLang="en-US" smtClean="0"/>
              <a:t>9</a:t>
            </a:fld>
            <a:endParaRPr lang="zh-CN" altLang="en-US"/>
          </a:p>
        </p:txBody>
      </p:sp>
    </p:spTree>
    <p:extLst>
      <p:ext uri="{BB962C8B-B14F-4D97-AF65-F5344CB8AC3E}">
        <p14:creationId xmlns:p14="http://schemas.microsoft.com/office/powerpoint/2010/main" val="26524646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2B8DDB97-B7FC-4AE5-A01F-760A0CC5EF3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
            <a:ext cx="12192000" cy="6857998"/>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13" name="组合 12">
            <a:extLst>
              <a:ext uri="{FF2B5EF4-FFF2-40B4-BE49-F238E27FC236}">
                <a16:creationId xmlns:a16="http://schemas.microsoft.com/office/drawing/2014/main" id="{5ABAE9F8-85EF-45E6-8EC6-BD203C7ABDCC}"/>
              </a:ext>
            </a:extLst>
          </p:cNvPr>
          <p:cNvGrpSpPr/>
          <p:nvPr userDrawn="1"/>
        </p:nvGrpSpPr>
        <p:grpSpPr>
          <a:xfrm>
            <a:off x="-96939" y="5432162"/>
            <a:ext cx="12385878" cy="1482988"/>
            <a:chOff x="-96939" y="5375012"/>
            <a:chExt cx="12385878" cy="1482988"/>
          </a:xfrm>
        </p:grpSpPr>
        <p:sp>
          <p:nvSpPr>
            <p:cNvPr id="10" name="任意多边形: 形状 9">
              <a:extLst>
                <a:ext uri="{FF2B5EF4-FFF2-40B4-BE49-F238E27FC236}">
                  <a16:creationId xmlns:a16="http://schemas.microsoft.com/office/drawing/2014/main" id="{9F9D2045-C60A-47D8-AA74-73B142FB24FB}"/>
                </a:ext>
              </a:extLst>
            </p:cNvPr>
            <p:cNvSpPr/>
            <p:nvPr userDrawn="1"/>
          </p:nvSpPr>
          <p:spPr>
            <a:xfrm>
              <a:off x="-29667" y="5375012"/>
              <a:ext cx="12251335" cy="1251975"/>
            </a:xfrm>
            <a:custGeom>
              <a:avLst/>
              <a:gdLst>
                <a:gd name="connsiteX0" fmla="*/ 0 w 12192000"/>
                <a:gd name="connsiteY0" fmla="*/ 0 h 960178"/>
                <a:gd name="connsiteX1" fmla="*/ 74452 w 12192000"/>
                <a:gd name="connsiteY1" fmla="*/ 36551 h 960178"/>
                <a:gd name="connsiteX2" fmla="*/ 6153150 w 12192000"/>
                <a:gd name="connsiteY2" fmla="*/ 884403 h 960178"/>
                <a:gd name="connsiteX3" fmla="*/ 12082922 w 12192000"/>
                <a:gd name="connsiteY3" fmla="*/ 101088 h 960178"/>
                <a:gd name="connsiteX4" fmla="*/ 12192000 w 12192000"/>
                <a:gd name="connsiteY4" fmla="*/ 53819 h 960178"/>
                <a:gd name="connsiteX5" fmla="*/ 12192000 w 12192000"/>
                <a:gd name="connsiteY5" fmla="*/ 960178 h 960178"/>
                <a:gd name="connsiteX6" fmla="*/ 0 w 12192000"/>
                <a:gd name="connsiteY6" fmla="*/ 960178 h 960178"/>
                <a:gd name="connsiteX7" fmla="*/ 0 w 12192000"/>
                <a:gd name="connsiteY7" fmla="*/ 0 h 96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960178">
                  <a:moveTo>
                    <a:pt x="0" y="0"/>
                  </a:moveTo>
                  <a:lnTo>
                    <a:pt x="74452" y="36551"/>
                  </a:lnTo>
                  <a:cubicBezTo>
                    <a:pt x="1163563" y="538217"/>
                    <a:pt x="3476207" y="884403"/>
                    <a:pt x="6153150" y="884403"/>
                  </a:cubicBezTo>
                  <a:cubicBezTo>
                    <a:pt x="8713705" y="884403"/>
                    <a:pt x="10940949" y="567666"/>
                    <a:pt x="12082922" y="101088"/>
                  </a:cubicBezTo>
                  <a:lnTo>
                    <a:pt x="12192000" y="53819"/>
                  </a:lnTo>
                  <a:lnTo>
                    <a:pt x="12192000" y="960178"/>
                  </a:lnTo>
                  <a:lnTo>
                    <a:pt x="0" y="960178"/>
                  </a:lnTo>
                  <a:lnTo>
                    <a:pt x="0" y="0"/>
                  </a:lnTo>
                  <a:close/>
                </a:path>
              </a:pathLst>
            </a:custGeom>
            <a:gradFill>
              <a:gsLst>
                <a:gs pos="0">
                  <a:schemeClr val="accent1"/>
                </a:gs>
                <a:gs pos="60000">
                  <a:schemeClr val="accent1">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p>
          </p:txBody>
        </p:sp>
        <p:sp>
          <p:nvSpPr>
            <p:cNvPr id="11" name="任意多边形: 形状 10">
              <a:extLst>
                <a:ext uri="{FF2B5EF4-FFF2-40B4-BE49-F238E27FC236}">
                  <a16:creationId xmlns:a16="http://schemas.microsoft.com/office/drawing/2014/main" id="{E50E9D3A-2D09-4551-83B5-46D46A7F82A1}"/>
                </a:ext>
              </a:extLst>
            </p:cNvPr>
            <p:cNvSpPr/>
            <p:nvPr userDrawn="1"/>
          </p:nvSpPr>
          <p:spPr>
            <a:xfrm>
              <a:off x="-96939" y="5742564"/>
              <a:ext cx="12385878" cy="1115436"/>
            </a:xfrm>
            <a:custGeom>
              <a:avLst/>
              <a:gdLst>
                <a:gd name="connsiteX0" fmla="*/ 0 w 12192000"/>
                <a:gd name="connsiteY0" fmla="*/ 0 h 960178"/>
                <a:gd name="connsiteX1" fmla="*/ 74452 w 12192000"/>
                <a:gd name="connsiteY1" fmla="*/ 36551 h 960178"/>
                <a:gd name="connsiteX2" fmla="*/ 6153150 w 12192000"/>
                <a:gd name="connsiteY2" fmla="*/ 884403 h 960178"/>
                <a:gd name="connsiteX3" fmla="*/ 12082922 w 12192000"/>
                <a:gd name="connsiteY3" fmla="*/ 101088 h 960178"/>
                <a:gd name="connsiteX4" fmla="*/ 12192000 w 12192000"/>
                <a:gd name="connsiteY4" fmla="*/ 53819 h 960178"/>
                <a:gd name="connsiteX5" fmla="*/ 12192000 w 12192000"/>
                <a:gd name="connsiteY5" fmla="*/ 960178 h 960178"/>
                <a:gd name="connsiteX6" fmla="*/ 0 w 12192000"/>
                <a:gd name="connsiteY6" fmla="*/ 960178 h 960178"/>
                <a:gd name="connsiteX7" fmla="*/ 0 w 12192000"/>
                <a:gd name="connsiteY7" fmla="*/ 0 h 960178"/>
                <a:gd name="connsiteX0" fmla="*/ 0 w 12192000"/>
                <a:gd name="connsiteY0" fmla="*/ 0 h 1060589"/>
                <a:gd name="connsiteX1" fmla="*/ 74452 w 12192000"/>
                <a:gd name="connsiteY1" fmla="*/ 36551 h 1060589"/>
                <a:gd name="connsiteX2" fmla="*/ 6153150 w 12192000"/>
                <a:gd name="connsiteY2" fmla="*/ 884403 h 1060589"/>
                <a:gd name="connsiteX3" fmla="*/ 12082922 w 12192000"/>
                <a:gd name="connsiteY3" fmla="*/ 101088 h 1060589"/>
                <a:gd name="connsiteX4" fmla="*/ 12192000 w 12192000"/>
                <a:gd name="connsiteY4" fmla="*/ 53819 h 1060589"/>
                <a:gd name="connsiteX5" fmla="*/ 12192000 w 12192000"/>
                <a:gd name="connsiteY5" fmla="*/ 960178 h 1060589"/>
                <a:gd name="connsiteX6" fmla="*/ 0 w 12192000"/>
                <a:gd name="connsiteY6" fmla="*/ 1060589 h 1060589"/>
                <a:gd name="connsiteX7" fmla="*/ 0 w 12192000"/>
                <a:gd name="connsiteY7" fmla="*/ 0 h 1060589"/>
                <a:gd name="connsiteX0" fmla="*/ 0 w 12192000"/>
                <a:gd name="connsiteY0" fmla="*/ 0 h 1100753"/>
                <a:gd name="connsiteX1" fmla="*/ 74452 w 12192000"/>
                <a:gd name="connsiteY1" fmla="*/ 36551 h 1100753"/>
                <a:gd name="connsiteX2" fmla="*/ 6153150 w 12192000"/>
                <a:gd name="connsiteY2" fmla="*/ 884403 h 1100753"/>
                <a:gd name="connsiteX3" fmla="*/ 12082922 w 12192000"/>
                <a:gd name="connsiteY3" fmla="*/ 101088 h 1100753"/>
                <a:gd name="connsiteX4" fmla="*/ 12192000 w 12192000"/>
                <a:gd name="connsiteY4" fmla="*/ 53819 h 1100753"/>
                <a:gd name="connsiteX5" fmla="*/ 12154155 w 12192000"/>
                <a:gd name="connsiteY5" fmla="*/ 1100753 h 1100753"/>
                <a:gd name="connsiteX6" fmla="*/ 0 w 12192000"/>
                <a:gd name="connsiteY6" fmla="*/ 1060589 h 1100753"/>
                <a:gd name="connsiteX7" fmla="*/ 0 w 12192000"/>
                <a:gd name="connsiteY7" fmla="*/ 0 h 110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100753">
                  <a:moveTo>
                    <a:pt x="0" y="0"/>
                  </a:moveTo>
                  <a:lnTo>
                    <a:pt x="74452" y="36551"/>
                  </a:lnTo>
                  <a:cubicBezTo>
                    <a:pt x="1163563" y="538217"/>
                    <a:pt x="3476207" y="884403"/>
                    <a:pt x="6153150" y="884403"/>
                  </a:cubicBezTo>
                  <a:cubicBezTo>
                    <a:pt x="8713705" y="884403"/>
                    <a:pt x="10940949" y="567666"/>
                    <a:pt x="12082922" y="101088"/>
                  </a:cubicBezTo>
                  <a:lnTo>
                    <a:pt x="12192000" y="53819"/>
                  </a:lnTo>
                  <a:lnTo>
                    <a:pt x="12154155" y="1100753"/>
                  </a:lnTo>
                  <a:lnTo>
                    <a:pt x="0" y="1060589"/>
                  </a:lnTo>
                  <a:lnTo>
                    <a:pt x="0" y="0"/>
                  </a:lnTo>
                  <a:close/>
                </a:path>
              </a:pathLst>
            </a:custGeom>
            <a:gradFill>
              <a:gsLst>
                <a:gs pos="100000">
                  <a:schemeClr val="accent1">
                    <a:lumMod val="75000"/>
                  </a:schemeClr>
                </a:gs>
                <a:gs pos="0">
                  <a:schemeClr val="accent1"/>
                </a:gs>
              </a:gsLst>
              <a:lin ang="5400000" scaled="1"/>
            </a:gradFill>
            <a:ln>
              <a:noFill/>
            </a:ln>
            <a:effectLst>
              <a:outerShdw blurRad="101600" dist="88900" dir="162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Tree>
    <p:extLst>
      <p:ext uri="{BB962C8B-B14F-4D97-AF65-F5344CB8AC3E}">
        <p14:creationId xmlns:p14="http://schemas.microsoft.com/office/powerpoint/2010/main" val="42505787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F25EDC0-4DBF-40F7-A930-9595E475E464}"/>
              </a:ext>
            </a:extLst>
          </p:cNvPr>
          <p:cNvSpPr>
            <a:spLocks noGrp="1"/>
          </p:cNvSpPr>
          <p:nvPr>
            <p:ph type="dt" sz="half" idx="10"/>
          </p:nvPr>
        </p:nvSpPr>
        <p:spPr/>
        <p:txBody>
          <a:bodyPr/>
          <a:lstStyle/>
          <a:p>
            <a:fld id="{13577D94-E858-417B-A726-53FBF772A9ED}" type="datetimeFigureOut">
              <a:rPr lang="zh-CN" altLang="en-US" smtClean="0"/>
              <a:t>2022/6/8</a:t>
            </a:fld>
            <a:endParaRPr lang="zh-CN" altLang="en-US"/>
          </a:p>
        </p:txBody>
      </p:sp>
      <p:sp>
        <p:nvSpPr>
          <p:cNvPr id="3" name="页脚占位符 2">
            <a:extLst>
              <a:ext uri="{FF2B5EF4-FFF2-40B4-BE49-F238E27FC236}">
                <a16:creationId xmlns:a16="http://schemas.microsoft.com/office/drawing/2014/main" id="{662A6CD9-4EF2-4E8C-A4FE-3443AAEE7F1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18FE379-EBD2-4500-9F1A-B8B0FB5F042C}"/>
              </a:ext>
            </a:extLst>
          </p:cNvPr>
          <p:cNvSpPr>
            <a:spLocks noGrp="1"/>
          </p:cNvSpPr>
          <p:nvPr>
            <p:ph type="sldNum" sz="quarter" idx="12"/>
          </p:nvPr>
        </p:nvSpPr>
        <p:spPr/>
        <p:txBody>
          <a:bodyPr/>
          <a:lstStyle/>
          <a:p>
            <a:fld id="{5FC8B71E-2500-44AE-9CAE-D060392DA61E}" type="slidenum">
              <a:rPr lang="zh-CN" altLang="en-US" smtClean="0"/>
              <a:t>‹#›</a:t>
            </a:fld>
            <a:endParaRPr lang="zh-CN" altLang="en-US"/>
          </a:p>
        </p:txBody>
      </p:sp>
    </p:spTree>
    <p:extLst>
      <p:ext uri="{BB962C8B-B14F-4D97-AF65-F5344CB8AC3E}">
        <p14:creationId xmlns:p14="http://schemas.microsoft.com/office/powerpoint/2010/main" val="8780309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5DC9D4C-91D0-4224-A6B1-29549476BF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5180974-9942-497B-87C1-5E0F395D52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5EBDB4D-29B7-4ABC-884C-F020F27EE7C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577D94-E858-417B-A726-53FBF772A9ED}" type="datetimeFigureOut">
              <a:rPr lang="zh-CN" altLang="en-US" smtClean="0"/>
              <a:t>2022/6/8</a:t>
            </a:fld>
            <a:endParaRPr lang="zh-CN" altLang="en-US"/>
          </a:p>
        </p:txBody>
      </p:sp>
      <p:sp>
        <p:nvSpPr>
          <p:cNvPr id="5" name="页脚占位符 4">
            <a:extLst>
              <a:ext uri="{FF2B5EF4-FFF2-40B4-BE49-F238E27FC236}">
                <a16:creationId xmlns:a16="http://schemas.microsoft.com/office/drawing/2014/main" id="{647BCF16-3229-4086-96D4-67E66C9A5DF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23E4A0D-B12C-43FE-B451-1208893EB9F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C8B71E-2500-44AE-9CAE-D060392DA61E}" type="slidenum">
              <a:rPr lang="zh-CN" altLang="en-US" smtClean="0"/>
              <a:t>‹#›</a:t>
            </a:fld>
            <a:endParaRPr lang="zh-CN" altLang="en-US"/>
          </a:p>
        </p:txBody>
      </p:sp>
    </p:spTree>
    <p:extLst>
      <p:ext uri="{BB962C8B-B14F-4D97-AF65-F5344CB8AC3E}">
        <p14:creationId xmlns:p14="http://schemas.microsoft.com/office/powerpoint/2010/main" val="1321148203"/>
      </p:ext>
    </p:extLst>
  </p:cSld>
  <p:clrMap bg1="lt1" tx1="dk1" bg2="lt2" tx2="dk2" accent1="accent1" accent2="accent2" accent3="accent3" accent4="accent4" accent5="accent5" accent6="accent6" hlink="hlink" folHlink="folHlink"/>
  <p:sldLayoutIdLst>
    <p:sldLayoutId id="2147483650"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orient="horz" pos="256">
          <p15:clr>
            <a:srgbClr val="F26B43"/>
          </p15:clr>
        </p15:guide>
        <p15:guide id="4" orient="horz" pos="4056">
          <p15:clr>
            <a:srgbClr val="F26B43"/>
          </p15:clr>
        </p15:guide>
        <p15:guide id="5" pos="384">
          <p15:clr>
            <a:srgbClr val="F26B43"/>
          </p15:clr>
        </p15:guide>
        <p15:guide id="6" pos="7296">
          <p15:clr>
            <a:srgbClr val="F26B43"/>
          </p15:clr>
        </p15:guide>
        <p15:guide id="7" orient="horz" pos="904">
          <p15:clr>
            <a:srgbClr val="F26B43"/>
          </p15:clr>
        </p15:guide>
        <p15:guide id="8" orient="horz" pos="944">
          <p15:clr>
            <a:srgbClr val="F26B43"/>
          </p15:clr>
        </p15:guide>
        <p15:guide id="9" orient="horz" pos="3624">
          <p15:clr>
            <a:srgbClr val="F26B43"/>
          </p15:clr>
        </p15:guide>
        <p15:guide id="10" orient="horz" pos="358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5.sv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1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4.png"/><Relationship Id="rId7"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5.svg"/><Relationship Id="rId9"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9.xml"/><Relationship Id="rId5" Type="http://schemas.openxmlformats.org/officeDocument/2006/relationships/image" Target="../media/image5.sv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16.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tags" Target="../tags/tag13.xml"/><Relationship Id="rId7" Type="http://schemas.openxmlformats.org/officeDocument/2006/relationships/image" Target="../media/image4.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16.xml"/><Relationship Id="rId5" Type="http://schemas.openxmlformats.org/officeDocument/2006/relationships/slideLayout" Target="../slideLayouts/slideLayout1.xml"/><Relationship Id="rId4" Type="http://schemas.openxmlformats.org/officeDocument/2006/relationships/tags" Target="../tags/tag1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15.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8.xml"/><Relationship Id="rId7" Type="http://schemas.openxmlformats.org/officeDocument/2006/relationships/tags" Target="../tags/tag22.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image" Target="../media/image5.svg"/><Relationship Id="rId5" Type="http://schemas.openxmlformats.org/officeDocument/2006/relationships/tags" Target="../tags/tag20.xml"/><Relationship Id="rId10" Type="http://schemas.openxmlformats.org/officeDocument/2006/relationships/image" Target="../media/image4.png"/><Relationship Id="rId4" Type="http://schemas.openxmlformats.org/officeDocument/2006/relationships/tags" Target="../tags/tag19.xml"/><Relationship Id="rId9"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23.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file:///C:\Users\ADMINI~1\AppData\Local\Temp\2022525184621-2007579813.png"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daren/luoziwuhui/"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svg"/></Relationships>
</file>

<file path=ppt/slides/_rels/slide5.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5.sv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4.png"/><Relationship Id="rId5" Type="http://schemas.openxmlformats.org/officeDocument/2006/relationships/notesSlide" Target="../notesSlides/notesSlide5.xml"/><Relationship Id="rId4"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7.xml"/><Relationship Id="rId7" Type="http://schemas.openxmlformats.org/officeDocument/2006/relationships/image" Target="../media/image8.svg"/><Relationship Id="rId2" Type="http://schemas.openxmlformats.org/officeDocument/2006/relationships/slideLayout" Target="../slideLayouts/slideLayout1.xml"/><Relationship Id="rId1" Type="http://schemas.openxmlformats.org/officeDocument/2006/relationships/tags" Target="../tags/tag7.xml"/><Relationship Id="rId6" Type="http://schemas.openxmlformats.org/officeDocument/2006/relationships/image" Target="../media/image7.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10.sv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4" name="空心弧 33">
            <a:extLst>
              <a:ext uri="{FF2B5EF4-FFF2-40B4-BE49-F238E27FC236}">
                <a16:creationId xmlns:a16="http://schemas.microsoft.com/office/drawing/2014/main" id="{71DD3720-3AE5-4177-BA32-34549D17E0F9}"/>
              </a:ext>
            </a:extLst>
          </p:cNvPr>
          <p:cNvSpPr/>
          <p:nvPr/>
        </p:nvSpPr>
        <p:spPr>
          <a:xfrm rot="3479361">
            <a:off x="-929896" y="-866514"/>
            <a:ext cx="2545832" cy="2545826"/>
          </a:xfrm>
          <a:prstGeom prst="blockArc">
            <a:avLst>
              <a:gd name="adj1" fmla="val 10800000"/>
              <a:gd name="adj2" fmla="val 5387064"/>
              <a:gd name="adj3" fmla="val 19837"/>
            </a:avLst>
          </a:prstGeom>
          <a:gradFill>
            <a:gsLst>
              <a:gs pos="100000">
                <a:schemeClr val="accent1">
                  <a:alpha val="0"/>
                </a:schemeClr>
              </a:gs>
              <a:gs pos="0">
                <a:schemeClr val="accent1">
                  <a:alpha val="2000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22222"/>
              </a:solidFill>
              <a:effectLst/>
              <a:uLnTx/>
              <a:uFillTx/>
              <a:latin typeface="Roboto"/>
              <a:ea typeface="思源黑体 CN Light"/>
              <a:cs typeface="+mn-cs"/>
            </a:endParaRPr>
          </a:p>
        </p:txBody>
      </p:sp>
      <p:sp>
        <p:nvSpPr>
          <p:cNvPr id="35" name="任意多边形: 形状 34">
            <a:extLst>
              <a:ext uri="{FF2B5EF4-FFF2-40B4-BE49-F238E27FC236}">
                <a16:creationId xmlns:a16="http://schemas.microsoft.com/office/drawing/2014/main" id="{E46F9E18-CB4A-4BBA-8FD2-FAC375D197DF}"/>
              </a:ext>
            </a:extLst>
          </p:cNvPr>
          <p:cNvSpPr/>
          <p:nvPr/>
        </p:nvSpPr>
        <p:spPr>
          <a:xfrm rot="10800000">
            <a:off x="9922011" y="-1094216"/>
            <a:ext cx="4381626" cy="4343402"/>
          </a:xfrm>
          <a:custGeom>
            <a:avLst/>
            <a:gdLst>
              <a:gd name="connsiteX0" fmla="*/ 4998414 w 4998425"/>
              <a:gd name="connsiteY0" fmla="*/ 3431808 h 4836117"/>
              <a:gd name="connsiteX1" fmla="*/ 4731842 w 4998425"/>
              <a:gd name="connsiteY1" fmla="*/ 4770608 h 4836117"/>
              <a:gd name="connsiteX2" fmla="*/ 4700517 w 4998425"/>
              <a:gd name="connsiteY2" fmla="*/ 4836117 h 4836117"/>
              <a:gd name="connsiteX3" fmla="*/ 3090948 w 4998425"/>
              <a:gd name="connsiteY3" fmla="*/ 4836117 h 4836117"/>
              <a:gd name="connsiteX4" fmla="*/ 3163560 w 4998425"/>
              <a:gd name="connsiteY4" fmla="*/ 4755724 h 4836117"/>
              <a:gd name="connsiteX5" fmla="*/ 3633457 w 4998425"/>
              <a:gd name="connsiteY5" fmla="*/ 3435231 h 4836117"/>
              <a:gd name="connsiteX6" fmla="*/ 1555382 w 4998425"/>
              <a:gd name="connsiteY6" fmla="*/ 1364961 h 4836117"/>
              <a:gd name="connsiteX7" fmla="*/ 89481 w 4998425"/>
              <a:gd name="connsiteY7" fmla="*/ 1973773 h 4836117"/>
              <a:gd name="connsiteX8" fmla="*/ 0 w 4998425"/>
              <a:gd name="connsiteY8" fmla="*/ 2072344 h 4836117"/>
              <a:gd name="connsiteX9" fmla="*/ 0 w 4998425"/>
              <a:gd name="connsiteY9" fmla="*/ 375842 h 4836117"/>
              <a:gd name="connsiteX10" fmla="*/ 215883 w 4998425"/>
              <a:gd name="connsiteY10" fmla="*/ 271611 h 4836117"/>
              <a:gd name="connsiteX11" fmla="*/ 1553671 w 4998425"/>
              <a:gd name="connsiteY11" fmla="*/ 3 h 4836117"/>
              <a:gd name="connsiteX12" fmla="*/ 4998414 w 4998425"/>
              <a:gd name="connsiteY12" fmla="*/ 3431808 h 4836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98425" h="4836117">
                <a:moveTo>
                  <a:pt x="4998414" y="3431808"/>
                </a:moveTo>
                <a:cubicBezTo>
                  <a:pt x="4999604" y="3906410"/>
                  <a:pt x="4904632" y="4358831"/>
                  <a:pt x="4731842" y="4770608"/>
                </a:cubicBezTo>
                <a:lnTo>
                  <a:pt x="4700517" y="4836117"/>
                </a:lnTo>
                <a:lnTo>
                  <a:pt x="3090948" y="4836117"/>
                </a:lnTo>
                <a:lnTo>
                  <a:pt x="3163560" y="4755724"/>
                </a:lnTo>
                <a:cubicBezTo>
                  <a:pt x="3458312" y="4396330"/>
                  <a:pt x="3634714" y="3936271"/>
                  <a:pt x="3633457" y="3435231"/>
                </a:cubicBezTo>
                <a:cubicBezTo>
                  <a:pt x="3630584" y="2289996"/>
                  <a:pt x="2700620" y="1363525"/>
                  <a:pt x="1555382" y="1364961"/>
                </a:cubicBezTo>
                <a:cubicBezTo>
                  <a:pt x="982763" y="1365679"/>
                  <a:pt x="464545" y="1598239"/>
                  <a:pt x="89481" y="1973773"/>
                </a:cubicBezTo>
                <a:lnTo>
                  <a:pt x="0" y="2072344"/>
                </a:lnTo>
                <a:lnTo>
                  <a:pt x="0" y="375842"/>
                </a:lnTo>
                <a:lnTo>
                  <a:pt x="215883" y="271611"/>
                </a:lnTo>
                <a:cubicBezTo>
                  <a:pt x="627008" y="97272"/>
                  <a:pt x="1079067" y="598"/>
                  <a:pt x="1553671" y="3"/>
                </a:cubicBezTo>
                <a:cubicBezTo>
                  <a:pt x="3452086" y="-2378"/>
                  <a:pt x="4993651" y="1533397"/>
                  <a:pt x="4998414" y="3431808"/>
                </a:cubicBezTo>
                <a:close/>
              </a:path>
            </a:pathLst>
          </a:custGeom>
          <a:gradFill>
            <a:gsLst>
              <a:gs pos="100000">
                <a:schemeClr val="accent1">
                  <a:lumMod val="40000"/>
                  <a:lumOff val="60000"/>
                  <a:alpha val="0"/>
                </a:schemeClr>
              </a:gs>
              <a:gs pos="0">
                <a:schemeClr val="accent1">
                  <a:alpha val="4000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22222"/>
              </a:solidFill>
              <a:effectLst/>
              <a:uLnTx/>
              <a:uFillTx/>
              <a:latin typeface="Roboto"/>
              <a:ea typeface="思源黑体 CN Light"/>
              <a:cs typeface="+mn-cs"/>
            </a:endParaRPr>
          </a:p>
        </p:txBody>
      </p:sp>
      <p:pic>
        <p:nvPicPr>
          <p:cNvPr id="23" name="图片 22">
            <a:extLst>
              <a:ext uri="{FF2B5EF4-FFF2-40B4-BE49-F238E27FC236}">
                <a16:creationId xmlns:a16="http://schemas.microsoft.com/office/drawing/2014/main" id="{9DE2C8E6-2668-4FE3-9EC6-13DA0F1A2F8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2236" b="9550"/>
          <a:stretch/>
        </p:blipFill>
        <p:spPr>
          <a:xfrm>
            <a:off x="255292" y="231013"/>
            <a:ext cx="11681417" cy="6772781"/>
          </a:xfrm>
          <a:prstGeom prst="rect">
            <a:avLst/>
          </a:prstGeom>
        </p:spPr>
      </p:pic>
      <p:sp>
        <p:nvSpPr>
          <p:cNvPr id="10" name="PA_文本框 24" descr="e7d195523061f1c07f83f732a5522b9b3ebe164d7250580aEF66DE1A1ABCD1416532D3433F8BE1C4DD26AF8C595CA3B8FBFFDC471B28313D41FC0B29AEB12651AEAC05881CD0265D4CB30185DEC2EB287A3DCBE2E99F13933C1E803DDF331C0150FEA0675F290631D1EDC3C927CD0AA74DD8F417A5B73495B4C9A5AA47CFEB588A1D25B820586C98">
            <a:extLst>
              <a:ext uri="{FF2B5EF4-FFF2-40B4-BE49-F238E27FC236}">
                <a16:creationId xmlns:a16="http://schemas.microsoft.com/office/drawing/2014/main" id="{3D262963-0086-4EEA-8821-6999F989BA53}"/>
              </a:ext>
            </a:extLst>
          </p:cNvPr>
          <p:cNvSpPr txBox="1"/>
          <p:nvPr>
            <p:custDataLst>
              <p:tags r:id="rId1"/>
            </p:custDataLst>
          </p:nvPr>
        </p:nvSpPr>
        <p:spPr>
          <a:xfrm>
            <a:off x="3057699" y="2992098"/>
            <a:ext cx="6076603" cy="738664"/>
          </a:xfrm>
          <a:prstGeom prst="rect">
            <a:avLst/>
          </a:prstGeom>
          <a:noFill/>
        </p:spPr>
        <p:txBody>
          <a:bodyPr vert="horz" wrap="square" lIns="0" tIns="0" rIns="0" bIns="0" rtlCol="0">
            <a:spAutoFit/>
          </a:bodyPr>
          <a:lstStyle/>
          <a:p>
            <a:r>
              <a:rPr lang="zh-CN" altLang="en-US" sz="4800" b="1" dirty="0">
                <a:gradFill>
                  <a:gsLst>
                    <a:gs pos="100000">
                      <a:schemeClr val="accent1">
                        <a:lumMod val="75000"/>
                      </a:schemeClr>
                    </a:gs>
                    <a:gs pos="0">
                      <a:schemeClr val="accent1"/>
                    </a:gs>
                  </a:gsLst>
                  <a:lin ang="5400000" scaled="0"/>
                </a:gradFill>
                <a:latin typeface="+mj-ea"/>
                <a:ea typeface="+mj-ea"/>
                <a:cs typeface="+mn-ea"/>
                <a:sym typeface="+mn-lt"/>
              </a:rPr>
              <a:t>毕业论文答辩通用</a:t>
            </a:r>
            <a:r>
              <a:rPr lang="en-US" altLang="zh-CN" sz="4800" b="1" dirty="0">
                <a:gradFill>
                  <a:gsLst>
                    <a:gs pos="100000">
                      <a:schemeClr val="accent1">
                        <a:lumMod val="75000"/>
                      </a:schemeClr>
                    </a:gs>
                    <a:gs pos="0">
                      <a:schemeClr val="accent1"/>
                    </a:gs>
                  </a:gsLst>
                  <a:lin ang="5400000" scaled="0"/>
                </a:gradFill>
                <a:latin typeface="+mj-ea"/>
                <a:ea typeface="+mj-ea"/>
                <a:cs typeface="+mn-ea"/>
                <a:sym typeface="+mn-lt"/>
              </a:rPr>
              <a:t>PPT</a:t>
            </a:r>
            <a:endParaRPr lang="zh-CN" altLang="en-US" sz="4800" b="1" dirty="0">
              <a:gradFill>
                <a:gsLst>
                  <a:gs pos="100000">
                    <a:schemeClr val="accent1">
                      <a:lumMod val="75000"/>
                    </a:schemeClr>
                  </a:gs>
                  <a:gs pos="0">
                    <a:schemeClr val="accent1"/>
                  </a:gs>
                </a:gsLst>
                <a:lin ang="5400000" scaled="0"/>
              </a:gradFill>
              <a:latin typeface="+mj-ea"/>
              <a:ea typeface="+mj-ea"/>
              <a:cs typeface="+mn-ea"/>
              <a:sym typeface="+mn-lt"/>
            </a:endParaRPr>
          </a:p>
        </p:txBody>
      </p:sp>
      <p:sp>
        <p:nvSpPr>
          <p:cNvPr id="9" name="任意多边形: 形状 8">
            <a:extLst>
              <a:ext uri="{FF2B5EF4-FFF2-40B4-BE49-F238E27FC236}">
                <a16:creationId xmlns:a16="http://schemas.microsoft.com/office/drawing/2014/main" id="{08709621-F42A-425B-BA58-31AD98BBB8F0}"/>
              </a:ext>
            </a:extLst>
          </p:cNvPr>
          <p:cNvSpPr/>
          <p:nvPr/>
        </p:nvSpPr>
        <p:spPr>
          <a:xfrm>
            <a:off x="0" y="5146198"/>
            <a:ext cx="12192000" cy="1768953"/>
          </a:xfrm>
          <a:custGeom>
            <a:avLst/>
            <a:gdLst>
              <a:gd name="connsiteX0" fmla="*/ 6096000 w 12192000"/>
              <a:gd name="connsiteY0" fmla="*/ 0 h 1768953"/>
              <a:gd name="connsiteX1" fmla="*/ 12009374 w 12192000"/>
              <a:gd name="connsiteY1" fmla="*/ 1340086 h 1768953"/>
              <a:gd name="connsiteX2" fmla="*/ 12192000 w 12192000"/>
              <a:gd name="connsiteY2" fmla="*/ 1439950 h 1768953"/>
              <a:gd name="connsiteX3" fmla="*/ 12192000 w 12192000"/>
              <a:gd name="connsiteY3" fmla="*/ 1768953 h 1768953"/>
              <a:gd name="connsiteX4" fmla="*/ 0 w 12192000"/>
              <a:gd name="connsiteY4" fmla="*/ 1768953 h 1768953"/>
              <a:gd name="connsiteX5" fmla="*/ 0 w 12192000"/>
              <a:gd name="connsiteY5" fmla="*/ 1439950 h 1768953"/>
              <a:gd name="connsiteX6" fmla="*/ 182626 w 12192000"/>
              <a:gd name="connsiteY6" fmla="*/ 1340086 h 1768953"/>
              <a:gd name="connsiteX7" fmla="*/ 6096000 w 12192000"/>
              <a:gd name="connsiteY7" fmla="*/ 0 h 176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768953">
                <a:moveTo>
                  <a:pt x="6096000" y="0"/>
                </a:moveTo>
                <a:cubicBezTo>
                  <a:pt x="8342239" y="0"/>
                  <a:pt x="10402408" y="502907"/>
                  <a:pt x="12009374" y="1340086"/>
                </a:cubicBezTo>
                <a:lnTo>
                  <a:pt x="12192000" y="1439950"/>
                </a:lnTo>
                <a:lnTo>
                  <a:pt x="12192000" y="1768953"/>
                </a:lnTo>
                <a:lnTo>
                  <a:pt x="0" y="1768953"/>
                </a:lnTo>
                <a:lnTo>
                  <a:pt x="0" y="1439950"/>
                </a:lnTo>
                <a:lnTo>
                  <a:pt x="182626" y="1340086"/>
                </a:lnTo>
                <a:cubicBezTo>
                  <a:pt x="1789593" y="502907"/>
                  <a:pt x="3849761" y="0"/>
                  <a:pt x="6096000" y="0"/>
                </a:cubicBezTo>
                <a:close/>
              </a:path>
            </a:pathLst>
          </a:cu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6A132F70-FBC2-4D03-B50E-EB683C067A13}"/>
              </a:ext>
            </a:extLst>
          </p:cNvPr>
          <p:cNvGrpSpPr/>
          <p:nvPr/>
        </p:nvGrpSpPr>
        <p:grpSpPr>
          <a:xfrm>
            <a:off x="-96939" y="5470262"/>
            <a:ext cx="12385878" cy="1482988"/>
            <a:chOff x="-96939" y="5375012"/>
            <a:chExt cx="12385878" cy="1482988"/>
          </a:xfrm>
        </p:grpSpPr>
        <p:sp>
          <p:nvSpPr>
            <p:cNvPr id="21" name="任意多边形: 形状 20">
              <a:extLst>
                <a:ext uri="{FF2B5EF4-FFF2-40B4-BE49-F238E27FC236}">
                  <a16:creationId xmlns:a16="http://schemas.microsoft.com/office/drawing/2014/main" id="{DB8F990D-FF1E-43FF-8493-4A7F6CE43626}"/>
                </a:ext>
              </a:extLst>
            </p:cNvPr>
            <p:cNvSpPr/>
            <p:nvPr/>
          </p:nvSpPr>
          <p:spPr>
            <a:xfrm>
              <a:off x="-29667" y="5375012"/>
              <a:ext cx="12251335" cy="1251975"/>
            </a:xfrm>
            <a:custGeom>
              <a:avLst/>
              <a:gdLst>
                <a:gd name="connsiteX0" fmla="*/ 0 w 12192000"/>
                <a:gd name="connsiteY0" fmla="*/ 0 h 960178"/>
                <a:gd name="connsiteX1" fmla="*/ 74452 w 12192000"/>
                <a:gd name="connsiteY1" fmla="*/ 36551 h 960178"/>
                <a:gd name="connsiteX2" fmla="*/ 6153150 w 12192000"/>
                <a:gd name="connsiteY2" fmla="*/ 884403 h 960178"/>
                <a:gd name="connsiteX3" fmla="*/ 12082922 w 12192000"/>
                <a:gd name="connsiteY3" fmla="*/ 101088 h 960178"/>
                <a:gd name="connsiteX4" fmla="*/ 12192000 w 12192000"/>
                <a:gd name="connsiteY4" fmla="*/ 53819 h 960178"/>
                <a:gd name="connsiteX5" fmla="*/ 12192000 w 12192000"/>
                <a:gd name="connsiteY5" fmla="*/ 960178 h 960178"/>
                <a:gd name="connsiteX6" fmla="*/ 0 w 12192000"/>
                <a:gd name="connsiteY6" fmla="*/ 960178 h 960178"/>
                <a:gd name="connsiteX7" fmla="*/ 0 w 12192000"/>
                <a:gd name="connsiteY7" fmla="*/ 0 h 96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960178">
                  <a:moveTo>
                    <a:pt x="0" y="0"/>
                  </a:moveTo>
                  <a:lnTo>
                    <a:pt x="74452" y="36551"/>
                  </a:lnTo>
                  <a:cubicBezTo>
                    <a:pt x="1163563" y="538217"/>
                    <a:pt x="3476207" y="884403"/>
                    <a:pt x="6153150" y="884403"/>
                  </a:cubicBezTo>
                  <a:cubicBezTo>
                    <a:pt x="8713705" y="884403"/>
                    <a:pt x="10940949" y="567666"/>
                    <a:pt x="12082922" y="101088"/>
                  </a:cubicBezTo>
                  <a:lnTo>
                    <a:pt x="12192000" y="53819"/>
                  </a:lnTo>
                  <a:lnTo>
                    <a:pt x="12192000" y="960178"/>
                  </a:lnTo>
                  <a:lnTo>
                    <a:pt x="0" y="960178"/>
                  </a:lnTo>
                  <a:lnTo>
                    <a:pt x="0" y="0"/>
                  </a:lnTo>
                  <a:close/>
                </a:path>
              </a:pathLst>
            </a:custGeom>
            <a:gradFill>
              <a:gsLst>
                <a:gs pos="0">
                  <a:schemeClr val="accent1"/>
                </a:gs>
                <a:gs pos="60000">
                  <a:schemeClr val="accent1">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p>
          </p:txBody>
        </p:sp>
        <p:sp>
          <p:nvSpPr>
            <p:cNvPr id="22" name="任意多边形: 形状 21">
              <a:extLst>
                <a:ext uri="{FF2B5EF4-FFF2-40B4-BE49-F238E27FC236}">
                  <a16:creationId xmlns:a16="http://schemas.microsoft.com/office/drawing/2014/main" id="{78688C9F-BAC6-4181-81FA-66B846429404}"/>
                </a:ext>
              </a:extLst>
            </p:cNvPr>
            <p:cNvSpPr/>
            <p:nvPr/>
          </p:nvSpPr>
          <p:spPr>
            <a:xfrm>
              <a:off x="-96939" y="5742564"/>
              <a:ext cx="12385878" cy="1115436"/>
            </a:xfrm>
            <a:custGeom>
              <a:avLst/>
              <a:gdLst>
                <a:gd name="connsiteX0" fmla="*/ 0 w 12192000"/>
                <a:gd name="connsiteY0" fmla="*/ 0 h 960178"/>
                <a:gd name="connsiteX1" fmla="*/ 74452 w 12192000"/>
                <a:gd name="connsiteY1" fmla="*/ 36551 h 960178"/>
                <a:gd name="connsiteX2" fmla="*/ 6153150 w 12192000"/>
                <a:gd name="connsiteY2" fmla="*/ 884403 h 960178"/>
                <a:gd name="connsiteX3" fmla="*/ 12082922 w 12192000"/>
                <a:gd name="connsiteY3" fmla="*/ 101088 h 960178"/>
                <a:gd name="connsiteX4" fmla="*/ 12192000 w 12192000"/>
                <a:gd name="connsiteY4" fmla="*/ 53819 h 960178"/>
                <a:gd name="connsiteX5" fmla="*/ 12192000 w 12192000"/>
                <a:gd name="connsiteY5" fmla="*/ 960178 h 960178"/>
                <a:gd name="connsiteX6" fmla="*/ 0 w 12192000"/>
                <a:gd name="connsiteY6" fmla="*/ 960178 h 960178"/>
                <a:gd name="connsiteX7" fmla="*/ 0 w 12192000"/>
                <a:gd name="connsiteY7" fmla="*/ 0 h 960178"/>
                <a:gd name="connsiteX0" fmla="*/ 0 w 12192000"/>
                <a:gd name="connsiteY0" fmla="*/ 0 h 1060589"/>
                <a:gd name="connsiteX1" fmla="*/ 74452 w 12192000"/>
                <a:gd name="connsiteY1" fmla="*/ 36551 h 1060589"/>
                <a:gd name="connsiteX2" fmla="*/ 6153150 w 12192000"/>
                <a:gd name="connsiteY2" fmla="*/ 884403 h 1060589"/>
                <a:gd name="connsiteX3" fmla="*/ 12082922 w 12192000"/>
                <a:gd name="connsiteY3" fmla="*/ 101088 h 1060589"/>
                <a:gd name="connsiteX4" fmla="*/ 12192000 w 12192000"/>
                <a:gd name="connsiteY4" fmla="*/ 53819 h 1060589"/>
                <a:gd name="connsiteX5" fmla="*/ 12192000 w 12192000"/>
                <a:gd name="connsiteY5" fmla="*/ 960178 h 1060589"/>
                <a:gd name="connsiteX6" fmla="*/ 0 w 12192000"/>
                <a:gd name="connsiteY6" fmla="*/ 1060589 h 1060589"/>
                <a:gd name="connsiteX7" fmla="*/ 0 w 12192000"/>
                <a:gd name="connsiteY7" fmla="*/ 0 h 1060589"/>
                <a:gd name="connsiteX0" fmla="*/ 0 w 12192000"/>
                <a:gd name="connsiteY0" fmla="*/ 0 h 1100753"/>
                <a:gd name="connsiteX1" fmla="*/ 74452 w 12192000"/>
                <a:gd name="connsiteY1" fmla="*/ 36551 h 1100753"/>
                <a:gd name="connsiteX2" fmla="*/ 6153150 w 12192000"/>
                <a:gd name="connsiteY2" fmla="*/ 884403 h 1100753"/>
                <a:gd name="connsiteX3" fmla="*/ 12082922 w 12192000"/>
                <a:gd name="connsiteY3" fmla="*/ 101088 h 1100753"/>
                <a:gd name="connsiteX4" fmla="*/ 12192000 w 12192000"/>
                <a:gd name="connsiteY4" fmla="*/ 53819 h 1100753"/>
                <a:gd name="connsiteX5" fmla="*/ 12154155 w 12192000"/>
                <a:gd name="connsiteY5" fmla="*/ 1100753 h 1100753"/>
                <a:gd name="connsiteX6" fmla="*/ 0 w 12192000"/>
                <a:gd name="connsiteY6" fmla="*/ 1060589 h 1100753"/>
                <a:gd name="connsiteX7" fmla="*/ 0 w 12192000"/>
                <a:gd name="connsiteY7" fmla="*/ 0 h 110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100753">
                  <a:moveTo>
                    <a:pt x="0" y="0"/>
                  </a:moveTo>
                  <a:lnTo>
                    <a:pt x="74452" y="36551"/>
                  </a:lnTo>
                  <a:cubicBezTo>
                    <a:pt x="1163563" y="538217"/>
                    <a:pt x="3476207" y="884403"/>
                    <a:pt x="6153150" y="884403"/>
                  </a:cubicBezTo>
                  <a:cubicBezTo>
                    <a:pt x="8713705" y="884403"/>
                    <a:pt x="10940949" y="567666"/>
                    <a:pt x="12082922" y="101088"/>
                  </a:cubicBezTo>
                  <a:lnTo>
                    <a:pt x="12192000" y="53819"/>
                  </a:lnTo>
                  <a:lnTo>
                    <a:pt x="12154155" y="1100753"/>
                  </a:lnTo>
                  <a:lnTo>
                    <a:pt x="0" y="1060589"/>
                  </a:lnTo>
                  <a:lnTo>
                    <a:pt x="0" y="0"/>
                  </a:lnTo>
                  <a:close/>
                </a:path>
              </a:pathLst>
            </a:custGeom>
            <a:gradFill>
              <a:gsLst>
                <a:gs pos="100000">
                  <a:schemeClr val="accent1">
                    <a:lumMod val="75000"/>
                  </a:schemeClr>
                </a:gs>
                <a:gs pos="0">
                  <a:schemeClr val="accent1"/>
                </a:gs>
              </a:gsLst>
              <a:lin ang="5400000" scaled="1"/>
            </a:gradFill>
            <a:ln>
              <a:noFill/>
            </a:ln>
            <a:effectLst>
              <a:outerShdw blurRad="101600" dist="88900" dir="162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
        <p:nvSpPr>
          <p:cNvPr id="25" name="矩形: 圆角 24">
            <a:extLst>
              <a:ext uri="{FF2B5EF4-FFF2-40B4-BE49-F238E27FC236}">
                <a16:creationId xmlns:a16="http://schemas.microsoft.com/office/drawing/2014/main" id="{2E89A5F3-FF23-43E4-A65E-998956A470A0}"/>
              </a:ext>
            </a:extLst>
          </p:cNvPr>
          <p:cNvSpPr/>
          <p:nvPr/>
        </p:nvSpPr>
        <p:spPr>
          <a:xfrm>
            <a:off x="3912870" y="3833235"/>
            <a:ext cx="4300025" cy="335756"/>
          </a:xfrm>
          <a:prstGeom prst="roundRect">
            <a:avLst>
              <a:gd name="adj" fmla="val 50000"/>
            </a:avLst>
          </a:prstGeom>
          <a:gradFill>
            <a:gsLst>
              <a:gs pos="100000">
                <a:schemeClr val="accent1">
                  <a:lumMod val="75000"/>
                </a:schemeClr>
              </a:gs>
              <a:gs pos="0">
                <a:schemeClr val="accent1"/>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400" b="1" i="0" u="none" strike="noStrike" kern="1200" cap="none" spc="0" normalizeH="0" baseline="0" noProof="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31" name="组合 30">
            <a:extLst>
              <a:ext uri="{FF2B5EF4-FFF2-40B4-BE49-F238E27FC236}">
                <a16:creationId xmlns:a16="http://schemas.microsoft.com/office/drawing/2014/main" id="{3C5EE779-051D-47DE-AAE6-CCE96A1E0B86}"/>
              </a:ext>
            </a:extLst>
          </p:cNvPr>
          <p:cNvGrpSpPr/>
          <p:nvPr/>
        </p:nvGrpSpPr>
        <p:grpSpPr>
          <a:xfrm>
            <a:off x="4206628" y="3847225"/>
            <a:ext cx="3712509" cy="307777"/>
            <a:chOff x="3985670" y="3732925"/>
            <a:chExt cx="3712509" cy="307777"/>
          </a:xfrm>
        </p:grpSpPr>
        <p:sp>
          <p:nvSpPr>
            <p:cNvPr id="26" name="文本框 25">
              <a:extLst>
                <a:ext uri="{FF2B5EF4-FFF2-40B4-BE49-F238E27FC236}">
                  <a16:creationId xmlns:a16="http://schemas.microsoft.com/office/drawing/2014/main" id="{45456BEF-40BF-44C2-9FD5-C5E549825F55}"/>
                </a:ext>
              </a:extLst>
            </p:cNvPr>
            <p:cNvSpPr txBox="1"/>
            <p:nvPr/>
          </p:nvSpPr>
          <p:spPr>
            <a:xfrm>
              <a:off x="3985670" y="3732925"/>
              <a:ext cx="111280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prstClr val="white">
                      <a:lumMod val="95000"/>
                    </a:prstClr>
                  </a:solidFill>
                  <a:effectLst/>
                  <a:uLnTx/>
                  <a:uFillTx/>
                  <a:latin typeface="+mn-ea"/>
                  <a:cs typeface="+mn-cs"/>
                </a:rPr>
                <a:t>导师：</a:t>
              </a:r>
              <a:r>
                <a:rPr kumimoji="0" lang="en-US" altLang="zh-CN" sz="1400" b="1" i="0" u="none" strike="noStrike" kern="0" cap="none" spc="0" normalizeH="0" baseline="0" noProof="0">
                  <a:ln>
                    <a:noFill/>
                  </a:ln>
                  <a:solidFill>
                    <a:prstClr val="white">
                      <a:lumMod val="95000"/>
                    </a:prstClr>
                  </a:solidFill>
                  <a:effectLst/>
                  <a:uLnTx/>
                  <a:uFillTx/>
                  <a:latin typeface="+mn-ea"/>
                  <a:cs typeface="+mn-cs"/>
                </a:rPr>
                <a:t>XXX</a:t>
              </a:r>
              <a:endParaRPr kumimoji="0" lang="zh-CN" altLang="en-US" sz="1400" b="1" i="0" u="none" strike="noStrike" kern="0" cap="none" spc="0" normalizeH="0" baseline="0" noProof="0" dirty="0">
                <a:ln>
                  <a:noFill/>
                </a:ln>
                <a:solidFill>
                  <a:prstClr val="white">
                    <a:lumMod val="95000"/>
                  </a:prstClr>
                </a:solidFill>
                <a:effectLst/>
                <a:uLnTx/>
                <a:uFillTx/>
                <a:latin typeface="+mn-ea"/>
                <a:cs typeface="+mn-cs"/>
              </a:endParaRPr>
            </a:p>
          </p:txBody>
        </p:sp>
        <p:sp>
          <p:nvSpPr>
            <p:cNvPr id="27" name="文本框 26">
              <a:extLst>
                <a:ext uri="{FF2B5EF4-FFF2-40B4-BE49-F238E27FC236}">
                  <a16:creationId xmlns:a16="http://schemas.microsoft.com/office/drawing/2014/main" id="{9B5A2E44-CE1D-4190-831D-3B0CA6FF9146}"/>
                </a:ext>
              </a:extLst>
            </p:cNvPr>
            <p:cNvSpPr txBox="1"/>
            <p:nvPr/>
          </p:nvSpPr>
          <p:spPr>
            <a:xfrm>
              <a:off x="5226234" y="3732925"/>
              <a:ext cx="129234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lumMod val="95000"/>
                    </a:prstClr>
                  </a:solidFill>
                  <a:effectLst/>
                  <a:uLnTx/>
                  <a:uFillTx/>
                  <a:latin typeface="+mn-ea"/>
                  <a:cs typeface="+mn-cs"/>
                </a:rPr>
                <a:t>答辩</a:t>
              </a:r>
              <a:r>
                <a:rPr kumimoji="0" lang="zh-CN" altLang="en-US" sz="1400" b="1" i="0" u="none" strike="noStrike" kern="0" cap="none" spc="0" normalizeH="0" baseline="0" noProof="0">
                  <a:ln>
                    <a:noFill/>
                  </a:ln>
                  <a:solidFill>
                    <a:prstClr val="white">
                      <a:lumMod val="95000"/>
                    </a:prstClr>
                  </a:solidFill>
                  <a:effectLst/>
                  <a:uLnTx/>
                  <a:uFillTx/>
                  <a:latin typeface="+mn-ea"/>
                  <a:cs typeface="+mn-cs"/>
                </a:rPr>
                <a:t>人：</a:t>
              </a:r>
              <a:r>
                <a:rPr kumimoji="0" lang="en-US" altLang="zh-CN" sz="1400" b="1" i="0" u="none" strike="noStrike" kern="0" cap="none" spc="0" normalizeH="0" baseline="0" noProof="0">
                  <a:ln>
                    <a:noFill/>
                  </a:ln>
                  <a:solidFill>
                    <a:prstClr val="white">
                      <a:lumMod val="95000"/>
                    </a:prstClr>
                  </a:solidFill>
                  <a:effectLst/>
                  <a:uLnTx/>
                  <a:uFillTx/>
                  <a:latin typeface="+mn-ea"/>
                  <a:cs typeface="+mn-cs"/>
                </a:rPr>
                <a:t>XXX</a:t>
              </a:r>
              <a:endParaRPr kumimoji="0" lang="zh-CN" altLang="en-US" sz="1400" b="1" i="0" u="none" strike="noStrike" kern="0" cap="none" spc="0" normalizeH="0" baseline="0" noProof="0" dirty="0">
                <a:ln>
                  <a:noFill/>
                </a:ln>
                <a:solidFill>
                  <a:prstClr val="white">
                    <a:lumMod val="95000"/>
                  </a:prstClr>
                </a:solidFill>
                <a:effectLst/>
                <a:uLnTx/>
                <a:uFillTx/>
                <a:latin typeface="+mn-ea"/>
                <a:cs typeface="+mn-cs"/>
              </a:endParaRPr>
            </a:p>
          </p:txBody>
        </p:sp>
        <p:sp>
          <p:nvSpPr>
            <p:cNvPr id="28" name="文本框 27">
              <a:extLst>
                <a:ext uri="{FF2B5EF4-FFF2-40B4-BE49-F238E27FC236}">
                  <a16:creationId xmlns:a16="http://schemas.microsoft.com/office/drawing/2014/main" id="{EAEED259-B4CD-4C95-86B2-96F8BBFDA31D}"/>
                </a:ext>
              </a:extLst>
            </p:cNvPr>
            <p:cNvSpPr txBox="1"/>
            <p:nvPr/>
          </p:nvSpPr>
          <p:spPr>
            <a:xfrm>
              <a:off x="6585374" y="3732925"/>
              <a:ext cx="111280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prstClr val="white">
                      <a:lumMod val="95000"/>
                    </a:prstClr>
                  </a:solidFill>
                  <a:effectLst/>
                  <a:uLnTx/>
                  <a:uFillTx/>
                  <a:latin typeface="+mn-ea"/>
                  <a:cs typeface="+mn-cs"/>
                </a:rPr>
                <a:t>专业：</a:t>
              </a:r>
              <a:r>
                <a:rPr kumimoji="0" lang="en-US" altLang="zh-CN" sz="1400" b="1" i="0" u="none" strike="noStrike" kern="0" cap="none" spc="0" normalizeH="0" baseline="0" noProof="0">
                  <a:ln>
                    <a:noFill/>
                  </a:ln>
                  <a:solidFill>
                    <a:prstClr val="white">
                      <a:lumMod val="95000"/>
                    </a:prstClr>
                  </a:solidFill>
                  <a:effectLst/>
                  <a:uLnTx/>
                  <a:uFillTx/>
                  <a:latin typeface="+mn-ea"/>
                  <a:cs typeface="+mn-cs"/>
                </a:rPr>
                <a:t>XXX</a:t>
              </a:r>
              <a:endParaRPr kumimoji="0" lang="zh-CN" altLang="en-US" sz="1400" b="1" i="0" u="none" strike="noStrike" kern="0" cap="none" spc="0" normalizeH="0" baseline="0" noProof="0" dirty="0">
                <a:ln>
                  <a:noFill/>
                </a:ln>
                <a:solidFill>
                  <a:prstClr val="white">
                    <a:lumMod val="95000"/>
                  </a:prstClr>
                </a:solidFill>
                <a:effectLst/>
                <a:uLnTx/>
                <a:uFillTx/>
                <a:latin typeface="+mn-ea"/>
                <a:cs typeface="+mn-cs"/>
              </a:endParaRPr>
            </a:p>
          </p:txBody>
        </p:sp>
        <p:cxnSp>
          <p:nvCxnSpPr>
            <p:cNvPr id="29" name="直接连接符 28">
              <a:extLst>
                <a:ext uri="{FF2B5EF4-FFF2-40B4-BE49-F238E27FC236}">
                  <a16:creationId xmlns:a16="http://schemas.microsoft.com/office/drawing/2014/main" id="{D7E863EA-5E2F-4E8E-9FE7-E77ED25634A6}"/>
                </a:ext>
              </a:extLst>
            </p:cNvPr>
            <p:cNvCxnSpPr>
              <a:cxnSpLocks/>
            </p:cNvCxnSpPr>
            <p:nvPr/>
          </p:nvCxnSpPr>
          <p:spPr>
            <a:xfrm>
              <a:off x="5134104" y="3770082"/>
              <a:ext cx="0" cy="215853"/>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3038CDBD-C0DB-4471-B446-A01122149136}"/>
                </a:ext>
              </a:extLst>
            </p:cNvPr>
            <p:cNvCxnSpPr>
              <a:cxnSpLocks/>
            </p:cNvCxnSpPr>
            <p:nvPr/>
          </p:nvCxnSpPr>
          <p:spPr>
            <a:xfrm>
              <a:off x="6533617" y="3770082"/>
              <a:ext cx="0" cy="215853"/>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pic>
        <p:nvPicPr>
          <p:cNvPr id="33" name="图形 32">
            <a:extLst>
              <a:ext uri="{FF2B5EF4-FFF2-40B4-BE49-F238E27FC236}">
                <a16:creationId xmlns:a16="http://schemas.microsoft.com/office/drawing/2014/main" id="{09902D45-097E-4A76-84B2-2F1C820BE92E}"/>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432487" y="1907853"/>
            <a:ext cx="1327026" cy="995269"/>
          </a:xfrm>
          <a:prstGeom prst="rect">
            <a:avLst/>
          </a:prstGeom>
        </p:spPr>
      </p:pic>
      <p:grpSp>
        <p:nvGrpSpPr>
          <p:cNvPr id="37" name="组合 36">
            <a:extLst>
              <a:ext uri="{FF2B5EF4-FFF2-40B4-BE49-F238E27FC236}">
                <a16:creationId xmlns:a16="http://schemas.microsoft.com/office/drawing/2014/main" id="{BFF4910D-28B4-4A1E-A7E9-C0B19E333D8F}"/>
              </a:ext>
            </a:extLst>
          </p:cNvPr>
          <p:cNvGrpSpPr/>
          <p:nvPr/>
        </p:nvGrpSpPr>
        <p:grpSpPr>
          <a:xfrm>
            <a:off x="2221415" y="1432881"/>
            <a:ext cx="706119" cy="874397"/>
            <a:chOff x="850900" y="1371600"/>
            <a:chExt cx="706119" cy="874397"/>
          </a:xfrm>
          <a:gradFill>
            <a:gsLst>
              <a:gs pos="100000">
                <a:schemeClr val="accent1">
                  <a:alpha val="0"/>
                </a:schemeClr>
              </a:gs>
              <a:gs pos="0">
                <a:schemeClr val="accent1">
                  <a:alpha val="70000"/>
                </a:schemeClr>
              </a:gs>
            </a:gsLst>
            <a:lin ang="13200000" scaled="0"/>
          </a:gradFill>
        </p:grpSpPr>
        <p:grpSp>
          <p:nvGrpSpPr>
            <p:cNvPr id="38" name="组合 37">
              <a:extLst>
                <a:ext uri="{FF2B5EF4-FFF2-40B4-BE49-F238E27FC236}">
                  <a16:creationId xmlns:a16="http://schemas.microsoft.com/office/drawing/2014/main" id="{A0E3A3B7-49B3-439D-80B5-6900F2544D07}"/>
                </a:ext>
              </a:extLst>
            </p:cNvPr>
            <p:cNvGrpSpPr/>
            <p:nvPr/>
          </p:nvGrpSpPr>
          <p:grpSpPr>
            <a:xfrm>
              <a:off x="850900" y="1371600"/>
              <a:ext cx="45719" cy="874397"/>
              <a:chOff x="7362031" y="1564006"/>
              <a:chExt cx="45719" cy="874397"/>
            </a:xfrm>
            <a:grpFill/>
          </p:grpSpPr>
          <p:sp>
            <p:nvSpPr>
              <p:cNvPr id="71" name="椭圆 70">
                <a:extLst>
                  <a:ext uri="{FF2B5EF4-FFF2-40B4-BE49-F238E27FC236}">
                    <a16:creationId xmlns:a16="http://schemas.microsoft.com/office/drawing/2014/main" id="{D45512FC-2958-4AA8-8D15-942F6A6696F4}"/>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6A0C7330-5725-49F3-BC79-E77AE5236458}"/>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BB19E363-1850-4B97-8819-AC52EBAA934E}"/>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8CA0BE5B-358C-4327-97DF-9A7A9EB49033}"/>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1CAF8618-93D5-4304-9DD7-A8CD1F9B9DC9}"/>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A04AD79D-1393-4314-B505-EA2B6EF749FE}"/>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464BD1CB-9319-4AD5-BCE7-7A901C9C248D}"/>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a:extLst>
                <a:ext uri="{FF2B5EF4-FFF2-40B4-BE49-F238E27FC236}">
                  <a16:creationId xmlns:a16="http://schemas.microsoft.com/office/drawing/2014/main" id="{D7CC91C3-E138-438C-90AF-135528FF478C}"/>
                </a:ext>
              </a:extLst>
            </p:cNvPr>
            <p:cNvGrpSpPr/>
            <p:nvPr/>
          </p:nvGrpSpPr>
          <p:grpSpPr>
            <a:xfrm>
              <a:off x="1016000" y="1371600"/>
              <a:ext cx="45719" cy="874397"/>
              <a:chOff x="7362031" y="1564006"/>
              <a:chExt cx="45719" cy="874397"/>
            </a:xfrm>
            <a:grpFill/>
          </p:grpSpPr>
          <p:sp>
            <p:nvSpPr>
              <p:cNvPr id="64" name="椭圆 63">
                <a:extLst>
                  <a:ext uri="{FF2B5EF4-FFF2-40B4-BE49-F238E27FC236}">
                    <a16:creationId xmlns:a16="http://schemas.microsoft.com/office/drawing/2014/main" id="{025E7577-71DE-4CB2-844E-1E5EF76CFBBC}"/>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66F06C0D-B38F-49F5-AF08-88F8BC142B48}"/>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54DE35C3-2737-48DC-8535-03899BEB109B}"/>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2259D006-1B70-4E41-853A-E218F538D2AA}"/>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4C49A0A6-2B15-409A-A77A-125C9DBCAE19}"/>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F99A89A2-798D-4BF1-B0EE-648BC0C4774C}"/>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6F616416-5298-4D68-8D8D-621A15647E4C}"/>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a:extLst>
                <a:ext uri="{FF2B5EF4-FFF2-40B4-BE49-F238E27FC236}">
                  <a16:creationId xmlns:a16="http://schemas.microsoft.com/office/drawing/2014/main" id="{22951671-9BBA-4E63-9DA6-8011B87A2776}"/>
                </a:ext>
              </a:extLst>
            </p:cNvPr>
            <p:cNvGrpSpPr/>
            <p:nvPr/>
          </p:nvGrpSpPr>
          <p:grpSpPr>
            <a:xfrm>
              <a:off x="1181100" y="1371600"/>
              <a:ext cx="45719" cy="874397"/>
              <a:chOff x="7362031" y="1564006"/>
              <a:chExt cx="45719" cy="874397"/>
            </a:xfrm>
            <a:grpFill/>
          </p:grpSpPr>
          <p:sp>
            <p:nvSpPr>
              <p:cNvPr id="57" name="椭圆 56">
                <a:extLst>
                  <a:ext uri="{FF2B5EF4-FFF2-40B4-BE49-F238E27FC236}">
                    <a16:creationId xmlns:a16="http://schemas.microsoft.com/office/drawing/2014/main" id="{ADF41D17-0DA6-477F-AED4-4B08172704AA}"/>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F79706D4-D439-4E44-BFB6-3F1F1DDAB7C5}"/>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7DF87A0E-BD27-4E4D-B6F4-0DAD326531D8}"/>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CAF4CE46-F0C7-4E40-B01C-94786452A7FF}"/>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F602D166-AB4A-4DB6-B398-755D387DACB3}"/>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6E8E280C-2CEF-464A-ACBE-FE950C454F28}"/>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88E20A09-C057-49B4-AC66-D095A87F9E7B}"/>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a:extLst>
                <a:ext uri="{FF2B5EF4-FFF2-40B4-BE49-F238E27FC236}">
                  <a16:creationId xmlns:a16="http://schemas.microsoft.com/office/drawing/2014/main" id="{956AE36D-714B-4740-98BE-1426B7662033}"/>
                </a:ext>
              </a:extLst>
            </p:cNvPr>
            <p:cNvGrpSpPr/>
            <p:nvPr/>
          </p:nvGrpSpPr>
          <p:grpSpPr>
            <a:xfrm>
              <a:off x="1346200" y="1371600"/>
              <a:ext cx="45719" cy="874397"/>
              <a:chOff x="7362031" y="1564006"/>
              <a:chExt cx="45719" cy="874397"/>
            </a:xfrm>
            <a:grpFill/>
          </p:grpSpPr>
          <p:sp>
            <p:nvSpPr>
              <p:cNvPr id="50" name="椭圆 49">
                <a:extLst>
                  <a:ext uri="{FF2B5EF4-FFF2-40B4-BE49-F238E27FC236}">
                    <a16:creationId xmlns:a16="http://schemas.microsoft.com/office/drawing/2014/main" id="{9EEFBE7B-A04B-41DE-8451-38429E327C4B}"/>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948E7C6E-DA89-49D9-8D44-F595ADE0EA12}"/>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3D6C827E-8E5D-400A-8F7E-FA54AF0E2C85}"/>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847AE638-3FEE-45F5-9B55-5DA028992951}"/>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BC2FF212-A26D-4681-8504-C0902B9384C5}"/>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D9CA4A9F-B2E0-405F-ADE9-4699842399A0}"/>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1FEABB9B-570A-4D95-A97E-0C3E97DD09F1}"/>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id="{0889F950-477B-4CDD-937A-374BDFCA029A}"/>
                </a:ext>
              </a:extLst>
            </p:cNvPr>
            <p:cNvGrpSpPr/>
            <p:nvPr/>
          </p:nvGrpSpPr>
          <p:grpSpPr>
            <a:xfrm>
              <a:off x="1511300" y="1371600"/>
              <a:ext cx="45719" cy="874397"/>
              <a:chOff x="7362031" y="1564006"/>
              <a:chExt cx="45719" cy="874397"/>
            </a:xfrm>
            <a:grpFill/>
          </p:grpSpPr>
          <p:sp>
            <p:nvSpPr>
              <p:cNvPr id="43" name="椭圆 42">
                <a:extLst>
                  <a:ext uri="{FF2B5EF4-FFF2-40B4-BE49-F238E27FC236}">
                    <a16:creationId xmlns:a16="http://schemas.microsoft.com/office/drawing/2014/main" id="{E4BD70EF-463D-4E6A-9345-5C9044CC70D3}"/>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7E9847EC-67F9-45B1-8CD3-CF80E6DBAF60}"/>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1052C6E9-D8F9-4029-8592-B0E27D028D1E}"/>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BD1940BD-544D-425B-9FE7-F0C1DB88B055}"/>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69ECCAA3-ECC5-4A63-8145-B63C48FE5C9C}"/>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21A53B54-80BA-4FFE-BCB6-991C8B0EF8D4}"/>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4F8F8154-E5D1-409E-99F6-878B63475FEA}"/>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8" name="组合 77">
            <a:extLst>
              <a:ext uri="{FF2B5EF4-FFF2-40B4-BE49-F238E27FC236}">
                <a16:creationId xmlns:a16="http://schemas.microsoft.com/office/drawing/2014/main" id="{54B69DAF-EDE9-41E7-8530-58FE0D615F4D}"/>
              </a:ext>
            </a:extLst>
          </p:cNvPr>
          <p:cNvGrpSpPr/>
          <p:nvPr/>
        </p:nvGrpSpPr>
        <p:grpSpPr>
          <a:xfrm flipH="1">
            <a:off x="10034540" y="4623834"/>
            <a:ext cx="506460" cy="627156"/>
            <a:chOff x="850900" y="1371600"/>
            <a:chExt cx="706119" cy="874397"/>
          </a:xfrm>
          <a:gradFill>
            <a:gsLst>
              <a:gs pos="100000">
                <a:schemeClr val="accent1">
                  <a:alpha val="0"/>
                </a:schemeClr>
              </a:gs>
              <a:gs pos="0">
                <a:schemeClr val="accent1">
                  <a:alpha val="70000"/>
                </a:schemeClr>
              </a:gs>
            </a:gsLst>
            <a:lin ang="13200000" scaled="0"/>
          </a:gradFill>
        </p:grpSpPr>
        <p:grpSp>
          <p:nvGrpSpPr>
            <p:cNvPr id="79" name="组合 78">
              <a:extLst>
                <a:ext uri="{FF2B5EF4-FFF2-40B4-BE49-F238E27FC236}">
                  <a16:creationId xmlns:a16="http://schemas.microsoft.com/office/drawing/2014/main" id="{84B25072-42EA-4D21-A308-AC980B99CCF0}"/>
                </a:ext>
              </a:extLst>
            </p:cNvPr>
            <p:cNvGrpSpPr/>
            <p:nvPr/>
          </p:nvGrpSpPr>
          <p:grpSpPr>
            <a:xfrm>
              <a:off x="850900" y="1371600"/>
              <a:ext cx="45719" cy="874397"/>
              <a:chOff x="7362031" y="1564006"/>
              <a:chExt cx="45719" cy="874397"/>
            </a:xfrm>
            <a:grpFill/>
          </p:grpSpPr>
          <p:sp>
            <p:nvSpPr>
              <p:cNvPr id="112" name="椭圆 111">
                <a:extLst>
                  <a:ext uri="{FF2B5EF4-FFF2-40B4-BE49-F238E27FC236}">
                    <a16:creationId xmlns:a16="http://schemas.microsoft.com/office/drawing/2014/main" id="{AE1D5DA6-3DC1-4963-A4ED-F9BF12A94861}"/>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C8AFD625-F3B3-446A-89D3-5B63F6C97C57}"/>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04E00F51-9A3D-40FE-85A7-634FAAB13D1E}"/>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9923C62A-29D8-493B-92D3-E154B2CF6A62}"/>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DD487D9E-EF67-42CA-83FC-6B58C7CA49B0}"/>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6F90BC81-D1E2-4ABA-AACB-14B87BCA9256}"/>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F67D8100-E51A-4F0C-AC52-C8A12C05D91E}"/>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a:extLst>
                <a:ext uri="{FF2B5EF4-FFF2-40B4-BE49-F238E27FC236}">
                  <a16:creationId xmlns:a16="http://schemas.microsoft.com/office/drawing/2014/main" id="{7DCF275D-894C-455A-9052-D4B507AB56CF}"/>
                </a:ext>
              </a:extLst>
            </p:cNvPr>
            <p:cNvGrpSpPr/>
            <p:nvPr/>
          </p:nvGrpSpPr>
          <p:grpSpPr>
            <a:xfrm>
              <a:off x="1016000" y="1371600"/>
              <a:ext cx="45719" cy="874397"/>
              <a:chOff x="7362031" y="1564006"/>
              <a:chExt cx="45719" cy="874397"/>
            </a:xfrm>
            <a:grpFill/>
          </p:grpSpPr>
          <p:sp>
            <p:nvSpPr>
              <p:cNvPr id="105" name="椭圆 104">
                <a:extLst>
                  <a:ext uri="{FF2B5EF4-FFF2-40B4-BE49-F238E27FC236}">
                    <a16:creationId xmlns:a16="http://schemas.microsoft.com/office/drawing/2014/main" id="{D2EDA5F8-9424-424D-A683-A2599768221E}"/>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768526BF-C03D-4512-B30A-F968A106E171}"/>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16BC90A5-75DB-44A2-96EE-791FEA9D1CE0}"/>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904A0E1F-51CA-48E5-BB60-B755148ABD0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id="{C9309C61-F3B3-469D-9ACC-A1379B19F31E}"/>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9FBEA392-0B1B-4785-B50F-832BECB6D881}"/>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id="{E7897276-B799-43A4-8330-25B726D27FF0}"/>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a:extLst>
                <a:ext uri="{FF2B5EF4-FFF2-40B4-BE49-F238E27FC236}">
                  <a16:creationId xmlns:a16="http://schemas.microsoft.com/office/drawing/2014/main" id="{3E232303-E531-4D42-898D-5B3575921A2E}"/>
                </a:ext>
              </a:extLst>
            </p:cNvPr>
            <p:cNvGrpSpPr/>
            <p:nvPr/>
          </p:nvGrpSpPr>
          <p:grpSpPr>
            <a:xfrm>
              <a:off x="1181100" y="1371600"/>
              <a:ext cx="45719" cy="874397"/>
              <a:chOff x="7362031" y="1564006"/>
              <a:chExt cx="45719" cy="874397"/>
            </a:xfrm>
            <a:grpFill/>
          </p:grpSpPr>
          <p:sp>
            <p:nvSpPr>
              <p:cNvPr id="98" name="椭圆 97">
                <a:extLst>
                  <a:ext uri="{FF2B5EF4-FFF2-40B4-BE49-F238E27FC236}">
                    <a16:creationId xmlns:a16="http://schemas.microsoft.com/office/drawing/2014/main" id="{C23C1B3F-F03E-4A37-B8BC-086D078CEF91}"/>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E781B9E4-5EBA-4947-B585-094D80D800A0}"/>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0375E5C2-743D-424A-853C-59F28358F6A0}"/>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373F2D24-DBDB-47A3-823D-63BA9E14BA5D}"/>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5A518991-CE30-4549-9379-4B2650C31402}"/>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C5F4BCAC-DD5A-4B88-A5E9-37748153F6F0}"/>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36700D31-3B38-4189-B749-88BDBF3D3AEA}"/>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a:extLst>
                <a:ext uri="{FF2B5EF4-FFF2-40B4-BE49-F238E27FC236}">
                  <a16:creationId xmlns:a16="http://schemas.microsoft.com/office/drawing/2014/main" id="{D4D6266F-63C6-4E5B-BC2A-F9672F23D033}"/>
                </a:ext>
              </a:extLst>
            </p:cNvPr>
            <p:cNvGrpSpPr/>
            <p:nvPr/>
          </p:nvGrpSpPr>
          <p:grpSpPr>
            <a:xfrm>
              <a:off x="1346200" y="1371600"/>
              <a:ext cx="45719" cy="874397"/>
              <a:chOff x="7362031" y="1564006"/>
              <a:chExt cx="45719" cy="874397"/>
            </a:xfrm>
            <a:grpFill/>
          </p:grpSpPr>
          <p:sp>
            <p:nvSpPr>
              <p:cNvPr id="91" name="椭圆 90">
                <a:extLst>
                  <a:ext uri="{FF2B5EF4-FFF2-40B4-BE49-F238E27FC236}">
                    <a16:creationId xmlns:a16="http://schemas.microsoft.com/office/drawing/2014/main" id="{13005E9F-7A75-4FD1-BFEB-83AAE2903F40}"/>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1CC12989-F45B-43CB-8C57-D7BA40210398}"/>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AD626733-0F20-4AD3-945A-8420B9539E21}"/>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C312644F-7B27-4AB3-8873-D40B14998223}"/>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1903BC8F-97BE-4CFD-AAEE-6B88EFE9E5BD}"/>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7F85B333-F752-4CF5-860E-64DDF82F2DC7}"/>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1FD15393-DC79-4973-848D-7C2B2D47285C}"/>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a:extLst>
                <a:ext uri="{FF2B5EF4-FFF2-40B4-BE49-F238E27FC236}">
                  <a16:creationId xmlns:a16="http://schemas.microsoft.com/office/drawing/2014/main" id="{FE0687FB-EF38-48F0-AC93-E54D7F3657AD}"/>
                </a:ext>
              </a:extLst>
            </p:cNvPr>
            <p:cNvGrpSpPr/>
            <p:nvPr/>
          </p:nvGrpSpPr>
          <p:grpSpPr>
            <a:xfrm>
              <a:off x="1511300" y="1371600"/>
              <a:ext cx="45719" cy="874397"/>
              <a:chOff x="7362031" y="1564006"/>
              <a:chExt cx="45719" cy="874397"/>
            </a:xfrm>
            <a:grpFill/>
          </p:grpSpPr>
          <p:sp>
            <p:nvSpPr>
              <p:cNvPr id="84" name="椭圆 83">
                <a:extLst>
                  <a:ext uri="{FF2B5EF4-FFF2-40B4-BE49-F238E27FC236}">
                    <a16:creationId xmlns:a16="http://schemas.microsoft.com/office/drawing/2014/main" id="{85A4A865-7D91-4BD8-8D6F-F5CDC64FBB97}"/>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CF7927A3-E205-473A-B8DF-77725424BAAC}"/>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7842EED1-283A-42B6-A18B-5EA359B24BFD}"/>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B1763B38-ED1E-4591-B6B8-6482A0D13312}"/>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F647E3F9-F78E-4411-99B0-3E7152FB29E8}"/>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7A2B8459-1F42-4A2A-AB6A-30F09C943C6C}"/>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430C5547-C7B8-42DA-A249-C3E882AE88A5}"/>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903029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5CB5711D-328B-485E-8849-C15C88284500}"/>
              </a:ext>
            </a:extLst>
          </p:cNvPr>
          <p:cNvGrpSpPr/>
          <p:nvPr/>
        </p:nvGrpSpPr>
        <p:grpSpPr>
          <a:xfrm>
            <a:off x="791068" y="3508318"/>
            <a:ext cx="10609864" cy="544833"/>
            <a:chOff x="791068" y="3522606"/>
            <a:chExt cx="10609864" cy="544833"/>
          </a:xfrm>
        </p:grpSpPr>
        <p:cxnSp>
          <p:nvCxnSpPr>
            <p:cNvPr id="283" name="直接连接符 282">
              <a:extLst>
                <a:ext uri="{FF2B5EF4-FFF2-40B4-BE49-F238E27FC236}">
                  <a16:creationId xmlns:a16="http://schemas.microsoft.com/office/drawing/2014/main" id="{78C0D42B-8F92-45F2-BC47-153ADF8FD326}"/>
                </a:ext>
              </a:extLst>
            </p:cNvPr>
            <p:cNvCxnSpPr>
              <a:cxnSpLocks/>
            </p:cNvCxnSpPr>
            <p:nvPr/>
          </p:nvCxnSpPr>
          <p:spPr>
            <a:xfrm>
              <a:off x="791068" y="4067439"/>
              <a:ext cx="106098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CF530F09-CB01-469E-B939-92A0CB1279B6}"/>
                </a:ext>
              </a:extLst>
            </p:cNvPr>
            <p:cNvCxnSpPr>
              <a:cxnSpLocks/>
            </p:cNvCxnSpPr>
            <p:nvPr/>
          </p:nvCxnSpPr>
          <p:spPr>
            <a:xfrm>
              <a:off x="791068" y="3522606"/>
              <a:ext cx="106098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7" name="直接连接符 2">
              <a:extLst>
                <a:ext uri="{FF2B5EF4-FFF2-40B4-BE49-F238E27FC236}">
                  <a16:creationId xmlns:a16="http://schemas.microsoft.com/office/drawing/2014/main" id="{7FF6F4E5-8CB0-48A4-90D5-0CDE087FF996}"/>
                </a:ext>
              </a:extLst>
            </p:cNvPr>
            <p:cNvCxnSpPr>
              <a:cxnSpLocks/>
            </p:cNvCxnSpPr>
            <p:nvPr/>
          </p:nvCxnSpPr>
          <p:spPr>
            <a:xfrm>
              <a:off x="99267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8" name="直接连接符 3">
              <a:extLst>
                <a:ext uri="{FF2B5EF4-FFF2-40B4-BE49-F238E27FC236}">
                  <a16:creationId xmlns:a16="http://schemas.microsoft.com/office/drawing/2014/main" id="{A1A6D427-3397-49E4-A562-351DBB4E7E26}"/>
                </a:ext>
              </a:extLst>
            </p:cNvPr>
            <p:cNvCxnSpPr>
              <a:cxnSpLocks/>
            </p:cNvCxnSpPr>
            <p:nvPr/>
          </p:nvCxnSpPr>
          <p:spPr>
            <a:xfrm>
              <a:off x="111699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9" name="直接连接符 4">
              <a:extLst>
                <a:ext uri="{FF2B5EF4-FFF2-40B4-BE49-F238E27FC236}">
                  <a16:creationId xmlns:a16="http://schemas.microsoft.com/office/drawing/2014/main" id="{57909DF3-BDE8-4770-A821-4C04CDA4819F}"/>
                </a:ext>
              </a:extLst>
            </p:cNvPr>
            <p:cNvCxnSpPr>
              <a:cxnSpLocks/>
            </p:cNvCxnSpPr>
            <p:nvPr/>
          </p:nvCxnSpPr>
          <p:spPr>
            <a:xfrm>
              <a:off x="124131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0" name="直接连接符 5">
              <a:extLst>
                <a:ext uri="{FF2B5EF4-FFF2-40B4-BE49-F238E27FC236}">
                  <a16:creationId xmlns:a16="http://schemas.microsoft.com/office/drawing/2014/main" id="{143388E7-4E27-4B0C-86D9-0D3C7A3EA071}"/>
                </a:ext>
              </a:extLst>
            </p:cNvPr>
            <p:cNvCxnSpPr>
              <a:cxnSpLocks/>
            </p:cNvCxnSpPr>
            <p:nvPr/>
          </p:nvCxnSpPr>
          <p:spPr>
            <a:xfrm>
              <a:off x="136562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1" name="直接连接符 6">
              <a:extLst>
                <a:ext uri="{FF2B5EF4-FFF2-40B4-BE49-F238E27FC236}">
                  <a16:creationId xmlns:a16="http://schemas.microsoft.com/office/drawing/2014/main" id="{CD7B5CC5-9EE1-4A5F-9D30-AD6F328F0EB3}"/>
                </a:ext>
              </a:extLst>
            </p:cNvPr>
            <p:cNvCxnSpPr>
              <a:cxnSpLocks/>
            </p:cNvCxnSpPr>
            <p:nvPr/>
          </p:nvCxnSpPr>
          <p:spPr>
            <a:xfrm>
              <a:off x="161425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2" name="直接连接符 7">
              <a:extLst>
                <a:ext uri="{FF2B5EF4-FFF2-40B4-BE49-F238E27FC236}">
                  <a16:creationId xmlns:a16="http://schemas.microsoft.com/office/drawing/2014/main" id="{58F77DA7-984D-480F-81E4-69B27CE93CC3}"/>
                </a:ext>
              </a:extLst>
            </p:cNvPr>
            <p:cNvCxnSpPr>
              <a:cxnSpLocks/>
            </p:cNvCxnSpPr>
            <p:nvPr/>
          </p:nvCxnSpPr>
          <p:spPr>
            <a:xfrm>
              <a:off x="186289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3" name="直接连接符 8">
              <a:extLst>
                <a:ext uri="{FF2B5EF4-FFF2-40B4-BE49-F238E27FC236}">
                  <a16:creationId xmlns:a16="http://schemas.microsoft.com/office/drawing/2014/main" id="{077B5D8A-67CE-4F43-89B5-21E141373E80}"/>
                </a:ext>
              </a:extLst>
            </p:cNvPr>
            <p:cNvCxnSpPr>
              <a:cxnSpLocks/>
            </p:cNvCxnSpPr>
            <p:nvPr/>
          </p:nvCxnSpPr>
          <p:spPr>
            <a:xfrm>
              <a:off x="148994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4" name="直接连接符 9">
              <a:extLst>
                <a:ext uri="{FF2B5EF4-FFF2-40B4-BE49-F238E27FC236}">
                  <a16:creationId xmlns:a16="http://schemas.microsoft.com/office/drawing/2014/main" id="{A6BB958E-16A4-417A-AF0C-688823ED7567}"/>
                </a:ext>
              </a:extLst>
            </p:cNvPr>
            <p:cNvCxnSpPr>
              <a:cxnSpLocks/>
            </p:cNvCxnSpPr>
            <p:nvPr/>
          </p:nvCxnSpPr>
          <p:spPr>
            <a:xfrm>
              <a:off x="173857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5" name="直接连接符 10">
              <a:extLst>
                <a:ext uri="{FF2B5EF4-FFF2-40B4-BE49-F238E27FC236}">
                  <a16:creationId xmlns:a16="http://schemas.microsoft.com/office/drawing/2014/main" id="{8D5333C3-7244-4E5B-ADE0-9CA4D29569E3}"/>
                </a:ext>
              </a:extLst>
            </p:cNvPr>
            <p:cNvCxnSpPr>
              <a:cxnSpLocks/>
            </p:cNvCxnSpPr>
            <p:nvPr/>
          </p:nvCxnSpPr>
          <p:spPr>
            <a:xfrm>
              <a:off x="198720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6" name="直接连接符 11">
              <a:extLst>
                <a:ext uri="{FF2B5EF4-FFF2-40B4-BE49-F238E27FC236}">
                  <a16:creationId xmlns:a16="http://schemas.microsoft.com/office/drawing/2014/main" id="{0CC20C8B-812F-4302-B202-E998C4DB9E27}"/>
                </a:ext>
              </a:extLst>
            </p:cNvPr>
            <p:cNvCxnSpPr>
              <a:cxnSpLocks/>
            </p:cNvCxnSpPr>
            <p:nvPr/>
          </p:nvCxnSpPr>
          <p:spPr>
            <a:xfrm>
              <a:off x="211152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7" name="直接连接符 12">
              <a:extLst>
                <a:ext uri="{FF2B5EF4-FFF2-40B4-BE49-F238E27FC236}">
                  <a16:creationId xmlns:a16="http://schemas.microsoft.com/office/drawing/2014/main" id="{F8F9B22E-34FE-4AB0-8311-3799E7C657D0}"/>
                </a:ext>
              </a:extLst>
            </p:cNvPr>
            <p:cNvCxnSpPr>
              <a:cxnSpLocks/>
            </p:cNvCxnSpPr>
            <p:nvPr/>
          </p:nvCxnSpPr>
          <p:spPr>
            <a:xfrm>
              <a:off x="223583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8" name="直接连接符 13">
              <a:extLst>
                <a:ext uri="{FF2B5EF4-FFF2-40B4-BE49-F238E27FC236}">
                  <a16:creationId xmlns:a16="http://schemas.microsoft.com/office/drawing/2014/main" id="{07800630-AD74-410D-9639-225F32D26FC4}"/>
                </a:ext>
              </a:extLst>
            </p:cNvPr>
            <p:cNvCxnSpPr>
              <a:cxnSpLocks/>
            </p:cNvCxnSpPr>
            <p:nvPr/>
          </p:nvCxnSpPr>
          <p:spPr>
            <a:xfrm>
              <a:off x="2360155" y="3615695"/>
              <a:ext cx="0" cy="346002"/>
            </a:xfrm>
            <a:prstGeom prst="line">
              <a:avLst/>
            </a:prstGeom>
            <a:ln w="190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9" name="直接连接符 14">
              <a:extLst>
                <a:ext uri="{FF2B5EF4-FFF2-40B4-BE49-F238E27FC236}">
                  <a16:creationId xmlns:a16="http://schemas.microsoft.com/office/drawing/2014/main" id="{F190090D-35F0-4A89-AEDD-2C5D62A28522}"/>
                </a:ext>
              </a:extLst>
            </p:cNvPr>
            <p:cNvCxnSpPr>
              <a:cxnSpLocks/>
            </p:cNvCxnSpPr>
            <p:nvPr/>
          </p:nvCxnSpPr>
          <p:spPr>
            <a:xfrm>
              <a:off x="248447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0" name="直接连接符 15">
              <a:extLst>
                <a:ext uri="{FF2B5EF4-FFF2-40B4-BE49-F238E27FC236}">
                  <a16:creationId xmlns:a16="http://schemas.microsoft.com/office/drawing/2014/main" id="{317EDAE1-B421-4057-8672-E1CDAC7D58E1}"/>
                </a:ext>
              </a:extLst>
            </p:cNvPr>
            <p:cNvCxnSpPr>
              <a:cxnSpLocks/>
            </p:cNvCxnSpPr>
            <p:nvPr/>
          </p:nvCxnSpPr>
          <p:spPr>
            <a:xfrm>
              <a:off x="260878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1" name="直接连接符 16">
              <a:extLst>
                <a:ext uri="{FF2B5EF4-FFF2-40B4-BE49-F238E27FC236}">
                  <a16:creationId xmlns:a16="http://schemas.microsoft.com/office/drawing/2014/main" id="{A5189999-E34B-4419-A76B-E7A0C4F51FFD}"/>
                </a:ext>
              </a:extLst>
            </p:cNvPr>
            <p:cNvCxnSpPr>
              <a:cxnSpLocks/>
            </p:cNvCxnSpPr>
            <p:nvPr/>
          </p:nvCxnSpPr>
          <p:spPr>
            <a:xfrm>
              <a:off x="273310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2" name="直接连接符 17">
              <a:extLst>
                <a:ext uri="{FF2B5EF4-FFF2-40B4-BE49-F238E27FC236}">
                  <a16:creationId xmlns:a16="http://schemas.microsoft.com/office/drawing/2014/main" id="{1DF43EDD-2822-4930-8294-ECC395092F50}"/>
                </a:ext>
              </a:extLst>
            </p:cNvPr>
            <p:cNvCxnSpPr>
              <a:cxnSpLocks/>
            </p:cNvCxnSpPr>
            <p:nvPr/>
          </p:nvCxnSpPr>
          <p:spPr>
            <a:xfrm>
              <a:off x="285741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3" name="直接连接符 18">
              <a:extLst>
                <a:ext uri="{FF2B5EF4-FFF2-40B4-BE49-F238E27FC236}">
                  <a16:creationId xmlns:a16="http://schemas.microsoft.com/office/drawing/2014/main" id="{168E5475-C648-4491-9B22-A47411447937}"/>
                </a:ext>
              </a:extLst>
            </p:cNvPr>
            <p:cNvCxnSpPr>
              <a:cxnSpLocks/>
            </p:cNvCxnSpPr>
            <p:nvPr/>
          </p:nvCxnSpPr>
          <p:spPr>
            <a:xfrm>
              <a:off x="298173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4" name="直接连接符 19">
              <a:extLst>
                <a:ext uri="{FF2B5EF4-FFF2-40B4-BE49-F238E27FC236}">
                  <a16:creationId xmlns:a16="http://schemas.microsoft.com/office/drawing/2014/main" id="{ABD2CBA8-50F9-46CA-BA6A-A4C7D471A24B}"/>
                </a:ext>
              </a:extLst>
            </p:cNvPr>
            <p:cNvCxnSpPr>
              <a:cxnSpLocks/>
            </p:cNvCxnSpPr>
            <p:nvPr/>
          </p:nvCxnSpPr>
          <p:spPr>
            <a:xfrm>
              <a:off x="310605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5" name="直接连接符 20">
              <a:extLst>
                <a:ext uri="{FF2B5EF4-FFF2-40B4-BE49-F238E27FC236}">
                  <a16:creationId xmlns:a16="http://schemas.microsoft.com/office/drawing/2014/main" id="{67927B16-9D27-4983-94C7-F56C33EEF141}"/>
                </a:ext>
              </a:extLst>
            </p:cNvPr>
            <p:cNvCxnSpPr>
              <a:cxnSpLocks/>
            </p:cNvCxnSpPr>
            <p:nvPr/>
          </p:nvCxnSpPr>
          <p:spPr>
            <a:xfrm>
              <a:off x="323036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6" name="直接连接符 21">
              <a:extLst>
                <a:ext uri="{FF2B5EF4-FFF2-40B4-BE49-F238E27FC236}">
                  <a16:creationId xmlns:a16="http://schemas.microsoft.com/office/drawing/2014/main" id="{7BCA4666-864E-4EE5-B5D0-0BD2E1E0E841}"/>
                </a:ext>
              </a:extLst>
            </p:cNvPr>
            <p:cNvCxnSpPr>
              <a:cxnSpLocks/>
            </p:cNvCxnSpPr>
            <p:nvPr/>
          </p:nvCxnSpPr>
          <p:spPr>
            <a:xfrm>
              <a:off x="335468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7" name="直接连接符 22">
              <a:extLst>
                <a:ext uri="{FF2B5EF4-FFF2-40B4-BE49-F238E27FC236}">
                  <a16:creationId xmlns:a16="http://schemas.microsoft.com/office/drawing/2014/main" id="{6EED78C8-B9A5-4ED8-9A4B-EB21702A7AD2}"/>
                </a:ext>
              </a:extLst>
            </p:cNvPr>
            <p:cNvCxnSpPr>
              <a:cxnSpLocks/>
            </p:cNvCxnSpPr>
            <p:nvPr/>
          </p:nvCxnSpPr>
          <p:spPr>
            <a:xfrm>
              <a:off x="347899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8" name="直接连接符 23">
              <a:extLst>
                <a:ext uri="{FF2B5EF4-FFF2-40B4-BE49-F238E27FC236}">
                  <a16:creationId xmlns:a16="http://schemas.microsoft.com/office/drawing/2014/main" id="{FCC5BC60-047F-430C-8716-0849B4FCE112}"/>
                </a:ext>
              </a:extLst>
            </p:cNvPr>
            <p:cNvCxnSpPr>
              <a:cxnSpLocks/>
            </p:cNvCxnSpPr>
            <p:nvPr/>
          </p:nvCxnSpPr>
          <p:spPr>
            <a:xfrm>
              <a:off x="360331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9" name="直接连接符 24">
              <a:extLst>
                <a:ext uri="{FF2B5EF4-FFF2-40B4-BE49-F238E27FC236}">
                  <a16:creationId xmlns:a16="http://schemas.microsoft.com/office/drawing/2014/main" id="{03018D44-6225-4709-B057-C6F706C68C60}"/>
                </a:ext>
              </a:extLst>
            </p:cNvPr>
            <p:cNvCxnSpPr>
              <a:cxnSpLocks/>
            </p:cNvCxnSpPr>
            <p:nvPr/>
          </p:nvCxnSpPr>
          <p:spPr>
            <a:xfrm>
              <a:off x="372763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0" name="直接连接符 25">
              <a:extLst>
                <a:ext uri="{FF2B5EF4-FFF2-40B4-BE49-F238E27FC236}">
                  <a16:creationId xmlns:a16="http://schemas.microsoft.com/office/drawing/2014/main" id="{F6BF406A-8489-4192-9DBE-6998F75B8A98}"/>
                </a:ext>
              </a:extLst>
            </p:cNvPr>
            <p:cNvCxnSpPr>
              <a:cxnSpLocks/>
            </p:cNvCxnSpPr>
            <p:nvPr/>
          </p:nvCxnSpPr>
          <p:spPr>
            <a:xfrm>
              <a:off x="3851947" y="3615695"/>
              <a:ext cx="0" cy="346002"/>
            </a:xfrm>
            <a:prstGeom prst="line">
              <a:avLst/>
            </a:prstGeom>
            <a:ln w="190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1" name="直接连接符 26">
              <a:extLst>
                <a:ext uri="{FF2B5EF4-FFF2-40B4-BE49-F238E27FC236}">
                  <a16:creationId xmlns:a16="http://schemas.microsoft.com/office/drawing/2014/main" id="{5D95E2D3-200F-4C50-AF91-4033CCB75685}"/>
                </a:ext>
              </a:extLst>
            </p:cNvPr>
            <p:cNvCxnSpPr>
              <a:cxnSpLocks/>
            </p:cNvCxnSpPr>
            <p:nvPr/>
          </p:nvCxnSpPr>
          <p:spPr>
            <a:xfrm>
              <a:off x="397626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2" name="直接连接符 27">
              <a:extLst>
                <a:ext uri="{FF2B5EF4-FFF2-40B4-BE49-F238E27FC236}">
                  <a16:creationId xmlns:a16="http://schemas.microsoft.com/office/drawing/2014/main" id="{F7FD9C7D-8B71-4823-BCBC-AE74A2BDF7C4}"/>
                </a:ext>
              </a:extLst>
            </p:cNvPr>
            <p:cNvCxnSpPr>
              <a:cxnSpLocks/>
            </p:cNvCxnSpPr>
            <p:nvPr/>
          </p:nvCxnSpPr>
          <p:spPr>
            <a:xfrm>
              <a:off x="410057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3" name="直接连接符 28">
              <a:extLst>
                <a:ext uri="{FF2B5EF4-FFF2-40B4-BE49-F238E27FC236}">
                  <a16:creationId xmlns:a16="http://schemas.microsoft.com/office/drawing/2014/main" id="{51D7D11C-A727-4899-87E1-F55D5ED732F4}"/>
                </a:ext>
              </a:extLst>
            </p:cNvPr>
            <p:cNvCxnSpPr>
              <a:cxnSpLocks/>
            </p:cNvCxnSpPr>
            <p:nvPr/>
          </p:nvCxnSpPr>
          <p:spPr>
            <a:xfrm>
              <a:off x="422489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4" name="直接连接符 29">
              <a:extLst>
                <a:ext uri="{FF2B5EF4-FFF2-40B4-BE49-F238E27FC236}">
                  <a16:creationId xmlns:a16="http://schemas.microsoft.com/office/drawing/2014/main" id="{9E01A7A6-42DE-410A-96CE-E37903446FD5}"/>
                </a:ext>
              </a:extLst>
            </p:cNvPr>
            <p:cNvCxnSpPr>
              <a:cxnSpLocks/>
            </p:cNvCxnSpPr>
            <p:nvPr/>
          </p:nvCxnSpPr>
          <p:spPr>
            <a:xfrm>
              <a:off x="434921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5" name="直接连接符 30">
              <a:extLst>
                <a:ext uri="{FF2B5EF4-FFF2-40B4-BE49-F238E27FC236}">
                  <a16:creationId xmlns:a16="http://schemas.microsoft.com/office/drawing/2014/main" id="{228E174A-D076-48EE-8979-694DB7183266}"/>
                </a:ext>
              </a:extLst>
            </p:cNvPr>
            <p:cNvCxnSpPr>
              <a:cxnSpLocks/>
            </p:cNvCxnSpPr>
            <p:nvPr/>
          </p:nvCxnSpPr>
          <p:spPr>
            <a:xfrm>
              <a:off x="447352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6" name="直接连接符 31">
              <a:extLst>
                <a:ext uri="{FF2B5EF4-FFF2-40B4-BE49-F238E27FC236}">
                  <a16:creationId xmlns:a16="http://schemas.microsoft.com/office/drawing/2014/main" id="{BAE8F67F-CA12-4D7A-A9AB-1D74556AF9CA}"/>
                </a:ext>
              </a:extLst>
            </p:cNvPr>
            <p:cNvCxnSpPr>
              <a:cxnSpLocks/>
            </p:cNvCxnSpPr>
            <p:nvPr/>
          </p:nvCxnSpPr>
          <p:spPr>
            <a:xfrm>
              <a:off x="459784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7" name="直接连接符 32">
              <a:extLst>
                <a:ext uri="{FF2B5EF4-FFF2-40B4-BE49-F238E27FC236}">
                  <a16:creationId xmlns:a16="http://schemas.microsoft.com/office/drawing/2014/main" id="{04663699-DB77-42B6-8CF5-F3C655F945EB}"/>
                </a:ext>
              </a:extLst>
            </p:cNvPr>
            <p:cNvCxnSpPr>
              <a:cxnSpLocks/>
            </p:cNvCxnSpPr>
            <p:nvPr/>
          </p:nvCxnSpPr>
          <p:spPr>
            <a:xfrm>
              <a:off x="472215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8" name="直接连接符 33">
              <a:extLst>
                <a:ext uri="{FF2B5EF4-FFF2-40B4-BE49-F238E27FC236}">
                  <a16:creationId xmlns:a16="http://schemas.microsoft.com/office/drawing/2014/main" id="{23538300-2BD1-49DD-A080-029142684AB5}"/>
                </a:ext>
              </a:extLst>
            </p:cNvPr>
            <p:cNvCxnSpPr>
              <a:cxnSpLocks/>
            </p:cNvCxnSpPr>
            <p:nvPr/>
          </p:nvCxnSpPr>
          <p:spPr>
            <a:xfrm>
              <a:off x="484647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9" name="直接连接符 34">
              <a:extLst>
                <a:ext uri="{FF2B5EF4-FFF2-40B4-BE49-F238E27FC236}">
                  <a16:creationId xmlns:a16="http://schemas.microsoft.com/office/drawing/2014/main" id="{C3CB842E-B7B0-4FCC-AB84-8B754CACD986}"/>
                </a:ext>
              </a:extLst>
            </p:cNvPr>
            <p:cNvCxnSpPr>
              <a:cxnSpLocks/>
            </p:cNvCxnSpPr>
            <p:nvPr/>
          </p:nvCxnSpPr>
          <p:spPr>
            <a:xfrm>
              <a:off x="497079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0" name="直接连接符 35">
              <a:extLst>
                <a:ext uri="{FF2B5EF4-FFF2-40B4-BE49-F238E27FC236}">
                  <a16:creationId xmlns:a16="http://schemas.microsoft.com/office/drawing/2014/main" id="{306D2DFE-40B0-4F02-991D-30BF86A081E8}"/>
                </a:ext>
              </a:extLst>
            </p:cNvPr>
            <p:cNvCxnSpPr>
              <a:cxnSpLocks/>
            </p:cNvCxnSpPr>
            <p:nvPr/>
          </p:nvCxnSpPr>
          <p:spPr>
            <a:xfrm>
              <a:off x="509510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1" name="直接连接符 36">
              <a:extLst>
                <a:ext uri="{FF2B5EF4-FFF2-40B4-BE49-F238E27FC236}">
                  <a16:creationId xmlns:a16="http://schemas.microsoft.com/office/drawing/2014/main" id="{F9A0B42F-E9CC-44F5-8913-B3904BC14EC2}"/>
                </a:ext>
              </a:extLst>
            </p:cNvPr>
            <p:cNvCxnSpPr>
              <a:cxnSpLocks/>
            </p:cNvCxnSpPr>
            <p:nvPr/>
          </p:nvCxnSpPr>
          <p:spPr>
            <a:xfrm>
              <a:off x="521942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2" name="直接连接符 37">
              <a:extLst>
                <a:ext uri="{FF2B5EF4-FFF2-40B4-BE49-F238E27FC236}">
                  <a16:creationId xmlns:a16="http://schemas.microsoft.com/office/drawing/2014/main" id="{BE47321D-BB1A-4DFF-9598-19B2A2E1BC96}"/>
                </a:ext>
              </a:extLst>
            </p:cNvPr>
            <p:cNvCxnSpPr>
              <a:cxnSpLocks/>
            </p:cNvCxnSpPr>
            <p:nvPr/>
          </p:nvCxnSpPr>
          <p:spPr>
            <a:xfrm>
              <a:off x="5343739" y="3615695"/>
              <a:ext cx="0" cy="346002"/>
            </a:xfrm>
            <a:prstGeom prst="line">
              <a:avLst/>
            </a:prstGeom>
            <a:ln w="190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3" name="直接连接符 38">
              <a:extLst>
                <a:ext uri="{FF2B5EF4-FFF2-40B4-BE49-F238E27FC236}">
                  <a16:creationId xmlns:a16="http://schemas.microsoft.com/office/drawing/2014/main" id="{9D9DE4A2-CC65-4245-A58D-8F9A06E91688}"/>
                </a:ext>
              </a:extLst>
            </p:cNvPr>
            <p:cNvCxnSpPr>
              <a:cxnSpLocks/>
            </p:cNvCxnSpPr>
            <p:nvPr/>
          </p:nvCxnSpPr>
          <p:spPr>
            <a:xfrm>
              <a:off x="546805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4" name="直接连接符 39">
              <a:extLst>
                <a:ext uri="{FF2B5EF4-FFF2-40B4-BE49-F238E27FC236}">
                  <a16:creationId xmlns:a16="http://schemas.microsoft.com/office/drawing/2014/main" id="{4D214B1B-BD50-496E-B8E3-E7E00711E2D8}"/>
                </a:ext>
              </a:extLst>
            </p:cNvPr>
            <p:cNvCxnSpPr>
              <a:cxnSpLocks/>
            </p:cNvCxnSpPr>
            <p:nvPr/>
          </p:nvCxnSpPr>
          <p:spPr>
            <a:xfrm>
              <a:off x="559237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5" name="直接连接符 40">
              <a:extLst>
                <a:ext uri="{FF2B5EF4-FFF2-40B4-BE49-F238E27FC236}">
                  <a16:creationId xmlns:a16="http://schemas.microsoft.com/office/drawing/2014/main" id="{059A49C0-565B-4213-9CCB-13537095B8AD}"/>
                </a:ext>
              </a:extLst>
            </p:cNvPr>
            <p:cNvCxnSpPr>
              <a:cxnSpLocks/>
            </p:cNvCxnSpPr>
            <p:nvPr/>
          </p:nvCxnSpPr>
          <p:spPr>
            <a:xfrm>
              <a:off x="571668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6" name="直接连接符 41">
              <a:extLst>
                <a:ext uri="{FF2B5EF4-FFF2-40B4-BE49-F238E27FC236}">
                  <a16:creationId xmlns:a16="http://schemas.microsoft.com/office/drawing/2014/main" id="{05E06CCA-CF3A-4EDA-824F-D866EEE64638}"/>
                </a:ext>
              </a:extLst>
            </p:cNvPr>
            <p:cNvCxnSpPr>
              <a:cxnSpLocks/>
            </p:cNvCxnSpPr>
            <p:nvPr/>
          </p:nvCxnSpPr>
          <p:spPr>
            <a:xfrm>
              <a:off x="584100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7" name="直接连接符 42">
              <a:extLst>
                <a:ext uri="{FF2B5EF4-FFF2-40B4-BE49-F238E27FC236}">
                  <a16:creationId xmlns:a16="http://schemas.microsoft.com/office/drawing/2014/main" id="{A8316179-A47B-40E5-AC21-79BAD3BE55D9}"/>
                </a:ext>
              </a:extLst>
            </p:cNvPr>
            <p:cNvCxnSpPr>
              <a:cxnSpLocks/>
            </p:cNvCxnSpPr>
            <p:nvPr/>
          </p:nvCxnSpPr>
          <p:spPr>
            <a:xfrm>
              <a:off x="596531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8" name="直接连接符 43">
              <a:extLst>
                <a:ext uri="{FF2B5EF4-FFF2-40B4-BE49-F238E27FC236}">
                  <a16:creationId xmlns:a16="http://schemas.microsoft.com/office/drawing/2014/main" id="{C866012A-0771-4FA1-BFBA-224A8105D1A4}"/>
                </a:ext>
              </a:extLst>
            </p:cNvPr>
            <p:cNvCxnSpPr>
              <a:cxnSpLocks/>
            </p:cNvCxnSpPr>
            <p:nvPr/>
          </p:nvCxnSpPr>
          <p:spPr>
            <a:xfrm>
              <a:off x="608963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9" name="直接连接符 44">
              <a:extLst>
                <a:ext uri="{FF2B5EF4-FFF2-40B4-BE49-F238E27FC236}">
                  <a16:creationId xmlns:a16="http://schemas.microsoft.com/office/drawing/2014/main" id="{8996C39E-204E-4596-B6E7-6B05155A841E}"/>
                </a:ext>
              </a:extLst>
            </p:cNvPr>
            <p:cNvCxnSpPr>
              <a:cxnSpLocks/>
            </p:cNvCxnSpPr>
            <p:nvPr/>
          </p:nvCxnSpPr>
          <p:spPr>
            <a:xfrm>
              <a:off x="621395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0" name="直接连接符 45">
              <a:extLst>
                <a:ext uri="{FF2B5EF4-FFF2-40B4-BE49-F238E27FC236}">
                  <a16:creationId xmlns:a16="http://schemas.microsoft.com/office/drawing/2014/main" id="{6AD01CED-6B8A-4FC1-B554-F590BEB9A239}"/>
                </a:ext>
              </a:extLst>
            </p:cNvPr>
            <p:cNvCxnSpPr>
              <a:cxnSpLocks/>
            </p:cNvCxnSpPr>
            <p:nvPr/>
          </p:nvCxnSpPr>
          <p:spPr>
            <a:xfrm>
              <a:off x="633826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1" name="直接连接符 46">
              <a:extLst>
                <a:ext uri="{FF2B5EF4-FFF2-40B4-BE49-F238E27FC236}">
                  <a16:creationId xmlns:a16="http://schemas.microsoft.com/office/drawing/2014/main" id="{E34B82C2-7B14-4BA8-B37B-96FB55B4E455}"/>
                </a:ext>
              </a:extLst>
            </p:cNvPr>
            <p:cNvCxnSpPr>
              <a:cxnSpLocks/>
            </p:cNvCxnSpPr>
            <p:nvPr/>
          </p:nvCxnSpPr>
          <p:spPr>
            <a:xfrm>
              <a:off x="646258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2" name="直接连接符 47">
              <a:extLst>
                <a:ext uri="{FF2B5EF4-FFF2-40B4-BE49-F238E27FC236}">
                  <a16:creationId xmlns:a16="http://schemas.microsoft.com/office/drawing/2014/main" id="{8FA89168-1B1D-4112-AF0B-FE3756F7E0BC}"/>
                </a:ext>
              </a:extLst>
            </p:cNvPr>
            <p:cNvCxnSpPr>
              <a:cxnSpLocks/>
            </p:cNvCxnSpPr>
            <p:nvPr/>
          </p:nvCxnSpPr>
          <p:spPr>
            <a:xfrm>
              <a:off x="658689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3" name="直接连接符 48">
              <a:extLst>
                <a:ext uri="{FF2B5EF4-FFF2-40B4-BE49-F238E27FC236}">
                  <a16:creationId xmlns:a16="http://schemas.microsoft.com/office/drawing/2014/main" id="{A27E0511-2B27-48D9-B843-0E5159BC623F}"/>
                </a:ext>
              </a:extLst>
            </p:cNvPr>
            <p:cNvCxnSpPr>
              <a:cxnSpLocks/>
            </p:cNvCxnSpPr>
            <p:nvPr/>
          </p:nvCxnSpPr>
          <p:spPr>
            <a:xfrm>
              <a:off x="671121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4" name="直接连接符 49">
              <a:extLst>
                <a:ext uri="{FF2B5EF4-FFF2-40B4-BE49-F238E27FC236}">
                  <a16:creationId xmlns:a16="http://schemas.microsoft.com/office/drawing/2014/main" id="{B998CF7D-3AE5-4341-A396-DF07D21D0EBD}"/>
                </a:ext>
              </a:extLst>
            </p:cNvPr>
            <p:cNvCxnSpPr>
              <a:cxnSpLocks/>
            </p:cNvCxnSpPr>
            <p:nvPr/>
          </p:nvCxnSpPr>
          <p:spPr>
            <a:xfrm>
              <a:off x="6835531" y="3615695"/>
              <a:ext cx="0" cy="346002"/>
            </a:xfrm>
            <a:prstGeom prst="line">
              <a:avLst/>
            </a:prstGeom>
            <a:ln w="190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5" name="直接连接符 50">
              <a:extLst>
                <a:ext uri="{FF2B5EF4-FFF2-40B4-BE49-F238E27FC236}">
                  <a16:creationId xmlns:a16="http://schemas.microsoft.com/office/drawing/2014/main" id="{648B49CF-0BA9-41F1-811C-85C6B46D74DF}"/>
                </a:ext>
              </a:extLst>
            </p:cNvPr>
            <p:cNvCxnSpPr>
              <a:cxnSpLocks/>
            </p:cNvCxnSpPr>
            <p:nvPr/>
          </p:nvCxnSpPr>
          <p:spPr>
            <a:xfrm>
              <a:off x="695984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6" name="直接连接符 51">
              <a:extLst>
                <a:ext uri="{FF2B5EF4-FFF2-40B4-BE49-F238E27FC236}">
                  <a16:creationId xmlns:a16="http://schemas.microsoft.com/office/drawing/2014/main" id="{74D72BFB-A5B8-4903-AFDA-3B43DB3D5581}"/>
                </a:ext>
              </a:extLst>
            </p:cNvPr>
            <p:cNvCxnSpPr>
              <a:cxnSpLocks/>
            </p:cNvCxnSpPr>
            <p:nvPr/>
          </p:nvCxnSpPr>
          <p:spPr>
            <a:xfrm>
              <a:off x="708416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7" name="直接连接符 52">
              <a:extLst>
                <a:ext uri="{FF2B5EF4-FFF2-40B4-BE49-F238E27FC236}">
                  <a16:creationId xmlns:a16="http://schemas.microsoft.com/office/drawing/2014/main" id="{2EDF9045-71CF-459D-A5EE-027A4F311459}"/>
                </a:ext>
              </a:extLst>
            </p:cNvPr>
            <p:cNvCxnSpPr>
              <a:cxnSpLocks/>
            </p:cNvCxnSpPr>
            <p:nvPr/>
          </p:nvCxnSpPr>
          <p:spPr>
            <a:xfrm>
              <a:off x="720847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8" name="直接连接符 53">
              <a:extLst>
                <a:ext uri="{FF2B5EF4-FFF2-40B4-BE49-F238E27FC236}">
                  <a16:creationId xmlns:a16="http://schemas.microsoft.com/office/drawing/2014/main" id="{DBBF1401-3554-4B90-82BF-44D45A75CB20}"/>
                </a:ext>
              </a:extLst>
            </p:cNvPr>
            <p:cNvCxnSpPr>
              <a:cxnSpLocks/>
            </p:cNvCxnSpPr>
            <p:nvPr/>
          </p:nvCxnSpPr>
          <p:spPr>
            <a:xfrm>
              <a:off x="733279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9" name="直接连接符 54">
              <a:extLst>
                <a:ext uri="{FF2B5EF4-FFF2-40B4-BE49-F238E27FC236}">
                  <a16:creationId xmlns:a16="http://schemas.microsoft.com/office/drawing/2014/main" id="{C3ECEB1F-4D18-414F-B543-70DFAA6CAC98}"/>
                </a:ext>
              </a:extLst>
            </p:cNvPr>
            <p:cNvCxnSpPr>
              <a:cxnSpLocks/>
            </p:cNvCxnSpPr>
            <p:nvPr/>
          </p:nvCxnSpPr>
          <p:spPr>
            <a:xfrm>
              <a:off x="745711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0" name="直接连接符 55">
              <a:extLst>
                <a:ext uri="{FF2B5EF4-FFF2-40B4-BE49-F238E27FC236}">
                  <a16:creationId xmlns:a16="http://schemas.microsoft.com/office/drawing/2014/main" id="{A8C4E1E7-D1FB-48D2-A56D-04C86FC7E99F}"/>
                </a:ext>
              </a:extLst>
            </p:cNvPr>
            <p:cNvCxnSpPr>
              <a:cxnSpLocks/>
            </p:cNvCxnSpPr>
            <p:nvPr/>
          </p:nvCxnSpPr>
          <p:spPr>
            <a:xfrm>
              <a:off x="758142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1" name="直接连接符 56">
              <a:extLst>
                <a:ext uri="{FF2B5EF4-FFF2-40B4-BE49-F238E27FC236}">
                  <a16:creationId xmlns:a16="http://schemas.microsoft.com/office/drawing/2014/main" id="{E4D5C00B-D7F9-41F5-B759-7EA4CD9191AF}"/>
                </a:ext>
              </a:extLst>
            </p:cNvPr>
            <p:cNvCxnSpPr>
              <a:cxnSpLocks/>
            </p:cNvCxnSpPr>
            <p:nvPr/>
          </p:nvCxnSpPr>
          <p:spPr>
            <a:xfrm>
              <a:off x="770574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2" name="直接连接符 57">
              <a:extLst>
                <a:ext uri="{FF2B5EF4-FFF2-40B4-BE49-F238E27FC236}">
                  <a16:creationId xmlns:a16="http://schemas.microsoft.com/office/drawing/2014/main" id="{5C987F6E-0491-404D-885F-87BC5AA81445}"/>
                </a:ext>
              </a:extLst>
            </p:cNvPr>
            <p:cNvCxnSpPr>
              <a:cxnSpLocks/>
            </p:cNvCxnSpPr>
            <p:nvPr/>
          </p:nvCxnSpPr>
          <p:spPr>
            <a:xfrm>
              <a:off x="783005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3" name="直接连接符 58">
              <a:extLst>
                <a:ext uri="{FF2B5EF4-FFF2-40B4-BE49-F238E27FC236}">
                  <a16:creationId xmlns:a16="http://schemas.microsoft.com/office/drawing/2014/main" id="{CDC80B9A-8588-4C61-909F-9B5C3AB5009A}"/>
                </a:ext>
              </a:extLst>
            </p:cNvPr>
            <p:cNvCxnSpPr>
              <a:cxnSpLocks/>
            </p:cNvCxnSpPr>
            <p:nvPr/>
          </p:nvCxnSpPr>
          <p:spPr>
            <a:xfrm>
              <a:off x="795437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4" name="直接连接符 59">
              <a:extLst>
                <a:ext uri="{FF2B5EF4-FFF2-40B4-BE49-F238E27FC236}">
                  <a16:creationId xmlns:a16="http://schemas.microsoft.com/office/drawing/2014/main" id="{0311A47C-F8F5-4616-8A21-C72159F9C605}"/>
                </a:ext>
              </a:extLst>
            </p:cNvPr>
            <p:cNvCxnSpPr>
              <a:cxnSpLocks/>
            </p:cNvCxnSpPr>
            <p:nvPr/>
          </p:nvCxnSpPr>
          <p:spPr>
            <a:xfrm>
              <a:off x="807869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5" name="直接连接符 60">
              <a:extLst>
                <a:ext uri="{FF2B5EF4-FFF2-40B4-BE49-F238E27FC236}">
                  <a16:creationId xmlns:a16="http://schemas.microsoft.com/office/drawing/2014/main" id="{CC323E44-38C5-478A-8905-FB59C04D3E00}"/>
                </a:ext>
              </a:extLst>
            </p:cNvPr>
            <p:cNvCxnSpPr>
              <a:cxnSpLocks/>
            </p:cNvCxnSpPr>
            <p:nvPr/>
          </p:nvCxnSpPr>
          <p:spPr>
            <a:xfrm>
              <a:off x="820300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6" name="直接连接符 61">
              <a:extLst>
                <a:ext uri="{FF2B5EF4-FFF2-40B4-BE49-F238E27FC236}">
                  <a16:creationId xmlns:a16="http://schemas.microsoft.com/office/drawing/2014/main" id="{61334D13-3694-450F-BFC2-B31AC4909A14}"/>
                </a:ext>
              </a:extLst>
            </p:cNvPr>
            <p:cNvCxnSpPr>
              <a:cxnSpLocks/>
            </p:cNvCxnSpPr>
            <p:nvPr/>
          </p:nvCxnSpPr>
          <p:spPr>
            <a:xfrm>
              <a:off x="8327323" y="3615695"/>
              <a:ext cx="0" cy="346002"/>
            </a:xfrm>
            <a:prstGeom prst="line">
              <a:avLst/>
            </a:prstGeom>
            <a:ln w="190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7" name="直接连接符 62">
              <a:extLst>
                <a:ext uri="{FF2B5EF4-FFF2-40B4-BE49-F238E27FC236}">
                  <a16:creationId xmlns:a16="http://schemas.microsoft.com/office/drawing/2014/main" id="{17113149-D40D-4F01-91FF-31A388CA01E1}"/>
                </a:ext>
              </a:extLst>
            </p:cNvPr>
            <p:cNvCxnSpPr>
              <a:cxnSpLocks/>
            </p:cNvCxnSpPr>
            <p:nvPr/>
          </p:nvCxnSpPr>
          <p:spPr>
            <a:xfrm>
              <a:off x="845163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8" name="直接连接符 63">
              <a:extLst>
                <a:ext uri="{FF2B5EF4-FFF2-40B4-BE49-F238E27FC236}">
                  <a16:creationId xmlns:a16="http://schemas.microsoft.com/office/drawing/2014/main" id="{958C5AFA-9AEB-4241-A831-804D28F7C233}"/>
                </a:ext>
              </a:extLst>
            </p:cNvPr>
            <p:cNvCxnSpPr>
              <a:cxnSpLocks/>
            </p:cNvCxnSpPr>
            <p:nvPr/>
          </p:nvCxnSpPr>
          <p:spPr>
            <a:xfrm>
              <a:off x="857595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9" name="直接连接符 64">
              <a:extLst>
                <a:ext uri="{FF2B5EF4-FFF2-40B4-BE49-F238E27FC236}">
                  <a16:creationId xmlns:a16="http://schemas.microsoft.com/office/drawing/2014/main" id="{CA59BA2E-DA37-42BC-83AE-6B7D21212D27}"/>
                </a:ext>
              </a:extLst>
            </p:cNvPr>
            <p:cNvCxnSpPr>
              <a:cxnSpLocks/>
            </p:cNvCxnSpPr>
            <p:nvPr/>
          </p:nvCxnSpPr>
          <p:spPr>
            <a:xfrm>
              <a:off x="870027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0" name="直接连接符 65">
              <a:extLst>
                <a:ext uri="{FF2B5EF4-FFF2-40B4-BE49-F238E27FC236}">
                  <a16:creationId xmlns:a16="http://schemas.microsoft.com/office/drawing/2014/main" id="{4D3F7BAC-479D-4E4D-B505-817E26E9D793}"/>
                </a:ext>
              </a:extLst>
            </p:cNvPr>
            <p:cNvCxnSpPr>
              <a:cxnSpLocks/>
            </p:cNvCxnSpPr>
            <p:nvPr/>
          </p:nvCxnSpPr>
          <p:spPr>
            <a:xfrm>
              <a:off x="882458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1" name="直接连接符 66">
              <a:extLst>
                <a:ext uri="{FF2B5EF4-FFF2-40B4-BE49-F238E27FC236}">
                  <a16:creationId xmlns:a16="http://schemas.microsoft.com/office/drawing/2014/main" id="{E2582B4E-D2A6-4E93-B7E2-C5425E370DC4}"/>
                </a:ext>
              </a:extLst>
            </p:cNvPr>
            <p:cNvCxnSpPr>
              <a:cxnSpLocks/>
            </p:cNvCxnSpPr>
            <p:nvPr/>
          </p:nvCxnSpPr>
          <p:spPr>
            <a:xfrm>
              <a:off x="894890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2" name="直接连接符 67">
              <a:extLst>
                <a:ext uri="{FF2B5EF4-FFF2-40B4-BE49-F238E27FC236}">
                  <a16:creationId xmlns:a16="http://schemas.microsoft.com/office/drawing/2014/main" id="{3C9AA1A0-2215-48E7-BE15-9C5C0C6C48D8}"/>
                </a:ext>
              </a:extLst>
            </p:cNvPr>
            <p:cNvCxnSpPr>
              <a:cxnSpLocks/>
            </p:cNvCxnSpPr>
            <p:nvPr/>
          </p:nvCxnSpPr>
          <p:spPr>
            <a:xfrm>
              <a:off x="907321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3" name="直接连接符 68">
              <a:extLst>
                <a:ext uri="{FF2B5EF4-FFF2-40B4-BE49-F238E27FC236}">
                  <a16:creationId xmlns:a16="http://schemas.microsoft.com/office/drawing/2014/main" id="{F25F6A8F-470E-478D-82A2-B9ACC6024642}"/>
                </a:ext>
              </a:extLst>
            </p:cNvPr>
            <p:cNvCxnSpPr>
              <a:cxnSpLocks/>
            </p:cNvCxnSpPr>
            <p:nvPr/>
          </p:nvCxnSpPr>
          <p:spPr>
            <a:xfrm>
              <a:off x="919753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4" name="直接连接符 69">
              <a:extLst>
                <a:ext uri="{FF2B5EF4-FFF2-40B4-BE49-F238E27FC236}">
                  <a16:creationId xmlns:a16="http://schemas.microsoft.com/office/drawing/2014/main" id="{449A09F4-65D3-45F6-A690-A9B91DBF79D7}"/>
                </a:ext>
              </a:extLst>
            </p:cNvPr>
            <p:cNvCxnSpPr>
              <a:cxnSpLocks/>
            </p:cNvCxnSpPr>
            <p:nvPr/>
          </p:nvCxnSpPr>
          <p:spPr>
            <a:xfrm>
              <a:off x="932185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5" name="直接连接符 70">
              <a:extLst>
                <a:ext uri="{FF2B5EF4-FFF2-40B4-BE49-F238E27FC236}">
                  <a16:creationId xmlns:a16="http://schemas.microsoft.com/office/drawing/2014/main" id="{316A215A-D297-4B9D-B349-077D411C2775}"/>
                </a:ext>
              </a:extLst>
            </p:cNvPr>
            <p:cNvCxnSpPr>
              <a:cxnSpLocks/>
            </p:cNvCxnSpPr>
            <p:nvPr/>
          </p:nvCxnSpPr>
          <p:spPr>
            <a:xfrm>
              <a:off x="944616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6" name="直接连接符 71">
              <a:extLst>
                <a:ext uri="{FF2B5EF4-FFF2-40B4-BE49-F238E27FC236}">
                  <a16:creationId xmlns:a16="http://schemas.microsoft.com/office/drawing/2014/main" id="{BCA51A7D-D3E6-430F-9407-F7800DEEC887}"/>
                </a:ext>
              </a:extLst>
            </p:cNvPr>
            <p:cNvCxnSpPr>
              <a:cxnSpLocks/>
            </p:cNvCxnSpPr>
            <p:nvPr/>
          </p:nvCxnSpPr>
          <p:spPr>
            <a:xfrm>
              <a:off x="957048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7" name="直接连接符 72">
              <a:extLst>
                <a:ext uri="{FF2B5EF4-FFF2-40B4-BE49-F238E27FC236}">
                  <a16:creationId xmlns:a16="http://schemas.microsoft.com/office/drawing/2014/main" id="{8A17C3E0-36F4-4BB7-9777-4672B38E8F46}"/>
                </a:ext>
              </a:extLst>
            </p:cNvPr>
            <p:cNvCxnSpPr>
              <a:cxnSpLocks/>
            </p:cNvCxnSpPr>
            <p:nvPr/>
          </p:nvCxnSpPr>
          <p:spPr>
            <a:xfrm>
              <a:off x="969479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8" name="直接连接符 73">
              <a:extLst>
                <a:ext uri="{FF2B5EF4-FFF2-40B4-BE49-F238E27FC236}">
                  <a16:creationId xmlns:a16="http://schemas.microsoft.com/office/drawing/2014/main" id="{37905EDB-9D4E-44A4-A3B3-ABF3238170AF}"/>
                </a:ext>
              </a:extLst>
            </p:cNvPr>
            <p:cNvCxnSpPr>
              <a:cxnSpLocks/>
            </p:cNvCxnSpPr>
            <p:nvPr/>
          </p:nvCxnSpPr>
          <p:spPr>
            <a:xfrm>
              <a:off x="9819115" y="3615695"/>
              <a:ext cx="0" cy="346002"/>
            </a:xfrm>
            <a:prstGeom prst="line">
              <a:avLst/>
            </a:prstGeom>
            <a:ln w="190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9" name="直接连接符 74">
              <a:extLst>
                <a:ext uri="{FF2B5EF4-FFF2-40B4-BE49-F238E27FC236}">
                  <a16:creationId xmlns:a16="http://schemas.microsoft.com/office/drawing/2014/main" id="{39FBBC34-8735-4BE8-B880-00CE24C4B786}"/>
                </a:ext>
              </a:extLst>
            </p:cNvPr>
            <p:cNvCxnSpPr>
              <a:cxnSpLocks/>
            </p:cNvCxnSpPr>
            <p:nvPr/>
          </p:nvCxnSpPr>
          <p:spPr>
            <a:xfrm>
              <a:off x="994343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0" name="直接连接符 75">
              <a:extLst>
                <a:ext uri="{FF2B5EF4-FFF2-40B4-BE49-F238E27FC236}">
                  <a16:creationId xmlns:a16="http://schemas.microsoft.com/office/drawing/2014/main" id="{836E16DF-F1F4-4D59-9051-4ACB584BF918}"/>
                </a:ext>
              </a:extLst>
            </p:cNvPr>
            <p:cNvCxnSpPr>
              <a:cxnSpLocks/>
            </p:cNvCxnSpPr>
            <p:nvPr/>
          </p:nvCxnSpPr>
          <p:spPr>
            <a:xfrm>
              <a:off x="1006774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1" name="直接连接符 76">
              <a:extLst>
                <a:ext uri="{FF2B5EF4-FFF2-40B4-BE49-F238E27FC236}">
                  <a16:creationId xmlns:a16="http://schemas.microsoft.com/office/drawing/2014/main" id="{7803E3C2-8F08-4F94-B927-DC1A80BB5782}"/>
                </a:ext>
              </a:extLst>
            </p:cNvPr>
            <p:cNvCxnSpPr>
              <a:cxnSpLocks/>
            </p:cNvCxnSpPr>
            <p:nvPr/>
          </p:nvCxnSpPr>
          <p:spPr>
            <a:xfrm>
              <a:off x="1019206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2" name="直接连接符 77">
              <a:extLst>
                <a:ext uri="{FF2B5EF4-FFF2-40B4-BE49-F238E27FC236}">
                  <a16:creationId xmlns:a16="http://schemas.microsoft.com/office/drawing/2014/main" id="{A8D5FD92-66D5-4102-A9AE-DB0D525C17DD}"/>
                </a:ext>
              </a:extLst>
            </p:cNvPr>
            <p:cNvCxnSpPr>
              <a:cxnSpLocks/>
            </p:cNvCxnSpPr>
            <p:nvPr/>
          </p:nvCxnSpPr>
          <p:spPr>
            <a:xfrm>
              <a:off x="1044069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3" name="直接连接符 78">
              <a:extLst>
                <a:ext uri="{FF2B5EF4-FFF2-40B4-BE49-F238E27FC236}">
                  <a16:creationId xmlns:a16="http://schemas.microsoft.com/office/drawing/2014/main" id="{64963926-3551-4DE2-91B6-43393F35393F}"/>
                </a:ext>
              </a:extLst>
            </p:cNvPr>
            <p:cNvCxnSpPr>
              <a:cxnSpLocks/>
            </p:cNvCxnSpPr>
            <p:nvPr/>
          </p:nvCxnSpPr>
          <p:spPr>
            <a:xfrm>
              <a:off x="1068932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4" name="直接连接符 79">
              <a:extLst>
                <a:ext uri="{FF2B5EF4-FFF2-40B4-BE49-F238E27FC236}">
                  <a16:creationId xmlns:a16="http://schemas.microsoft.com/office/drawing/2014/main" id="{ABDBAF6A-FD49-4D77-8B1E-A0CD6582977A}"/>
                </a:ext>
              </a:extLst>
            </p:cNvPr>
            <p:cNvCxnSpPr>
              <a:cxnSpLocks/>
            </p:cNvCxnSpPr>
            <p:nvPr/>
          </p:nvCxnSpPr>
          <p:spPr>
            <a:xfrm>
              <a:off x="1031637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5" name="直接连接符 80">
              <a:extLst>
                <a:ext uri="{FF2B5EF4-FFF2-40B4-BE49-F238E27FC236}">
                  <a16:creationId xmlns:a16="http://schemas.microsoft.com/office/drawing/2014/main" id="{DFF3A9BB-17A3-4956-B46F-BFDF3A540470}"/>
                </a:ext>
              </a:extLst>
            </p:cNvPr>
            <p:cNvCxnSpPr>
              <a:cxnSpLocks/>
            </p:cNvCxnSpPr>
            <p:nvPr/>
          </p:nvCxnSpPr>
          <p:spPr>
            <a:xfrm>
              <a:off x="1056501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6" name="直接连接符 81">
              <a:extLst>
                <a:ext uri="{FF2B5EF4-FFF2-40B4-BE49-F238E27FC236}">
                  <a16:creationId xmlns:a16="http://schemas.microsoft.com/office/drawing/2014/main" id="{C07FF1B9-E6C5-4E8F-9BAE-C65A270506BE}"/>
                </a:ext>
              </a:extLst>
            </p:cNvPr>
            <p:cNvCxnSpPr>
              <a:cxnSpLocks/>
            </p:cNvCxnSpPr>
            <p:nvPr/>
          </p:nvCxnSpPr>
          <p:spPr>
            <a:xfrm>
              <a:off x="1081364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7" name="直接连接符 82">
              <a:extLst>
                <a:ext uri="{FF2B5EF4-FFF2-40B4-BE49-F238E27FC236}">
                  <a16:creationId xmlns:a16="http://schemas.microsoft.com/office/drawing/2014/main" id="{3A159A90-3411-402F-B2DB-50FC76513B7D}"/>
                </a:ext>
              </a:extLst>
            </p:cNvPr>
            <p:cNvCxnSpPr>
              <a:cxnSpLocks/>
            </p:cNvCxnSpPr>
            <p:nvPr/>
          </p:nvCxnSpPr>
          <p:spPr>
            <a:xfrm>
              <a:off x="1093795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8" name="直接连接符 83">
              <a:extLst>
                <a:ext uri="{FF2B5EF4-FFF2-40B4-BE49-F238E27FC236}">
                  <a16:creationId xmlns:a16="http://schemas.microsoft.com/office/drawing/2014/main" id="{A427A10D-646B-4D63-99C6-A58B5ED3342D}"/>
                </a:ext>
              </a:extLst>
            </p:cNvPr>
            <p:cNvCxnSpPr>
              <a:cxnSpLocks/>
            </p:cNvCxnSpPr>
            <p:nvPr/>
          </p:nvCxnSpPr>
          <p:spPr>
            <a:xfrm>
              <a:off x="1106227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9" name="直接连接符 84">
              <a:extLst>
                <a:ext uri="{FF2B5EF4-FFF2-40B4-BE49-F238E27FC236}">
                  <a16:creationId xmlns:a16="http://schemas.microsoft.com/office/drawing/2014/main" id="{B35A4A9F-A000-4F0E-A22C-303E44F4C218}"/>
                </a:ext>
              </a:extLst>
            </p:cNvPr>
            <p:cNvCxnSpPr>
              <a:cxnSpLocks/>
            </p:cNvCxnSpPr>
            <p:nvPr/>
          </p:nvCxnSpPr>
          <p:spPr>
            <a:xfrm>
              <a:off x="1118659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260" name="线条25">
            <a:extLst>
              <a:ext uri="{FF2B5EF4-FFF2-40B4-BE49-F238E27FC236}">
                <a16:creationId xmlns:a16="http://schemas.microsoft.com/office/drawing/2014/main" id="{6291B725-8047-4996-8BFF-38B1621F4ED5}"/>
              </a:ext>
            </a:extLst>
          </p:cNvPr>
          <p:cNvCxnSpPr>
            <a:cxnSpLocks/>
          </p:cNvCxnSpPr>
          <p:nvPr/>
        </p:nvCxnSpPr>
        <p:spPr>
          <a:xfrm flipV="1">
            <a:off x="10546415" y="4148223"/>
            <a:ext cx="0" cy="697103"/>
          </a:xfrm>
          <a:prstGeom prst="line">
            <a:avLst/>
          </a:prstGeom>
          <a:ln w="6350">
            <a:gradFill flip="none" rotWithShape="1">
              <a:gsLst>
                <a:gs pos="0">
                  <a:schemeClr val="accent1">
                    <a:alpha val="0"/>
                  </a:schemeClr>
                </a:gs>
                <a:gs pos="100000">
                  <a:schemeClr val="accent1"/>
                </a:gs>
              </a:gsLst>
              <a:lin ang="5400000" scaled="0"/>
              <a:tileRect/>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52" name="线条24">
            <a:extLst>
              <a:ext uri="{FF2B5EF4-FFF2-40B4-BE49-F238E27FC236}">
                <a16:creationId xmlns:a16="http://schemas.microsoft.com/office/drawing/2014/main" id="{95BB190C-4C27-4FFD-AB1F-00A8963BDB24}"/>
              </a:ext>
            </a:extLst>
          </p:cNvPr>
          <p:cNvCxnSpPr>
            <a:cxnSpLocks/>
          </p:cNvCxnSpPr>
          <p:nvPr/>
        </p:nvCxnSpPr>
        <p:spPr>
          <a:xfrm flipV="1">
            <a:off x="8188991" y="4148223"/>
            <a:ext cx="0" cy="697103"/>
          </a:xfrm>
          <a:prstGeom prst="line">
            <a:avLst/>
          </a:prstGeom>
          <a:ln w="6350">
            <a:gradFill flip="none" rotWithShape="1">
              <a:gsLst>
                <a:gs pos="0">
                  <a:schemeClr val="accent1">
                    <a:alpha val="0"/>
                  </a:schemeClr>
                </a:gs>
                <a:gs pos="100000">
                  <a:schemeClr val="accent1"/>
                </a:gs>
              </a:gsLst>
              <a:lin ang="5400000" scaled="0"/>
              <a:tileRect/>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48" name="线条23">
            <a:extLst>
              <a:ext uri="{FF2B5EF4-FFF2-40B4-BE49-F238E27FC236}">
                <a16:creationId xmlns:a16="http://schemas.microsoft.com/office/drawing/2014/main" id="{CCA23B40-37BF-4D4B-BB10-683596D858B4}"/>
              </a:ext>
            </a:extLst>
          </p:cNvPr>
          <p:cNvCxnSpPr>
            <a:cxnSpLocks/>
          </p:cNvCxnSpPr>
          <p:nvPr/>
        </p:nvCxnSpPr>
        <p:spPr>
          <a:xfrm flipV="1">
            <a:off x="6066510" y="4148223"/>
            <a:ext cx="0" cy="697103"/>
          </a:xfrm>
          <a:prstGeom prst="line">
            <a:avLst/>
          </a:prstGeom>
          <a:ln w="6350">
            <a:gradFill flip="none" rotWithShape="1">
              <a:gsLst>
                <a:gs pos="0">
                  <a:schemeClr val="accent1">
                    <a:alpha val="0"/>
                  </a:schemeClr>
                </a:gs>
                <a:gs pos="100000">
                  <a:schemeClr val="accent1"/>
                </a:gs>
              </a:gsLst>
              <a:lin ang="5400000" scaled="0"/>
              <a:tileRect/>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27" name="线条22">
            <a:extLst>
              <a:ext uri="{FF2B5EF4-FFF2-40B4-BE49-F238E27FC236}">
                <a16:creationId xmlns:a16="http://schemas.microsoft.com/office/drawing/2014/main" id="{621ECCD6-AFBD-4A57-8EB3-13079754A6AA}"/>
              </a:ext>
            </a:extLst>
          </p:cNvPr>
          <p:cNvCxnSpPr>
            <a:cxnSpLocks/>
          </p:cNvCxnSpPr>
          <p:nvPr/>
        </p:nvCxnSpPr>
        <p:spPr>
          <a:xfrm flipV="1">
            <a:off x="3890100" y="4148223"/>
            <a:ext cx="0" cy="697103"/>
          </a:xfrm>
          <a:prstGeom prst="line">
            <a:avLst/>
          </a:prstGeom>
          <a:ln w="6350">
            <a:gradFill flip="none" rotWithShape="1">
              <a:gsLst>
                <a:gs pos="0">
                  <a:schemeClr val="accent1">
                    <a:alpha val="0"/>
                  </a:schemeClr>
                </a:gs>
                <a:gs pos="100000">
                  <a:schemeClr val="accent1"/>
                </a:gs>
              </a:gsLst>
              <a:lin ang="5400000" scaled="0"/>
              <a:tileRect/>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44" name="线条21">
            <a:extLst>
              <a:ext uri="{FF2B5EF4-FFF2-40B4-BE49-F238E27FC236}">
                <a16:creationId xmlns:a16="http://schemas.microsoft.com/office/drawing/2014/main" id="{4FD166FF-32D4-4FB6-9DFD-B1BB7FC45D92}"/>
              </a:ext>
            </a:extLst>
          </p:cNvPr>
          <p:cNvCxnSpPr>
            <a:cxnSpLocks/>
          </p:cNvCxnSpPr>
          <p:nvPr/>
        </p:nvCxnSpPr>
        <p:spPr>
          <a:xfrm flipV="1">
            <a:off x="1486350" y="4148223"/>
            <a:ext cx="0" cy="697103"/>
          </a:xfrm>
          <a:prstGeom prst="line">
            <a:avLst/>
          </a:prstGeom>
          <a:ln w="6350">
            <a:gradFill flip="none" rotWithShape="1">
              <a:gsLst>
                <a:gs pos="0">
                  <a:schemeClr val="accent1">
                    <a:alpha val="0"/>
                  </a:schemeClr>
                </a:gs>
                <a:gs pos="100000">
                  <a:schemeClr val="accent1"/>
                </a:gs>
              </a:gsLst>
              <a:lin ang="5400000" scaled="0"/>
              <a:tileRect/>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42" name="线条14">
            <a:extLst>
              <a:ext uri="{FF2B5EF4-FFF2-40B4-BE49-F238E27FC236}">
                <a16:creationId xmlns:a16="http://schemas.microsoft.com/office/drawing/2014/main" id="{5E574077-D9C7-44F7-93E8-FA76EC89AA3D}"/>
              </a:ext>
            </a:extLst>
          </p:cNvPr>
          <p:cNvCxnSpPr>
            <a:cxnSpLocks/>
          </p:cNvCxnSpPr>
          <p:nvPr/>
        </p:nvCxnSpPr>
        <p:spPr>
          <a:xfrm>
            <a:off x="9806535" y="2729988"/>
            <a:ext cx="0" cy="697103"/>
          </a:xfrm>
          <a:prstGeom prst="line">
            <a:avLst/>
          </a:prstGeom>
          <a:ln w="6350">
            <a:gradFill flip="none" rotWithShape="1">
              <a:gsLst>
                <a:gs pos="0">
                  <a:schemeClr val="accent1">
                    <a:alpha val="0"/>
                  </a:schemeClr>
                </a:gs>
                <a:gs pos="100000">
                  <a:schemeClr val="accent1"/>
                </a:gs>
              </a:gsLst>
              <a:lin ang="5400000" scaled="0"/>
              <a:tileRect/>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38" name="线条13">
            <a:extLst>
              <a:ext uri="{FF2B5EF4-FFF2-40B4-BE49-F238E27FC236}">
                <a16:creationId xmlns:a16="http://schemas.microsoft.com/office/drawing/2014/main" id="{F4BE2AC8-B333-48B9-A139-DB695BCB8007}"/>
              </a:ext>
            </a:extLst>
          </p:cNvPr>
          <p:cNvCxnSpPr>
            <a:cxnSpLocks/>
          </p:cNvCxnSpPr>
          <p:nvPr/>
        </p:nvCxnSpPr>
        <p:spPr>
          <a:xfrm>
            <a:off x="7444661" y="2729988"/>
            <a:ext cx="0" cy="697103"/>
          </a:xfrm>
          <a:prstGeom prst="line">
            <a:avLst/>
          </a:prstGeom>
          <a:ln w="6350">
            <a:gradFill flip="none" rotWithShape="1">
              <a:gsLst>
                <a:gs pos="0">
                  <a:schemeClr val="accent1">
                    <a:alpha val="0"/>
                  </a:schemeClr>
                </a:gs>
                <a:gs pos="100000">
                  <a:schemeClr val="accent1"/>
                </a:gs>
              </a:gsLst>
              <a:lin ang="5400000" scaled="0"/>
              <a:tileRect/>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34" name="线条12">
            <a:extLst>
              <a:ext uri="{FF2B5EF4-FFF2-40B4-BE49-F238E27FC236}">
                <a16:creationId xmlns:a16="http://schemas.microsoft.com/office/drawing/2014/main" id="{E3342D71-E4CD-4A62-9665-13C2CE020263}"/>
              </a:ext>
            </a:extLst>
          </p:cNvPr>
          <p:cNvCxnSpPr>
            <a:cxnSpLocks/>
          </p:cNvCxnSpPr>
          <p:nvPr/>
        </p:nvCxnSpPr>
        <p:spPr>
          <a:xfrm>
            <a:off x="5069141" y="2729988"/>
            <a:ext cx="0" cy="697103"/>
          </a:xfrm>
          <a:prstGeom prst="line">
            <a:avLst/>
          </a:prstGeom>
          <a:ln w="6350">
            <a:gradFill flip="none" rotWithShape="1">
              <a:gsLst>
                <a:gs pos="0">
                  <a:schemeClr val="accent1">
                    <a:alpha val="0"/>
                  </a:schemeClr>
                </a:gs>
                <a:gs pos="100000">
                  <a:schemeClr val="accent1"/>
                </a:gs>
              </a:gsLst>
              <a:lin ang="5400000" scaled="0"/>
              <a:tileRect/>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26" name="线条 11">
            <a:extLst>
              <a:ext uri="{FF2B5EF4-FFF2-40B4-BE49-F238E27FC236}">
                <a16:creationId xmlns:a16="http://schemas.microsoft.com/office/drawing/2014/main" id="{EFA0CAF0-F1F3-4EE0-9A91-A67F63627B17}"/>
              </a:ext>
            </a:extLst>
          </p:cNvPr>
          <p:cNvCxnSpPr>
            <a:cxnSpLocks/>
          </p:cNvCxnSpPr>
          <p:nvPr/>
        </p:nvCxnSpPr>
        <p:spPr>
          <a:xfrm>
            <a:off x="2707271" y="2729988"/>
            <a:ext cx="0" cy="697103"/>
          </a:xfrm>
          <a:prstGeom prst="line">
            <a:avLst/>
          </a:prstGeom>
          <a:ln w="6350">
            <a:gradFill flip="none" rotWithShape="1">
              <a:gsLst>
                <a:gs pos="0">
                  <a:schemeClr val="accent1">
                    <a:alpha val="0"/>
                  </a:schemeClr>
                </a:gs>
                <a:gs pos="100000">
                  <a:schemeClr val="accent1"/>
                </a:gs>
              </a:gsLst>
              <a:lin ang="5400000" scaled="0"/>
              <a:tileRect/>
            </a:gradFill>
            <a:prstDash val="dash"/>
            <a:tailEnd type="oval"/>
          </a:ln>
        </p:spPr>
        <p:style>
          <a:lnRef idx="1">
            <a:schemeClr val="accent1"/>
          </a:lnRef>
          <a:fillRef idx="0">
            <a:schemeClr val="accent1"/>
          </a:fillRef>
          <a:effectRef idx="0">
            <a:schemeClr val="accent1"/>
          </a:effectRef>
          <a:fontRef idx="minor">
            <a:schemeClr val="tx1"/>
          </a:fontRef>
        </p:style>
      </p:cxnSp>
      <p:sp>
        <p:nvSpPr>
          <p:cNvPr id="222" name="文本框 221">
            <a:extLst>
              <a:ext uri="{FF2B5EF4-FFF2-40B4-BE49-F238E27FC236}">
                <a16:creationId xmlns:a16="http://schemas.microsoft.com/office/drawing/2014/main" id="{68C80286-247A-4C8E-BDC9-3FE5B00DD7F5}"/>
              </a:ext>
            </a:extLst>
          </p:cNvPr>
          <p:cNvSpPr txBox="1"/>
          <p:nvPr/>
        </p:nvSpPr>
        <p:spPr>
          <a:xfrm>
            <a:off x="543748" y="4679922"/>
            <a:ext cx="1879907" cy="466859"/>
          </a:xfrm>
          <a:prstGeom prst="rect">
            <a:avLst/>
          </a:prstGeom>
          <a:noFill/>
        </p:spPr>
        <p:txBody>
          <a:bodyPr wrap="square">
            <a:spAutoFit/>
          </a:bodyPr>
          <a:lstStyle/>
          <a:p>
            <a:pPr algn="ct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28" name="文本框 227">
            <a:extLst>
              <a:ext uri="{FF2B5EF4-FFF2-40B4-BE49-F238E27FC236}">
                <a16:creationId xmlns:a16="http://schemas.microsoft.com/office/drawing/2014/main" id="{412BA178-910A-4525-B411-96B0D58F2987}"/>
              </a:ext>
            </a:extLst>
          </p:cNvPr>
          <p:cNvSpPr txBox="1"/>
          <p:nvPr/>
        </p:nvSpPr>
        <p:spPr>
          <a:xfrm>
            <a:off x="663255" y="5090310"/>
            <a:ext cx="1640892" cy="634533"/>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a:t>
            </a:r>
          </a:p>
        </p:txBody>
      </p:sp>
      <p:sp>
        <p:nvSpPr>
          <p:cNvPr id="256" name="文本框 255">
            <a:extLst>
              <a:ext uri="{FF2B5EF4-FFF2-40B4-BE49-F238E27FC236}">
                <a16:creationId xmlns:a16="http://schemas.microsoft.com/office/drawing/2014/main" id="{A477F479-CAAC-4266-B28A-9F765FBD27BE}"/>
              </a:ext>
            </a:extLst>
          </p:cNvPr>
          <p:cNvSpPr txBox="1"/>
          <p:nvPr/>
        </p:nvSpPr>
        <p:spPr>
          <a:xfrm>
            <a:off x="2950146" y="4679922"/>
            <a:ext cx="1879907" cy="466859"/>
          </a:xfrm>
          <a:prstGeom prst="rect">
            <a:avLst/>
          </a:prstGeom>
          <a:noFill/>
        </p:spPr>
        <p:txBody>
          <a:bodyPr wrap="square">
            <a:spAutoFit/>
          </a:bodyPr>
          <a:lstStyle/>
          <a:p>
            <a:pPr algn="ct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57" name="文本框 256">
            <a:extLst>
              <a:ext uri="{FF2B5EF4-FFF2-40B4-BE49-F238E27FC236}">
                <a16:creationId xmlns:a16="http://schemas.microsoft.com/office/drawing/2014/main" id="{C3928955-767C-43CD-B7DB-96BD3D62BA70}"/>
              </a:ext>
            </a:extLst>
          </p:cNvPr>
          <p:cNvSpPr txBox="1"/>
          <p:nvPr/>
        </p:nvSpPr>
        <p:spPr>
          <a:xfrm>
            <a:off x="3069653" y="5090310"/>
            <a:ext cx="1640892" cy="634533"/>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a:t>
            </a:r>
          </a:p>
        </p:txBody>
      </p:sp>
      <p:sp>
        <p:nvSpPr>
          <p:cNvPr id="263" name="文本框 262">
            <a:extLst>
              <a:ext uri="{FF2B5EF4-FFF2-40B4-BE49-F238E27FC236}">
                <a16:creationId xmlns:a16="http://schemas.microsoft.com/office/drawing/2014/main" id="{A2CC04A7-65E7-48C5-962D-BAB038653C2C}"/>
              </a:ext>
            </a:extLst>
          </p:cNvPr>
          <p:cNvSpPr txBox="1"/>
          <p:nvPr/>
        </p:nvSpPr>
        <p:spPr>
          <a:xfrm>
            <a:off x="5134300" y="4679922"/>
            <a:ext cx="1879907" cy="466859"/>
          </a:xfrm>
          <a:prstGeom prst="rect">
            <a:avLst/>
          </a:prstGeom>
          <a:noFill/>
        </p:spPr>
        <p:txBody>
          <a:bodyPr wrap="square">
            <a:spAutoFit/>
          </a:bodyPr>
          <a:lstStyle/>
          <a:p>
            <a:pPr algn="ct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64" name="文本框 263">
            <a:extLst>
              <a:ext uri="{FF2B5EF4-FFF2-40B4-BE49-F238E27FC236}">
                <a16:creationId xmlns:a16="http://schemas.microsoft.com/office/drawing/2014/main" id="{83362B39-4542-4537-84DD-945D0B1A02FC}"/>
              </a:ext>
            </a:extLst>
          </p:cNvPr>
          <p:cNvSpPr txBox="1"/>
          <p:nvPr/>
        </p:nvSpPr>
        <p:spPr>
          <a:xfrm>
            <a:off x="5253807" y="5090310"/>
            <a:ext cx="1640892" cy="634533"/>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a:t>
            </a:r>
          </a:p>
        </p:txBody>
      </p:sp>
      <p:sp>
        <p:nvSpPr>
          <p:cNvPr id="266" name="文本框 265">
            <a:extLst>
              <a:ext uri="{FF2B5EF4-FFF2-40B4-BE49-F238E27FC236}">
                <a16:creationId xmlns:a16="http://schemas.microsoft.com/office/drawing/2014/main" id="{935E98FF-1EDD-426A-8BCD-BE74829F588F}"/>
              </a:ext>
            </a:extLst>
          </p:cNvPr>
          <p:cNvSpPr txBox="1"/>
          <p:nvPr/>
        </p:nvSpPr>
        <p:spPr>
          <a:xfrm>
            <a:off x="7258132" y="4679922"/>
            <a:ext cx="1879907" cy="466859"/>
          </a:xfrm>
          <a:prstGeom prst="rect">
            <a:avLst/>
          </a:prstGeom>
          <a:noFill/>
        </p:spPr>
        <p:txBody>
          <a:bodyPr wrap="square">
            <a:spAutoFit/>
          </a:bodyPr>
          <a:lstStyle/>
          <a:p>
            <a:pPr algn="ct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67" name="文本框 266">
            <a:extLst>
              <a:ext uri="{FF2B5EF4-FFF2-40B4-BE49-F238E27FC236}">
                <a16:creationId xmlns:a16="http://schemas.microsoft.com/office/drawing/2014/main" id="{001F1944-0D72-4DCC-9712-B86D23526A20}"/>
              </a:ext>
            </a:extLst>
          </p:cNvPr>
          <p:cNvSpPr txBox="1"/>
          <p:nvPr/>
        </p:nvSpPr>
        <p:spPr>
          <a:xfrm>
            <a:off x="7377639" y="5090310"/>
            <a:ext cx="1640892" cy="634533"/>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a:t>
            </a:r>
          </a:p>
        </p:txBody>
      </p:sp>
      <p:sp>
        <p:nvSpPr>
          <p:cNvPr id="269" name="文本框 268">
            <a:extLst>
              <a:ext uri="{FF2B5EF4-FFF2-40B4-BE49-F238E27FC236}">
                <a16:creationId xmlns:a16="http://schemas.microsoft.com/office/drawing/2014/main" id="{F22B4BA7-A83B-4C3E-8C9E-0067B38C03F5}"/>
              </a:ext>
            </a:extLst>
          </p:cNvPr>
          <p:cNvSpPr txBox="1"/>
          <p:nvPr/>
        </p:nvSpPr>
        <p:spPr>
          <a:xfrm>
            <a:off x="9610560" y="4679922"/>
            <a:ext cx="1879907" cy="466859"/>
          </a:xfrm>
          <a:prstGeom prst="rect">
            <a:avLst/>
          </a:prstGeom>
          <a:noFill/>
        </p:spPr>
        <p:txBody>
          <a:bodyPr wrap="square">
            <a:spAutoFit/>
          </a:bodyPr>
          <a:lstStyle/>
          <a:p>
            <a:pPr algn="ct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70" name="文本框 269">
            <a:extLst>
              <a:ext uri="{FF2B5EF4-FFF2-40B4-BE49-F238E27FC236}">
                <a16:creationId xmlns:a16="http://schemas.microsoft.com/office/drawing/2014/main" id="{EDFD4B8A-8766-459B-B1D5-FF079A4D9203}"/>
              </a:ext>
            </a:extLst>
          </p:cNvPr>
          <p:cNvSpPr txBox="1"/>
          <p:nvPr/>
        </p:nvSpPr>
        <p:spPr>
          <a:xfrm>
            <a:off x="9730067" y="5090310"/>
            <a:ext cx="1640892" cy="634533"/>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a:t>
            </a:r>
          </a:p>
        </p:txBody>
      </p:sp>
      <p:sp>
        <p:nvSpPr>
          <p:cNvPr id="272" name="文本框 271">
            <a:extLst>
              <a:ext uri="{FF2B5EF4-FFF2-40B4-BE49-F238E27FC236}">
                <a16:creationId xmlns:a16="http://schemas.microsoft.com/office/drawing/2014/main" id="{BA1C2A03-DFA8-4667-B622-CF0F6EF7FBDD}"/>
              </a:ext>
            </a:extLst>
          </p:cNvPr>
          <p:cNvSpPr txBox="1"/>
          <p:nvPr/>
        </p:nvSpPr>
        <p:spPr>
          <a:xfrm>
            <a:off x="1844492" y="1797895"/>
            <a:ext cx="1879907" cy="466859"/>
          </a:xfrm>
          <a:prstGeom prst="rect">
            <a:avLst/>
          </a:prstGeom>
          <a:noFill/>
        </p:spPr>
        <p:txBody>
          <a:bodyPr wrap="square">
            <a:spAutoFit/>
          </a:bodyPr>
          <a:lstStyle/>
          <a:p>
            <a:pPr algn="ct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73" name="文本框 272">
            <a:extLst>
              <a:ext uri="{FF2B5EF4-FFF2-40B4-BE49-F238E27FC236}">
                <a16:creationId xmlns:a16="http://schemas.microsoft.com/office/drawing/2014/main" id="{CBC1BDA4-B110-44C4-B31B-D8E94E51C5FF}"/>
              </a:ext>
            </a:extLst>
          </p:cNvPr>
          <p:cNvSpPr txBox="1"/>
          <p:nvPr/>
        </p:nvSpPr>
        <p:spPr>
          <a:xfrm>
            <a:off x="1963999" y="2208283"/>
            <a:ext cx="1640892" cy="634533"/>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a:t>
            </a:r>
          </a:p>
        </p:txBody>
      </p:sp>
      <p:sp>
        <p:nvSpPr>
          <p:cNvPr id="275" name="文本框 274">
            <a:extLst>
              <a:ext uri="{FF2B5EF4-FFF2-40B4-BE49-F238E27FC236}">
                <a16:creationId xmlns:a16="http://schemas.microsoft.com/office/drawing/2014/main" id="{DA529D0F-171B-4E51-BFC9-E4CAF9AA8AE7}"/>
              </a:ext>
            </a:extLst>
          </p:cNvPr>
          <p:cNvSpPr txBox="1"/>
          <p:nvPr/>
        </p:nvSpPr>
        <p:spPr>
          <a:xfrm>
            <a:off x="4142073" y="1797895"/>
            <a:ext cx="1879907" cy="466859"/>
          </a:xfrm>
          <a:prstGeom prst="rect">
            <a:avLst/>
          </a:prstGeom>
          <a:noFill/>
        </p:spPr>
        <p:txBody>
          <a:bodyPr wrap="square">
            <a:spAutoFit/>
          </a:bodyPr>
          <a:lstStyle/>
          <a:p>
            <a:pPr algn="ct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76" name="文本框 275">
            <a:extLst>
              <a:ext uri="{FF2B5EF4-FFF2-40B4-BE49-F238E27FC236}">
                <a16:creationId xmlns:a16="http://schemas.microsoft.com/office/drawing/2014/main" id="{9E3EE182-B44E-4D67-B1E7-BBD79C3A9DAD}"/>
              </a:ext>
            </a:extLst>
          </p:cNvPr>
          <p:cNvSpPr txBox="1"/>
          <p:nvPr/>
        </p:nvSpPr>
        <p:spPr>
          <a:xfrm>
            <a:off x="4261580" y="2208283"/>
            <a:ext cx="1640892" cy="634533"/>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a:t>
            </a:r>
          </a:p>
        </p:txBody>
      </p:sp>
      <p:sp>
        <p:nvSpPr>
          <p:cNvPr id="278" name="文本框 277">
            <a:extLst>
              <a:ext uri="{FF2B5EF4-FFF2-40B4-BE49-F238E27FC236}">
                <a16:creationId xmlns:a16="http://schemas.microsoft.com/office/drawing/2014/main" id="{319846A0-DFFF-4431-9322-648ECB34F79A}"/>
              </a:ext>
            </a:extLst>
          </p:cNvPr>
          <p:cNvSpPr txBox="1"/>
          <p:nvPr/>
        </p:nvSpPr>
        <p:spPr>
          <a:xfrm>
            <a:off x="6511090" y="1797895"/>
            <a:ext cx="1879907" cy="466859"/>
          </a:xfrm>
          <a:prstGeom prst="rect">
            <a:avLst/>
          </a:prstGeom>
          <a:noFill/>
        </p:spPr>
        <p:txBody>
          <a:bodyPr wrap="square">
            <a:spAutoFit/>
          </a:bodyPr>
          <a:lstStyle/>
          <a:p>
            <a:pPr algn="ct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79" name="文本框 278">
            <a:extLst>
              <a:ext uri="{FF2B5EF4-FFF2-40B4-BE49-F238E27FC236}">
                <a16:creationId xmlns:a16="http://schemas.microsoft.com/office/drawing/2014/main" id="{B7EE316F-691C-4859-96CC-4312BC42CE68}"/>
              </a:ext>
            </a:extLst>
          </p:cNvPr>
          <p:cNvSpPr txBox="1"/>
          <p:nvPr/>
        </p:nvSpPr>
        <p:spPr>
          <a:xfrm>
            <a:off x="6630597" y="2208283"/>
            <a:ext cx="1640892" cy="634533"/>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a:t>
            </a:r>
          </a:p>
        </p:txBody>
      </p:sp>
      <p:sp>
        <p:nvSpPr>
          <p:cNvPr id="281" name="文本框 280">
            <a:extLst>
              <a:ext uri="{FF2B5EF4-FFF2-40B4-BE49-F238E27FC236}">
                <a16:creationId xmlns:a16="http://schemas.microsoft.com/office/drawing/2014/main" id="{BF789484-DBA7-4478-97C5-2BDB49E296FA}"/>
              </a:ext>
            </a:extLst>
          </p:cNvPr>
          <p:cNvSpPr txBox="1"/>
          <p:nvPr/>
        </p:nvSpPr>
        <p:spPr>
          <a:xfrm>
            <a:off x="8865818" y="1797895"/>
            <a:ext cx="1879907" cy="466859"/>
          </a:xfrm>
          <a:prstGeom prst="rect">
            <a:avLst/>
          </a:prstGeom>
          <a:noFill/>
        </p:spPr>
        <p:txBody>
          <a:bodyPr wrap="square">
            <a:spAutoFit/>
          </a:bodyPr>
          <a:lstStyle/>
          <a:p>
            <a:pPr algn="ct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82" name="文本框 281">
            <a:extLst>
              <a:ext uri="{FF2B5EF4-FFF2-40B4-BE49-F238E27FC236}">
                <a16:creationId xmlns:a16="http://schemas.microsoft.com/office/drawing/2014/main" id="{C1B53508-064E-4710-B492-D7B901956841}"/>
              </a:ext>
            </a:extLst>
          </p:cNvPr>
          <p:cNvSpPr txBox="1"/>
          <p:nvPr/>
        </p:nvSpPr>
        <p:spPr>
          <a:xfrm>
            <a:off x="8985325" y="2208283"/>
            <a:ext cx="1640892" cy="634533"/>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a:t>
            </a:r>
          </a:p>
        </p:txBody>
      </p:sp>
      <p:sp>
        <p:nvSpPr>
          <p:cNvPr id="115" name="TextBox 1">
            <a:extLst>
              <a:ext uri="{FF2B5EF4-FFF2-40B4-BE49-F238E27FC236}">
                <a16:creationId xmlns:a16="http://schemas.microsoft.com/office/drawing/2014/main" id="{EF93CE49-F912-4619-8BC1-4207350315B9}"/>
              </a:ext>
            </a:extLst>
          </p:cNvPr>
          <p:cNvSpPr txBox="1"/>
          <p:nvPr/>
        </p:nvSpPr>
        <p:spPr>
          <a:xfrm>
            <a:off x="1403505" y="303583"/>
            <a:ext cx="2462213" cy="645433"/>
          </a:xfrm>
          <a:prstGeom prst="rect">
            <a:avLst/>
          </a:prstGeom>
          <a:noFill/>
        </p:spPr>
        <p:txBody>
          <a:bodyPr wrap="none" lIns="0" tIns="0" rIns="0" rtlCol="0">
            <a:spAutoFit/>
          </a:bodyPr>
          <a:lstStyle/>
          <a:p>
            <a:pPr marL="0" marR="0" lvl="0" indent="0" algn="l" defTabSz="914400" rtl="0" eaLnBrk="1" fontAlgn="auto" latinLnBrk="0" hangingPunct="1">
              <a:lnSpc>
                <a:spcPct val="130000"/>
              </a:lnSpc>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116" name="图形 115">
            <a:extLst>
              <a:ext uri="{FF2B5EF4-FFF2-40B4-BE49-F238E27FC236}">
                <a16:creationId xmlns:a16="http://schemas.microsoft.com/office/drawing/2014/main" id="{DB26C6FF-AF80-4293-BC3F-6576D6051218}"/>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4833" y="410564"/>
            <a:ext cx="727710" cy="545782"/>
          </a:xfrm>
          <a:prstGeom prst="rect">
            <a:avLst/>
          </a:prstGeom>
        </p:spPr>
      </p:pic>
    </p:spTree>
    <p:extLst>
      <p:ext uri="{BB962C8B-B14F-4D97-AF65-F5344CB8AC3E}">
        <p14:creationId xmlns:p14="http://schemas.microsoft.com/office/powerpoint/2010/main" val="28974193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圆顶角 53">
            <a:extLst>
              <a:ext uri="{FF2B5EF4-FFF2-40B4-BE49-F238E27FC236}">
                <a16:creationId xmlns:a16="http://schemas.microsoft.com/office/drawing/2014/main" id="{CB46D626-4EB9-4A1A-8BA3-AFB84E4E3EC5}"/>
              </a:ext>
            </a:extLst>
          </p:cNvPr>
          <p:cNvSpPr/>
          <p:nvPr/>
        </p:nvSpPr>
        <p:spPr>
          <a:xfrm>
            <a:off x="597739" y="2296422"/>
            <a:ext cx="3397209" cy="4880516"/>
          </a:xfrm>
          <a:prstGeom prst="round2SameRect">
            <a:avLst/>
          </a:prstGeom>
          <a:gradFill>
            <a:gsLst>
              <a:gs pos="65000">
                <a:schemeClr val="bg1"/>
              </a:gs>
              <a:gs pos="100000">
                <a:srgbClr val="F2F7FC"/>
              </a:gs>
            </a:gsLst>
            <a:lin ang="5400000" scaled="0"/>
          </a:gradFill>
          <a:ln w="6350" cap="flat">
            <a:noFill/>
            <a:prstDash val="solid"/>
            <a:miter lim="800000"/>
            <a:headEnd/>
            <a:tailEnd/>
          </a:ln>
          <a:effectLst>
            <a:outerShdw blurRad="241300" dist="50800" dir="5400000" algn="ctr" rotWithShape="0">
              <a:schemeClr val="accent1">
                <a:alpha val="24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0000"/>
              </a:lnSpc>
            </a:pPr>
            <a:endParaRPr lang="zh-CN" altLang="en-US" dirty="0">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4" name="文本框 163">
            <a:extLst>
              <a:ext uri="{FF2B5EF4-FFF2-40B4-BE49-F238E27FC236}">
                <a16:creationId xmlns:a16="http://schemas.microsoft.com/office/drawing/2014/main" id="{F857542A-C432-49AA-B0CA-201C7A70C26B}"/>
              </a:ext>
            </a:extLst>
          </p:cNvPr>
          <p:cNvSpPr txBox="1"/>
          <p:nvPr/>
        </p:nvSpPr>
        <p:spPr>
          <a:xfrm>
            <a:off x="1022681" y="3663807"/>
            <a:ext cx="2547324" cy="822276"/>
          </a:xfrm>
          <a:prstGeom prst="rect">
            <a:avLst/>
          </a:prstGeom>
          <a:noFill/>
        </p:spPr>
        <p:txBody>
          <a:bodyPr wrap="square" lIns="0" tIns="0" rIns="0" bIns="0" rtlCol="0">
            <a:spAutoFit/>
          </a:bodyPr>
          <a:lstStyle/>
          <a:p>
            <a:pPr algn="just">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a:t>
            </a:r>
          </a:p>
        </p:txBody>
      </p:sp>
      <p:sp>
        <p:nvSpPr>
          <p:cNvPr id="171" name="文本框 170">
            <a:extLst>
              <a:ext uri="{FF2B5EF4-FFF2-40B4-BE49-F238E27FC236}">
                <a16:creationId xmlns:a16="http://schemas.microsoft.com/office/drawing/2014/main" id="{117EF990-F10A-4ED8-B44D-DAFD2A972598}"/>
              </a:ext>
            </a:extLst>
          </p:cNvPr>
          <p:cNvSpPr txBox="1"/>
          <p:nvPr/>
        </p:nvSpPr>
        <p:spPr>
          <a:xfrm>
            <a:off x="1022681" y="4928727"/>
            <a:ext cx="2547324" cy="822276"/>
          </a:xfrm>
          <a:prstGeom prst="rect">
            <a:avLst/>
          </a:prstGeom>
          <a:noFill/>
        </p:spPr>
        <p:txBody>
          <a:bodyPr wrap="square" lIns="0" tIns="0" rIns="0" bIns="0" rtlCol="0">
            <a:spAutoFit/>
          </a:bodyPr>
          <a:lstStyle/>
          <a:p>
            <a:pPr algn="just">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a:t>
            </a:r>
          </a:p>
        </p:txBody>
      </p:sp>
      <p:cxnSp>
        <p:nvCxnSpPr>
          <p:cNvPr id="173" name="直接连接符 172">
            <a:extLst>
              <a:ext uri="{FF2B5EF4-FFF2-40B4-BE49-F238E27FC236}">
                <a16:creationId xmlns:a16="http://schemas.microsoft.com/office/drawing/2014/main" id="{8DFED137-8D86-4AF5-89A4-2EEAE94C2A45}"/>
              </a:ext>
            </a:extLst>
          </p:cNvPr>
          <p:cNvCxnSpPr>
            <a:cxnSpLocks/>
          </p:cNvCxnSpPr>
          <p:nvPr/>
        </p:nvCxnSpPr>
        <p:spPr>
          <a:xfrm>
            <a:off x="1022682" y="4707405"/>
            <a:ext cx="254732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08" name="矩形: 圆顶角 207">
            <a:extLst>
              <a:ext uri="{FF2B5EF4-FFF2-40B4-BE49-F238E27FC236}">
                <a16:creationId xmlns:a16="http://schemas.microsoft.com/office/drawing/2014/main" id="{16DD3DCE-F63E-4C97-9805-66CC02C5B365}"/>
              </a:ext>
            </a:extLst>
          </p:cNvPr>
          <p:cNvSpPr/>
          <p:nvPr/>
        </p:nvSpPr>
        <p:spPr>
          <a:xfrm>
            <a:off x="4408161" y="2296422"/>
            <a:ext cx="3397209" cy="4880516"/>
          </a:xfrm>
          <a:prstGeom prst="round2SameRect">
            <a:avLst/>
          </a:prstGeom>
          <a:gradFill>
            <a:gsLst>
              <a:gs pos="65000">
                <a:schemeClr val="bg1"/>
              </a:gs>
              <a:gs pos="100000">
                <a:srgbClr val="F2F7FC"/>
              </a:gs>
            </a:gsLst>
            <a:lin ang="5400000" scaled="0"/>
          </a:gradFill>
          <a:ln w="6350" cap="flat">
            <a:noFill/>
            <a:prstDash val="solid"/>
            <a:miter lim="800000"/>
            <a:headEnd/>
            <a:tailEnd/>
          </a:ln>
          <a:effectLst>
            <a:outerShdw blurRad="241300" dist="50800" dir="5400000" algn="ctr" rotWithShape="0">
              <a:schemeClr val="accent1">
                <a:alpha val="24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0000"/>
              </a:lnSpc>
            </a:pPr>
            <a:endParaRPr lang="zh-CN" altLang="en-US" dirty="0">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2" name="矩形: 圆顶角 251">
            <a:extLst>
              <a:ext uri="{FF2B5EF4-FFF2-40B4-BE49-F238E27FC236}">
                <a16:creationId xmlns:a16="http://schemas.microsoft.com/office/drawing/2014/main" id="{E1668242-1C4E-4140-8627-6430B0C67C98}"/>
              </a:ext>
            </a:extLst>
          </p:cNvPr>
          <p:cNvSpPr/>
          <p:nvPr/>
        </p:nvSpPr>
        <p:spPr>
          <a:xfrm>
            <a:off x="8218582" y="2296422"/>
            <a:ext cx="3397209" cy="4880516"/>
          </a:xfrm>
          <a:prstGeom prst="round2SameRect">
            <a:avLst/>
          </a:prstGeom>
          <a:gradFill>
            <a:gsLst>
              <a:gs pos="65000">
                <a:schemeClr val="bg1"/>
              </a:gs>
              <a:gs pos="100000">
                <a:srgbClr val="F2F7FC"/>
              </a:gs>
            </a:gsLst>
            <a:lin ang="5400000" scaled="0"/>
          </a:gradFill>
          <a:ln w="6350" cap="flat">
            <a:noFill/>
            <a:prstDash val="solid"/>
            <a:miter lim="800000"/>
            <a:headEnd/>
            <a:tailEnd/>
          </a:ln>
          <a:effectLst>
            <a:outerShdw blurRad="241300" dist="50800" dir="5400000" algn="ctr" rotWithShape="0">
              <a:schemeClr val="accent1">
                <a:alpha val="24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0000"/>
              </a:lnSpc>
            </a:pPr>
            <a:endParaRPr lang="zh-CN" altLang="en-US" dirty="0">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2" name="文本框 81">
            <a:extLst>
              <a:ext uri="{FF2B5EF4-FFF2-40B4-BE49-F238E27FC236}">
                <a16:creationId xmlns:a16="http://schemas.microsoft.com/office/drawing/2014/main" id="{F7E51FB2-4BF2-45C6-B3BA-A7CEF19534CD}"/>
              </a:ext>
            </a:extLst>
          </p:cNvPr>
          <p:cNvSpPr txBox="1"/>
          <p:nvPr/>
        </p:nvSpPr>
        <p:spPr>
          <a:xfrm>
            <a:off x="4833103" y="3663807"/>
            <a:ext cx="2547324" cy="822276"/>
          </a:xfrm>
          <a:prstGeom prst="rect">
            <a:avLst/>
          </a:prstGeom>
          <a:noFill/>
        </p:spPr>
        <p:txBody>
          <a:bodyPr wrap="square" lIns="0" tIns="0" rIns="0" bIns="0" rtlCol="0">
            <a:spAutoFit/>
          </a:bodyPr>
          <a:lstStyle/>
          <a:p>
            <a:pPr algn="just">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a:t>
            </a:r>
          </a:p>
        </p:txBody>
      </p:sp>
      <p:sp>
        <p:nvSpPr>
          <p:cNvPr id="83" name="文本框 82">
            <a:extLst>
              <a:ext uri="{FF2B5EF4-FFF2-40B4-BE49-F238E27FC236}">
                <a16:creationId xmlns:a16="http://schemas.microsoft.com/office/drawing/2014/main" id="{DBD1807A-4716-4CF3-9273-C0AFB6899CF5}"/>
              </a:ext>
            </a:extLst>
          </p:cNvPr>
          <p:cNvSpPr txBox="1"/>
          <p:nvPr/>
        </p:nvSpPr>
        <p:spPr>
          <a:xfrm>
            <a:off x="4833103" y="4928727"/>
            <a:ext cx="2547324" cy="822276"/>
          </a:xfrm>
          <a:prstGeom prst="rect">
            <a:avLst/>
          </a:prstGeom>
          <a:noFill/>
        </p:spPr>
        <p:txBody>
          <a:bodyPr wrap="square" lIns="0" tIns="0" rIns="0" bIns="0" rtlCol="0">
            <a:spAutoFit/>
          </a:bodyPr>
          <a:lstStyle/>
          <a:p>
            <a:pPr algn="just">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a:t>
            </a:r>
          </a:p>
        </p:txBody>
      </p:sp>
      <p:cxnSp>
        <p:nvCxnSpPr>
          <p:cNvPr id="84" name="直接连接符 83">
            <a:extLst>
              <a:ext uri="{FF2B5EF4-FFF2-40B4-BE49-F238E27FC236}">
                <a16:creationId xmlns:a16="http://schemas.microsoft.com/office/drawing/2014/main" id="{A808A63F-0C1D-43B5-A54C-C9FF4A3E50D8}"/>
              </a:ext>
            </a:extLst>
          </p:cNvPr>
          <p:cNvCxnSpPr>
            <a:cxnSpLocks/>
          </p:cNvCxnSpPr>
          <p:nvPr/>
        </p:nvCxnSpPr>
        <p:spPr>
          <a:xfrm>
            <a:off x="4833103" y="4707405"/>
            <a:ext cx="254732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85" name="文本框 84">
            <a:extLst>
              <a:ext uri="{FF2B5EF4-FFF2-40B4-BE49-F238E27FC236}">
                <a16:creationId xmlns:a16="http://schemas.microsoft.com/office/drawing/2014/main" id="{6DB65B90-0D3A-4FA8-9D93-A0E5E556BADA}"/>
              </a:ext>
            </a:extLst>
          </p:cNvPr>
          <p:cNvSpPr txBox="1"/>
          <p:nvPr/>
        </p:nvSpPr>
        <p:spPr>
          <a:xfrm>
            <a:off x="8643524" y="3663807"/>
            <a:ext cx="2547324" cy="822276"/>
          </a:xfrm>
          <a:prstGeom prst="rect">
            <a:avLst/>
          </a:prstGeom>
          <a:noFill/>
        </p:spPr>
        <p:txBody>
          <a:bodyPr wrap="square" lIns="0" tIns="0" rIns="0" bIns="0" rtlCol="0">
            <a:spAutoFit/>
          </a:bodyPr>
          <a:lstStyle/>
          <a:p>
            <a:pPr algn="just">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a:t>
            </a:r>
          </a:p>
        </p:txBody>
      </p:sp>
      <p:sp>
        <p:nvSpPr>
          <p:cNvPr id="86" name="文本框 85">
            <a:extLst>
              <a:ext uri="{FF2B5EF4-FFF2-40B4-BE49-F238E27FC236}">
                <a16:creationId xmlns:a16="http://schemas.microsoft.com/office/drawing/2014/main" id="{617D2E5F-C7AD-4F15-B9E6-FD1A031E8EB7}"/>
              </a:ext>
            </a:extLst>
          </p:cNvPr>
          <p:cNvSpPr txBox="1"/>
          <p:nvPr/>
        </p:nvSpPr>
        <p:spPr>
          <a:xfrm>
            <a:off x="8643524" y="4928727"/>
            <a:ext cx="2547324" cy="822276"/>
          </a:xfrm>
          <a:prstGeom prst="rect">
            <a:avLst/>
          </a:prstGeom>
          <a:noFill/>
        </p:spPr>
        <p:txBody>
          <a:bodyPr wrap="square" lIns="0" tIns="0" rIns="0" bIns="0" rtlCol="0">
            <a:spAutoFit/>
          </a:bodyPr>
          <a:lstStyle/>
          <a:p>
            <a:pPr algn="just">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a:t>
            </a:r>
          </a:p>
        </p:txBody>
      </p:sp>
      <p:cxnSp>
        <p:nvCxnSpPr>
          <p:cNvPr id="87" name="直接连接符 86">
            <a:extLst>
              <a:ext uri="{FF2B5EF4-FFF2-40B4-BE49-F238E27FC236}">
                <a16:creationId xmlns:a16="http://schemas.microsoft.com/office/drawing/2014/main" id="{6B13192F-0BB8-49BA-9BC8-38B181C0BF95}"/>
              </a:ext>
            </a:extLst>
          </p:cNvPr>
          <p:cNvCxnSpPr>
            <a:cxnSpLocks/>
          </p:cNvCxnSpPr>
          <p:nvPr/>
        </p:nvCxnSpPr>
        <p:spPr>
          <a:xfrm>
            <a:off x="8643524" y="4707405"/>
            <a:ext cx="254732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92" name="椭圆 91">
            <a:extLst>
              <a:ext uri="{FF2B5EF4-FFF2-40B4-BE49-F238E27FC236}">
                <a16:creationId xmlns:a16="http://schemas.microsoft.com/office/drawing/2014/main" id="{71CDE2FD-94A2-46CC-9FED-2BD799EB21CF}"/>
              </a:ext>
            </a:extLst>
          </p:cNvPr>
          <p:cNvSpPr/>
          <p:nvPr/>
        </p:nvSpPr>
        <p:spPr>
          <a:xfrm>
            <a:off x="1798409" y="1620240"/>
            <a:ext cx="995868" cy="995866"/>
          </a:xfrm>
          <a:prstGeom prst="ellipse">
            <a:avLst/>
          </a:prstGeom>
          <a:solidFill>
            <a:schemeClr val="bg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3" name="椭圆 92">
            <a:extLst>
              <a:ext uri="{FF2B5EF4-FFF2-40B4-BE49-F238E27FC236}">
                <a16:creationId xmlns:a16="http://schemas.microsoft.com/office/drawing/2014/main" id="{B00F9633-8C3C-4AFD-A8B2-F5368448D37B}"/>
              </a:ext>
            </a:extLst>
          </p:cNvPr>
          <p:cNvSpPr/>
          <p:nvPr/>
        </p:nvSpPr>
        <p:spPr>
          <a:xfrm>
            <a:off x="5608831" y="1620240"/>
            <a:ext cx="995868" cy="995866"/>
          </a:xfrm>
          <a:prstGeom prst="ellipse">
            <a:avLst/>
          </a:prstGeom>
          <a:solidFill>
            <a:schemeClr val="bg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4" name="椭圆 93">
            <a:extLst>
              <a:ext uri="{FF2B5EF4-FFF2-40B4-BE49-F238E27FC236}">
                <a16:creationId xmlns:a16="http://schemas.microsoft.com/office/drawing/2014/main" id="{DFA3D69E-CF68-4FB9-BEDA-A6588C582406}"/>
              </a:ext>
            </a:extLst>
          </p:cNvPr>
          <p:cNvSpPr/>
          <p:nvPr/>
        </p:nvSpPr>
        <p:spPr>
          <a:xfrm>
            <a:off x="9419252" y="1620240"/>
            <a:ext cx="995868" cy="995866"/>
          </a:xfrm>
          <a:prstGeom prst="ellipse">
            <a:avLst/>
          </a:prstGeom>
          <a:solidFill>
            <a:schemeClr val="bg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6" name="矩形: 圆角 95">
            <a:extLst>
              <a:ext uri="{FF2B5EF4-FFF2-40B4-BE49-F238E27FC236}">
                <a16:creationId xmlns:a16="http://schemas.microsoft.com/office/drawing/2014/main" id="{6020355C-F3CB-4563-93F7-6F1904FD05FA}"/>
              </a:ext>
            </a:extLst>
          </p:cNvPr>
          <p:cNvSpPr/>
          <p:nvPr/>
        </p:nvSpPr>
        <p:spPr>
          <a:xfrm>
            <a:off x="5200328" y="2847194"/>
            <a:ext cx="1812875" cy="448756"/>
          </a:xfrm>
          <a:prstGeom prst="roundRect">
            <a:avLst>
              <a:gd name="adj" fmla="val 50000"/>
            </a:avLst>
          </a:prstGeom>
          <a:gradFill>
            <a:gsLst>
              <a:gs pos="0">
                <a:schemeClr val="accent1"/>
              </a:gs>
              <a:gs pos="100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t>请输入标题</a:t>
            </a:r>
          </a:p>
        </p:txBody>
      </p:sp>
      <p:sp>
        <p:nvSpPr>
          <p:cNvPr id="98" name="矩形: 圆角 97">
            <a:extLst>
              <a:ext uri="{FF2B5EF4-FFF2-40B4-BE49-F238E27FC236}">
                <a16:creationId xmlns:a16="http://schemas.microsoft.com/office/drawing/2014/main" id="{0145560F-6EA0-4BED-A960-6F600704E976}"/>
              </a:ext>
            </a:extLst>
          </p:cNvPr>
          <p:cNvSpPr/>
          <p:nvPr/>
        </p:nvSpPr>
        <p:spPr>
          <a:xfrm>
            <a:off x="1389906" y="2847194"/>
            <a:ext cx="1812875" cy="448756"/>
          </a:xfrm>
          <a:prstGeom prst="roundRect">
            <a:avLst>
              <a:gd name="adj" fmla="val 50000"/>
            </a:avLst>
          </a:prstGeom>
          <a:gradFill>
            <a:gsLst>
              <a:gs pos="0">
                <a:schemeClr val="accent1"/>
              </a:gs>
              <a:gs pos="100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t>请输入标题</a:t>
            </a:r>
          </a:p>
        </p:txBody>
      </p:sp>
      <p:sp>
        <p:nvSpPr>
          <p:cNvPr id="99" name="矩形: 圆角 98">
            <a:extLst>
              <a:ext uri="{FF2B5EF4-FFF2-40B4-BE49-F238E27FC236}">
                <a16:creationId xmlns:a16="http://schemas.microsoft.com/office/drawing/2014/main" id="{039BF2DA-F587-4E65-BE35-E5BDC5350171}"/>
              </a:ext>
            </a:extLst>
          </p:cNvPr>
          <p:cNvSpPr/>
          <p:nvPr/>
        </p:nvSpPr>
        <p:spPr>
          <a:xfrm>
            <a:off x="9010749" y="2847194"/>
            <a:ext cx="1812875" cy="448756"/>
          </a:xfrm>
          <a:prstGeom prst="roundRect">
            <a:avLst>
              <a:gd name="adj" fmla="val 50000"/>
            </a:avLst>
          </a:prstGeom>
          <a:gradFill>
            <a:gsLst>
              <a:gs pos="0">
                <a:schemeClr val="accent1"/>
              </a:gs>
              <a:gs pos="100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t>请输入标题</a:t>
            </a:r>
          </a:p>
        </p:txBody>
      </p:sp>
      <p:grpSp>
        <p:nvGrpSpPr>
          <p:cNvPr id="61" name="组合 60">
            <a:extLst>
              <a:ext uri="{FF2B5EF4-FFF2-40B4-BE49-F238E27FC236}">
                <a16:creationId xmlns:a16="http://schemas.microsoft.com/office/drawing/2014/main" id="{F68BEBEC-09B6-48CB-A94F-20F32B57BF3D}"/>
              </a:ext>
            </a:extLst>
          </p:cNvPr>
          <p:cNvGrpSpPr/>
          <p:nvPr/>
        </p:nvGrpSpPr>
        <p:grpSpPr>
          <a:xfrm>
            <a:off x="-96939" y="5470262"/>
            <a:ext cx="12385878" cy="1482988"/>
            <a:chOff x="-96939" y="5375012"/>
            <a:chExt cx="12385878" cy="1482988"/>
          </a:xfrm>
        </p:grpSpPr>
        <p:sp>
          <p:nvSpPr>
            <p:cNvPr id="62" name="任意多边形: 形状 61">
              <a:extLst>
                <a:ext uri="{FF2B5EF4-FFF2-40B4-BE49-F238E27FC236}">
                  <a16:creationId xmlns:a16="http://schemas.microsoft.com/office/drawing/2014/main" id="{D6CB37D2-1144-4686-8820-88DA474FD484}"/>
                </a:ext>
              </a:extLst>
            </p:cNvPr>
            <p:cNvSpPr/>
            <p:nvPr/>
          </p:nvSpPr>
          <p:spPr>
            <a:xfrm>
              <a:off x="-29667" y="5375012"/>
              <a:ext cx="12251335" cy="1251975"/>
            </a:xfrm>
            <a:custGeom>
              <a:avLst/>
              <a:gdLst>
                <a:gd name="connsiteX0" fmla="*/ 0 w 12192000"/>
                <a:gd name="connsiteY0" fmla="*/ 0 h 960178"/>
                <a:gd name="connsiteX1" fmla="*/ 74452 w 12192000"/>
                <a:gd name="connsiteY1" fmla="*/ 36551 h 960178"/>
                <a:gd name="connsiteX2" fmla="*/ 6153150 w 12192000"/>
                <a:gd name="connsiteY2" fmla="*/ 884403 h 960178"/>
                <a:gd name="connsiteX3" fmla="*/ 12082922 w 12192000"/>
                <a:gd name="connsiteY3" fmla="*/ 101088 h 960178"/>
                <a:gd name="connsiteX4" fmla="*/ 12192000 w 12192000"/>
                <a:gd name="connsiteY4" fmla="*/ 53819 h 960178"/>
                <a:gd name="connsiteX5" fmla="*/ 12192000 w 12192000"/>
                <a:gd name="connsiteY5" fmla="*/ 960178 h 960178"/>
                <a:gd name="connsiteX6" fmla="*/ 0 w 12192000"/>
                <a:gd name="connsiteY6" fmla="*/ 960178 h 960178"/>
                <a:gd name="connsiteX7" fmla="*/ 0 w 12192000"/>
                <a:gd name="connsiteY7" fmla="*/ 0 h 96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960178">
                  <a:moveTo>
                    <a:pt x="0" y="0"/>
                  </a:moveTo>
                  <a:lnTo>
                    <a:pt x="74452" y="36551"/>
                  </a:lnTo>
                  <a:cubicBezTo>
                    <a:pt x="1163563" y="538217"/>
                    <a:pt x="3476207" y="884403"/>
                    <a:pt x="6153150" y="884403"/>
                  </a:cubicBezTo>
                  <a:cubicBezTo>
                    <a:pt x="8713705" y="884403"/>
                    <a:pt x="10940949" y="567666"/>
                    <a:pt x="12082922" y="101088"/>
                  </a:cubicBezTo>
                  <a:lnTo>
                    <a:pt x="12192000" y="53819"/>
                  </a:lnTo>
                  <a:lnTo>
                    <a:pt x="12192000" y="960178"/>
                  </a:lnTo>
                  <a:lnTo>
                    <a:pt x="0" y="960178"/>
                  </a:lnTo>
                  <a:lnTo>
                    <a:pt x="0" y="0"/>
                  </a:lnTo>
                  <a:close/>
                </a:path>
              </a:pathLst>
            </a:custGeom>
            <a:gradFill>
              <a:gsLst>
                <a:gs pos="0">
                  <a:schemeClr val="accent1"/>
                </a:gs>
                <a:gs pos="60000">
                  <a:schemeClr val="accent1">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p>
          </p:txBody>
        </p:sp>
        <p:sp>
          <p:nvSpPr>
            <p:cNvPr id="63" name="任意多边形: 形状 62">
              <a:extLst>
                <a:ext uri="{FF2B5EF4-FFF2-40B4-BE49-F238E27FC236}">
                  <a16:creationId xmlns:a16="http://schemas.microsoft.com/office/drawing/2014/main" id="{CBF1E38C-B5D0-439F-9E37-109915B16BD0}"/>
                </a:ext>
              </a:extLst>
            </p:cNvPr>
            <p:cNvSpPr/>
            <p:nvPr/>
          </p:nvSpPr>
          <p:spPr>
            <a:xfrm>
              <a:off x="-96939" y="5742564"/>
              <a:ext cx="12385878" cy="1115436"/>
            </a:xfrm>
            <a:custGeom>
              <a:avLst/>
              <a:gdLst>
                <a:gd name="connsiteX0" fmla="*/ 0 w 12192000"/>
                <a:gd name="connsiteY0" fmla="*/ 0 h 960178"/>
                <a:gd name="connsiteX1" fmla="*/ 74452 w 12192000"/>
                <a:gd name="connsiteY1" fmla="*/ 36551 h 960178"/>
                <a:gd name="connsiteX2" fmla="*/ 6153150 w 12192000"/>
                <a:gd name="connsiteY2" fmla="*/ 884403 h 960178"/>
                <a:gd name="connsiteX3" fmla="*/ 12082922 w 12192000"/>
                <a:gd name="connsiteY3" fmla="*/ 101088 h 960178"/>
                <a:gd name="connsiteX4" fmla="*/ 12192000 w 12192000"/>
                <a:gd name="connsiteY4" fmla="*/ 53819 h 960178"/>
                <a:gd name="connsiteX5" fmla="*/ 12192000 w 12192000"/>
                <a:gd name="connsiteY5" fmla="*/ 960178 h 960178"/>
                <a:gd name="connsiteX6" fmla="*/ 0 w 12192000"/>
                <a:gd name="connsiteY6" fmla="*/ 960178 h 960178"/>
                <a:gd name="connsiteX7" fmla="*/ 0 w 12192000"/>
                <a:gd name="connsiteY7" fmla="*/ 0 h 960178"/>
                <a:gd name="connsiteX0" fmla="*/ 0 w 12192000"/>
                <a:gd name="connsiteY0" fmla="*/ 0 h 1060589"/>
                <a:gd name="connsiteX1" fmla="*/ 74452 w 12192000"/>
                <a:gd name="connsiteY1" fmla="*/ 36551 h 1060589"/>
                <a:gd name="connsiteX2" fmla="*/ 6153150 w 12192000"/>
                <a:gd name="connsiteY2" fmla="*/ 884403 h 1060589"/>
                <a:gd name="connsiteX3" fmla="*/ 12082922 w 12192000"/>
                <a:gd name="connsiteY3" fmla="*/ 101088 h 1060589"/>
                <a:gd name="connsiteX4" fmla="*/ 12192000 w 12192000"/>
                <a:gd name="connsiteY4" fmla="*/ 53819 h 1060589"/>
                <a:gd name="connsiteX5" fmla="*/ 12192000 w 12192000"/>
                <a:gd name="connsiteY5" fmla="*/ 960178 h 1060589"/>
                <a:gd name="connsiteX6" fmla="*/ 0 w 12192000"/>
                <a:gd name="connsiteY6" fmla="*/ 1060589 h 1060589"/>
                <a:gd name="connsiteX7" fmla="*/ 0 w 12192000"/>
                <a:gd name="connsiteY7" fmla="*/ 0 h 1060589"/>
                <a:gd name="connsiteX0" fmla="*/ 0 w 12192000"/>
                <a:gd name="connsiteY0" fmla="*/ 0 h 1100753"/>
                <a:gd name="connsiteX1" fmla="*/ 74452 w 12192000"/>
                <a:gd name="connsiteY1" fmla="*/ 36551 h 1100753"/>
                <a:gd name="connsiteX2" fmla="*/ 6153150 w 12192000"/>
                <a:gd name="connsiteY2" fmla="*/ 884403 h 1100753"/>
                <a:gd name="connsiteX3" fmla="*/ 12082922 w 12192000"/>
                <a:gd name="connsiteY3" fmla="*/ 101088 h 1100753"/>
                <a:gd name="connsiteX4" fmla="*/ 12192000 w 12192000"/>
                <a:gd name="connsiteY4" fmla="*/ 53819 h 1100753"/>
                <a:gd name="connsiteX5" fmla="*/ 12154155 w 12192000"/>
                <a:gd name="connsiteY5" fmla="*/ 1100753 h 1100753"/>
                <a:gd name="connsiteX6" fmla="*/ 0 w 12192000"/>
                <a:gd name="connsiteY6" fmla="*/ 1060589 h 1100753"/>
                <a:gd name="connsiteX7" fmla="*/ 0 w 12192000"/>
                <a:gd name="connsiteY7" fmla="*/ 0 h 110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100753">
                  <a:moveTo>
                    <a:pt x="0" y="0"/>
                  </a:moveTo>
                  <a:lnTo>
                    <a:pt x="74452" y="36551"/>
                  </a:lnTo>
                  <a:cubicBezTo>
                    <a:pt x="1163563" y="538217"/>
                    <a:pt x="3476207" y="884403"/>
                    <a:pt x="6153150" y="884403"/>
                  </a:cubicBezTo>
                  <a:cubicBezTo>
                    <a:pt x="8713705" y="884403"/>
                    <a:pt x="10940949" y="567666"/>
                    <a:pt x="12082922" y="101088"/>
                  </a:cubicBezTo>
                  <a:lnTo>
                    <a:pt x="12192000" y="53819"/>
                  </a:lnTo>
                  <a:lnTo>
                    <a:pt x="12154155" y="1100753"/>
                  </a:lnTo>
                  <a:lnTo>
                    <a:pt x="0" y="1060589"/>
                  </a:lnTo>
                  <a:lnTo>
                    <a:pt x="0" y="0"/>
                  </a:lnTo>
                  <a:close/>
                </a:path>
              </a:pathLst>
            </a:custGeom>
            <a:gradFill>
              <a:gsLst>
                <a:gs pos="100000">
                  <a:schemeClr val="accent1">
                    <a:lumMod val="75000"/>
                  </a:schemeClr>
                </a:gs>
                <a:gs pos="0">
                  <a:schemeClr val="accent1"/>
                </a:gs>
              </a:gsLst>
              <a:lin ang="5400000" scaled="1"/>
            </a:gradFill>
            <a:ln>
              <a:noFill/>
            </a:ln>
            <a:effectLst>
              <a:outerShdw blurRad="101600" dist="88900" dir="162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
        <p:nvSpPr>
          <p:cNvPr id="64" name="TextBox 1">
            <a:extLst>
              <a:ext uri="{FF2B5EF4-FFF2-40B4-BE49-F238E27FC236}">
                <a16:creationId xmlns:a16="http://schemas.microsoft.com/office/drawing/2014/main" id="{29EDA224-E726-40DE-A3F7-E8DF5FC516DE}"/>
              </a:ext>
            </a:extLst>
          </p:cNvPr>
          <p:cNvSpPr txBox="1"/>
          <p:nvPr/>
        </p:nvSpPr>
        <p:spPr>
          <a:xfrm>
            <a:off x="1403505" y="303583"/>
            <a:ext cx="2462213" cy="645433"/>
          </a:xfrm>
          <a:prstGeom prst="rect">
            <a:avLst/>
          </a:prstGeom>
          <a:noFill/>
        </p:spPr>
        <p:txBody>
          <a:bodyPr wrap="none" lIns="0" tIns="0" rIns="0" rtlCol="0">
            <a:spAutoFit/>
          </a:bodyPr>
          <a:lstStyle/>
          <a:p>
            <a:pPr marL="0" marR="0" lvl="0" indent="0" algn="l" defTabSz="914400" rtl="0" eaLnBrk="1" fontAlgn="auto" latinLnBrk="0" hangingPunct="1">
              <a:lnSpc>
                <a:spcPct val="130000"/>
              </a:lnSpc>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65" name="图形 64">
            <a:extLst>
              <a:ext uri="{FF2B5EF4-FFF2-40B4-BE49-F238E27FC236}">
                <a16:creationId xmlns:a16="http://schemas.microsoft.com/office/drawing/2014/main" id="{D3DB41F8-D2DA-4922-ACDE-5E0A8283A52F}"/>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4833" y="410564"/>
            <a:ext cx="727710" cy="545782"/>
          </a:xfrm>
          <a:prstGeom prst="rect">
            <a:avLst/>
          </a:prstGeom>
        </p:spPr>
      </p:pic>
      <p:pic>
        <p:nvPicPr>
          <p:cNvPr id="3" name="图形 2">
            <a:extLst>
              <a:ext uri="{FF2B5EF4-FFF2-40B4-BE49-F238E27FC236}">
                <a16:creationId xmlns:a16="http://schemas.microsoft.com/office/drawing/2014/main" id="{FC83C84A-AEE3-4B9B-86AE-004E4EFB71E5}"/>
              </a:ext>
            </a:extLst>
          </p:cNvPr>
          <p:cNvPicPr>
            <a:picLocks/>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872765" y="1884173"/>
            <a:ext cx="468000" cy="468000"/>
          </a:xfrm>
          <a:prstGeom prst="rect">
            <a:avLst/>
          </a:prstGeom>
        </p:spPr>
      </p:pic>
      <p:pic>
        <p:nvPicPr>
          <p:cNvPr id="6" name="图形 5">
            <a:extLst>
              <a:ext uri="{FF2B5EF4-FFF2-40B4-BE49-F238E27FC236}">
                <a16:creationId xmlns:a16="http://schemas.microsoft.com/office/drawing/2014/main" id="{E20CDB49-DEFB-4E1C-8D83-9803F67249D4}"/>
              </a:ext>
            </a:extLst>
          </p:cNvPr>
          <p:cNvPicPr>
            <a:picLocks/>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2062343" y="1884173"/>
            <a:ext cx="468000" cy="468000"/>
          </a:xfrm>
          <a:prstGeom prst="rect">
            <a:avLst/>
          </a:prstGeom>
        </p:spPr>
      </p:pic>
      <p:pic>
        <p:nvPicPr>
          <p:cNvPr id="9" name="图形 8">
            <a:extLst>
              <a:ext uri="{FF2B5EF4-FFF2-40B4-BE49-F238E27FC236}">
                <a16:creationId xmlns:a16="http://schemas.microsoft.com/office/drawing/2014/main" id="{E2B3160B-CEDD-44AE-BFE6-1A80A5C03AF6}"/>
              </a:ext>
            </a:extLst>
          </p:cNvPr>
          <p:cNvPicPr>
            <a:picLocks/>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9683188" y="1884173"/>
            <a:ext cx="468000" cy="468000"/>
          </a:xfrm>
          <a:prstGeom prst="rect">
            <a:avLst/>
          </a:prstGeom>
        </p:spPr>
      </p:pic>
    </p:spTree>
    <p:extLst>
      <p:ext uri="{BB962C8B-B14F-4D97-AF65-F5344CB8AC3E}">
        <p14:creationId xmlns:p14="http://schemas.microsoft.com/office/powerpoint/2010/main" val="39624218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 name="椭圆 579"/>
          <p:cNvSpPr/>
          <p:nvPr/>
        </p:nvSpPr>
        <p:spPr>
          <a:xfrm>
            <a:off x="3652244" y="1110903"/>
            <a:ext cx="4896000" cy="4896000"/>
          </a:xfrm>
          <a:prstGeom prst="ellipse">
            <a:avLst/>
          </a:prstGeom>
          <a:gradFill>
            <a:gsLst>
              <a:gs pos="100000">
                <a:schemeClr val="accent1">
                  <a:alpha val="8000"/>
                </a:schemeClr>
              </a:gs>
              <a:gs pos="0">
                <a:schemeClr val="accent1">
                  <a:alpha val="8000"/>
                </a:schemeClr>
              </a:gs>
              <a:gs pos="50000">
                <a:schemeClr val="accent1">
                  <a:alpha val="0"/>
                </a:schemeClr>
              </a:gs>
            </a:gsLst>
            <a:lin ang="0" scaled="1"/>
          </a:gradFill>
          <a:ln w="12700">
            <a:gradFill flip="none" rotWithShape="1">
              <a:gsLst>
                <a:gs pos="75000">
                  <a:schemeClr val="accent1">
                    <a:alpha val="0"/>
                  </a:schemeClr>
                </a:gs>
                <a:gs pos="20000">
                  <a:schemeClr val="accent1">
                    <a:alpha val="0"/>
                  </a:schemeClr>
                </a:gs>
                <a:gs pos="0">
                  <a:schemeClr val="accent1"/>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90" name="椭圆 589"/>
          <p:cNvSpPr/>
          <p:nvPr/>
        </p:nvSpPr>
        <p:spPr>
          <a:xfrm rot="660000" flipH="1">
            <a:off x="3887372" y="2234329"/>
            <a:ext cx="216450" cy="21645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sz="28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1" name="弧形 580"/>
          <p:cNvSpPr/>
          <p:nvPr/>
        </p:nvSpPr>
        <p:spPr>
          <a:xfrm>
            <a:off x="4713039" y="2171700"/>
            <a:ext cx="2752946" cy="2752942"/>
          </a:xfrm>
          <a:prstGeom prst="arc">
            <a:avLst>
              <a:gd name="adj1" fmla="val 10214044"/>
              <a:gd name="adj2" fmla="val 310579"/>
            </a:avLst>
          </a:prstGeom>
          <a:ln w="317500">
            <a:gradFill flip="none" rotWithShape="1">
              <a:gsLst>
                <a:gs pos="0">
                  <a:schemeClr val="accent1">
                    <a:lumMod val="40000"/>
                    <a:lumOff val="60000"/>
                  </a:schemeClr>
                </a:gs>
                <a:gs pos="100000">
                  <a:schemeClr val="accent1">
                    <a:lumMod val="40000"/>
                    <a:lumOff val="60000"/>
                    <a:alpha val="0"/>
                  </a:schemeClr>
                </a:gs>
              </a:gsLst>
              <a:lin ang="0" scaled="1"/>
              <a:tileRect/>
            </a:gradFill>
            <a:headEnd type="triangl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30000"/>
              </a:lnSpc>
              <a:buClrTx/>
              <a:buSzTx/>
              <a:buFontTx/>
              <a:buNone/>
              <a:defRPr/>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2" name="弧形 581"/>
          <p:cNvSpPr/>
          <p:nvPr/>
        </p:nvSpPr>
        <p:spPr>
          <a:xfrm rot="10800000">
            <a:off x="4719527" y="2168201"/>
            <a:ext cx="2752946" cy="2752942"/>
          </a:xfrm>
          <a:prstGeom prst="arc">
            <a:avLst>
              <a:gd name="adj1" fmla="val 10214044"/>
              <a:gd name="adj2" fmla="val 310579"/>
            </a:avLst>
          </a:prstGeom>
          <a:ln w="317500">
            <a:gradFill flip="none" rotWithShape="1">
              <a:gsLst>
                <a:gs pos="0">
                  <a:schemeClr val="accent1">
                    <a:lumMod val="40000"/>
                    <a:lumOff val="60000"/>
                  </a:schemeClr>
                </a:gs>
                <a:gs pos="100000">
                  <a:schemeClr val="accent1">
                    <a:lumMod val="40000"/>
                    <a:lumOff val="60000"/>
                    <a:alpha val="0"/>
                  </a:schemeClr>
                </a:gs>
              </a:gsLst>
              <a:lin ang="0" scaled="1"/>
              <a:tileRect/>
            </a:gradFill>
            <a:headEnd type="triangl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3" name="椭圆 582"/>
          <p:cNvSpPr/>
          <p:nvPr/>
        </p:nvSpPr>
        <p:spPr>
          <a:xfrm>
            <a:off x="4713041" y="2171700"/>
            <a:ext cx="2752942" cy="27529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99" name="文本框 598"/>
          <p:cNvSpPr txBox="1"/>
          <p:nvPr/>
        </p:nvSpPr>
        <p:spPr>
          <a:xfrm>
            <a:off x="8699774" y="1792369"/>
            <a:ext cx="1282402" cy="447229"/>
          </a:xfrm>
          <a:prstGeom prst="rect">
            <a:avLst/>
          </a:prstGeom>
        </p:spPr>
        <p:txBody>
          <a:bodyPr wrap="none" lIns="0" tIns="36000" rIns="0" bIns="36000" rtlCol="0">
            <a:spAutoFit/>
          </a:bodyPr>
          <a:lstStyle/>
          <a:p>
            <a:pPr marL="0" indent="0">
              <a:lnSpc>
                <a:spcPct val="130000"/>
              </a:lnSpc>
              <a:buNone/>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600" name="文本框 599"/>
          <p:cNvSpPr txBox="1"/>
          <p:nvPr/>
        </p:nvSpPr>
        <p:spPr>
          <a:xfrm>
            <a:off x="997493" y="2206960"/>
            <a:ext cx="2494733" cy="1175056"/>
          </a:xfrm>
          <a:prstGeom prst="rect">
            <a:avLst/>
          </a:prstGeom>
        </p:spPr>
        <p:txBody>
          <a:bodyPr wrap="square" lIns="0" tIns="36000" rIns="0" bIns="36000" rtlCol="0">
            <a:spAutoFit/>
          </a:bodyPr>
          <a:lstStyle/>
          <a:p>
            <a:pPr algn="r">
              <a:lnSpc>
                <a:spcPct val="130000"/>
              </a:lnSpc>
            </a:pPr>
            <a:r>
              <a:rPr lang="zh-CN" altLang="en-US" sz="1400" kern="100">
                <a:solidFill>
                  <a:schemeClr val="tx1">
                    <a:lumMod val="85000"/>
                    <a:lumOff val="15000"/>
                  </a:schemeClr>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请输入正文内容请输入正文内容请输入正文内容请输入正文内容请输入正文内容请输入正文内容请输入请输入正文内容</a:t>
            </a:r>
          </a:p>
        </p:txBody>
      </p:sp>
      <p:sp>
        <p:nvSpPr>
          <p:cNvPr id="601" name="文本框 600"/>
          <p:cNvSpPr txBox="1"/>
          <p:nvPr/>
        </p:nvSpPr>
        <p:spPr>
          <a:xfrm>
            <a:off x="2209823" y="1792369"/>
            <a:ext cx="1282403" cy="447229"/>
          </a:xfrm>
          <a:prstGeom prst="rect">
            <a:avLst/>
          </a:prstGeom>
        </p:spPr>
        <p:txBody>
          <a:bodyPr wrap="none" lIns="0" tIns="36000" rIns="0" bIns="36000" rtlCol="0">
            <a:spAutoFit/>
          </a:bodyPr>
          <a:lstStyle/>
          <a:p>
            <a:pPr marL="0" indent="0" algn="r">
              <a:lnSpc>
                <a:spcPct val="130000"/>
              </a:lnSpc>
              <a:buNone/>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9" name="文本框 28">
            <a:extLst>
              <a:ext uri="{FF2B5EF4-FFF2-40B4-BE49-F238E27FC236}">
                <a16:creationId xmlns:a16="http://schemas.microsoft.com/office/drawing/2014/main" id="{516D51A0-2BEC-48A5-830C-FCE2F9FCA938}"/>
              </a:ext>
            </a:extLst>
          </p:cNvPr>
          <p:cNvSpPr txBox="1"/>
          <p:nvPr/>
        </p:nvSpPr>
        <p:spPr>
          <a:xfrm>
            <a:off x="8699774" y="2206960"/>
            <a:ext cx="2494733" cy="1175056"/>
          </a:xfrm>
          <a:prstGeom prst="rect">
            <a:avLst/>
          </a:prstGeom>
        </p:spPr>
        <p:txBody>
          <a:bodyPr wrap="square" lIns="0" tIns="36000" rIns="0" bIns="36000" rtlCol="0">
            <a:spAutoFit/>
          </a:bodyPr>
          <a:lstStyle/>
          <a:p>
            <a:pPr>
              <a:lnSpc>
                <a:spcPct val="130000"/>
              </a:lnSpc>
            </a:pPr>
            <a:r>
              <a:rPr lang="zh-CN" altLang="en-US" sz="1400" kern="100">
                <a:solidFill>
                  <a:schemeClr val="tx1">
                    <a:lumMod val="85000"/>
                    <a:lumOff val="15000"/>
                  </a:schemeClr>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请输入正文内容请输入正文内容请输入正文内容请输入正文内容请输入正文内容请输入正文内容请输入请输入正文内容</a:t>
            </a:r>
          </a:p>
        </p:txBody>
      </p:sp>
      <p:sp>
        <p:nvSpPr>
          <p:cNvPr id="603" name="文本框 602"/>
          <p:cNvSpPr txBox="1"/>
          <p:nvPr/>
        </p:nvSpPr>
        <p:spPr>
          <a:xfrm>
            <a:off x="8699774" y="4272260"/>
            <a:ext cx="1282402" cy="447229"/>
          </a:xfrm>
          <a:prstGeom prst="rect">
            <a:avLst/>
          </a:prstGeom>
        </p:spPr>
        <p:txBody>
          <a:bodyPr wrap="none" lIns="0" tIns="36000" rIns="0" bIns="36000" rtlCol="0">
            <a:spAutoFit/>
          </a:bodyPr>
          <a:lstStyle/>
          <a:p>
            <a:pPr marL="0" indent="0">
              <a:lnSpc>
                <a:spcPct val="130000"/>
              </a:lnSpc>
              <a:buNone/>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604" name="文本框 603"/>
          <p:cNvSpPr txBox="1"/>
          <p:nvPr/>
        </p:nvSpPr>
        <p:spPr>
          <a:xfrm>
            <a:off x="997493" y="4644705"/>
            <a:ext cx="2494733" cy="1175056"/>
          </a:xfrm>
          <a:prstGeom prst="rect">
            <a:avLst/>
          </a:prstGeom>
        </p:spPr>
        <p:txBody>
          <a:bodyPr wrap="square" lIns="0" tIns="36000" rIns="0" bIns="36000" rtlCol="0">
            <a:spAutoFit/>
          </a:bodyPr>
          <a:lstStyle/>
          <a:p>
            <a:pPr algn="r">
              <a:lnSpc>
                <a:spcPct val="130000"/>
              </a:lnSpc>
            </a:pPr>
            <a:r>
              <a:rPr lang="zh-CN" altLang="en-US" sz="1400" kern="100">
                <a:solidFill>
                  <a:schemeClr val="tx1">
                    <a:lumMod val="85000"/>
                    <a:lumOff val="15000"/>
                  </a:schemeClr>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请输入正文内容请输入正文内容请输入正文内容请输入正文内容请输入正文内容请输入正文内容请输入请输入正文内容</a:t>
            </a:r>
          </a:p>
        </p:txBody>
      </p:sp>
      <p:sp>
        <p:nvSpPr>
          <p:cNvPr id="605" name="文本框 604"/>
          <p:cNvSpPr txBox="1"/>
          <p:nvPr/>
        </p:nvSpPr>
        <p:spPr>
          <a:xfrm>
            <a:off x="2209823" y="4230114"/>
            <a:ext cx="1282403" cy="447229"/>
          </a:xfrm>
          <a:prstGeom prst="rect">
            <a:avLst/>
          </a:prstGeom>
        </p:spPr>
        <p:txBody>
          <a:bodyPr wrap="none" lIns="0" tIns="36000" rIns="0" bIns="36000" rtlCol="0">
            <a:spAutoFit/>
          </a:bodyPr>
          <a:lstStyle/>
          <a:p>
            <a:pPr marL="0" indent="0" algn="r">
              <a:lnSpc>
                <a:spcPct val="130000"/>
              </a:lnSpc>
              <a:buNone/>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0" name="文本框 29">
            <a:extLst>
              <a:ext uri="{FF2B5EF4-FFF2-40B4-BE49-F238E27FC236}">
                <a16:creationId xmlns:a16="http://schemas.microsoft.com/office/drawing/2014/main" id="{299711C7-6649-4F9D-B210-32811A9DD572}"/>
              </a:ext>
            </a:extLst>
          </p:cNvPr>
          <p:cNvSpPr txBox="1"/>
          <p:nvPr/>
        </p:nvSpPr>
        <p:spPr>
          <a:xfrm>
            <a:off x="8699774" y="4644705"/>
            <a:ext cx="2494733" cy="1175056"/>
          </a:xfrm>
          <a:prstGeom prst="rect">
            <a:avLst/>
          </a:prstGeom>
        </p:spPr>
        <p:txBody>
          <a:bodyPr wrap="square" lIns="0" tIns="36000" rIns="0" bIns="36000" rtlCol="0">
            <a:spAutoFit/>
          </a:bodyPr>
          <a:lstStyle/>
          <a:p>
            <a:pPr>
              <a:lnSpc>
                <a:spcPct val="130000"/>
              </a:lnSpc>
            </a:pPr>
            <a:r>
              <a:rPr lang="zh-CN" altLang="en-US" sz="1400" kern="100">
                <a:solidFill>
                  <a:schemeClr val="tx1">
                    <a:lumMod val="85000"/>
                    <a:lumOff val="15000"/>
                  </a:schemeClr>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请输入正文内容请输入正文内容请输入正文内容请输入正文内容请输入正文内容请输入正文内容请输入请输入正文内容</a:t>
            </a:r>
          </a:p>
        </p:txBody>
      </p:sp>
      <p:sp>
        <p:nvSpPr>
          <p:cNvPr id="31" name="文本框 30">
            <a:extLst>
              <a:ext uri="{FF2B5EF4-FFF2-40B4-BE49-F238E27FC236}">
                <a16:creationId xmlns:a16="http://schemas.microsoft.com/office/drawing/2014/main" id="{8BC1D924-90F3-49DA-9053-5BEF6648F08F}"/>
              </a:ext>
            </a:extLst>
          </p:cNvPr>
          <p:cNvSpPr txBox="1"/>
          <p:nvPr/>
        </p:nvSpPr>
        <p:spPr>
          <a:xfrm>
            <a:off x="5191831" y="3249664"/>
            <a:ext cx="1795363" cy="597014"/>
          </a:xfrm>
          <a:prstGeom prst="rect">
            <a:avLst/>
          </a:prstGeom>
        </p:spPr>
        <p:txBody>
          <a:bodyPr wrap="none" lIns="0" tIns="36000" rIns="0" bIns="36000" rtlCol="0">
            <a:spAutoFit/>
          </a:bodyPr>
          <a:lstStyle/>
          <a:p>
            <a:pPr marL="0" indent="0">
              <a:lnSpc>
                <a:spcPct val="130000"/>
              </a:lnSpc>
              <a:buNone/>
            </a:pPr>
            <a:r>
              <a:rPr lang="zh-CN" altLang="en-US" sz="28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2" name="椭圆 31">
            <a:extLst>
              <a:ext uri="{FF2B5EF4-FFF2-40B4-BE49-F238E27FC236}">
                <a16:creationId xmlns:a16="http://schemas.microsoft.com/office/drawing/2014/main" id="{F7B3C423-B8CA-4F56-9067-4A9E83823420}"/>
              </a:ext>
            </a:extLst>
          </p:cNvPr>
          <p:cNvSpPr/>
          <p:nvPr/>
        </p:nvSpPr>
        <p:spPr>
          <a:xfrm rot="660000" flipH="1">
            <a:off x="3887372" y="4653645"/>
            <a:ext cx="216450" cy="21645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sz="28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椭圆 32">
            <a:extLst>
              <a:ext uri="{FF2B5EF4-FFF2-40B4-BE49-F238E27FC236}">
                <a16:creationId xmlns:a16="http://schemas.microsoft.com/office/drawing/2014/main" id="{031B6641-91CF-4517-A65D-878F43A08BDD}"/>
              </a:ext>
            </a:extLst>
          </p:cNvPr>
          <p:cNvSpPr/>
          <p:nvPr/>
        </p:nvSpPr>
        <p:spPr>
          <a:xfrm rot="660000" flipH="1">
            <a:off x="8155942" y="2234329"/>
            <a:ext cx="216450" cy="21645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sz="28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椭圆 33">
            <a:extLst>
              <a:ext uri="{FF2B5EF4-FFF2-40B4-BE49-F238E27FC236}">
                <a16:creationId xmlns:a16="http://schemas.microsoft.com/office/drawing/2014/main" id="{AC0E9C0D-713C-4765-A540-09A5C75389A7}"/>
              </a:ext>
            </a:extLst>
          </p:cNvPr>
          <p:cNvSpPr/>
          <p:nvPr/>
        </p:nvSpPr>
        <p:spPr>
          <a:xfrm rot="660000" flipH="1">
            <a:off x="8155942" y="4653645"/>
            <a:ext cx="216450" cy="21645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sz="28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TextBox 1">
            <a:extLst>
              <a:ext uri="{FF2B5EF4-FFF2-40B4-BE49-F238E27FC236}">
                <a16:creationId xmlns:a16="http://schemas.microsoft.com/office/drawing/2014/main" id="{831C82E7-40D3-4B67-A598-7D628C690906}"/>
              </a:ext>
            </a:extLst>
          </p:cNvPr>
          <p:cNvSpPr txBox="1"/>
          <p:nvPr/>
        </p:nvSpPr>
        <p:spPr>
          <a:xfrm>
            <a:off x="1403505" y="303583"/>
            <a:ext cx="2462213" cy="645433"/>
          </a:xfrm>
          <a:prstGeom prst="rect">
            <a:avLst/>
          </a:prstGeom>
          <a:noFill/>
        </p:spPr>
        <p:txBody>
          <a:bodyPr wrap="none" lIns="0" tIns="0" rIns="0" rtlCol="0">
            <a:spAutoFit/>
          </a:bodyPr>
          <a:lstStyle/>
          <a:p>
            <a:pPr marL="0" marR="0" lvl="0" indent="0" algn="l" defTabSz="914400" rtl="0" eaLnBrk="1" fontAlgn="auto" latinLnBrk="0" hangingPunct="1">
              <a:lnSpc>
                <a:spcPct val="130000"/>
              </a:lnSpc>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20" name="图形 19">
            <a:extLst>
              <a:ext uri="{FF2B5EF4-FFF2-40B4-BE49-F238E27FC236}">
                <a16:creationId xmlns:a16="http://schemas.microsoft.com/office/drawing/2014/main" id="{B6563556-282F-457F-A7D2-7E80D917A089}"/>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4833" y="410564"/>
            <a:ext cx="727710" cy="545782"/>
          </a:xfrm>
          <a:prstGeom prst="rect">
            <a:avLst/>
          </a:prstGeom>
        </p:spPr>
      </p:pic>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空心弧 63">
            <a:extLst>
              <a:ext uri="{FF2B5EF4-FFF2-40B4-BE49-F238E27FC236}">
                <a16:creationId xmlns:a16="http://schemas.microsoft.com/office/drawing/2014/main" id="{347EFFA1-B047-48F1-8AF0-8D684634D57B}"/>
              </a:ext>
            </a:extLst>
          </p:cNvPr>
          <p:cNvSpPr/>
          <p:nvPr/>
        </p:nvSpPr>
        <p:spPr>
          <a:xfrm rot="3479361">
            <a:off x="-929896" y="-866514"/>
            <a:ext cx="2545832" cy="2545826"/>
          </a:xfrm>
          <a:prstGeom prst="blockArc">
            <a:avLst>
              <a:gd name="adj1" fmla="val 10800000"/>
              <a:gd name="adj2" fmla="val 5387064"/>
              <a:gd name="adj3" fmla="val 19837"/>
            </a:avLst>
          </a:prstGeom>
          <a:gradFill>
            <a:gsLst>
              <a:gs pos="100000">
                <a:schemeClr val="accent1">
                  <a:alpha val="0"/>
                </a:schemeClr>
              </a:gs>
              <a:gs pos="0">
                <a:schemeClr val="accent1">
                  <a:alpha val="2000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22222"/>
              </a:solidFill>
              <a:effectLst/>
              <a:uLnTx/>
              <a:uFillTx/>
              <a:latin typeface="Roboto"/>
              <a:ea typeface="思源黑体 CN Light"/>
              <a:cs typeface="+mn-cs"/>
            </a:endParaRPr>
          </a:p>
        </p:txBody>
      </p:sp>
      <p:sp>
        <p:nvSpPr>
          <p:cNvPr id="65" name="任意多边形: 形状 64">
            <a:extLst>
              <a:ext uri="{FF2B5EF4-FFF2-40B4-BE49-F238E27FC236}">
                <a16:creationId xmlns:a16="http://schemas.microsoft.com/office/drawing/2014/main" id="{29565446-EF68-4B8F-9B4A-CC957A7D4788}"/>
              </a:ext>
            </a:extLst>
          </p:cNvPr>
          <p:cNvSpPr/>
          <p:nvPr/>
        </p:nvSpPr>
        <p:spPr>
          <a:xfrm rot="10800000">
            <a:off x="9922011" y="-1094216"/>
            <a:ext cx="4381626" cy="4343402"/>
          </a:xfrm>
          <a:custGeom>
            <a:avLst/>
            <a:gdLst>
              <a:gd name="connsiteX0" fmla="*/ 4998414 w 4998425"/>
              <a:gd name="connsiteY0" fmla="*/ 3431808 h 4836117"/>
              <a:gd name="connsiteX1" fmla="*/ 4731842 w 4998425"/>
              <a:gd name="connsiteY1" fmla="*/ 4770608 h 4836117"/>
              <a:gd name="connsiteX2" fmla="*/ 4700517 w 4998425"/>
              <a:gd name="connsiteY2" fmla="*/ 4836117 h 4836117"/>
              <a:gd name="connsiteX3" fmla="*/ 3090948 w 4998425"/>
              <a:gd name="connsiteY3" fmla="*/ 4836117 h 4836117"/>
              <a:gd name="connsiteX4" fmla="*/ 3163560 w 4998425"/>
              <a:gd name="connsiteY4" fmla="*/ 4755724 h 4836117"/>
              <a:gd name="connsiteX5" fmla="*/ 3633457 w 4998425"/>
              <a:gd name="connsiteY5" fmla="*/ 3435231 h 4836117"/>
              <a:gd name="connsiteX6" fmla="*/ 1555382 w 4998425"/>
              <a:gd name="connsiteY6" fmla="*/ 1364961 h 4836117"/>
              <a:gd name="connsiteX7" fmla="*/ 89481 w 4998425"/>
              <a:gd name="connsiteY7" fmla="*/ 1973773 h 4836117"/>
              <a:gd name="connsiteX8" fmla="*/ 0 w 4998425"/>
              <a:gd name="connsiteY8" fmla="*/ 2072344 h 4836117"/>
              <a:gd name="connsiteX9" fmla="*/ 0 w 4998425"/>
              <a:gd name="connsiteY9" fmla="*/ 375842 h 4836117"/>
              <a:gd name="connsiteX10" fmla="*/ 215883 w 4998425"/>
              <a:gd name="connsiteY10" fmla="*/ 271611 h 4836117"/>
              <a:gd name="connsiteX11" fmla="*/ 1553671 w 4998425"/>
              <a:gd name="connsiteY11" fmla="*/ 3 h 4836117"/>
              <a:gd name="connsiteX12" fmla="*/ 4998414 w 4998425"/>
              <a:gd name="connsiteY12" fmla="*/ 3431808 h 4836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98425" h="4836117">
                <a:moveTo>
                  <a:pt x="4998414" y="3431808"/>
                </a:moveTo>
                <a:cubicBezTo>
                  <a:pt x="4999604" y="3906410"/>
                  <a:pt x="4904632" y="4358831"/>
                  <a:pt x="4731842" y="4770608"/>
                </a:cubicBezTo>
                <a:lnTo>
                  <a:pt x="4700517" y="4836117"/>
                </a:lnTo>
                <a:lnTo>
                  <a:pt x="3090948" y="4836117"/>
                </a:lnTo>
                <a:lnTo>
                  <a:pt x="3163560" y="4755724"/>
                </a:lnTo>
                <a:cubicBezTo>
                  <a:pt x="3458312" y="4396330"/>
                  <a:pt x="3634714" y="3936271"/>
                  <a:pt x="3633457" y="3435231"/>
                </a:cubicBezTo>
                <a:cubicBezTo>
                  <a:pt x="3630584" y="2289996"/>
                  <a:pt x="2700620" y="1363525"/>
                  <a:pt x="1555382" y="1364961"/>
                </a:cubicBezTo>
                <a:cubicBezTo>
                  <a:pt x="982763" y="1365679"/>
                  <a:pt x="464545" y="1598239"/>
                  <a:pt x="89481" y="1973773"/>
                </a:cubicBezTo>
                <a:lnTo>
                  <a:pt x="0" y="2072344"/>
                </a:lnTo>
                <a:lnTo>
                  <a:pt x="0" y="375842"/>
                </a:lnTo>
                <a:lnTo>
                  <a:pt x="215883" y="271611"/>
                </a:lnTo>
                <a:cubicBezTo>
                  <a:pt x="627008" y="97272"/>
                  <a:pt x="1079067" y="598"/>
                  <a:pt x="1553671" y="3"/>
                </a:cubicBezTo>
                <a:cubicBezTo>
                  <a:pt x="3452086" y="-2378"/>
                  <a:pt x="4993651" y="1533397"/>
                  <a:pt x="4998414" y="3431808"/>
                </a:cubicBezTo>
                <a:close/>
              </a:path>
            </a:pathLst>
          </a:custGeom>
          <a:gradFill>
            <a:gsLst>
              <a:gs pos="100000">
                <a:schemeClr val="accent1">
                  <a:lumMod val="40000"/>
                  <a:lumOff val="60000"/>
                  <a:alpha val="0"/>
                </a:schemeClr>
              </a:gs>
              <a:gs pos="0">
                <a:schemeClr val="accent1">
                  <a:alpha val="4000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22222"/>
              </a:solidFill>
              <a:effectLst/>
              <a:uLnTx/>
              <a:uFillTx/>
              <a:latin typeface="Roboto"/>
              <a:ea typeface="思源黑体 CN Light"/>
              <a:cs typeface="+mn-cs"/>
            </a:endParaRPr>
          </a:p>
        </p:txBody>
      </p:sp>
      <p:pic>
        <p:nvPicPr>
          <p:cNvPr id="49" name="图片 48">
            <a:extLst>
              <a:ext uri="{FF2B5EF4-FFF2-40B4-BE49-F238E27FC236}">
                <a16:creationId xmlns:a16="http://schemas.microsoft.com/office/drawing/2014/main" id="{C67D1B59-0CB1-4BA0-98A8-DB3324386F0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2236" b="9550"/>
          <a:stretch/>
        </p:blipFill>
        <p:spPr>
          <a:xfrm>
            <a:off x="255292" y="231013"/>
            <a:ext cx="11681417" cy="6772781"/>
          </a:xfrm>
          <a:prstGeom prst="rect">
            <a:avLst/>
          </a:prstGeom>
        </p:spPr>
      </p:pic>
      <p:grpSp>
        <p:nvGrpSpPr>
          <p:cNvPr id="66" name="组合 65">
            <a:extLst>
              <a:ext uri="{FF2B5EF4-FFF2-40B4-BE49-F238E27FC236}">
                <a16:creationId xmlns:a16="http://schemas.microsoft.com/office/drawing/2014/main" id="{9833DA3D-2D73-44D5-AEC7-8093F064E9F5}"/>
              </a:ext>
            </a:extLst>
          </p:cNvPr>
          <p:cNvGrpSpPr/>
          <p:nvPr/>
        </p:nvGrpSpPr>
        <p:grpSpPr>
          <a:xfrm>
            <a:off x="2221415" y="901344"/>
            <a:ext cx="706119" cy="874397"/>
            <a:chOff x="850900" y="1371600"/>
            <a:chExt cx="706119" cy="874397"/>
          </a:xfrm>
          <a:gradFill>
            <a:gsLst>
              <a:gs pos="100000">
                <a:schemeClr val="accent1">
                  <a:alpha val="0"/>
                </a:schemeClr>
              </a:gs>
              <a:gs pos="0">
                <a:schemeClr val="accent1">
                  <a:alpha val="70000"/>
                </a:schemeClr>
              </a:gs>
            </a:gsLst>
            <a:lin ang="13200000" scaled="0"/>
          </a:gradFill>
        </p:grpSpPr>
        <p:grpSp>
          <p:nvGrpSpPr>
            <p:cNvPr id="67" name="组合 66">
              <a:extLst>
                <a:ext uri="{FF2B5EF4-FFF2-40B4-BE49-F238E27FC236}">
                  <a16:creationId xmlns:a16="http://schemas.microsoft.com/office/drawing/2014/main" id="{9E6F9E5D-75D0-4080-8569-2B0A84723DC1}"/>
                </a:ext>
              </a:extLst>
            </p:cNvPr>
            <p:cNvGrpSpPr/>
            <p:nvPr/>
          </p:nvGrpSpPr>
          <p:grpSpPr>
            <a:xfrm>
              <a:off x="850900" y="1371600"/>
              <a:ext cx="45719" cy="874397"/>
              <a:chOff x="7362031" y="1564006"/>
              <a:chExt cx="45719" cy="874397"/>
            </a:xfrm>
            <a:grpFill/>
          </p:grpSpPr>
          <p:sp>
            <p:nvSpPr>
              <p:cNvPr id="100" name="椭圆 99">
                <a:extLst>
                  <a:ext uri="{FF2B5EF4-FFF2-40B4-BE49-F238E27FC236}">
                    <a16:creationId xmlns:a16="http://schemas.microsoft.com/office/drawing/2014/main" id="{2375BEAD-2F1A-4E20-AF76-5200303C0592}"/>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519C6BD7-32CE-4D6A-BEBB-D272AD5C26F0}"/>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66DFDB0B-C49F-4409-BF16-5C6130C1A8B3}"/>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4FE8586D-75A6-4231-BA37-11546B4B3A6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2874921E-080E-4B08-9C48-A75C462AF0BD}"/>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A7F085CA-1BD9-4874-B0D2-C3B6EA46604E}"/>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71F3D1C8-BB9D-42FC-A4C5-4DB691D96D23}"/>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a:extLst>
                <a:ext uri="{FF2B5EF4-FFF2-40B4-BE49-F238E27FC236}">
                  <a16:creationId xmlns:a16="http://schemas.microsoft.com/office/drawing/2014/main" id="{628B77C9-B355-44B6-ACB3-12223038FCA1}"/>
                </a:ext>
              </a:extLst>
            </p:cNvPr>
            <p:cNvGrpSpPr/>
            <p:nvPr/>
          </p:nvGrpSpPr>
          <p:grpSpPr>
            <a:xfrm>
              <a:off x="1016000" y="1371600"/>
              <a:ext cx="45719" cy="874397"/>
              <a:chOff x="7362031" y="1564006"/>
              <a:chExt cx="45719" cy="874397"/>
            </a:xfrm>
            <a:grpFill/>
          </p:grpSpPr>
          <p:sp>
            <p:nvSpPr>
              <p:cNvPr id="93" name="椭圆 92">
                <a:extLst>
                  <a:ext uri="{FF2B5EF4-FFF2-40B4-BE49-F238E27FC236}">
                    <a16:creationId xmlns:a16="http://schemas.microsoft.com/office/drawing/2014/main" id="{794DE973-F29E-4942-8605-F74168718E3D}"/>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7400FAE2-D08A-4F46-B3E1-87E4C05CEED3}"/>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AF329EDE-5EA0-441D-A421-2CBEDED48460}"/>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039DAC87-5124-4F51-AC8C-70A242B385F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C91EF606-F732-4142-9C58-465142CDFF86}"/>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8103F75C-C31D-42EF-B40C-F59F609ABA53}"/>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9F431326-8370-4EEE-8530-375A7A9A818B}"/>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a:extLst>
                <a:ext uri="{FF2B5EF4-FFF2-40B4-BE49-F238E27FC236}">
                  <a16:creationId xmlns:a16="http://schemas.microsoft.com/office/drawing/2014/main" id="{D3FDA60D-5DC2-4A48-9EE8-D0973B8B94FC}"/>
                </a:ext>
              </a:extLst>
            </p:cNvPr>
            <p:cNvGrpSpPr/>
            <p:nvPr/>
          </p:nvGrpSpPr>
          <p:grpSpPr>
            <a:xfrm>
              <a:off x="1181100" y="1371600"/>
              <a:ext cx="45719" cy="874397"/>
              <a:chOff x="7362031" y="1564006"/>
              <a:chExt cx="45719" cy="874397"/>
            </a:xfrm>
            <a:grpFill/>
          </p:grpSpPr>
          <p:sp>
            <p:nvSpPr>
              <p:cNvPr id="86" name="椭圆 85">
                <a:extLst>
                  <a:ext uri="{FF2B5EF4-FFF2-40B4-BE49-F238E27FC236}">
                    <a16:creationId xmlns:a16="http://schemas.microsoft.com/office/drawing/2014/main" id="{7A84ADD5-736D-4666-8294-7E9D6716468E}"/>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3F992E82-B8BF-4215-B493-C43C3DD75AA2}"/>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25496731-D6B2-45EF-8A24-9EEE0D79CF5C}"/>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F1B68B8F-AECF-428C-B5FD-4819F1F2807B}"/>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8B0C152F-3AB2-492E-963F-0C7404CFB89C}"/>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22054039-871C-4BA5-90A3-EFF3CFBF36C5}"/>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246E132A-3BA1-45F5-89DB-BF49D3570076}"/>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a:extLst>
                <a:ext uri="{FF2B5EF4-FFF2-40B4-BE49-F238E27FC236}">
                  <a16:creationId xmlns:a16="http://schemas.microsoft.com/office/drawing/2014/main" id="{72C67316-A21A-4E0C-96C5-083D60358765}"/>
                </a:ext>
              </a:extLst>
            </p:cNvPr>
            <p:cNvGrpSpPr/>
            <p:nvPr/>
          </p:nvGrpSpPr>
          <p:grpSpPr>
            <a:xfrm>
              <a:off x="1346200" y="1371600"/>
              <a:ext cx="45719" cy="874397"/>
              <a:chOff x="7362031" y="1564006"/>
              <a:chExt cx="45719" cy="874397"/>
            </a:xfrm>
            <a:grpFill/>
          </p:grpSpPr>
          <p:sp>
            <p:nvSpPr>
              <p:cNvPr id="79" name="椭圆 78">
                <a:extLst>
                  <a:ext uri="{FF2B5EF4-FFF2-40B4-BE49-F238E27FC236}">
                    <a16:creationId xmlns:a16="http://schemas.microsoft.com/office/drawing/2014/main" id="{BF8A87D3-53C7-4C51-9E4B-73A41ACCCF2F}"/>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311C7B35-AD52-48AF-892F-F889A22F6C35}"/>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CD956FA1-F9F2-45C9-858B-A5A911A08CE5}"/>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7C1EB8CE-C720-43A2-8921-552D032D5BB0}"/>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80842A6A-5FA5-4129-BFF4-B0A8B0B80B70}"/>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69BBB290-7760-4B3D-80FF-78AC96651584}"/>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06DEF91E-9D40-4EF7-8A0B-DBC170AB10E6}"/>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a:extLst>
                <a:ext uri="{FF2B5EF4-FFF2-40B4-BE49-F238E27FC236}">
                  <a16:creationId xmlns:a16="http://schemas.microsoft.com/office/drawing/2014/main" id="{638AA5D1-5FDF-415B-89D4-50B7CB951BB0}"/>
                </a:ext>
              </a:extLst>
            </p:cNvPr>
            <p:cNvGrpSpPr/>
            <p:nvPr/>
          </p:nvGrpSpPr>
          <p:grpSpPr>
            <a:xfrm>
              <a:off x="1511300" y="1371600"/>
              <a:ext cx="45719" cy="874397"/>
              <a:chOff x="7362031" y="1564006"/>
              <a:chExt cx="45719" cy="874397"/>
            </a:xfrm>
            <a:grpFill/>
          </p:grpSpPr>
          <p:sp>
            <p:nvSpPr>
              <p:cNvPr id="72" name="椭圆 71">
                <a:extLst>
                  <a:ext uri="{FF2B5EF4-FFF2-40B4-BE49-F238E27FC236}">
                    <a16:creationId xmlns:a16="http://schemas.microsoft.com/office/drawing/2014/main" id="{BFF5FB6B-C23C-4B31-87A5-0D912803A110}"/>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9151F5FB-803A-4565-ACEA-2AEFD3133929}"/>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D0965C43-ECAE-4F64-96E6-476D19503DFD}"/>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1085E2E8-8B8D-44C9-8AAC-FF281983C613}"/>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2CD3A7BF-CDE9-4294-B733-118E5E1E5444}"/>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3037858D-57E9-4598-B27D-BC36FA868EDD}"/>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6D6ABA2A-DB79-4617-84A9-3F77A20D424C}"/>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7" name="组合 106">
            <a:extLst>
              <a:ext uri="{FF2B5EF4-FFF2-40B4-BE49-F238E27FC236}">
                <a16:creationId xmlns:a16="http://schemas.microsoft.com/office/drawing/2014/main" id="{EB70120B-6DFD-4D1B-AE46-A557334F3CE1}"/>
              </a:ext>
            </a:extLst>
          </p:cNvPr>
          <p:cNvGrpSpPr/>
          <p:nvPr/>
        </p:nvGrpSpPr>
        <p:grpSpPr>
          <a:xfrm flipH="1">
            <a:off x="10533861" y="4460242"/>
            <a:ext cx="475009" cy="588210"/>
            <a:chOff x="850900" y="1371600"/>
            <a:chExt cx="706119" cy="874397"/>
          </a:xfrm>
          <a:gradFill>
            <a:gsLst>
              <a:gs pos="100000">
                <a:schemeClr val="accent1">
                  <a:alpha val="0"/>
                </a:schemeClr>
              </a:gs>
              <a:gs pos="0">
                <a:schemeClr val="accent1">
                  <a:alpha val="70000"/>
                </a:schemeClr>
              </a:gs>
            </a:gsLst>
            <a:lin ang="13200000" scaled="0"/>
          </a:gradFill>
        </p:grpSpPr>
        <p:grpSp>
          <p:nvGrpSpPr>
            <p:cNvPr id="108" name="组合 107">
              <a:extLst>
                <a:ext uri="{FF2B5EF4-FFF2-40B4-BE49-F238E27FC236}">
                  <a16:creationId xmlns:a16="http://schemas.microsoft.com/office/drawing/2014/main" id="{4455A65C-940F-4DBD-8C8B-7034875ABEF7}"/>
                </a:ext>
              </a:extLst>
            </p:cNvPr>
            <p:cNvGrpSpPr/>
            <p:nvPr/>
          </p:nvGrpSpPr>
          <p:grpSpPr>
            <a:xfrm>
              <a:off x="850900" y="1371600"/>
              <a:ext cx="45719" cy="874397"/>
              <a:chOff x="7362031" y="1564006"/>
              <a:chExt cx="45719" cy="874397"/>
            </a:xfrm>
            <a:grpFill/>
          </p:grpSpPr>
          <p:sp>
            <p:nvSpPr>
              <p:cNvPr id="141" name="椭圆 140">
                <a:extLst>
                  <a:ext uri="{FF2B5EF4-FFF2-40B4-BE49-F238E27FC236}">
                    <a16:creationId xmlns:a16="http://schemas.microsoft.com/office/drawing/2014/main" id="{7B5F29D8-E627-4974-AA84-28A2080F4A26}"/>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39444E8E-5949-4183-BC29-2DA60FAFF657}"/>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39BE9C95-F023-4C6B-9E77-2F7E14882F4C}"/>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D8D9C753-9D3B-4B9D-BCC8-8743C7901D27}"/>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E73C3D27-914D-49EF-9F9E-05653D860771}"/>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id="{83215B3A-7E23-4E1E-A6BD-CC45A6E323BA}"/>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id="{715BD8B2-9771-4F63-B0C5-0A2600B429D5}"/>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a:extLst>
                <a:ext uri="{FF2B5EF4-FFF2-40B4-BE49-F238E27FC236}">
                  <a16:creationId xmlns:a16="http://schemas.microsoft.com/office/drawing/2014/main" id="{E1C2EB19-FFD8-4B99-98D3-E6730E07F9E9}"/>
                </a:ext>
              </a:extLst>
            </p:cNvPr>
            <p:cNvGrpSpPr/>
            <p:nvPr/>
          </p:nvGrpSpPr>
          <p:grpSpPr>
            <a:xfrm>
              <a:off x="1016000" y="1371600"/>
              <a:ext cx="45719" cy="874397"/>
              <a:chOff x="7362031" y="1564006"/>
              <a:chExt cx="45719" cy="874397"/>
            </a:xfrm>
            <a:grpFill/>
          </p:grpSpPr>
          <p:sp>
            <p:nvSpPr>
              <p:cNvPr id="134" name="椭圆 133">
                <a:extLst>
                  <a:ext uri="{FF2B5EF4-FFF2-40B4-BE49-F238E27FC236}">
                    <a16:creationId xmlns:a16="http://schemas.microsoft.com/office/drawing/2014/main" id="{E6566A0D-6760-40A4-8454-27C11E2ACB04}"/>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E8EABAB8-052F-4E7B-8CB3-D7AA012BB720}"/>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A49EF50C-FFE7-4F04-8FBD-76A73B67898F}"/>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id="{18383354-6E33-4D13-8964-5927EB359171}"/>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EFC0FFBC-CDFE-4F93-9A59-EC2DD43256CA}"/>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AC3827A6-8932-44C5-87E1-2AA45C59933E}"/>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C4382FB6-894C-4B23-A1F3-8F20ED630EDB}"/>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a:extLst>
                <a:ext uri="{FF2B5EF4-FFF2-40B4-BE49-F238E27FC236}">
                  <a16:creationId xmlns:a16="http://schemas.microsoft.com/office/drawing/2014/main" id="{B965FC2A-83BC-48B5-B55E-C88CB9AF0F9E}"/>
                </a:ext>
              </a:extLst>
            </p:cNvPr>
            <p:cNvGrpSpPr/>
            <p:nvPr/>
          </p:nvGrpSpPr>
          <p:grpSpPr>
            <a:xfrm>
              <a:off x="1181100" y="1371600"/>
              <a:ext cx="45719" cy="874397"/>
              <a:chOff x="7362031" y="1564006"/>
              <a:chExt cx="45719" cy="874397"/>
            </a:xfrm>
            <a:grpFill/>
          </p:grpSpPr>
          <p:sp>
            <p:nvSpPr>
              <p:cNvPr id="127" name="椭圆 126">
                <a:extLst>
                  <a:ext uri="{FF2B5EF4-FFF2-40B4-BE49-F238E27FC236}">
                    <a16:creationId xmlns:a16="http://schemas.microsoft.com/office/drawing/2014/main" id="{C8BDCF9D-D6D5-45BF-9BCF-819428FBD904}"/>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37B24959-AB46-44D1-BACE-53E5B6473497}"/>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157BB30F-76BA-4EC1-9700-21971E9FAE75}"/>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37B675EC-E903-4A77-B4C0-2C4E5CB4E1DF}"/>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10FBE642-A110-4BDC-A36F-43DEA0099FD1}"/>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A78761C8-C839-4CAD-84F8-0CAA3CB3CF2F}"/>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DB2356E1-84A4-4CC7-91F0-2FADF2A479EC}"/>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a:extLst>
                <a:ext uri="{FF2B5EF4-FFF2-40B4-BE49-F238E27FC236}">
                  <a16:creationId xmlns:a16="http://schemas.microsoft.com/office/drawing/2014/main" id="{760E2C39-60FB-4ABF-B8FC-789991C42EEE}"/>
                </a:ext>
              </a:extLst>
            </p:cNvPr>
            <p:cNvGrpSpPr/>
            <p:nvPr/>
          </p:nvGrpSpPr>
          <p:grpSpPr>
            <a:xfrm>
              <a:off x="1346200" y="1371600"/>
              <a:ext cx="45719" cy="874397"/>
              <a:chOff x="7362031" y="1564006"/>
              <a:chExt cx="45719" cy="874397"/>
            </a:xfrm>
            <a:grpFill/>
          </p:grpSpPr>
          <p:sp>
            <p:nvSpPr>
              <p:cNvPr id="120" name="椭圆 119">
                <a:extLst>
                  <a:ext uri="{FF2B5EF4-FFF2-40B4-BE49-F238E27FC236}">
                    <a16:creationId xmlns:a16="http://schemas.microsoft.com/office/drawing/2014/main" id="{79575E4D-A75F-44A8-AD07-721EBB4732DE}"/>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52EB1424-9D2A-4F17-A9A8-133144D9B1EB}"/>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FF8F0FEB-C26B-40E2-9C3D-43DC6F967FBE}"/>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16020AF0-FD5C-412E-8470-D845FC14D33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D7E49F3C-3AAE-497C-953A-8A632CBAA167}"/>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51EE31B4-3A1B-4DBC-A199-BA67756C32B3}"/>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F19508C1-0E64-4387-9C54-27F3CC668C65}"/>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a:extLst>
                <a:ext uri="{FF2B5EF4-FFF2-40B4-BE49-F238E27FC236}">
                  <a16:creationId xmlns:a16="http://schemas.microsoft.com/office/drawing/2014/main" id="{15E2A510-6719-4A63-AD65-71C5E98075D8}"/>
                </a:ext>
              </a:extLst>
            </p:cNvPr>
            <p:cNvGrpSpPr/>
            <p:nvPr/>
          </p:nvGrpSpPr>
          <p:grpSpPr>
            <a:xfrm>
              <a:off x="1511300" y="1371600"/>
              <a:ext cx="45719" cy="874397"/>
              <a:chOff x="7362031" y="1564006"/>
              <a:chExt cx="45719" cy="874397"/>
            </a:xfrm>
            <a:grpFill/>
          </p:grpSpPr>
          <p:sp>
            <p:nvSpPr>
              <p:cNvPr id="113" name="椭圆 112">
                <a:extLst>
                  <a:ext uri="{FF2B5EF4-FFF2-40B4-BE49-F238E27FC236}">
                    <a16:creationId xmlns:a16="http://schemas.microsoft.com/office/drawing/2014/main" id="{06AB02DE-0EBA-4A88-AA35-94A7384F6370}"/>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5F288BCD-9B28-4114-B95D-B723E0095528}"/>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CDB8D6E5-9041-45C0-8FE5-07ADE21ACFF9}"/>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7227DF2C-872F-46C5-B090-AB4898A82E1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1E96CE6B-3FB9-4F46-9D90-1759B4AECA1A}"/>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139C117A-324D-495A-9FEA-236FB447AD82}"/>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B6CDB16B-FAB1-4B8F-B2AF-084F314DF9F8}"/>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9" name="PA-圆角矩形 38">
            <a:extLst>
              <a:ext uri="{FF2B5EF4-FFF2-40B4-BE49-F238E27FC236}">
                <a16:creationId xmlns:a16="http://schemas.microsoft.com/office/drawing/2014/main" id="{BCFC4BBF-70BB-4A89-9C53-907DD6535A50}"/>
              </a:ext>
            </a:extLst>
          </p:cNvPr>
          <p:cNvSpPr/>
          <p:nvPr>
            <p:custDataLst>
              <p:tags r:id="rId1"/>
            </p:custDataLst>
          </p:nvPr>
        </p:nvSpPr>
        <p:spPr>
          <a:xfrm>
            <a:off x="1943100" y="2001157"/>
            <a:ext cx="8305802" cy="5664199"/>
          </a:xfrm>
          <a:prstGeom prst="roundRect">
            <a:avLst>
              <a:gd name="adj" fmla="val 3376"/>
            </a:avLst>
          </a:prstGeom>
          <a:gradFill>
            <a:gsLst>
              <a:gs pos="0">
                <a:srgbClr val="FFFFFF">
                  <a:alpha val="40000"/>
                </a:srgbClr>
              </a:gs>
              <a:gs pos="45000">
                <a:srgbClr val="E7E6E6">
                  <a:alpha val="75000"/>
                </a:srgbClr>
              </a:gs>
              <a:gs pos="99000">
                <a:srgbClr val="FFFFFF">
                  <a:alpha val="30000"/>
                </a:srgbClr>
              </a:gs>
            </a:gsLst>
            <a:lin ang="0" scaled="0"/>
          </a:gradFill>
          <a:ln w="1905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177800" sx="102000" sy="102000" algn="ctr" rotWithShape="0">
              <a:schemeClr val="bg1">
                <a:lumMod val="65000"/>
                <a:alpha val="30000"/>
              </a:schemeClr>
            </a:outerShdw>
          </a:effectLst>
          <a:scene3d>
            <a:camera prst="orthographicFront"/>
            <a:lightRig rig="threePt" dir="t"/>
          </a:scene3d>
          <a:sp3d extrusionH="50800"/>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153" name="组合 152">
            <a:extLst>
              <a:ext uri="{FF2B5EF4-FFF2-40B4-BE49-F238E27FC236}">
                <a16:creationId xmlns:a16="http://schemas.microsoft.com/office/drawing/2014/main" id="{4B67CD3B-94BF-41B3-BAED-06FF9022F934}"/>
              </a:ext>
            </a:extLst>
          </p:cNvPr>
          <p:cNvGrpSpPr/>
          <p:nvPr/>
        </p:nvGrpSpPr>
        <p:grpSpPr>
          <a:xfrm>
            <a:off x="2768254" y="3604224"/>
            <a:ext cx="558799" cy="123824"/>
            <a:chOff x="2976563" y="2566988"/>
            <a:chExt cx="558799" cy="123824"/>
          </a:xfrm>
          <a:solidFill>
            <a:schemeClr val="accent1">
              <a:alpha val="30000"/>
            </a:schemeClr>
          </a:solidFill>
        </p:grpSpPr>
        <p:sp>
          <p:nvSpPr>
            <p:cNvPr id="154" name="椭圆 153">
              <a:extLst>
                <a:ext uri="{FF2B5EF4-FFF2-40B4-BE49-F238E27FC236}">
                  <a16:creationId xmlns:a16="http://schemas.microsoft.com/office/drawing/2014/main" id="{33201A2A-05AB-4002-8F39-3DF7A44679F3}"/>
                </a:ext>
              </a:extLst>
            </p:cNvPr>
            <p:cNvSpPr/>
            <p:nvPr/>
          </p:nvSpPr>
          <p:spPr>
            <a:xfrm>
              <a:off x="2976563"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5" name="椭圆 154">
              <a:extLst>
                <a:ext uri="{FF2B5EF4-FFF2-40B4-BE49-F238E27FC236}">
                  <a16:creationId xmlns:a16="http://schemas.microsoft.com/office/drawing/2014/main" id="{C41A3277-81DB-4F6F-BC1C-6A4CE1C64392}"/>
                </a:ext>
              </a:extLst>
            </p:cNvPr>
            <p:cNvSpPr/>
            <p:nvPr/>
          </p:nvSpPr>
          <p:spPr>
            <a:xfrm>
              <a:off x="3194051"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6" name="椭圆 155">
              <a:extLst>
                <a:ext uri="{FF2B5EF4-FFF2-40B4-BE49-F238E27FC236}">
                  <a16:creationId xmlns:a16="http://schemas.microsoft.com/office/drawing/2014/main" id="{515D17AA-DFBF-4347-87E2-755F8371A578}"/>
                </a:ext>
              </a:extLst>
            </p:cNvPr>
            <p:cNvSpPr/>
            <p:nvPr/>
          </p:nvSpPr>
          <p:spPr>
            <a:xfrm>
              <a:off x="3411538"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157" name="组合 156">
            <a:extLst>
              <a:ext uri="{FF2B5EF4-FFF2-40B4-BE49-F238E27FC236}">
                <a16:creationId xmlns:a16="http://schemas.microsoft.com/office/drawing/2014/main" id="{21E72252-993E-41B6-81E7-0CF4D0E0B48C}"/>
              </a:ext>
            </a:extLst>
          </p:cNvPr>
          <p:cNvGrpSpPr/>
          <p:nvPr/>
        </p:nvGrpSpPr>
        <p:grpSpPr>
          <a:xfrm>
            <a:off x="8711854" y="3604224"/>
            <a:ext cx="558799" cy="123824"/>
            <a:chOff x="2976563" y="2566988"/>
            <a:chExt cx="558799" cy="123824"/>
          </a:xfrm>
          <a:solidFill>
            <a:schemeClr val="accent1">
              <a:alpha val="30000"/>
            </a:schemeClr>
          </a:solidFill>
        </p:grpSpPr>
        <p:sp>
          <p:nvSpPr>
            <p:cNvPr id="158" name="椭圆 157">
              <a:extLst>
                <a:ext uri="{FF2B5EF4-FFF2-40B4-BE49-F238E27FC236}">
                  <a16:creationId xmlns:a16="http://schemas.microsoft.com/office/drawing/2014/main" id="{DB7A2A9B-62F5-4672-8C78-2CC82077440A}"/>
                </a:ext>
              </a:extLst>
            </p:cNvPr>
            <p:cNvSpPr/>
            <p:nvPr/>
          </p:nvSpPr>
          <p:spPr>
            <a:xfrm>
              <a:off x="2976563"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9" name="椭圆 158">
              <a:extLst>
                <a:ext uri="{FF2B5EF4-FFF2-40B4-BE49-F238E27FC236}">
                  <a16:creationId xmlns:a16="http://schemas.microsoft.com/office/drawing/2014/main" id="{F565ECDF-86F6-41BB-BF89-27C678608EB7}"/>
                </a:ext>
              </a:extLst>
            </p:cNvPr>
            <p:cNvSpPr/>
            <p:nvPr/>
          </p:nvSpPr>
          <p:spPr>
            <a:xfrm>
              <a:off x="3194051"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0" name="椭圆 159">
              <a:extLst>
                <a:ext uri="{FF2B5EF4-FFF2-40B4-BE49-F238E27FC236}">
                  <a16:creationId xmlns:a16="http://schemas.microsoft.com/office/drawing/2014/main" id="{9083D1B1-C32D-48A8-BB7D-78788D431B35}"/>
                </a:ext>
              </a:extLst>
            </p:cNvPr>
            <p:cNvSpPr/>
            <p:nvPr/>
          </p:nvSpPr>
          <p:spPr>
            <a:xfrm>
              <a:off x="3411538"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150" name="文本框 149">
            <a:extLst>
              <a:ext uri="{FF2B5EF4-FFF2-40B4-BE49-F238E27FC236}">
                <a16:creationId xmlns:a16="http://schemas.microsoft.com/office/drawing/2014/main" id="{0227616B-136D-4FC6-9637-C962C6BEBDFC}"/>
              </a:ext>
            </a:extLst>
          </p:cNvPr>
          <p:cNvSpPr txBox="1"/>
          <p:nvPr/>
        </p:nvSpPr>
        <p:spPr>
          <a:xfrm>
            <a:off x="4364757" y="3265485"/>
            <a:ext cx="3462486" cy="830997"/>
          </a:xfrm>
          <a:prstGeom prst="rect">
            <a:avLst/>
          </a:prstGeom>
          <a:noFill/>
        </p:spPr>
        <p:txBody>
          <a:bodyPr wrap="none" lIns="0" tIns="0" rIns="0" bIns="0" rtlCol="0">
            <a:spAutoFit/>
          </a:bodyPr>
          <a:lstStyle/>
          <a:p>
            <a:r>
              <a:rPr lang="zh-CN" altLang="en-US" sz="5400" b="1">
                <a:gradFill>
                  <a:gsLst>
                    <a:gs pos="0">
                      <a:schemeClr val="accent1"/>
                    </a:gs>
                    <a:gs pos="100000">
                      <a:schemeClr val="accent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48" name="文本框 147">
            <a:extLst>
              <a:ext uri="{FF2B5EF4-FFF2-40B4-BE49-F238E27FC236}">
                <a16:creationId xmlns:a16="http://schemas.microsoft.com/office/drawing/2014/main" id="{5635EC82-26FD-41C8-9548-CEE76C061F87}"/>
              </a:ext>
            </a:extLst>
          </p:cNvPr>
          <p:cNvSpPr txBox="1"/>
          <p:nvPr/>
        </p:nvSpPr>
        <p:spPr>
          <a:xfrm>
            <a:off x="4909778" y="2767984"/>
            <a:ext cx="2372444" cy="492443"/>
          </a:xfrm>
          <a:prstGeom prst="rect">
            <a:avLst/>
          </a:prstGeom>
          <a:noFill/>
        </p:spPr>
        <p:txBody>
          <a:bodyPr wrap="square" lIns="0" tIns="0" rIns="0" bIns="0" rtlCol="0">
            <a:spAutoFit/>
          </a:bodyPr>
          <a:lstStyle/>
          <a:p>
            <a:pPr algn="ctr"/>
            <a:r>
              <a:rPr lang="en-US" altLang="zh-CN" sz="3200">
                <a:gradFill>
                  <a:gsLst>
                    <a:gs pos="0">
                      <a:schemeClr val="accent1"/>
                    </a:gs>
                    <a:gs pos="100000">
                      <a:schemeClr val="accent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PART 03</a:t>
            </a:r>
            <a:endParaRPr lang="zh-CN" altLang="en-US" sz="3200" dirty="0">
              <a:gradFill>
                <a:gsLst>
                  <a:gs pos="0">
                    <a:schemeClr val="accent1"/>
                  </a:gs>
                  <a:gs pos="100000">
                    <a:schemeClr val="accent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8" name="任意多边形: 形状 167">
            <a:extLst>
              <a:ext uri="{FF2B5EF4-FFF2-40B4-BE49-F238E27FC236}">
                <a16:creationId xmlns:a16="http://schemas.microsoft.com/office/drawing/2014/main" id="{79149324-3302-42C5-90F0-8C8C98A78885}"/>
              </a:ext>
            </a:extLst>
          </p:cNvPr>
          <p:cNvSpPr/>
          <p:nvPr/>
        </p:nvSpPr>
        <p:spPr>
          <a:xfrm>
            <a:off x="0" y="5146198"/>
            <a:ext cx="12192000" cy="1768953"/>
          </a:xfrm>
          <a:custGeom>
            <a:avLst/>
            <a:gdLst>
              <a:gd name="connsiteX0" fmla="*/ 6096000 w 12192000"/>
              <a:gd name="connsiteY0" fmla="*/ 0 h 1768953"/>
              <a:gd name="connsiteX1" fmla="*/ 12009374 w 12192000"/>
              <a:gd name="connsiteY1" fmla="*/ 1340086 h 1768953"/>
              <a:gd name="connsiteX2" fmla="*/ 12192000 w 12192000"/>
              <a:gd name="connsiteY2" fmla="*/ 1439950 h 1768953"/>
              <a:gd name="connsiteX3" fmla="*/ 12192000 w 12192000"/>
              <a:gd name="connsiteY3" fmla="*/ 1768953 h 1768953"/>
              <a:gd name="connsiteX4" fmla="*/ 0 w 12192000"/>
              <a:gd name="connsiteY4" fmla="*/ 1768953 h 1768953"/>
              <a:gd name="connsiteX5" fmla="*/ 0 w 12192000"/>
              <a:gd name="connsiteY5" fmla="*/ 1439950 h 1768953"/>
              <a:gd name="connsiteX6" fmla="*/ 182626 w 12192000"/>
              <a:gd name="connsiteY6" fmla="*/ 1340086 h 1768953"/>
              <a:gd name="connsiteX7" fmla="*/ 6096000 w 12192000"/>
              <a:gd name="connsiteY7" fmla="*/ 0 h 176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768953">
                <a:moveTo>
                  <a:pt x="6096000" y="0"/>
                </a:moveTo>
                <a:cubicBezTo>
                  <a:pt x="8342239" y="0"/>
                  <a:pt x="10402408" y="502907"/>
                  <a:pt x="12009374" y="1340086"/>
                </a:cubicBezTo>
                <a:lnTo>
                  <a:pt x="12192000" y="1439950"/>
                </a:lnTo>
                <a:lnTo>
                  <a:pt x="12192000" y="1768953"/>
                </a:lnTo>
                <a:lnTo>
                  <a:pt x="0" y="1768953"/>
                </a:lnTo>
                <a:lnTo>
                  <a:pt x="0" y="1439950"/>
                </a:lnTo>
                <a:lnTo>
                  <a:pt x="182626" y="1340086"/>
                </a:lnTo>
                <a:cubicBezTo>
                  <a:pt x="1789593" y="502907"/>
                  <a:pt x="3849761" y="0"/>
                  <a:pt x="6096000" y="0"/>
                </a:cubicBezTo>
                <a:close/>
              </a:path>
            </a:pathLst>
          </a:cu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a:extLst>
              <a:ext uri="{FF2B5EF4-FFF2-40B4-BE49-F238E27FC236}">
                <a16:creationId xmlns:a16="http://schemas.microsoft.com/office/drawing/2014/main" id="{96FF3EF3-E3BD-4A05-8610-05BBE5C60480}"/>
              </a:ext>
            </a:extLst>
          </p:cNvPr>
          <p:cNvGrpSpPr/>
          <p:nvPr/>
        </p:nvGrpSpPr>
        <p:grpSpPr>
          <a:xfrm>
            <a:off x="-96939" y="5470262"/>
            <a:ext cx="12385878" cy="1482988"/>
            <a:chOff x="-96939" y="5375012"/>
            <a:chExt cx="12385878" cy="1482988"/>
          </a:xfrm>
        </p:grpSpPr>
        <p:sp>
          <p:nvSpPr>
            <p:cNvPr id="47" name="任意多边形: 形状 46">
              <a:extLst>
                <a:ext uri="{FF2B5EF4-FFF2-40B4-BE49-F238E27FC236}">
                  <a16:creationId xmlns:a16="http://schemas.microsoft.com/office/drawing/2014/main" id="{0CFA7088-3F6A-461B-B8C9-197783397AE4}"/>
                </a:ext>
              </a:extLst>
            </p:cNvPr>
            <p:cNvSpPr/>
            <p:nvPr/>
          </p:nvSpPr>
          <p:spPr>
            <a:xfrm>
              <a:off x="-29667" y="5375012"/>
              <a:ext cx="12251335" cy="1251975"/>
            </a:xfrm>
            <a:custGeom>
              <a:avLst/>
              <a:gdLst>
                <a:gd name="connsiteX0" fmla="*/ 0 w 12192000"/>
                <a:gd name="connsiteY0" fmla="*/ 0 h 960178"/>
                <a:gd name="connsiteX1" fmla="*/ 74452 w 12192000"/>
                <a:gd name="connsiteY1" fmla="*/ 36551 h 960178"/>
                <a:gd name="connsiteX2" fmla="*/ 6153150 w 12192000"/>
                <a:gd name="connsiteY2" fmla="*/ 884403 h 960178"/>
                <a:gd name="connsiteX3" fmla="*/ 12082922 w 12192000"/>
                <a:gd name="connsiteY3" fmla="*/ 101088 h 960178"/>
                <a:gd name="connsiteX4" fmla="*/ 12192000 w 12192000"/>
                <a:gd name="connsiteY4" fmla="*/ 53819 h 960178"/>
                <a:gd name="connsiteX5" fmla="*/ 12192000 w 12192000"/>
                <a:gd name="connsiteY5" fmla="*/ 960178 h 960178"/>
                <a:gd name="connsiteX6" fmla="*/ 0 w 12192000"/>
                <a:gd name="connsiteY6" fmla="*/ 960178 h 960178"/>
                <a:gd name="connsiteX7" fmla="*/ 0 w 12192000"/>
                <a:gd name="connsiteY7" fmla="*/ 0 h 96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960178">
                  <a:moveTo>
                    <a:pt x="0" y="0"/>
                  </a:moveTo>
                  <a:lnTo>
                    <a:pt x="74452" y="36551"/>
                  </a:lnTo>
                  <a:cubicBezTo>
                    <a:pt x="1163563" y="538217"/>
                    <a:pt x="3476207" y="884403"/>
                    <a:pt x="6153150" y="884403"/>
                  </a:cubicBezTo>
                  <a:cubicBezTo>
                    <a:pt x="8713705" y="884403"/>
                    <a:pt x="10940949" y="567666"/>
                    <a:pt x="12082922" y="101088"/>
                  </a:cubicBezTo>
                  <a:lnTo>
                    <a:pt x="12192000" y="53819"/>
                  </a:lnTo>
                  <a:lnTo>
                    <a:pt x="12192000" y="960178"/>
                  </a:lnTo>
                  <a:lnTo>
                    <a:pt x="0" y="960178"/>
                  </a:lnTo>
                  <a:lnTo>
                    <a:pt x="0" y="0"/>
                  </a:lnTo>
                  <a:close/>
                </a:path>
              </a:pathLst>
            </a:custGeom>
            <a:gradFill>
              <a:gsLst>
                <a:gs pos="0">
                  <a:schemeClr val="accent1"/>
                </a:gs>
                <a:gs pos="60000">
                  <a:schemeClr val="accent1">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p>
          </p:txBody>
        </p:sp>
        <p:sp>
          <p:nvSpPr>
            <p:cNvPr id="48" name="任意多边形: 形状 47">
              <a:extLst>
                <a:ext uri="{FF2B5EF4-FFF2-40B4-BE49-F238E27FC236}">
                  <a16:creationId xmlns:a16="http://schemas.microsoft.com/office/drawing/2014/main" id="{1FD99A46-1681-44CA-985F-08A3291431A9}"/>
                </a:ext>
              </a:extLst>
            </p:cNvPr>
            <p:cNvSpPr/>
            <p:nvPr/>
          </p:nvSpPr>
          <p:spPr>
            <a:xfrm>
              <a:off x="-96939" y="5742564"/>
              <a:ext cx="12385878" cy="1115436"/>
            </a:xfrm>
            <a:custGeom>
              <a:avLst/>
              <a:gdLst>
                <a:gd name="connsiteX0" fmla="*/ 0 w 12192000"/>
                <a:gd name="connsiteY0" fmla="*/ 0 h 960178"/>
                <a:gd name="connsiteX1" fmla="*/ 74452 w 12192000"/>
                <a:gd name="connsiteY1" fmla="*/ 36551 h 960178"/>
                <a:gd name="connsiteX2" fmla="*/ 6153150 w 12192000"/>
                <a:gd name="connsiteY2" fmla="*/ 884403 h 960178"/>
                <a:gd name="connsiteX3" fmla="*/ 12082922 w 12192000"/>
                <a:gd name="connsiteY3" fmla="*/ 101088 h 960178"/>
                <a:gd name="connsiteX4" fmla="*/ 12192000 w 12192000"/>
                <a:gd name="connsiteY4" fmla="*/ 53819 h 960178"/>
                <a:gd name="connsiteX5" fmla="*/ 12192000 w 12192000"/>
                <a:gd name="connsiteY5" fmla="*/ 960178 h 960178"/>
                <a:gd name="connsiteX6" fmla="*/ 0 w 12192000"/>
                <a:gd name="connsiteY6" fmla="*/ 960178 h 960178"/>
                <a:gd name="connsiteX7" fmla="*/ 0 w 12192000"/>
                <a:gd name="connsiteY7" fmla="*/ 0 h 960178"/>
                <a:gd name="connsiteX0" fmla="*/ 0 w 12192000"/>
                <a:gd name="connsiteY0" fmla="*/ 0 h 1060589"/>
                <a:gd name="connsiteX1" fmla="*/ 74452 w 12192000"/>
                <a:gd name="connsiteY1" fmla="*/ 36551 h 1060589"/>
                <a:gd name="connsiteX2" fmla="*/ 6153150 w 12192000"/>
                <a:gd name="connsiteY2" fmla="*/ 884403 h 1060589"/>
                <a:gd name="connsiteX3" fmla="*/ 12082922 w 12192000"/>
                <a:gd name="connsiteY3" fmla="*/ 101088 h 1060589"/>
                <a:gd name="connsiteX4" fmla="*/ 12192000 w 12192000"/>
                <a:gd name="connsiteY4" fmla="*/ 53819 h 1060589"/>
                <a:gd name="connsiteX5" fmla="*/ 12192000 w 12192000"/>
                <a:gd name="connsiteY5" fmla="*/ 960178 h 1060589"/>
                <a:gd name="connsiteX6" fmla="*/ 0 w 12192000"/>
                <a:gd name="connsiteY6" fmla="*/ 1060589 h 1060589"/>
                <a:gd name="connsiteX7" fmla="*/ 0 w 12192000"/>
                <a:gd name="connsiteY7" fmla="*/ 0 h 1060589"/>
                <a:gd name="connsiteX0" fmla="*/ 0 w 12192000"/>
                <a:gd name="connsiteY0" fmla="*/ 0 h 1100753"/>
                <a:gd name="connsiteX1" fmla="*/ 74452 w 12192000"/>
                <a:gd name="connsiteY1" fmla="*/ 36551 h 1100753"/>
                <a:gd name="connsiteX2" fmla="*/ 6153150 w 12192000"/>
                <a:gd name="connsiteY2" fmla="*/ 884403 h 1100753"/>
                <a:gd name="connsiteX3" fmla="*/ 12082922 w 12192000"/>
                <a:gd name="connsiteY3" fmla="*/ 101088 h 1100753"/>
                <a:gd name="connsiteX4" fmla="*/ 12192000 w 12192000"/>
                <a:gd name="connsiteY4" fmla="*/ 53819 h 1100753"/>
                <a:gd name="connsiteX5" fmla="*/ 12154155 w 12192000"/>
                <a:gd name="connsiteY5" fmla="*/ 1100753 h 1100753"/>
                <a:gd name="connsiteX6" fmla="*/ 0 w 12192000"/>
                <a:gd name="connsiteY6" fmla="*/ 1060589 h 1100753"/>
                <a:gd name="connsiteX7" fmla="*/ 0 w 12192000"/>
                <a:gd name="connsiteY7" fmla="*/ 0 h 110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100753">
                  <a:moveTo>
                    <a:pt x="0" y="0"/>
                  </a:moveTo>
                  <a:lnTo>
                    <a:pt x="74452" y="36551"/>
                  </a:lnTo>
                  <a:cubicBezTo>
                    <a:pt x="1163563" y="538217"/>
                    <a:pt x="3476207" y="884403"/>
                    <a:pt x="6153150" y="884403"/>
                  </a:cubicBezTo>
                  <a:cubicBezTo>
                    <a:pt x="8713705" y="884403"/>
                    <a:pt x="10940949" y="567666"/>
                    <a:pt x="12082922" y="101088"/>
                  </a:cubicBezTo>
                  <a:lnTo>
                    <a:pt x="12192000" y="53819"/>
                  </a:lnTo>
                  <a:lnTo>
                    <a:pt x="12154155" y="1100753"/>
                  </a:lnTo>
                  <a:lnTo>
                    <a:pt x="0" y="1060589"/>
                  </a:lnTo>
                  <a:lnTo>
                    <a:pt x="0" y="0"/>
                  </a:lnTo>
                  <a:close/>
                </a:path>
              </a:pathLst>
            </a:custGeom>
            <a:gradFill>
              <a:gsLst>
                <a:gs pos="100000">
                  <a:schemeClr val="accent1">
                    <a:lumMod val="75000"/>
                  </a:schemeClr>
                </a:gs>
                <a:gs pos="0">
                  <a:schemeClr val="accent1"/>
                </a:gs>
              </a:gsLst>
              <a:lin ang="5400000" scaled="1"/>
            </a:gradFill>
            <a:ln>
              <a:noFill/>
            </a:ln>
            <a:effectLst>
              <a:outerShdw blurRad="101600" dist="88900" dir="162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Tree>
    <p:extLst>
      <p:ext uri="{BB962C8B-B14F-4D97-AF65-F5344CB8AC3E}">
        <p14:creationId xmlns:p14="http://schemas.microsoft.com/office/powerpoint/2010/main" val="37641648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996559" y="3474729"/>
            <a:ext cx="3089667" cy="2594284"/>
          </a:xfrm>
          <a:prstGeom prst="rect">
            <a:avLst/>
          </a:prstGeom>
          <a:gradFill>
            <a:gsLst>
              <a:gs pos="60000">
                <a:schemeClr val="bg1"/>
              </a:gs>
              <a:gs pos="100000">
                <a:schemeClr val="bg1">
                  <a:alpha val="0"/>
                </a:schemeClr>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9" name="矩形: 圆角 58"/>
          <p:cNvSpPr/>
          <p:nvPr/>
        </p:nvSpPr>
        <p:spPr>
          <a:xfrm>
            <a:off x="996559" y="3436629"/>
            <a:ext cx="3089667" cy="36000"/>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7" name="文本框 56"/>
          <p:cNvSpPr txBox="1"/>
          <p:nvPr/>
        </p:nvSpPr>
        <p:spPr>
          <a:xfrm>
            <a:off x="1900191" y="2972026"/>
            <a:ext cx="1282402" cy="447229"/>
          </a:xfrm>
          <a:prstGeom prst="rect">
            <a:avLst/>
          </a:prstGeom>
        </p:spPr>
        <p:txBody>
          <a:bodyPr wrap="none" lIns="0" tIns="36000" rIns="0" bIns="36000" rtlCol="0">
            <a:spAutoFit/>
          </a:bodyPr>
          <a:lstStyle/>
          <a:p>
            <a:pPr marL="0" indent="0" algn="ctr">
              <a:lnSpc>
                <a:spcPct val="130000"/>
              </a:lnSpc>
              <a:buNone/>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56" name="文本框 55"/>
          <p:cNvSpPr txBox="1"/>
          <p:nvPr/>
        </p:nvSpPr>
        <p:spPr>
          <a:xfrm>
            <a:off x="1182310" y="3678216"/>
            <a:ext cx="2718164" cy="1735210"/>
          </a:xfrm>
          <a:prstGeom prst="rect">
            <a:avLst/>
          </a:prstGeom>
        </p:spPr>
        <p:txBody>
          <a:bodyPr wrap="square" lIns="0" tIns="36000" rIns="0" bIns="36000" rtlCol="0">
            <a:spAutoFit/>
          </a:bodyPr>
          <a:lstStyle/>
          <a:p>
            <a:pPr algn="ctr">
              <a:lnSpc>
                <a:spcPct val="130000"/>
              </a:lnSpc>
            </a:pPr>
            <a:r>
              <a:rPr lang="zh-CN" altLang="en-US" sz="1400" kern="100">
                <a:solidFill>
                  <a:schemeClr val="tx1">
                    <a:lumMod val="85000"/>
                    <a:lumOff val="15000"/>
                  </a:schemeClr>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a:t>
            </a:r>
            <a:r>
              <a:rPr kumimoji="0" lang="zh-CN" altLang="en-US" sz="1400" b="0" i="0" u="none" strike="noStrike" kern="1200" cap="none" spc="0" normalizeH="0" baseline="0" noProof="0">
                <a:ln>
                  <a:noFill/>
                </a:ln>
                <a:solidFill>
                  <a:schemeClr val="tx1">
                    <a:lumMod val="85000"/>
                    <a:lumOff val="1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84" name="矩形 83">
            <a:extLst>
              <a:ext uri="{FF2B5EF4-FFF2-40B4-BE49-F238E27FC236}">
                <a16:creationId xmlns:a16="http://schemas.microsoft.com/office/drawing/2014/main" id="{E58B56A4-86EC-408C-B875-68B472B24C4B}"/>
              </a:ext>
            </a:extLst>
          </p:cNvPr>
          <p:cNvSpPr/>
          <p:nvPr/>
        </p:nvSpPr>
        <p:spPr>
          <a:xfrm>
            <a:off x="4551167" y="2565088"/>
            <a:ext cx="3089667" cy="2594284"/>
          </a:xfrm>
          <a:prstGeom prst="rect">
            <a:avLst/>
          </a:prstGeom>
          <a:gradFill>
            <a:gsLst>
              <a:gs pos="60000">
                <a:schemeClr val="bg1"/>
              </a:gs>
              <a:gs pos="100000">
                <a:schemeClr val="bg1">
                  <a:alpha val="0"/>
                </a:schemeClr>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5" name="矩形: 圆角 84">
            <a:extLst>
              <a:ext uri="{FF2B5EF4-FFF2-40B4-BE49-F238E27FC236}">
                <a16:creationId xmlns:a16="http://schemas.microsoft.com/office/drawing/2014/main" id="{67C61645-7072-46A5-8A95-3A974BBA71F3}"/>
              </a:ext>
            </a:extLst>
          </p:cNvPr>
          <p:cNvSpPr/>
          <p:nvPr/>
        </p:nvSpPr>
        <p:spPr>
          <a:xfrm>
            <a:off x="4551167" y="2565088"/>
            <a:ext cx="3089667" cy="36000"/>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6" name="文本框 85">
            <a:extLst>
              <a:ext uri="{FF2B5EF4-FFF2-40B4-BE49-F238E27FC236}">
                <a16:creationId xmlns:a16="http://schemas.microsoft.com/office/drawing/2014/main" id="{F0F59D31-DAA4-4DE5-8DDC-D66CF74B057F}"/>
              </a:ext>
            </a:extLst>
          </p:cNvPr>
          <p:cNvSpPr txBox="1"/>
          <p:nvPr/>
        </p:nvSpPr>
        <p:spPr>
          <a:xfrm>
            <a:off x="5454799" y="2100485"/>
            <a:ext cx="1282402" cy="447229"/>
          </a:xfrm>
          <a:prstGeom prst="rect">
            <a:avLst/>
          </a:prstGeom>
        </p:spPr>
        <p:txBody>
          <a:bodyPr wrap="none" lIns="0" tIns="36000" rIns="0" bIns="36000" rtlCol="0">
            <a:spAutoFit/>
          </a:bodyPr>
          <a:lstStyle/>
          <a:p>
            <a:pPr marL="0" indent="0" algn="ctr">
              <a:lnSpc>
                <a:spcPct val="130000"/>
              </a:lnSpc>
              <a:buNone/>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87" name="文本框 86">
            <a:extLst>
              <a:ext uri="{FF2B5EF4-FFF2-40B4-BE49-F238E27FC236}">
                <a16:creationId xmlns:a16="http://schemas.microsoft.com/office/drawing/2014/main" id="{5BB43250-8F06-4E32-A5A9-912B6C4052B9}"/>
              </a:ext>
            </a:extLst>
          </p:cNvPr>
          <p:cNvSpPr txBox="1"/>
          <p:nvPr/>
        </p:nvSpPr>
        <p:spPr>
          <a:xfrm>
            <a:off x="4736918" y="2806675"/>
            <a:ext cx="2718164" cy="1735210"/>
          </a:xfrm>
          <a:prstGeom prst="rect">
            <a:avLst/>
          </a:prstGeom>
        </p:spPr>
        <p:txBody>
          <a:bodyPr wrap="square" lIns="0" tIns="36000" rIns="0" bIns="36000" rtlCol="0">
            <a:spAutoFit/>
          </a:bodyPr>
          <a:lstStyle/>
          <a:p>
            <a:pPr algn="ctr">
              <a:lnSpc>
                <a:spcPct val="130000"/>
              </a:lnSpc>
            </a:pPr>
            <a:r>
              <a:rPr lang="zh-CN" altLang="en-US" sz="1400" kern="100">
                <a:solidFill>
                  <a:schemeClr val="tx1">
                    <a:lumMod val="85000"/>
                    <a:lumOff val="15000"/>
                  </a:schemeClr>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a:t>
            </a:r>
            <a:r>
              <a:rPr kumimoji="0" lang="zh-CN" altLang="en-US" sz="1400" b="0" i="0" u="none" strike="noStrike" kern="1200" cap="none" spc="0" normalizeH="0" baseline="0" noProof="0">
                <a:ln>
                  <a:noFill/>
                </a:ln>
                <a:solidFill>
                  <a:schemeClr val="tx1">
                    <a:lumMod val="85000"/>
                    <a:lumOff val="1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89" name="矩形 88">
            <a:extLst>
              <a:ext uri="{FF2B5EF4-FFF2-40B4-BE49-F238E27FC236}">
                <a16:creationId xmlns:a16="http://schemas.microsoft.com/office/drawing/2014/main" id="{DEE94399-795D-497B-B8C5-0F1321FAEAC9}"/>
              </a:ext>
            </a:extLst>
          </p:cNvPr>
          <p:cNvSpPr/>
          <p:nvPr/>
        </p:nvSpPr>
        <p:spPr>
          <a:xfrm>
            <a:off x="8105775" y="3474729"/>
            <a:ext cx="3089667" cy="2594284"/>
          </a:xfrm>
          <a:prstGeom prst="rect">
            <a:avLst/>
          </a:prstGeom>
          <a:gradFill>
            <a:gsLst>
              <a:gs pos="60000">
                <a:schemeClr val="bg1"/>
              </a:gs>
              <a:gs pos="100000">
                <a:schemeClr val="bg1">
                  <a:alpha val="0"/>
                </a:schemeClr>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0" name="矩形: 圆角 89">
            <a:extLst>
              <a:ext uri="{FF2B5EF4-FFF2-40B4-BE49-F238E27FC236}">
                <a16:creationId xmlns:a16="http://schemas.microsoft.com/office/drawing/2014/main" id="{13AF0EC2-A39E-4181-960A-6582569A60A7}"/>
              </a:ext>
            </a:extLst>
          </p:cNvPr>
          <p:cNvSpPr/>
          <p:nvPr/>
        </p:nvSpPr>
        <p:spPr>
          <a:xfrm>
            <a:off x="8105775" y="3436629"/>
            <a:ext cx="3089667" cy="36000"/>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1" name="文本框 90">
            <a:extLst>
              <a:ext uri="{FF2B5EF4-FFF2-40B4-BE49-F238E27FC236}">
                <a16:creationId xmlns:a16="http://schemas.microsoft.com/office/drawing/2014/main" id="{97FD2D20-2AD4-479D-98FF-8E9106B65536}"/>
              </a:ext>
            </a:extLst>
          </p:cNvPr>
          <p:cNvSpPr txBox="1"/>
          <p:nvPr/>
        </p:nvSpPr>
        <p:spPr>
          <a:xfrm>
            <a:off x="9009407" y="2972026"/>
            <a:ext cx="1282402" cy="447229"/>
          </a:xfrm>
          <a:prstGeom prst="rect">
            <a:avLst/>
          </a:prstGeom>
        </p:spPr>
        <p:txBody>
          <a:bodyPr wrap="none" lIns="0" tIns="36000" rIns="0" bIns="36000" rtlCol="0">
            <a:spAutoFit/>
          </a:bodyPr>
          <a:lstStyle/>
          <a:p>
            <a:pPr marL="0" indent="0" algn="ctr">
              <a:lnSpc>
                <a:spcPct val="130000"/>
              </a:lnSpc>
              <a:buNone/>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92" name="文本框 91">
            <a:extLst>
              <a:ext uri="{FF2B5EF4-FFF2-40B4-BE49-F238E27FC236}">
                <a16:creationId xmlns:a16="http://schemas.microsoft.com/office/drawing/2014/main" id="{FD568445-ADB2-4EFF-BD8D-458AEDA7571E}"/>
              </a:ext>
            </a:extLst>
          </p:cNvPr>
          <p:cNvSpPr txBox="1"/>
          <p:nvPr/>
        </p:nvSpPr>
        <p:spPr>
          <a:xfrm>
            <a:off x="8291526" y="3678216"/>
            <a:ext cx="2718164" cy="1735210"/>
          </a:xfrm>
          <a:prstGeom prst="rect">
            <a:avLst/>
          </a:prstGeom>
        </p:spPr>
        <p:txBody>
          <a:bodyPr wrap="square" lIns="0" tIns="36000" rIns="0" bIns="36000" rtlCol="0">
            <a:spAutoFit/>
          </a:bodyPr>
          <a:lstStyle/>
          <a:p>
            <a:pPr algn="ctr">
              <a:lnSpc>
                <a:spcPct val="130000"/>
              </a:lnSpc>
            </a:pPr>
            <a:r>
              <a:rPr lang="zh-CN" altLang="en-US" sz="1400" kern="100">
                <a:solidFill>
                  <a:schemeClr val="tx1">
                    <a:lumMod val="85000"/>
                    <a:lumOff val="15000"/>
                  </a:schemeClr>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a:t>
            </a:r>
            <a:r>
              <a:rPr kumimoji="0" lang="zh-CN" altLang="en-US" sz="1400" b="0" i="0" u="none" strike="noStrike" kern="1200" cap="none" spc="0" normalizeH="0" baseline="0" noProof="0">
                <a:ln>
                  <a:noFill/>
                </a:ln>
                <a:solidFill>
                  <a:schemeClr val="tx1">
                    <a:lumMod val="85000"/>
                    <a:lumOff val="1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14" name="TextBox 1">
            <a:extLst>
              <a:ext uri="{FF2B5EF4-FFF2-40B4-BE49-F238E27FC236}">
                <a16:creationId xmlns:a16="http://schemas.microsoft.com/office/drawing/2014/main" id="{314AB4DF-DC2E-40AF-AB0F-05C575F206F9}"/>
              </a:ext>
            </a:extLst>
          </p:cNvPr>
          <p:cNvSpPr txBox="1"/>
          <p:nvPr/>
        </p:nvSpPr>
        <p:spPr>
          <a:xfrm>
            <a:off x="1403505" y="303583"/>
            <a:ext cx="2462213" cy="645433"/>
          </a:xfrm>
          <a:prstGeom prst="rect">
            <a:avLst/>
          </a:prstGeom>
          <a:noFill/>
        </p:spPr>
        <p:txBody>
          <a:bodyPr wrap="none" lIns="0" tIns="0" rIns="0" rtlCol="0">
            <a:spAutoFit/>
          </a:bodyPr>
          <a:lstStyle/>
          <a:p>
            <a:pPr marL="0" marR="0" lvl="0" indent="0" algn="l" defTabSz="914400" rtl="0" eaLnBrk="1" fontAlgn="auto" latinLnBrk="0" hangingPunct="1">
              <a:lnSpc>
                <a:spcPct val="130000"/>
              </a:lnSpc>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15" name="图形 14">
            <a:extLst>
              <a:ext uri="{FF2B5EF4-FFF2-40B4-BE49-F238E27FC236}">
                <a16:creationId xmlns:a16="http://schemas.microsoft.com/office/drawing/2014/main" id="{EA99718C-AA06-482A-AABB-45D6ECA9CF73}"/>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4833" y="410564"/>
            <a:ext cx="727710" cy="54578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811848" y="1384300"/>
            <a:ext cx="4986655" cy="2085975"/>
          </a:xfrm>
          <a:prstGeom prst="roundRect">
            <a:avLst>
              <a:gd name="adj" fmla="val 5350"/>
            </a:avLst>
          </a:prstGeom>
          <a:solidFill>
            <a:schemeClr val="bg1"/>
          </a:solidFill>
          <a:ln>
            <a:noFill/>
          </a:ln>
          <a:effectLst>
            <a:outerShdw blurRad="3937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 name="同侧圆角矩形 7"/>
          <p:cNvSpPr/>
          <p:nvPr/>
        </p:nvSpPr>
        <p:spPr>
          <a:xfrm flipV="1">
            <a:off x="811847" y="3378406"/>
            <a:ext cx="4986655" cy="91869"/>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文本框 18"/>
          <p:cNvSpPr txBox="1"/>
          <p:nvPr/>
        </p:nvSpPr>
        <p:spPr>
          <a:xfrm>
            <a:off x="1140779" y="1720285"/>
            <a:ext cx="2942590" cy="466859"/>
          </a:xfrm>
          <a:prstGeom prst="rect">
            <a:avLst/>
          </a:prstGeom>
          <a:noFill/>
        </p:spPr>
        <p:txBody>
          <a:bodyPr wrap="square" rtlCol="0">
            <a:spAutoFit/>
          </a:bodyPr>
          <a:lstStyle/>
          <a:p>
            <a:pP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0" name="文本框 19"/>
          <p:cNvSpPr txBox="1"/>
          <p:nvPr/>
        </p:nvSpPr>
        <p:spPr>
          <a:xfrm>
            <a:off x="1140778" y="2204933"/>
            <a:ext cx="4328795" cy="914609"/>
          </a:xfrm>
          <a:prstGeom prst="rect">
            <a:avLst/>
          </a:prstGeom>
          <a:noFill/>
        </p:spPr>
        <p:txBody>
          <a:bodyPr wrap="square" rtlCol="0">
            <a:spAutoFit/>
          </a:bodyPr>
          <a:lstStyle/>
          <a:p>
            <a:pPr algn="just" fontAlgn="auto">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27" name="圆角矩形 3">
            <a:extLst>
              <a:ext uri="{FF2B5EF4-FFF2-40B4-BE49-F238E27FC236}">
                <a16:creationId xmlns:a16="http://schemas.microsoft.com/office/drawing/2014/main" id="{9E2AC93F-FD5B-49D9-84C3-7786987BFE61}"/>
              </a:ext>
            </a:extLst>
          </p:cNvPr>
          <p:cNvSpPr/>
          <p:nvPr/>
        </p:nvSpPr>
        <p:spPr>
          <a:xfrm>
            <a:off x="811848" y="3826386"/>
            <a:ext cx="4986655" cy="2085975"/>
          </a:xfrm>
          <a:prstGeom prst="roundRect">
            <a:avLst>
              <a:gd name="adj" fmla="val 5350"/>
            </a:avLst>
          </a:prstGeom>
          <a:solidFill>
            <a:schemeClr val="bg1"/>
          </a:solidFill>
          <a:ln>
            <a:noFill/>
          </a:ln>
          <a:effectLst>
            <a:outerShdw blurRad="3937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8" name="同侧圆角矩形 7">
            <a:extLst>
              <a:ext uri="{FF2B5EF4-FFF2-40B4-BE49-F238E27FC236}">
                <a16:creationId xmlns:a16="http://schemas.microsoft.com/office/drawing/2014/main" id="{F97086F2-5346-4B32-BEE1-6C6EEB0DA021}"/>
              </a:ext>
            </a:extLst>
          </p:cNvPr>
          <p:cNvSpPr/>
          <p:nvPr/>
        </p:nvSpPr>
        <p:spPr>
          <a:xfrm flipV="1">
            <a:off x="811847" y="5820492"/>
            <a:ext cx="4986655" cy="91869"/>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9" name="文本框 28">
            <a:extLst>
              <a:ext uri="{FF2B5EF4-FFF2-40B4-BE49-F238E27FC236}">
                <a16:creationId xmlns:a16="http://schemas.microsoft.com/office/drawing/2014/main" id="{B6817499-6BA5-42CB-8602-FBD4D770410B}"/>
              </a:ext>
            </a:extLst>
          </p:cNvPr>
          <p:cNvSpPr txBox="1"/>
          <p:nvPr/>
        </p:nvSpPr>
        <p:spPr>
          <a:xfrm>
            <a:off x="1140779" y="4162371"/>
            <a:ext cx="2942590" cy="466859"/>
          </a:xfrm>
          <a:prstGeom prst="rect">
            <a:avLst/>
          </a:prstGeom>
          <a:noFill/>
        </p:spPr>
        <p:txBody>
          <a:bodyPr wrap="square" rtlCol="0">
            <a:spAutoFit/>
          </a:bodyPr>
          <a:lstStyle/>
          <a:p>
            <a:pP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0" name="文本框 29">
            <a:extLst>
              <a:ext uri="{FF2B5EF4-FFF2-40B4-BE49-F238E27FC236}">
                <a16:creationId xmlns:a16="http://schemas.microsoft.com/office/drawing/2014/main" id="{5C622AC9-3C8B-4D97-BEDC-A558D71A948C}"/>
              </a:ext>
            </a:extLst>
          </p:cNvPr>
          <p:cNvSpPr txBox="1"/>
          <p:nvPr/>
        </p:nvSpPr>
        <p:spPr>
          <a:xfrm>
            <a:off x="1140778" y="4647019"/>
            <a:ext cx="4328795" cy="914609"/>
          </a:xfrm>
          <a:prstGeom prst="rect">
            <a:avLst/>
          </a:prstGeom>
          <a:noFill/>
        </p:spPr>
        <p:txBody>
          <a:bodyPr wrap="square" rtlCol="0">
            <a:spAutoFit/>
          </a:bodyPr>
          <a:lstStyle/>
          <a:p>
            <a:pPr algn="just" fontAlgn="auto">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50" name="圆角矩形 3">
            <a:extLst>
              <a:ext uri="{FF2B5EF4-FFF2-40B4-BE49-F238E27FC236}">
                <a16:creationId xmlns:a16="http://schemas.microsoft.com/office/drawing/2014/main" id="{A2D77C4B-41E6-40A4-BC9E-56F31DB06C05}"/>
              </a:ext>
            </a:extLst>
          </p:cNvPr>
          <p:cNvSpPr/>
          <p:nvPr/>
        </p:nvSpPr>
        <p:spPr>
          <a:xfrm>
            <a:off x="6393498" y="1384300"/>
            <a:ext cx="4986655" cy="2085975"/>
          </a:xfrm>
          <a:prstGeom prst="roundRect">
            <a:avLst>
              <a:gd name="adj" fmla="val 5350"/>
            </a:avLst>
          </a:prstGeom>
          <a:solidFill>
            <a:schemeClr val="bg1"/>
          </a:solidFill>
          <a:ln>
            <a:noFill/>
          </a:ln>
          <a:effectLst>
            <a:outerShdw blurRad="3937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1" name="同侧圆角矩形 7">
            <a:extLst>
              <a:ext uri="{FF2B5EF4-FFF2-40B4-BE49-F238E27FC236}">
                <a16:creationId xmlns:a16="http://schemas.microsoft.com/office/drawing/2014/main" id="{5B36996D-2EFA-4B5F-A755-B06615A17D06}"/>
              </a:ext>
            </a:extLst>
          </p:cNvPr>
          <p:cNvSpPr/>
          <p:nvPr/>
        </p:nvSpPr>
        <p:spPr>
          <a:xfrm flipV="1">
            <a:off x="6393497" y="3378406"/>
            <a:ext cx="4986655" cy="91869"/>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2" name="文本框 51">
            <a:extLst>
              <a:ext uri="{FF2B5EF4-FFF2-40B4-BE49-F238E27FC236}">
                <a16:creationId xmlns:a16="http://schemas.microsoft.com/office/drawing/2014/main" id="{86E1D8D9-5ABA-471B-A0C9-F211F6DC2220}"/>
              </a:ext>
            </a:extLst>
          </p:cNvPr>
          <p:cNvSpPr txBox="1"/>
          <p:nvPr/>
        </p:nvSpPr>
        <p:spPr>
          <a:xfrm>
            <a:off x="6722429" y="1720285"/>
            <a:ext cx="2942590" cy="466859"/>
          </a:xfrm>
          <a:prstGeom prst="rect">
            <a:avLst/>
          </a:prstGeom>
          <a:noFill/>
        </p:spPr>
        <p:txBody>
          <a:bodyPr wrap="square" rtlCol="0">
            <a:spAutoFit/>
          </a:bodyPr>
          <a:lstStyle/>
          <a:p>
            <a:pP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53" name="文本框 52">
            <a:extLst>
              <a:ext uri="{FF2B5EF4-FFF2-40B4-BE49-F238E27FC236}">
                <a16:creationId xmlns:a16="http://schemas.microsoft.com/office/drawing/2014/main" id="{75CCA903-31BB-4382-8E1D-CBC7CB000EAA}"/>
              </a:ext>
            </a:extLst>
          </p:cNvPr>
          <p:cNvSpPr txBox="1"/>
          <p:nvPr/>
        </p:nvSpPr>
        <p:spPr>
          <a:xfrm>
            <a:off x="6722428" y="2204933"/>
            <a:ext cx="4328795" cy="914609"/>
          </a:xfrm>
          <a:prstGeom prst="rect">
            <a:avLst/>
          </a:prstGeom>
          <a:noFill/>
        </p:spPr>
        <p:txBody>
          <a:bodyPr wrap="square" rtlCol="0">
            <a:spAutoFit/>
          </a:bodyPr>
          <a:lstStyle/>
          <a:p>
            <a:pPr algn="just" fontAlgn="auto">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55" name="圆角矩形 3">
            <a:extLst>
              <a:ext uri="{FF2B5EF4-FFF2-40B4-BE49-F238E27FC236}">
                <a16:creationId xmlns:a16="http://schemas.microsoft.com/office/drawing/2014/main" id="{09C7B1D4-213E-4B03-A490-D58E18B30D7C}"/>
              </a:ext>
            </a:extLst>
          </p:cNvPr>
          <p:cNvSpPr/>
          <p:nvPr/>
        </p:nvSpPr>
        <p:spPr>
          <a:xfrm>
            <a:off x="6393498" y="3826386"/>
            <a:ext cx="4986655" cy="2085975"/>
          </a:xfrm>
          <a:prstGeom prst="roundRect">
            <a:avLst>
              <a:gd name="adj" fmla="val 5350"/>
            </a:avLst>
          </a:prstGeom>
          <a:solidFill>
            <a:schemeClr val="bg1"/>
          </a:solidFill>
          <a:ln>
            <a:noFill/>
          </a:ln>
          <a:effectLst>
            <a:outerShdw blurRad="3937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6" name="同侧圆角矩形 7">
            <a:extLst>
              <a:ext uri="{FF2B5EF4-FFF2-40B4-BE49-F238E27FC236}">
                <a16:creationId xmlns:a16="http://schemas.microsoft.com/office/drawing/2014/main" id="{DE36F1AA-EFA8-47EF-9542-91CA81B80A57}"/>
              </a:ext>
            </a:extLst>
          </p:cNvPr>
          <p:cNvSpPr/>
          <p:nvPr/>
        </p:nvSpPr>
        <p:spPr>
          <a:xfrm flipV="1">
            <a:off x="6393497" y="5820492"/>
            <a:ext cx="4986655" cy="91869"/>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7" name="文本框 56">
            <a:extLst>
              <a:ext uri="{FF2B5EF4-FFF2-40B4-BE49-F238E27FC236}">
                <a16:creationId xmlns:a16="http://schemas.microsoft.com/office/drawing/2014/main" id="{34AC91E5-FCDE-4924-884E-6267E1917714}"/>
              </a:ext>
            </a:extLst>
          </p:cNvPr>
          <p:cNvSpPr txBox="1"/>
          <p:nvPr/>
        </p:nvSpPr>
        <p:spPr>
          <a:xfrm>
            <a:off x="6722429" y="4162371"/>
            <a:ext cx="2942590" cy="466859"/>
          </a:xfrm>
          <a:prstGeom prst="rect">
            <a:avLst/>
          </a:prstGeom>
          <a:noFill/>
        </p:spPr>
        <p:txBody>
          <a:bodyPr wrap="square" rtlCol="0">
            <a:spAutoFit/>
          </a:bodyPr>
          <a:lstStyle/>
          <a:p>
            <a:pP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58" name="文本框 57">
            <a:extLst>
              <a:ext uri="{FF2B5EF4-FFF2-40B4-BE49-F238E27FC236}">
                <a16:creationId xmlns:a16="http://schemas.microsoft.com/office/drawing/2014/main" id="{4FB8E5A5-79A1-4C30-84DB-8B2BB042F8E9}"/>
              </a:ext>
            </a:extLst>
          </p:cNvPr>
          <p:cNvSpPr txBox="1"/>
          <p:nvPr/>
        </p:nvSpPr>
        <p:spPr>
          <a:xfrm>
            <a:off x="6722428" y="4647019"/>
            <a:ext cx="4328795" cy="914609"/>
          </a:xfrm>
          <a:prstGeom prst="rect">
            <a:avLst/>
          </a:prstGeom>
          <a:noFill/>
        </p:spPr>
        <p:txBody>
          <a:bodyPr wrap="square" rtlCol="0">
            <a:spAutoFit/>
          </a:bodyPr>
          <a:lstStyle/>
          <a:p>
            <a:pPr algn="just" fontAlgn="auto">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22" name="TextBox 1">
            <a:extLst>
              <a:ext uri="{FF2B5EF4-FFF2-40B4-BE49-F238E27FC236}">
                <a16:creationId xmlns:a16="http://schemas.microsoft.com/office/drawing/2014/main" id="{FF2BE79E-DADD-44A4-B3E9-9A93F0509C26}"/>
              </a:ext>
            </a:extLst>
          </p:cNvPr>
          <p:cNvSpPr txBox="1"/>
          <p:nvPr/>
        </p:nvSpPr>
        <p:spPr>
          <a:xfrm>
            <a:off x="1403505" y="303583"/>
            <a:ext cx="2462213" cy="645433"/>
          </a:xfrm>
          <a:prstGeom prst="rect">
            <a:avLst/>
          </a:prstGeom>
          <a:noFill/>
        </p:spPr>
        <p:txBody>
          <a:bodyPr wrap="none" lIns="0" tIns="0" rIns="0" rtlCol="0">
            <a:spAutoFit/>
          </a:bodyPr>
          <a:lstStyle/>
          <a:p>
            <a:pPr marL="0" marR="0" lvl="0" indent="0" algn="l" defTabSz="914400" rtl="0" eaLnBrk="1" fontAlgn="auto" latinLnBrk="0" hangingPunct="1">
              <a:lnSpc>
                <a:spcPct val="130000"/>
              </a:lnSpc>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23" name="图形 22">
            <a:extLst>
              <a:ext uri="{FF2B5EF4-FFF2-40B4-BE49-F238E27FC236}">
                <a16:creationId xmlns:a16="http://schemas.microsoft.com/office/drawing/2014/main" id="{90DE40F6-FDF3-41FC-B587-E99D6A332BA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4833" y="410564"/>
            <a:ext cx="727710" cy="54578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92">
            <a:extLst>
              <a:ext uri="{FF2B5EF4-FFF2-40B4-BE49-F238E27FC236}">
                <a16:creationId xmlns:a16="http://schemas.microsoft.com/office/drawing/2014/main" id="{05490763-9866-408C-B4A2-774D53ED7580}"/>
              </a:ext>
            </a:extLst>
          </p:cNvPr>
          <p:cNvSpPr/>
          <p:nvPr>
            <p:custDataLst>
              <p:tags r:id="rId1"/>
            </p:custDataLst>
          </p:nvPr>
        </p:nvSpPr>
        <p:spPr>
          <a:xfrm>
            <a:off x="4378369" y="2012312"/>
            <a:ext cx="3403259" cy="3403259"/>
          </a:xfrm>
          <a:prstGeom prst="ellipse">
            <a:avLst/>
          </a:prstGeom>
          <a:solidFill>
            <a:schemeClr val="bg1">
              <a:lumMod val="95000"/>
            </a:schemeClr>
          </a:solidFill>
          <a:ln w="6667">
            <a:solidFill>
              <a:schemeClr val="accent1">
                <a:alpha val="60000"/>
              </a:schemeClr>
            </a:solid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96012" tIns="48006" rIns="96012" bIns="48006" rtlCol="0" anchor="ctr">
            <a:noAutofit/>
          </a:bodyPr>
          <a:lstStyle/>
          <a:p>
            <a:pPr algn="ctr">
              <a:lnSpc>
                <a:spcPct val="130000"/>
              </a:lnSpc>
            </a:pPr>
            <a:endParaRPr lang="zh-CN" altLang="en-US" sz="189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文本框 12"/>
          <p:cNvSpPr txBox="1"/>
          <p:nvPr/>
        </p:nvSpPr>
        <p:spPr>
          <a:xfrm>
            <a:off x="804004" y="2189299"/>
            <a:ext cx="2978372" cy="490202"/>
          </a:xfrm>
          <a:prstGeom prst="rect">
            <a:avLst/>
          </a:prstGeom>
          <a:noFill/>
          <a:effectLst/>
        </p:spPr>
        <p:txBody>
          <a:bodyPr wrap="square" lIns="96012" tIns="48006" rIns="96012" bIns="48006" rtlCol="0" anchor="t">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4" name="文本框 13"/>
          <p:cNvSpPr txBox="1"/>
          <p:nvPr/>
        </p:nvSpPr>
        <p:spPr>
          <a:xfrm>
            <a:off x="803338" y="2622470"/>
            <a:ext cx="3069050" cy="919226"/>
          </a:xfrm>
          <a:prstGeom prst="rect">
            <a:avLst/>
          </a:prstGeom>
          <a:noFill/>
          <a:effectLst/>
        </p:spPr>
        <p:txBody>
          <a:bodyPr wrap="square" lIns="96012" tIns="48006" rIns="96012" bIns="48006" rtlCol="0" anchor="t">
            <a:spAutoFit/>
          </a:bodyPr>
          <a:lstStyle/>
          <a:p>
            <a:pPr algn="just">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a:t>
            </a:r>
          </a:p>
        </p:txBody>
      </p:sp>
      <p:sp>
        <p:nvSpPr>
          <p:cNvPr id="16" name="文本框 15"/>
          <p:cNvSpPr txBox="1"/>
          <p:nvPr/>
        </p:nvSpPr>
        <p:spPr>
          <a:xfrm>
            <a:off x="804004" y="4316231"/>
            <a:ext cx="2978372" cy="490202"/>
          </a:xfrm>
          <a:prstGeom prst="rect">
            <a:avLst/>
          </a:prstGeom>
          <a:noFill/>
          <a:effectLst/>
        </p:spPr>
        <p:txBody>
          <a:bodyPr wrap="square" lIns="96012" tIns="48006" rIns="96012" bIns="48006" rtlCol="0" anchor="t">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7" name="文本框 16"/>
          <p:cNvSpPr txBox="1"/>
          <p:nvPr/>
        </p:nvSpPr>
        <p:spPr>
          <a:xfrm>
            <a:off x="804004" y="4749403"/>
            <a:ext cx="3069050" cy="919226"/>
          </a:xfrm>
          <a:prstGeom prst="rect">
            <a:avLst/>
          </a:prstGeom>
          <a:noFill/>
          <a:effectLst/>
        </p:spPr>
        <p:txBody>
          <a:bodyPr wrap="square" lIns="96012" tIns="48006" rIns="96012" bIns="48006" rtlCol="0" anchor="t">
            <a:spAutoFit/>
          </a:bodyPr>
          <a:lstStyle/>
          <a:p>
            <a:pPr algn="just">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a:t>
            </a:r>
          </a:p>
        </p:txBody>
      </p:sp>
      <p:sp>
        <p:nvSpPr>
          <p:cNvPr id="19" name="文本框 18"/>
          <p:cNvSpPr txBox="1"/>
          <p:nvPr/>
        </p:nvSpPr>
        <p:spPr>
          <a:xfrm>
            <a:off x="8318943" y="2189299"/>
            <a:ext cx="3069050" cy="490202"/>
          </a:xfrm>
          <a:prstGeom prst="rect">
            <a:avLst/>
          </a:prstGeom>
          <a:noFill/>
          <a:effectLst/>
        </p:spPr>
        <p:txBody>
          <a:bodyPr wrap="square" lIns="96012" tIns="48006" rIns="96012" bIns="48006" rtlCol="0" anchor="t">
            <a:spAutoFit/>
          </a:bodyPr>
          <a:lstStyle/>
          <a:p>
            <a:pPr algn="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0" name="文本框 19"/>
          <p:cNvSpPr txBox="1"/>
          <p:nvPr/>
        </p:nvSpPr>
        <p:spPr>
          <a:xfrm>
            <a:off x="8318943" y="2622470"/>
            <a:ext cx="3069050" cy="919226"/>
          </a:xfrm>
          <a:prstGeom prst="rect">
            <a:avLst/>
          </a:prstGeom>
          <a:noFill/>
          <a:effectLst/>
        </p:spPr>
        <p:txBody>
          <a:bodyPr wrap="square" lIns="96012" tIns="48006" rIns="96012" bIns="48006" rtlCol="0" anchor="t">
            <a:spAutoFit/>
          </a:bodyPr>
          <a:lstStyle/>
          <a:p>
            <a:pPr algn="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请输入正文内容请输入正文内容请请输入正文内容请输入正文内容请输入正文内容输入正文内容</a:t>
            </a:r>
          </a:p>
        </p:txBody>
      </p:sp>
      <p:sp>
        <p:nvSpPr>
          <p:cNvPr id="22" name="文本框 21"/>
          <p:cNvSpPr txBox="1"/>
          <p:nvPr/>
        </p:nvSpPr>
        <p:spPr>
          <a:xfrm>
            <a:off x="8319610" y="4316231"/>
            <a:ext cx="3068383" cy="490202"/>
          </a:xfrm>
          <a:prstGeom prst="rect">
            <a:avLst/>
          </a:prstGeom>
          <a:noFill/>
          <a:effectLst/>
        </p:spPr>
        <p:txBody>
          <a:bodyPr wrap="square" lIns="96012" tIns="48006" rIns="96012" bIns="48006" rtlCol="0" anchor="t">
            <a:spAutoFit/>
          </a:bodyPr>
          <a:lstStyle/>
          <a:p>
            <a:pPr algn="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3" name="文本框 22"/>
          <p:cNvSpPr txBox="1"/>
          <p:nvPr/>
        </p:nvSpPr>
        <p:spPr>
          <a:xfrm>
            <a:off x="8319611" y="4749403"/>
            <a:ext cx="3069050" cy="919226"/>
          </a:xfrm>
          <a:prstGeom prst="rect">
            <a:avLst/>
          </a:prstGeom>
          <a:noFill/>
          <a:effectLst/>
        </p:spPr>
        <p:txBody>
          <a:bodyPr wrap="square" lIns="96012" tIns="48006" rIns="96012" bIns="48006" rtlCol="0" anchor="t">
            <a:spAutoFit/>
          </a:bodyPr>
          <a:lstStyle/>
          <a:p>
            <a:pPr algn="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请输入正文内容请输入正文内容请请输入正文内容请输入正文内容请输入正文内容输入正文内容</a:t>
            </a:r>
          </a:p>
        </p:txBody>
      </p:sp>
      <p:sp>
        <p:nvSpPr>
          <p:cNvPr id="15" name="弧形 93">
            <a:extLst>
              <a:ext uri="{FF2B5EF4-FFF2-40B4-BE49-F238E27FC236}">
                <a16:creationId xmlns:a16="http://schemas.microsoft.com/office/drawing/2014/main" id="{16C7D58A-DB3E-414B-99F9-546F82660DFF}"/>
              </a:ext>
            </a:extLst>
          </p:cNvPr>
          <p:cNvSpPr/>
          <p:nvPr>
            <p:custDataLst>
              <p:tags r:id="rId2"/>
            </p:custDataLst>
          </p:nvPr>
        </p:nvSpPr>
        <p:spPr>
          <a:xfrm>
            <a:off x="4786504" y="2420449"/>
            <a:ext cx="2586990" cy="2586987"/>
          </a:xfrm>
          <a:prstGeom prst="ellipse">
            <a:avLst/>
          </a:prstGeom>
          <a:solidFill>
            <a:schemeClr val="bg1"/>
          </a:solidFill>
          <a:ln w="6667">
            <a:solidFill>
              <a:schemeClr val="accent1"/>
            </a:solidFill>
            <a:headEnd type="oval"/>
            <a:tailEnd type="oval"/>
          </a:ln>
          <a:effectLst/>
        </p:spPr>
        <p:style>
          <a:lnRef idx="1">
            <a:schemeClr val="accent1"/>
          </a:lnRef>
          <a:fillRef idx="0">
            <a:schemeClr val="accent1"/>
          </a:fillRef>
          <a:effectRef idx="0">
            <a:schemeClr val="accent1"/>
          </a:effectRef>
          <a:fontRef idx="minor">
            <a:schemeClr val="tx1"/>
          </a:fontRef>
        </p:style>
        <p:txBody>
          <a:bodyPr lIns="96012" tIns="48006" rIns="96012" bIns="48006" rtlCol="0" anchor="ctr"/>
          <a:lstStyle/>
          <a:p>
            <a:pPr algn="ctr">
              <a:lnSpc>
                <a:spcPct val="130000"/>
              </a:lnSpc>
            </a:pPr>
            <a:endParaRPr lang="zh-CN" altLang="en-US" sz="189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文本框 17">
            <a:extLst>
              <a:ext uri="{FF2B5EF4-FFF2-40B4-BE49-F238E27FC236}">
                <a16:creationId xmlns:a16="http://schemas.microsoft.com/office/drawing/2014/main" id="{6355D64A-D2CC-4C37-8378-93FB10E8F274}"/>
              </a:ext>
            </a:extLst>
          </p:cNvPr>
          <p:cNvSpPr txBox="1"/>
          <p:nvPr>
            <p:custDataLst>
              <p:tags r:id="rId3"/>
            </p:custDataLst>
          </p:nvPr>
        </p:nvSpPr>
        <p:spPr>
          <a:xfrm>
            <a:off x="5187589" y="3261511"/>
            <a:ext cx="1784820" cy="904863"/>
          </a:xfrm>
          <a:prstGeom prst="rect">
            <a:avLst/>
          </a:prstGeom>
          <a:noFill/>
          <a:effectLst/>
        </p:spPr>
        <p:txBody>
          <a:bodyPr vert="horz" wrap="square" lIns="0" tIns="0" rIns="0" bIns="0" rtlCol="0">
            <a:spAutoFit/>
          </a:bodyPr>
          <a:lstStyle/>
          <a:p>
            <a:pPr algn="ctr"/>
            <a:r>
              <a:rPr lang="zh-CN" altLang="en-US" sz="294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a:t>
            </a:r>
            <a:endParaRPr lang="en-US" altLang="zh-CN" sz="294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algn="ctr"/>
            <a:r>
              <a:rPr lang="zh-CN" altLang="en-US" sz="294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p>
        </p:txBody>
      </p:sp>
      <p:sp>
        <p:nvSpPr>
          <p:cNvPr id="25" name="弧形 93">
            <a:extLst>
              <a:ext uri="{FF2B5EF4-FFF2-40B4-BE49-F238E27FC236}">
                <a16:creationId xmlns:a16="http://schemas.microsoft.com/office/drawing/2014/main" id="{E8EE799D-2AD5-4D24-86E6-0F40BCC50EA3}"/>
              </a:ext>
            </a:extLst>
          </p:cNvPr>
          <p:cNvSpPr/>
          <p:nvPr>
            <p:custDataLst>
              <p:tags r:id="rId4"/>
            </p:custDataLst>
          </p:nvPr>
        </p:nvSpPr>
        <p:spPr>
          <a:xfrm>
            <a:off x="4118175" y="1752118"/>
            <a:ext cx="3923645" cy="3923645"/>
          </a:xfrm>
          <a:prstGeom prst="ellipse">
            <a:avLst/>
          </a:prstGeom>
          <a:ln w="6667">
            <a:solidFill>
              <a:schemeClr val="accent1">
                <a:alpha val="50000"/>
              </a:schemeClr>
            </a:solidFill>
            <a:prstDash val="dash"/>
            <a:headEnd type="oval"/>
            <a:tailEnd type="oval"/>
          </a:ln>
          <a:effectLst/>
        </p:spPr>
        <p:style>
          <a:lnRef idx="1">
            <a:schemeClr val="accent1"/>
          </a:lnRef>
          <a:fillRef idx="0">
            <a:schemeClr val="accent1"/>
          </a:fillRef>
          <a:effectRef idx="0">
            <a:schemeClr val="accent1"/>
          </a:effectRef>
          <a:fontRef idx="minor">
            <a:schemeClr val="tx1"/>
          </a:fontRef>
        </p:style>
        <p:txBody>
          <a:bodyPr lIns="96012" tIns="48006" rIns="96012" bIns="48006" rtlCol="0" anchor="ctr"/>
          <a:lstStyle/>
          <a:p>
            <a:pPr algn="ctr">
              <a:lnSpc>
                <a:spcPct val="130000"/>
              </a:lnSpc>
            </a:pPr>
            <a:endParaRPr lang="zh-CN" altLang="en-US" sz="189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 name="TextBox 1">
            <a:extLst>
              <a:ext uri="{FF2B5EF4-FFF2-40B4-BE49-F238E27FC236}">
                <a16:creationId xmlns:a16="http://schemas.microsoft.com/office/drawing/2014/main" id="{C4586116-0C8F-4E6B-8249-222EB8025B46}"/>
              </a:ext>
            </a:extLst>
          </p:cNvPr>
          <p:cNvSpPr txBox="1"/>
          <p:nvPr/>
        </p:nvSpPr>
        <p:spPr>
          <a:xfrm>
            <a:off x="1403505" y="303583"/>
            <a:ext cx="2462213" cy="645433"/>
          </a:xfrm>
          <a:prstGeom prst="rect">
            <a:avLst/>
          </a:prstGeom>
          <a:noFill/>
        </p:spPr>
        <p:txBody>
          <a:bodyPr wrap="none" lIns="0" tIns="0" rIns="0" rtlCol="0">
            <a:spAutoFit/>
          </a:bodyPr>
          <a:lstStyle/>
          <a:p>
            <a:pPr marL="0" marR="0" lvl="0" indent="0" algn="l" defTabSz="914400" rtl="0" eaLnBrk="1" fontAlgn="auto" latinLnBrk="0" hangingPunct="1">
              <a:lnSpc>
                <a:spcPct val="130000"/>
              </a:lnSpc>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24" name="图形 23">
            <a:extLst>
              <a:ext uri="{FF2B5EF4-FFF2-40B4-BE49-F238E27FC236}">
                <a16:creationId xmlns:a16="http://schemas.microsoft.com/office/drawing/2014/main" id="{03E8B3A8-55F8-430F-BCA4-B1D38BA93971}"/>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04833" y="410564"/>
            <a:ext cx="727710" cy="545782"/>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空心弧 63">
            <a:extLst>
              <a:ext uri="{FF2B5EF4-FFF2-40B4-BE49-F238E27FC236}">
                <a16:creationId xmlns:a16="http://schemas.microsoft.com/office/drawing/2014/main" id="{347EFFA1-B047-48F1-8AF0-8D684634D57B}"/>
              </a:ext>
            </a:extLst>
          </p:cNvPr>
          <p:cNvSpPr/>
          <p:nvPr/>
        </p:nvSpPr>
        <p:spPr>
          <a:xfrm rot="3479361">
            <a:off x="-929896" y="-866514"/>
            <a:ext cx="2545832" cy="2545826"/>
          </a:xfrm>
          <a:prstGeom prst="blockArc">
            <a:avLst>
              <a:gd name="adj1" fmla="val 10800000"/>
              <a:gd name="adj2" fmla="val 5387064"/>
              <a:gd name="adj3" fmla="val 19837"/>
            </a:avLst>
          </a:prstGeom>
          <a:gradFill>
            <a:gsLst>
              <a:gs pos="100000">
                <a:schemeClr val="accent1">
                  <a:alpha val="0"/>
                </a:schemeClr>
              </a:gs>
              <a:gs pos="0">
                <a:schemeClr val="accent1">
                  <a:alpha val="2000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22222"/>
              </a:solidFill>
              <a:effectLst/>
              <a:uLnTx/>
              <a:uFillTx/>
              <a:latin typeface="Roboto"/>
              <a:ea typeface="思源黑体 CN Light"/>
              <a:cs typeface="+mn-cs"/>
            </a:endParaRPr>
          </a:p>
        </p:txBody>
      </p:sp>
      <p:sp>
        <p:nvSpPr>
          <p:cNvPr id="65" name="任意多边形: 形状 64">
            <a:extLst>
              <a:ext uri="{FF2B5EF4-FFF2-40B4-BE49-F238E27FC236}">
                <a16:creationId xmlns:a16="http://schemas.microsoft.com/office/drawing/2014/main" id="{29565446-EF68-4B8F-9B4A-CC957A7D4788}"/>
              </a:ext>
            </a:extLst>
          </p:cNvPr>
          <p:cNvSpPr/>
          <p:nvPr/>
        </p:nvSpPr>
        <p:spPr>
          <a:xfrm rot="10800000">
            <a:off x="9922011" y="-1094216"/>
            <a:ext cx="4381626" cy="4343402"/>
          </a:xfrm>
          <a:custGeom>
            <a:avLst/>
            <a:gdLst>
              <a:gd name="connsiteX0" fmla="*/ 4998414 w 4998425"/>
              <a:gd name="connsiteY0" fmla="*/ 3431808 h 4836117"/>
              <a:gd name="connsiteX1" fmla="*/ 4731842 w 4998425"/>
              <a:gd name="connsiteY1" fmla="*/ 4770608 h 4836117"/>
              <a:gd name="connsiteX2" fmla="*/ 4700517 w 4998425"/>
              <a:gd name="connsiteY2" fmla="*/ 4836117 h 4836117"/>
              <a:gd name="connsiteX3" fmla="*/ 3090948 w 4998425"/>
              <a:gd name="connsiteY3" fmla="*/ 4836117 h 4836117"/>
              <a:gd name="connsiteX4" fmla="*/ 3163560 w 4998425"/>
              <a:gd name="connsiteY4" fmla="*/ 4755724 h 4836117"/>
              <a:gd name="connsiteX5" fmla="*/ 3633457 w 4998425"/>
              <a:gd name="connsiteY5" fmla="*/ 3435231 h 4836117"/>
              <a:gd name="connsiteX6" fmla="*/ 1555382 w 4998425"/>
              <a:gd name="connsiteY6" fmla="*/ 1364961 h 4836117"/>
              <a:gd name="connsiteX7" fmla="*/ 89481 w 4998425"/>
              <a:gd name="connsiteY7" fmla="*/ 1973773 h 4836117"/>
              <a:gd name="connsiteX8" fmla="*/ 0 w 4998425"/>
              <a:gd name="connsiteY8" fmla="*/ 2072344 h 4836117"/>
              <a:gd name="connsiteX9" fmla="*/ 0 w 4998425"/>
              <a:gd name="connsiteY9" fmla="*/ 375842 h 4836117"/>
              <a:gd name="connsiteX10" fmla="*/ 215883 w 4998425"/>
              <a:gd name="connsiteY10" fmla="*/ 271611 h 4836117"/>
              <a:gd name="connsiteX11" fmla="*/ 1553671 w 4998425"/>
              <a:gd name="connsiteY11" fmla="*/ 3 h 4836117"/>
              <a:gd name="connsiteX12" fmla="*/ 4998414 w 4998425"/>
              <a:gd name="connsiteY12" fmla="*/ 3431808 h 4836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98425" h="4836117">
                <a:moveTo>
                  <a:pt x="4998414" y="3431808"/>
                </a:moveTo>
                <a:cubicBezTo>
                  <a:pt x="4999604" y="3906410"/>
                  <a:pt x="4904632" y="4358831"/>
                  <a:pt x="4731842" y="4770608"/>
                </a:cubicBezTo>
                <a:lnTo>
                  <a:pt x="4700517" y="4836117"/>
                </a:lnTo>
                <a:lnTo>
                  <a:pt x="3090948" y="4836117"/>
                </a:lnTo>
                <a:lnTo>
                  <a:pt x="3163560" y="4755724"/>
                </a:lnTo>
                <a:cubicBezTo>
                  <a:pt x="3458312" y="4396330"/>
                  <a:pt x="3634714" y="3936271"/>
                  <a:pt x="3633457" y="3435231"/>
                </a:cubicBezTo>
                <a:cubicBezTo>
                  <a:pt x="3630584" y="2289996"/>
                  <a:pt x="2700620" y="1363525"/>
                  <a:pt x="1555382" y="1364961"/>
                </a:cubicBezTo>
                <a:cubicBezTo>
                  <a:pt x="982763" y="1365679"/>
                  <a:pt x="464545" y="1598239"/>
                  <a:pt x="89481" y="1973773"/>
                </a:cubicBezTo>
                <a:lnTo>
                  <a:pt x="0" y="2072344"/>
                </a:lnTo>
                <a:lnTo>
                  <a:pt x="0" y="375842"/>
                </a:lnTo>
                <a:lnTo>
                  <a:pt x="215883" y="271611"/>
                </a:lnTo>
                <a:cubicBezTo>
                  <a:pt x="627008" y="97272"/>
                  <a:pt x="1079067" y="598"/>
                  <a:pt x="1553671" y="3"/>
                </a:cubicBezTo>
                <a:cubicBezTo>
                  <a:pt x="3452086" y="-2378"/>
                  <a:pt x="4993651" y="1533397"/>
                  <a:pt x="4998414" y="3431808"/>
                </a:cubicBezTo>
                <a:close/>
              </a:path>
            </a:pathLst>
          </a:custGeom>
          <a:gradFill>
            <a:gsLst>
              <a:gs pos="100000">
                <a:schemeClr val="accent1">
                  <a:lumMod val="40000"/>
                  <a:lumOff val="60000"/>
                  <a:alpha val="0"/>
                </a:schemeClr>
              </a:gs>
              <a:gs pos="0">
                <a:schemeClr val="accent1">
                  <a:alpha val="4000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22222"/>
              </a:solidFill>
              <a:effectLst/>
              <a:uLnTx/>
              <a:uFillTx/>
              <a:latin typeface="Roboto"/>
              <a:ea typeface="思源黑体 CN Light"/>
              <a:cs typeface="+mn-cs"/>
            </a:endParaRPr>
          </a:p>
        </p:txBody>
      </p:sp>
      <p:pic>
        <p:nvPicPr>
          <p:cNvPr id="49" name="图片 48">
            <a:extLst>
              <a:ext uri="{FF2B5EF4-FFF2-40B4-BE49-F238E27FC236}">
                <a16:creationId xmlns:a16="http://schemas.microsoft.com/office/drawing/2014/main" id="{C67D1B59-0CB1-4BA0-98A8-DB3324386F0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2236" b="9550"/>
          <a:stretch/>
        </p:blipFill>
        <p:spPr>
          <a:xfrm>
            <a:off x="255292" y="231013"/>
            <a:ext cx="11681417" cy="6772781"/>
          </a:xfrm>
          <a:prstGeom prst="rect">
            <a:avLst/>
          </a:prstGeom>
        </p:spPr>
      </p:pic>
      <p:grpSp>
        <p:nvGrpSpPr>
          <p:cNvPr id="66" name="组合 65">
            <a:extLst>
              <a:ext uri="{FF2B5EF4-FFF2-40B4-BE49-F238E27FC236}">
                <a16:creationId xmlns:a16="http://schemas.microsoft.com/office/drawing/2014/main" id="{9833DA3D-2D73-44D5-AEC7-8093F064E9F5}"/>
              </a:ext>
            </a:extLst>
          </p:cNvPr>
          <p:cNvGrpSpPr/>
          <p:nvPr/>
        </p:nvGrpSpPr>
        <p:grpSpPr>
          <a:xfrm>
            <a:off x="2221415" y="901344"/>
            <a:ext cx="706119" cy="874397"/>
            <a:chOff x="850900" y="1371600"/>
            <a:chExt cx="706119" cy="874397"/>
          </a:xfrm>
          <a:gradFill>
            <a:gsLst>
              <a:gs pos="100000">
                <a:schemeClr val="accent1">
                  <a:alpha val="0"/>
                </a:schemeClr>
              </a:gs>
              <a:gs pos="0">
                <a:schemeClr val="accent1">
                  <a:alpha val="70000"/>
                </a:schemeClr>
              </a:gs>
            </a:gsLst>
            <a:lin ang="13200000" scaled="0"/>
          </a:gradFill>
        </p:grpSpPr>
        <p:grpSp>
          <p:nvGrpSpPr>
            <p:cNvPr id="67" name="组合 66">
              <a:extLst>
                <a:ext uri="{FF2B5EF4-FFF2-40B4-BE49-F238E27FC236}">
                  <a16:creationId xmlns:a16="http://schemas.microsoft.com/office/drawing/2014/main" id="{9E6F9E5D-75D0-4080-8569-2B0A84723DC1}"/>
                </a:ext>
              </a:extLst>
            </p:cNvPr>
            <p:cNvGrpSpPr/>
            <p:nvPr/>
          </p:nvGrpSpPr>
          <p:grpSpPr>
            <a:xfrm>
              <a:off x="850900" y="1371600"/>
              <a:ext cx="45719" cy="874397"/>
              <a:chOff x="7362031" y="1564006"/>
              <a:chExt cx="45719" cy="874397"/>
            </a:xfrm>
            <a:grpFill/>
          </p:grpSpPr>
          <p:sp>
            <p:nvSpPr>
              <p:cNvPr id="100" name="椭圆 99">
                <a:extLst>
                  <a:ext uri="{FF2B5EF4-FFF2-40B4-BE49-F238E27FC236}">
                    <a16:creationId xmlns:a16="http://schemas.microsoft.com/office/drawing/2014/main" id="{2375BEAD-2F1A-4E20-AF76-5200303C0592}"/>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519C6BD7-32CE-4D6A-BEBB-D272AD5C26F0}"/>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66DFDB0B-C49F-4409-BF16-5C6130C1A8B3}"/>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4FE8586D-75A6-4231-BA37-11546B4B3A6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2874921E-080E-4B08-9C48-A75C462AF0BD}"/>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A7F085CA-1BD9-4874-B0D2-C3B6EA46604E}"/>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71F3D1C8-BB9D-42FC-A4C5-4DB691D96D23}"/>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a:extLst>
                <a:ext uri="{FF2B5EF4-FFF2-40B4-BE49-F238E27FC236}">
                  <a16:creationId xmlns:a16="http://schemas.microsoft.com/office/drawing/2014/main" id="{628B77C9-B355-44B6-ACB3-12223038FCA1}"/>
                </a:ext>
              </a:extLst>
            </p:cNvPr>
            <p:cNvGrpSpPr/>
            <p:nvPr/>
          </p:nvGrpSpPr>
          <p:grpSpPr>
            <a:xfrm>
              <a:off x="1016000" y="1371600"/>
              <a:ext cx="45719" cy="874397"/>
              <a:chOff x="7362031" y="1564006"/>
              <a:chExt cx="45719" cy="874397"/>
            </a:xfrm>
            <a:grpFill/>
          </p:grpSpPr>
          <p:sp>
            <p:nvSpPr>
              <p:cNvPr id="93" name="椭圆 92">
                <a:extLst>
                  <a:ext uri="{FF2B5EF4-FFF2-40B4-BE49-F238E27FC236}">
                    <a16:creationId xmlns:a16="http://schemas.microsoft.com/office/drawing/2014/main" id="{794DE973-F29E-4942-8605-F74168718E3D}"/>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7400FAE2-D08A-4F46-B3E1-87E4C05CEED3}"/>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AF329EDE-5EA0-441D-A421-2CBEDED48460}"/>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039DAC87-5124-4F51-AC8C-70A242B385F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C91EF606-F732-4142-9C58-465142CDFF86}"/>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8103F75C-C31D-42EF-B40C-F59F609ABA53}"/>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9F431326-8370-4EEE-8530-375A7A9A818B}"/>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a:extLst>
                <a:ext uri="{FF2B5EF4-FFF2-40B4-BE49-F238E27FC236}">
                  <a16:creationId xmlns:a16="http://schemas.microsoft.com/office/drawing/2014/main" id="{D3FDA60D-5DC2-4A48-9EE8-D0973B8B94FC}"/>
                </a:ext>
              </a:extLst>
            </p:cNvPr>
            <p:cNvGrpSpPr/>
            <p:nvPr/>
          </p:nvGrpSpPr>
          <p:grpSpPr>
            <a:xfrm>
              <a:off x="1181100" y="1371600"/>
              <a:ext cx="45719" cy="874397"/>
              <a:chOff x="7362031" y="1564006"/>
              <a:chExt cx="45719" cy="874397"/>
            </a:xfrm>
            <a:grpFill/>
          </p:grpSpPr>
          <p:sp>
            <p:nvSpPr>
              <p:cNvPr id="86" name="椭圆 85">
                <a:extLst>
                  <a:ext uri="{FF2B5EF4-FFF2-40B4-BE49-F238E27FC236}">
                    <a16:creationId xmlns:a16="http://schemas.microsoft.com/office/drawing/2014/main" id="{7A84ADD5-736D-4666-8294-7E9D6716468E}"/>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3F992E82-B8BF-4215-B493-C43C3DD75AA2}"/>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25496731-D6B2-45EF-8A24-9EEE0D79CF5C}"/>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F1B68B8F-AECF-428C-B5FD-4819F1F2807B}"/>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8B0C152F-3AB2-492E-963F-0C7404CFB89C}"/>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22054039-871C-4BA5-90A3-EFF3CFBF36C5}"/>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246E132A-3BA1-45F5-89DB-BF49D3570076}"/>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a:extLst>
                <a:ext uri="{FF2B5EF4-FFF2-40B4-BE49-F238E27FC236}">
                  <a16:creationId xmlns:a16="http://schemas.microsoft.com/office/drawing/2014/main" id="{72C67316-A21A-4E0C-96C5-083D60358765}"/>
                </a:ext>
              </a:extLst>
            </p:cNvPr>
            <p:cNvGrpSpPr/>
            <p:nvPr/>
          </p:nvGrpSpPr>
          <p:grpSpPr>
            <a:xfrm>
              <a:off x="1346200" y="1371600"/>
              <a:ext cx="45719" cy="874397"/>
              <a:chOff x="7362031" y="1564006"/>
              <a:chExt cx="45719" cy="874397"/>
            </a:xfrm>
            <a:grpFill/>
          </p:grpSpPr>
          <p:sp>
            <p:nvSpPr>
              <p:cNvPr id="79" name="椭圆 78">
                <a:extLst>
                  <a:ext uri="{FF2B5EF4-FFF2-40B4-BE49-F238E27FC236}">
                    <a16:creationId xmlns:a16="http://schemas.microsoft.com/office/drawing/2014/main" id="{BF8A87D3-53C7-4C51-9E4B-73A41ACCCF2F}"/>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311C7B35-AD52-48AF-892F-F889A22F6C35}"/>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CD956FA1-F9F2-45C9-858B-A5A911A08CE5}"/>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7C1EB8CE-C720-43A2-8921-552D032D5BB0}"/>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80842A6A-5FA5-4129-BFF4-B0A8B0B80B70}"/>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69BBB290-7760-4B3D-80FF-78AC96651584}"/>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06DEF91E-9D40-4EF7-8A0B-DBC170AB10E6}"/>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a:extLst>
                <a:ext uri="{FF2B5EF4-FFF2-40B4-BE49-F238E27FC236}">
                  <a16:creationId xmlns:a16="http://schemas.microsoft.com/office/drawing/2014/main" id="{638AA5D1-5FDF-415B-89D4-50B7CB951BB0}"/>
                </a:ext>
              </a:extLst>
            </p:cNvPr>
            <p:cNvGrpSpPr/>
            <p:nvPr/>
          </p:nvGrpSpPr>
          <p:grpSpPr>
            <a:xfrm>
              <a:off x="1511300" y="1371600"/>
              <a:ext cx="45719" cy="874397"/>
              <a:chOff x="7362031" y="1564006"/>
              <a:chExt cx="45719" cy="874397"/>
            </a:xfrm>
            <a:grpFill/>
          </p:grpSpPr>
          <p:sp>
            <p:nvSpPr>
              <p:cNvPr id="72" name="椭圆 71">
                <a:extLst>
                  <a:ext uri="{FF2B5EF4-FFF2-40B4-BE49-F238E27FC236}">
                    <a16:creationId xmlns:a16="http://schemas.microsoft.com/office/drawing/2014/main" id="{BFF5FB6B-C23C-4B31-87A5-0D912803A110}"/>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9151F5FB-803A-4565-ACEA-2AEFD3133929}"/>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D0965C43-ECAE-4F64-96E6-476D19503DFD}"/>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1085E2E8-8B8D-44C9-8AAC-FF281983C613}"/>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2CD3A7BF-CDE9-4294-B733-118E5E1E5444}"/>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3037858D-57E9-4598-B27D-BC36FA868EDD}"/>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6D6ABA2A-DB79-4617-84A9-3F77A20D424C}"/>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7" name="组合 106">
            <a:extLst>
              <a:ext uri="{FF2B5EF4-FFF2-40B4-BE49-F238E27FC236}">
                <a16:creationId xmlns:a16="http://schemas.microsoft.com/office/drawing/2014/main" id="{EB70120B-6DFD-4D1B-AE46-A557334F3CE1}"/>
              </a:ext>
            </a:extLst>
          </p:cNvPr>
          <p:cNvGrpSpPr/>
          <p:nvPr/>
        </p:nvGrpSpPr>
        <p:grpSpPr>
          <a:xfrm flipH="1">
            <a:off x="10533861" y="4460242"/>
            <a:ext cx="475009" cy="588210"/>
            <a:chOff x="850900" y="1371600"/>
            <a:chExt cx="706119" cy="874397"/>
          </a:xfrm>
          <a:gradFill>
            <a:gsLst>
              <a:gs pos="100000">
                <a:schemeClr val="accent1">
                  <a:alpha val="0"/>
                </a:schemeClr>
              </a:gs>
              <a:gs pos="0">
                <a:schemeClr val="accent1">
                  <a:alpha val="70000"/>
                </a:schemeClr>
              </a:gs>
            </a:gsLst>
            <a:lin ang="13200000" scaled="0"/>
          </a:gradFill>
        </p:grpSpPr>
        <p:grpSp>
          <p:nvGrpSpPr>
            <p:cNvPr id="108" name="组合 107">
              <a:extLst>
                <a:ext uri="{FF2B5EF4-FFF2-40B4-BE49-F238E27FC236}">
                  <a16:creationId xmlns:a16="http://schemas.microsoft.com/office/drawing/2014/main" id="{4455A65C-940F-4DBD-8C8B-7034875ABEF7}"/>
                </a:ext>
              </a:extLst>
            </p:cNvPr>
            <p:cNvGrpSpPr/>
            <p:nvPr/>
          </p:nvGrpSpPr>
          <p:grpSpPr>
            <a:xfrm>
              <a:off x="850900" y="1371600"/>
              <a:ext cx="45719" cy="874397"/>
              <a:chOff x="7362031" y="1564006"/>
              <a:chExt cx="45719" cy="874397"/>
            </a:xfrm>
            <a:grpFill/>
          </p:grpSpPr>
          <p:sp>
            <p:nvSpPr>
              <p:cNvPr id="141" name="椭圆 140">
                <a:extLst>
                  <a:ext uri="{FF2B5EF4-FFF2-40B4-BE49-F238E27FC236}">
                    <a16:creationId xmlns:a16="http://schemas.microsoft.com/office/drawing/2014/main" id="{7B5F29D8-E627-4974-AA84-28A2080F4A26}"/>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39444E8E-5949-4183-BC29-2DA60FAFF657}"/>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39BE9C95-F023-4C6B-9E77-2F7E14882F4C}"/>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D8D9C753-9D3B-4B9D-BCC8-8743C7901D27}"/>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E73C3D27-914D-49EF-9F9E-05653D860771}"/>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id="{83215B3A-7E23-4E1E-A6BD-CC45A6E323BA}"/>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id="{715BD8B2-9771-4F63-B0C5-0A2600B429D5}"/>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a:extLst>
                <a:ext uri="{FF2B5EF4-FFF2-40B4-BE49-F238E27FC236}">
                  <a16:creationId xmlns:a16="http://schemas.microsoft.com/office/drawing/2014/main" id="{E1C2EB19-FFD8-4B99-98D3-E6730E07F9E9}"/>
                </a:ext>
              </a:extLst>
            </p:cNvPr>
            <p:cNvGrpSpPr/>
            <p:nvPr/>
          </p:nvGrpSpPr>
          <p:grpSpPr>
            <a:xfrm>
              <a:off x="1016000" y="1371600"/>
              <a:ext cx="45719" cy="874397"/>
              <a:chOff x="7362031" y="1564006"/>
              <a:chExt cx="45719" cy="874397"/>
            </a:xfrm>
            <a:grpFill/>
          </p:grpSpPr>
          <p:sp>
            <p:nvSpPr>
              <p:cNvPr id="134" name="椭圆 133">
                <a:extLst>
                  <a:ext uri="{FF2B5EF4-FFF2-40B4-BE49-F238E27FC236}">
                    <a16:creationId xmlns:a16="http://schemas.microsoft.com/office/drawing/2014/main" id="{E6566A0D-6760-40A4-8454-27C11E2ACB04}"/>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E8EABAB8-052F-4E7B-8CB3-D7AA012BB720}"/>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A49EF50C-FFE7-4F04-8FBD-76A73B67898F}"/>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id="{18383354-6E33-4D13-8964-5927EB359171}"/>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EFC0FFBC-CDFE-4F93-9A59-EC2DD43256CA}"/>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AC3827A6-8932-44C5-87E1-2AA45C59933E}"/>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C4382FB6-894C-4B23-A1F3-8F20ED630EDB}"/>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a:extLst>
                <a:ext uri="{FF2B5EF4-FFF2-40B4-BE49-F238E27FC236}">
                  <a16:creationId xmlns:a16="http://schemas.microsoft.com/office/drawing/2014/main" id="{B965FC2A-83BC-48B5-B55E-C88CB9AF0F9E}"/>
                </a:ext>
              </a:extLst>
            </p:cNvPr>
            <p:cNvGrpSpPr/>
            <p:nvPr/>
          </p:nvGrpSpPr>
          <p:grpSpPr>
            <a:xfrm>
              <a:off x="1181100" y="1371600"/>
              <a:ext cx="45719" cy="874397"/>
              <a:chOff x="7362031" y="1564006"/>
              <a:chExt cx="45719" cy="874397"/>
            </a:xfrm>
            <a:grpFill/>
          </p:grpSpPr>
          <p:sp>
            <p:nvSpPr>
              <p:cNvPr id="127" name="椭圆 126">
                <a:extLst>
                  <a:ext uri="{FF2B5EF4-FFF2-40B4-BE49-F238E27FC236}">
                    <a16:creationId xmlns:a16="http://schemas.microsoft.com/office/drawing/2014/main" id="{C8BDCF9D-D6D5-45BF-9BCF-819428FBD904}"/>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37B24959-AB46-44D1-BACE-53E5B6473497}"/>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157BB30F-76BA-4EC1-9700-21971E9FAE75}"/>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37B675EC-E903-4A77-B4C0-2C4E5CB4E1DF}"/>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10FBE642-A110-4BDC-A36F-43DEA0099FD1}"/>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A78761C8-C839-4CAD-84F8-0CAA3CB3CF2F}"/>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DB2356E1-84A4-4CC7-91F0-2FADF2A479EC}"/>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a:extLst>
                <a:ext uri="{FF2B5EF4-FFF2-40B4-BE49-F238E27FC236}">
                  <a16:creationId xmlns:a16="http://schemas.microsoft.com/office/drawing/2014/main" id="{760E2C39-60FB-4ABF-B8FC-789991C42EEE}"/>
                </a:ext>
              </a:extLst>
            </p:cNvPr>
            <p:cNvGrpSpPr/>
            <p:nvPr/>
          </p:nvGrpSpPr>
          <p:grpSpPr>
            <a:xfrm>
              <a:off x="1346200" y="1371600"/>
              <a:ext cx="45719" cy="874397"/>
              <a:chOff x="7362031" y="1564006"/>
              <a:chExt cx="45719" cy="874397"/>
            </a:xfrm>
            <a:grpFill/>
          </p:grpSpPr>
          <p:sp>
            <p:nvSpPr>
              <p:cNvPr id="120" name="椭圆 119">
                <a:extLst>
                  <a:ext uri="{FF2B5EF4-FFF2-40B4-BE49-F238E27FC236}">
                    <a16:creationId xmlns:a16="http://schemas.microsoft.com/office/drawing/2014/main" id="{79575E4D-A75F-44A8-AD07-721EBB4732DE}"/>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52EB1424-9D2A-4F17-A9A8-133144D9B1EB}"/>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FF8F0FEB-C26B-40E2-9C3D-43DC6F967FBE}"/>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16020AF0-FD5C-412E-8470-D845FC14D33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D7E49F3C-3AAE-497C-953A-8A632CBAA167}"/>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51EE31B4-3A1B-4DBC-A199-BA67756C32B3}"/>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F19508C1-0E64-4387-9C54-27F3CC668C65}"/>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a:extLst>
                <a:ext uri="{FF2B5EF4-FFF2-40B4-BE49-F238E27FC236}">
                  <a16:creationId xmlns:a16="http://schemas.microsoft.com/office/drawing/2014/main" id="{15E2A510-6719-4A63-AD65-71C5E98075D8}"/>
                </a:ext>
              </a:extLst>
            </p:cNvPr>
            <p:cNvGrpSpPr/>
            <p:nvPr/>
          </p:nvGrpSpPr>
          <p:grpSpPr>
            <a:xfrm>
              <a:off x="1511300" y="1371600"/>
              <a:ext cx="45719" cy="874397"/>
              <a:chOff x="7362031" y="1564006"/>
              <a:chExt cx="45719" cy="874397"/>
            </a:xfrm>
            <a:grpFill/>
          </p:grpSpPr>
          <p:sp>
            <p:nvSpPr>
              <p:cNvPr id="113" name="椭圆 112">
                <a:extLst>
                  <a:ext uri="{FF2B5EF4-FFF2-40B4-BE49-F238E27FC236}">
                    <a16:creationId xmlns:a16="http://schemas.microsoft.com/office/drawing/2014/main" id="{06AB02DE-0EBA-4A88-AA35-94A7384F6370}"/>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5F288BCD-9B28-4114-B95D-B723E0095528}"/>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CDB8D6E5-9041-45C0-8FE5-07ADE21ACFF9}"/>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7227DF2C-872F-46C5-B090-AB4898A82E1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1E96CE6B-3FB9-4F46-9D90-1759B4AECA1A}"/>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139C117A-324D-495A-9FEA-236FB447AD82}"/>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B6CDB16B-FAB1-4B8F-B2AF-084F314DF9F8}"/>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9" name="PA-圆角矩形 38">
            <a:extLst>
              <a:ext uri="{FF2B5EF4-FFF2-40B4-BE49-F238E27FC236}">
                <a16:creationId xmlns:a16="http://schemas.microsoft.com/office/drawing/2014/main" id="{BCFC4BBF-70BB-4A89-9C53-907DD6535A50}"/>
              </a:ext>
            </a:extLst>
          </p:cNvPr>
          <p:cNvSpPr/>
          <p:nvPr>
            <p:custDataLst>
              <p:tags r:id="rId1"/>
            </p:custDataLst>
          </p:nvPr>
        </p:nvSpPr>
        <p:spPr>
          <a:xfrm>
            <a:off x="1943100" y="2001157"/>
            <a:ext cx="8305802" cy="5664199"/>
          </a:xfrm>
          <a:prstGeom prst="roundRect">
            <a:avLst>
              <a:gd name="adj" fmla="val 3376"/>
            </a:avLst>
          </a:prstGeom>
          <a:gradFill>
            <a:gsLst>
              <a:gs pos="0">
                <a:srgbClr val="FFFFFF">
                  <a:alpha val="40000"/>
                </a:srgbClr>
              </a:gs>
              <a:gs pos="45000">
                <a:srgbClr val="E7E6E6">
                  <a:alpha val="75000"/>
                </a:srgbClr>
              </a:gs>
              <a:gs pos="99000">
                <a:srgbClr val="FFFFFF">
                  <a:alpha val="30000"/>
                </a:srgbClr>
              </a:gs>
            </a:gsLst>
            <a:lin ang="0" scaled="0"/>
          </a:gradFill>
          <a:ln w="1905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177800" sx="102000" sy="102000" algn="ctr" rotWithShape="0">
              <a:schemeClr val="bg1">
                <a:lumMod val="65000"/>
                <a:alpha val="30000"/>
              </a:schemeClr>
            </a:outerShdw>
          </a:effectLst>
          <a:scene3d>
            <a:camera prst="orthographicFront"/>
            <a:lightRig rig="threePt" dir="t"/>
          </a:scene3d>
          <a:sp3d extrusionH="50800"/>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153" name="组合 152">
            <a:extLst>
              <a:ext uri="{FF2B5EF4-FFF2-40B4-BE49-F238E27FC236}">
                <a16:creationId xmlns:a16="http://schemas.microsoft.com/office/drawing/2014/main" id="{4B67CD3B-94BF-41B3-BAED-06FF9022F934}"/>
              </a:ext>
            </a:extLst>
          </p:cNvPr>
          <p:cNvGrpSpPr/>
          <p:nvPr/>
        </p:nvGrpSpPr>
        <p:grpSpPr>
          <a:xfrm>
            <a:off x="2768254" y="3604224"/>
            <a:ext cx="558799" cy="123824"/>
            <a:chOff x="2976563" y="2566988"/>
            <a:chExt cx="558799" cy="123824"/>
          </a:xfrm>
          <a:solidFill>
            <a:schemeClr val="accent1">
              <a:alpha val="30000"/>
            </a:schemeClr>
          </a:solidFill>
        </p:grpSpPr>
        <p:sp>
          <p:nvSpPr>
            <p:cNvPr id="154" name="椭圆 153">
              <a:extLst>
                <a:ext uri="{FF2B5EF4-FFF2-40B4-BE49-F238E27FC236}">
                  <a16:creationId xmlns:a16="http://schemas.microsoft.com/office/drawing/2014/main" id="{33201A2A-05AB-4002-8F39-3DF7A44679F3}"/>
                </a:ext>
              </a:extLst>
            </p:cNvPr>
            <p:cNvSpPr/>
            <p:nvPr/>
          </p:nvSpPr>
          <p:spPr>
            <a:xfrm>
              <a:off x="2976563"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5" name="椭圆 154">
              <a:extLst>
                <a:ext uri="{FF2B5EF4-FFF2-40B4-BE49-F238E27FC236}">
                  <a16:creationId xmlns:a16="http://schemas.microsoft.com/office/drawing/2014/main" id="{C41A3277-81DB-4F6F-BC1C-6A4CE1C64392}"/>
                </a:ext>
              </a:extLst>
            </p:cNvPr>
            <p:cNvSpPr/>
            <p:nvPr/>
          </p:nvSpPr>
          <p:spPr>
            <a:xfrm>
              <a:off x="3194051"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6" name="椭圆 155">
              <a:extLst>
                <a:ext uri="{FF2B5EF4-FFF2-40B4-BE49-F238E27FC236}">
                  <a16:creationId xmlns:a16="http://schemas.microsoft.com/office/drawing/2014/main" id="{515D17AA-DFBF-4347-87E2-755F8371A578}"/>
                </a:ext>
              </a:extLst>
            </p:cNvPr>
            <p:cNvSpPr/>
            <p:nvPr/>
          </p:nvSpPr>
          <p:spPr>
            <a:xfrm>
              <a:off x="3411538"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157" name="组合 156">
            <a:extLst>
              <a:ext uri="{FF2B5EF4-FFF2-40B4-BE49-F238E27FC236}">
                <a16:creationId xmlns:a16="http://schemas.microsoft.com/office/drawing/2014/main" id="{21E72252-993E-41B6-81E7-0CF4D0E0B48C}"/>
              </a:ext>
            </a:extLst>
          </p:cNvPr>
          <p:cNvGrpSpPr/>
          <p:nvPr/>
        </p:nvGrpSpPr>
        <p:grpSpPr>
          <a:xfrm>
            <a:off x="8711854" y="3604224"/>
            <a:ext cx="558799" cy="123824"/>
            <a:chOff x="2976563" y="2566988"/>
            <a:chExt cx="558799" cy="123824"/>
          </a:xfrm>
          <a:solidFill>
            <a:schemeClr val="accent1">
              <a:alpha val="30000"/>
            </a:schemeClr>
          </a:solidFill>
        </p:grpSpPr>
        <p:sp>
          <p:nvSpPr>
            <p:cNvPr id="158" name="椭圆 157">
              <a:extLst>
                <a:ext uri="{FF2B5EF4-FFF2-40B4-BE49-F238E27FC236}">
                  <a16:creationId xmlns:a16="http://schemas.microsoft.com/office/drawing/2014/main" id="{DB7A2A9B-62F5-4672-8C78-2CC82077440A}"/>
                </a:ext>
              </a:extLst>
            </p:cNvPr>
            <p:cNvSpPr/>
            <p:nvPr/>
          </p:nvSpPr>
          <p:spPr>
            <a:xfrm>
              <a:off x="2976563"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9" name="椭圆 158">
              <a:extLst>
                <a:ext uri="{FF2B5EF4-FFF2-40B4-BE49-F238E27FC236}">
                  <a16:creationId xmlns:a16="http://schemas.microsoft.com/office/drawing/2014/main" id="{F565ECDF-86F6-41BB-BF89-27C678608EB7}"/>
                </a:ext>
              </a:extLst>
            </p:cNvPr>
            <p:cNvSpPr/>
            <p:nvPr/>
          </p:nvSpPr>
          <p:spPr>
            <a:xfrm>
              <a:off x="3194051"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0" name="椭圆 159">
              <a:extLst>
                <a:ext uri="{FF2B5EF4-FFF2-40B4-BE49-F238E27FC236}">
                  <a16:creationId xmlns:a16="http://schemas.microsoft.com/office/drawing/2014/main" id="{9083D1B1-C32D-48A8-BB7D-78788D431B35}"/>
                </a:ext>
              </a:extLst>
            </p:cNvPr>
            <p:cNvSpPr/>
            <p:nvPr/>
          </p:nvSpPr>
          <p:spPr>
            <a:xfrm>
              <a:off x="3411538"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150" name="文本框 149">
            <a:extLst>
              <a:ext uri="{FF2B5EF4-FFF2-40B4-BE49-F238E27FC236}">
                <a16:creationId xmlns:a16="http://schemas.microsoft.com/office/drawing/2014/main" id="{0227616B-136D-4FC6-9637-C962C6BEBDFC}"/>
              </a:ext>
            </a:extLst>
          </p:cNvPr>
          <p:cNvSpPr txBox="1"/>
          <p:nvPr/>
        </p:nvSpPr>
        <p:spPr>
          <a:xfrm>
            <a:off x="4364757" y="3265485"/>
            <a:ext cx="3462486" cy="830997"/>
          </a:xfrm>
          <a:prstGeom prst="rect">
            <a:avLst/>
          </a:prstGeom>
          <a:noFill/>
        </p:spPr>
        <p:txBody>
          <a:bodyPr wrap="none" lIns="0" tIns="0" rIns="0" bIns="0" rtlCol="0">
            <a:spAutoFit/>
          </a:bodyPr>
          <a:lstStyle/>
          <a:p>
            <a:r>
              <a:rPr lang="zh-CN" altLang="en-US" sz="5400" b="1">
                <a:gradFill>
                  <a:gsLst>
                    <a:gs pos="0">
                      <a:schemeClr val="accent1"/>
                    </a:gs>
                    <a:gs pos="100000">
                      <a:schemeClr val="accent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48" name="文本框 147">
            <a:extLst>
              <a:ext uri="{FF2B5EF4-FFF2-40B4-BE49-F238E27FC236}">
                <a16:creationId xmlns:a16="http://schemas.microsoft.com/office/drawing/2014/main" id="{5635EC82-26FD-41C8-9548-CEE76C061F87}"/>
              </a:ext>
            </a:extLst>
          </p:cNvPr>
          <p:cNvSpPr txBox="1"/>
          <p:nvPr/>
        </p:nvSpPr>
        <p:spPr>
          <a:xfrm>
            <a:off x="4909778" y="2767984"/>
            <a:ext cx="2372444" cy="492443"/>
          </a:xfrm>
          <a:prstGeom prst="rect">
            <a:avLst/>
          </a:prstGeom>
          <a:noFill/>
        </p:spPr>
        <p:txBody>
          <a:bodyPr wrap="square" lIns="0" tIns="0" rIns="0" bIns="0" rtlCol="0">
            <a:spAutoFit/>
          </a:bodyPr>
          <a:lstStyle/>
          <a:p>
            <a:pPr algn="ctr"/>
            <a:r>
              <a:rPr lang="en-US" altLang="zh-CN" sz="3200">
                <a:gradFill>
                  <a:gsLst>
                    <a:gs pos="0">
                      <a:schemeClr val="accent1"/>
                    </a:gs>
                    <a:gs pos="100000">
                      <a:schemeClr val="accent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PART 04</a:t>
            </a:r>
            <a:endParaRPr lang="zh-CN" altLang="en-US" sz="3200" dirty="0">
              <a:gradFill>
                <a:gsLst>
                  <a:gs pos="0">
                    <a:schemeClr val="accent1"/>
                  </a:gs>
                  <a:gs pos="100000">
                    <a:schemeClr val="accent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8" name="任意多边形: 形状 167">
            <a:extLst>
              <a:ext uri="{FF2B5EF4-FFF2-40B4-BE49-F238E27FC236}">
                <a16:creationId xmlns:a16="http://schemas.microsoft.com/office/drawing/2014/main" id="{79149324-3302-42C5-90F0-8C8C98A78885}"/>
              </a:ext>
            </a:extLst>
          </p:cNvPr>
          <p:cNvSpPr/>
          <p:nvPr/>
        </p:nvSpPr>
        <p:spPr>
          <a:xfrm>
            <a:off x="0" y="5146198"/>
            <a:ext cx="12192000" cy="1768953"/>
          </a:xfrm>
          <a:custGeom>
            <a:avLst/>
            <a:gdLst>
              <a:gd name="connsiteX0" fmla="*/ 6096000 w 12192000"/>
              <a:gd name="connsiteY0" fmla="*/ 0 h 1768953"/>
              <a:gd name="connsiteX1" fmla="*/ 12009374 w 12192000"/>
              <a:gd name="connsiteY1" fmla="*/ 1340086 h 1768953"/>
              <a:gd name="connsiteX2" fmla="*/ 12192000 w 12192000"/>
              <a:gd name="connsiteY2" fmla="*/ 1439950 h 1768953"/>
              <a:gd name="connsiteX3" fmla="*/ 12192000 w 12192000"/>
              <a:gd name="connsiteY3" fmla="*/ 1768953 h 1768953"/>
              <a:gd name="connsiteX4" fmla="*/ 0 w 12192000"/>
              <a:gd name="connsiteY4" fmla="*/ 1768953 h 1768953"/>
              <a:gd name="connsiteX5" fmla="*/ 0 w 12192000"/>
              <a:gd name="connsiteY5" fmla="*/ 1439950 h 1768953"/>
              <a:gd name="connsiteX6" fmla="*/ 182626 w 12192000"/>
              <a:gd name="connsiteY6" fmla="*/ 1340086 h 1768953"/>
              <a:gd name="connsiteX7" fmla="*/ 6096000 w 12192000"/>
              <a:gd name="connsiteY7" fmla="*/ 0 h 176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768953">
                <a:moveTo>
                  <a:pt x="6096000" y="0"/>
                </a:moveTo>
                <a:cubicBezTo>
                  <a:pt x="8342239" y="0"/>
                  <a:pt x="10402408" y="502907"/>
                  <a:pt x="12009374" y="1340086"/>
                </a:cubicBezTo>
                <a:lnTo>
                  <a:pt x="12192000" y="1439950"/>
                </a:lnTo>
                <a:lnTo>
                  <a:pt x="12192000" y="1768953"/>
                </a:lnTo>
                <a:lnTo>
                  <a:pt x="0" y="1768953"/>
                </a:lnTo>
                <a:lnTo>
                  <a:pt x="0" y="1439950"/>
                </a:lnTo>
                <a:lnTo>
                  <a:pt x="182626" y="1340086"/>
                </a:lnTo>
                <a:cubicBezTo>
                  <a:pt x="1789593" y="502907"/>
                  <a:pt x="3849761" y="0"/>
                  <a:pt x="6096000" y="0"/>
                </a:cubicBezTo>
                <a:close/>
              </a:path>
            </a:pathLst>
          </a:cu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a:extLst>
              <a:ext uri="{FF2B5EF4-FFF2-40B4-BE49-F238E27FC236}">
                <a16:creationId xmlns:a16="http://schemas.microsoft.com/office/drawing/2014/main" id="{96FF3EF3-E3BD-4A05-8610-05BBE5C60480}"/>
              </a:ext>
            </a:extLst>
          </p:cNvPr>
          <p:cNvGrpSpPr/>
          <p:nvPr/>
        </p:nvGrpSpPr>
        <p:grpSpPr>
          <a:xfrm>
            <a:off x="-96939" y="5470262"/>
            <a:ext cx="12385878" cy="1482988"/>
            <a:chOff x="-96939" y="5375012"/>
            <a:chExt cx="12385878" cy="1482988"/>
          </a:xfrm>
        </p:grpSpPr>
        <p:sp>
          <p:nvSpPr>
            <p:cNvPr id="47" name="任意多边形: 形状 46">
              <a:extLst>
                <a:ext uri="{FF2B5EF4-FFF2-40B4-BE49-F238E27FC236}">
                  <a16:creationId xmlns:a16="http://schemas.microsoft.com/office/drawing/2014/main" id="{0CFA7088-3F6A-461B-B8C9-197783397AE4}"/>
                </a:ext>
              </a:extLst>
            </p:cNvPr>
            <p:cNvSpPr/>
            <p:nvPr/>
          </p:nvSpPr>
          <p:spPr>
            <a:xfrm>
              <a:off x="-29667" y="5375012"/>
              <a:ext cx="12251335" cy="1251975"/>
            </a:xfrm>
            <a:custGeom>
              <a:avLst/>
              <a:gdLst>
                <a:gd name="connsiteX0" fmla="*/ 0 w 12192000"/>
                <a:gd name="connsiteY0" fmla="*/ 0 h 960178"/>
                <a:gd name="connsiteX1" fmla="*/ 74452 w 12192000"/>
                <a:gd name="connsiteY1" fmla="*/ 36551 h 960178"/>
                <a:gd name="connsiteX2" fmla="*/ 6153150 w 12192000"/>
                <a:gd name="connsiteY2" fmla="*/ 884403 h 960178"/>
                <a:gd name="connsiteX3" fmla="*/ 12082922 w 12192000"/>
                <a:gd name="connsiteY3" fmla="*/ 101088 h 960178"/>
                <a:gd name="connsiteX4" fmla="*/ 12192000 w 12192000"/>
                <a:gd name="connsiteY4" fmla="*/ 53819 h 960178"/>
                <a:gd name="connsiteX5" fmla="*/ 12192000 w 12192000"/>
                <a:gd name="connsiteY5" fmla="*/ 960178 h 960178"/>
                <a:gd name="connsiteX6" fmla="*/ 0 w 12192000"/>
                <a:gd name="connsiteY6" fmla="*/ 960178 h 960178"/>
                <a:gd name="connsiteX7" fmla="*/ 0 w 12192000"/>
                <a:gd name="connsiteY7" fmla="*/ 0 h 96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960178">
                  <a:moveTo>
                    <a:pt x="0" y="0"/>
                  </a:moveTo>
                  <a:lnTo>
                    <a:pt x="74452" y="36551"/>
                  </a:lnTo>
                  <a:cubicBezTo>
                    <a:pt x="1163563" y="538217"/>
                    <a:pt x="3476207" y="884403"/>
                    <a:pt x="6153150" y="884403"/>
                  </a:cubicBezTo>
                  <a:cubicBezTo>
                    <a:pt x="8713705" y="884403"/>
                    <a:pt x="10940949" y="567666"/>
                    <a:pt x="12082922" y="101088"/>
                  </a:cubicBezTo>
                  <a:lnTo>
                    <a:pt x="12192000" y="53819"/>
                  </a:lnTo>
                  <a:lnTo>
                    <a:pt x="12192000" y="960178"/>
                  </a:lnTo>
                  <a:lnTo>
                    <a:pt x="0" y="960178"/>
                  </a:lnTo>
                  <a:lnTo>
                    <a:pt x="0" y="0"/>
                  </a:lnTo>
                  <a:close/>
                </a:path>
              </a:pathLst>
            </a:custGeom>
            <a:gradFill>
              <a:gsLst>
                <a:gs pos="0">
                  <a:schemeClr val="accent1"/>
                </a:gs>
                <a:gs pos="60000">
                  <a:schemeClr val="accent1">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p>
          </p:txBody>
        </p:sp>
        <p:sp>
          <p:nvSpPr>
            <p:cNvPr id="48" name="任意多边形: 形状 47">
              <a:extLst>
                <a:ext uri="{FF2B5EF4-FFF2-40B4-BE49-F238E27FC236}">
                  <a16:creationId xmlns:a16="http://schemas.microsoft.com/office/drawing/2014/main" id="{1FD99A46-1681-44CA-985F-08A3291431A9}"/>
                </a:ext>
              </a:extLst>
            </p:cNvPr>
            <p:cNvSpPr/>
            <p:nvPr/>
          </p:nvSpPr>
          <p:spPr>
            <a:xfrm>
              <a:off x="-96939" y="5742564"/>
              <a:ext cx="12385878" cy="1115436"/>
            </a:xfrm>
            <a:custGeom>
              <a:avLst/>
              <a:gdLst>
                <a:gd name="connsiteX0" fmla="*/ 0 w 12192000"/>
                <a:gd name="connsiteY0" fmla="*/ 0 h 960178"/>
                <a:gd name="connsiteX1" fmla="*/ 74452 w 12192000"/>
                <a:gd name="connsiteY1" fmla="*/ 36551 h 960178"/>
                <a:gd name="connsiteX2" fmla="*/ 6153150 w 12192000"/>
                <a:gd name="connsiteY2" fmla="*/ 884403 h 960178"/>
                <a:gd name="connsiteX3" fmla="*/ 12082922 w 12192000"/>
                <a:gd name="connsiteY3" fmla="*/ 101088 h 960178"/>
                <a:gd name="connsiteX4" fmla="*/ 12192000 w 12192000"/>
                <a:gd name="connsiteY4" fmla="*/ 53819 h 960178"/>
                <a:gd name="connsiteX5" fmla="*/ 12192000 w 12192000"/>
                <a:gd name="connsiteY5" fmla="*/ 960178 h 960178"/>
                <a:gd name="connsiteX6" fmla="*/ 0 w 12192000"/>
                <a:gd name="connsiteY6" fmla="*/ 960178 h 960178"/>
                <a:gd name="connsiteX7" fmla="*/ 0 w 12192000"/>
                <a:gd name="connsiteY7" fmla="*/ 0 h 960178"/>
                <a:gd name="connsiteX0" fmla="*/ 0 w 12192000"/>
                <a:gd name="connsiteY0" fmla="*/ 0 h 1060589"/>
                <a:gd name="connsiteX1" fmla="*/ 74452 w 12192000"/>
                <a:gd name="connsiteY1" fmla="*/ 36551 h 1060589"/>
                <a:gd name="connsiteX2" fmla="*/ 6153150 w 12192000"/>
                <a:gd name="connsiteY2" fmla="*/ 884403 h 1060589"/>
                <a:gd name="connsiteX3" fmla="*/ 12082922 w 12192000"/>
                <a:gd name="connsiteY3" fmla="*/ 101088 h 1060589"/>
                <a:gd name="connsiteX4" fmla="*/ 12192000 w 12192000"/>
                <a:gd name="connsiteY4" fmla="*/ 53819 h 1060589"/>
                <a:gd name="connsiteX5" fmla="*/ 12192000 w 12192000"/>
                <a:gd name="connsiteY5" fmla="*/ 960178 h 1060589"/>
                <a:gd name="connsiteX6" fmla="*/ 0 w 12192000"/>
                <a:gd name="connsiteY6" fmla="*/ 1060589 h 1060589"/>
                <a:gd name="connsiteX7" fmla="*/ 0 w 12192000"/>
                <a:gd name="connsiteY7" fmla="*/ 0 h 1060589"/>
                <a:gd name="connsiteX0" fmla="*/ 0 w 12192000"/>
                <a:gd name="connsiteY0" fmla="*/ 0 h 1100753"/>
                <a:gd name="connsiteX1" fmla="*/ 74452 w 12192000"/>
                <a:gd name="connsiteY1" fmla="*/ 36551 h 1100753"/>
                <a:gd name="connsiteX2" fmla="*/ 6153150 w 12192000"/>
                <a:gd name="connsiteY2" fmla="*/ 884403 h 1100753"/>
                <a:gd name="connsiteX3" fmla="*/ 12082922 w 12192000"/>
                <a:gd name="connsiteY3" fmla="*/ 101088 h 1100753"/>
                <a:gd name="connsiteX4" fmla="*/ 12192000 w 12192000"/>
                <a:gd name="connsiteY4" fmla="*/ 53819 h 1100753"/>
                <a:gd name="connsiteX5" fmla="*/ 12154155 w 12192000"/>
                <a:gd name="connsiteY5" fmla="*/ 1100753 h 1100753"/>
                <a:gd name="connsiteX6" fmla="*/ 0 w 12192000"/>
                <a:gd name="connsiteY6" fmla="*/ 1060589 h 1100753"/>
                <a:gd name="connsiteX7" fmla="*/ 0 w 12192000"/>
                <a:gd name="connsiteY7" fmla="*/ 0 h 110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100753">
                  <a:moveTo>
                    <a:pt x="0" y="0"/>
                  </a:moveTo>
                  <a:lnTo>
                    <a:pt x="74452" y="36551"/>
                  </a:lnTo>
                  <a:cubicBezTo>
                    <a:pt x="1163563" y="538217"/>
                    <a:pt x="3476207" y="884403"/>
                    <a:pt x="6153150" y="884403"/>
                  </a:cubicBezTo>
                  <a:cubicBezTo>
                    <a:pt x="8713705" y="884403"/>
                    <a:pt x="10940949" y="567666"/>
                    <a:pt x="12082922" y="101088"/>
                  </a:cubicBezTo>
                  <a:lnTo>
                    <a:pt x="12192000" y="53819"/>
                  </a:lnTo>
                  <a:lnTo>
                    <a:pt x="12154155" y="1100753"/>
                  </a:lnTo>
                  <a:lnTo>
                    <a:pt x="0" y="1060589"/>
                  </a:lnTo>
                  <a:lnTo>
                    <a:pt x="0" y="0"/>
                  </a:lnTo>
                  <a:close/>
                </a:path>
              </a:pathLst>
            </a:custGeom>
            <a:gradFill>
              <a:gsLst>
                <a:gs pos="100000">
                  <a:schemeClr val="accent1">
                    <a:lumMod val="75000"/>
                  </a:schemeClr>
                </a:gs>
                <a:gs pos="0">
                  <a:schemeClr val="accent1"/>
                </a:gs>
              </a:gsLst>
              <a:lin ang="5400000" scaled="1"/>
            </a:gradFill>
            <a:ln>
              <a:noFill/>
            </a:ln>
            <a:effectLst>
              <a:outerShdw blurRad="101600" dist="88900" dir="162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Tree>
    <p:extLst>
      <p:ext uri="{BB962C8B-B14F-4D97-AF65-F5344CB8AC3E}">
        <p14:creationId xmlns:p14="http://schemas.microsoft.com/office/powerpoint/2010/main" val="27292874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a:extLst>
              <a:ext uri="{FF2B5EF4-FFF2-40B4-BE49-F238E27FC236}">
                <a16:creationId xmlns:a16="http://schemas.microsoft.com/office/drawing/2014/main" id="{31EF7BFD-73A0-45BF-9D75-AACF2D58D528}"/>
              </a:ext>
            </a:extLst>
          </p:cNvPr>
          <p:cNvCxnSpPr>
            <a:cxnSpLocks/>
          </p:cNvCxnSpPr>
          <p:nvPr/>
        </p:nvCxnSpPr>
        <p:spPr>
          <a:xfrm>
            <a:off x="6099969" y="2307129"/>
            <a:ext cx="0" cy="1153594"/>
          </a:xfrm>
          <a:prstGeom prst="line">
            <a:avLst/>
          </a:prstGeom>
          <a:ln w="6795"/>
          <a:effectLst/>
        </p:spPr>
        <p:style>
          <a:lnRef idx="1">
            <a:schemeClr val="accent1"/>
          </a:lnRef>
          <a:fillRef idx="0">
            <a:schemeClr val="accent1"/>
          </a:fillRef>
          <a:effectRef idx="0">
            <a:schemeClr val="accent1"/>
          </a:effectRef>
          <a:fontRef idx="minor">
            <a:schemeClr val="tx1"/>
          </a:fontRef>
        </p:style>
      </p:cxnSp>
      <p:sp>
        <p:nvSpPr>
          <p:cNvPr id="52" name="右中括号 51">
            <a:extLst>
              <a:ext uri="{FF2B5EF4-FFF2-40B4-BE49-F238E27FC236}">
                <a16:creationId xmlns:a16="http://schemas.microsoft.com/office/drawing/2014/main" id="{C757F86E-F180-46E9-AB52-DCB6042BF7CB}"/>
              </a:ext>
            </a:extLst>
          </p:cNvPr>
          <p:cNvSpPr/>
          <p:nvPr/>
        </p:nvSpPr>
        <p:spPr>
          <a:xfrm rot="16200000">
            <a:off x="5977942" y="-1064052"/>
            <a:ext cx="328596" cy="9374808"/>
          </a:xfrm>
          <a:prstGeom prst="rightBracket">
            <a:avLst>
              <a:gd name="adj" fmla="val 0"/>
            </a:avLst>
          </a:prstGeom>
          <a:ln w="6795"/>
          <a:effectLst/>
        </p:spPr>
        <p:style>
          <a:lnRef idx="1">
            <a:schemeClr val="accent1"/>
          </a:lnRef>
          <a:fillRef idx="0">
            <a:schemeClr val="accent1"/>
          </a:fillRef>
          <a:effectRef idx="0">
            <a:schemeClr val="accent1"/>
          </a:effectRef>
          <a:fontRef idx="minor">
            <a:schemeClr val="tx1"/>
          </a:fontRef>
        </p:style>
        <p:txBody>
          <a:bodyPr lIns="97841" tIns="48920" rIns="97841" bIns="48920" rtlCol="0" anchor="ctr"/>
          <a:lstStyle/>
          <a:p>
            <a:pPr algn="ctr">
              <a:lnSpc>
                <a:spcPct val="130000"/>
              </a:lnSpc>
            </a:pPr>
            <a:endParaRPr lang="zh-CN" altLang="en-US" sz="1926">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125" name="直接连接符 124">
            <a:extLst>
              <a:ext uri="{FF2B5EF4-FFF2-40B4-BE49-F238E27FC236}">
                <a16:creationId xmlns:a16="http://schemas.microsoft.com/office/drawing/2014/main" id="{AA446736-9EB1-4AEA-9D95-4935CB90D2D3}"/>
              </a:ext>
            </a:extLst>
          </p:cNvPr>
          <p:cNvCxnSpPr>
            <a:cxnSpLocks/>
          </p:cNvCxnSpPr>
          <p:nvPr/>
        </p:nvCxnSpPr>
        <p:spPr>
          <a:xfrm>
            <a:off x="5163400" y="3453007"/>
            <a:ext cx="0" cy="342952"/>
          </a:xfrm>
          <a:prstGeom prst="line">
            <a:avLst/>
          </a:prstGeom>
          <a:ln w="6795"/>
          <a:effectLst/>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id="{F476B45F-9687-498F-B58C-2E94D57AF899}"/>
              </a:ext>
            </a:extLst>
          </p:cNvPr>
          <p:cNvCxnSpPr>
            <a:cxnSpLocks/>
          </p:cNvCxnSpPr>
          <p:nvPr/>
        </p:nvCxnSpPr>
        <p:spPr>
          <a:xfrm>
            <a:off x="3290260" y="3453007"/>
            <a:ext cx="0" cy="342952"/>
          </a:xfrm>
          <a:prstGeom prst="line">
            <a:avLst/>
          </a:prstGeom>
          <a:ln w="6795"/>
          <a:effectLst/>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id="{FF8EB72E-C759-46C3-8F94-4E0E095A50D4}"/>
              </a:ext>
            </a:extLst>
          </p:cNvPr>
          <p:cNvCxnSpPr>
            <a:cxnSpLocks/>
          </p:cNvCxnSpPr>
          <p:nvPr/>
        </p:nvCxnSpPr>
        <p:spPr>
          <a:xfrm>
            <a:off x="7036540" y="3453007"/>
            <a:ext cx="0" cy="342952"/>
          </a:xfrm>
          <a:prstGeom prst="line">
            <a:avLst/>
          </a:prstGeom>
          <a:ln w="6795"/>
          <a:effectLst/>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id="{0D007883-3124-439A-8886-F7D0F43AC6C4}"/>
              </a:ext>
            </a:extLst>
          </p:cNvPr>
          <p:cNvCxnSpPr>
            <a:cxnSpLocks/>
          </p:cNvCxnSpPr>
          <p:nvPr/>
        </p:nvCxnSpPr>
        <p:spPr>
          <a:xfrm>
            <a:off x="8909681" y="3453007"/>
            <a:ext cx="0" cy="342952"/>
          </a:xfrm>
          <a:prstGeom prst="line">
            <a:avLst/>
          </a:prstGeom>
          <a:ln w="6795"/>
          <a:effectLst/>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C439DC36-4A82-4875-B13A-FBD5C0BB040F}"/>
              </a:ext>
            </a:extLst>
          </p:cNvPr>
          <p:cNvCxnSpPr>
            <a:cxnSpLocks/>
          </p:cNvCxnSpPr>
          <p:nvPr/>
        </p:nvCxnSpPr>
        <p:spPr>
          <a:xfrm>
            <a:off x="6099969" y="2952549"/>
            <a:ext cx="0" cy="467121"/>
          </a:xfrm>
          <a:prstGeom prst="line">
            <a:avLst/>
          </a:prstGeom>
          <a:ln w="6795"/>
          <a:effectLst/>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06A00FE-7394-4668-9941-824AF6454466}"/>
              </a:ext>
            </a:extLst>
          </p:cNvPr>
          <p:cNvSpPr/>
          <p:nvPr>
            <p:custDataLst>
              <p:tags r:id="rId1"/>
            </p:custDataLst>
          </p:nvPr>
        </p:nvSpPr>
        <p:spPr>
          <a:xfrm>
            <a:off x="790326" y="3722285"/>
            <a:ext cx="1253586" cy="461049"/>
          </a:xfrm>
          <a:prstGeom prst="rect">
            <a:avLst/>
          </a:prstGeom>
          <a:gradFill>
            <a:gsLst>
              <a:gs pos="65000">
                <a:schemeClr val="bg1"/>
              </a:gs>
              <a:gs pos="100000">
                <a:srgbClr val="F2F7FC"/>
              </a:gs>
            </a:gsLst>
            <a:lin ang="5400000" scaled="0"/>
          </a:gradFill>
          <a:ln w="6350" cap="flat">
            <a:noFill/>
            <a:prstDash val="solid"/>
            <a:miter lim="800000"/>
            <a:headEnd/>
            <a:tailEnd/>
          </a:ln>
          <a:effectLst>
            <a:outerShdw blurRad="258191" dist="54356" dir="5400000" algn="ctr" rotWithShape="0">
              <a:srgbClr val="0056DA">
                <a:alpha val="24000"/>
              </a:srgbClr>
            </a:outerShdw>
          </a:effectLst>
        </p:spPr>
        <p:txBody>
          <a:bodyPr rot="0" spcFirstLastPara="0" vertOverflow="overflow" horzOverflow="overflow" vert="horz" wrap="square" lIns="97841" tIns="48920" rIns="97841" bIns="489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buClrTx/>
              <a:buSzTx/>
              <a:buFontTx/>
              <a:buNone/>
              <a:tabLst/>
              <a:defRPr/>
            </a:pPr>
            <a:endParaRPr kumimoji="0" lang="zh-CN" altLang="en-US" sz="214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文本框 23">
            <a:extLst>
              <a:ext uri="{FF2B5EF4-FFF2-40B4-BE49-F238E27FC236}">
                <a16:creationId xmlns:a16="http://schemas.microsoft.com/office/drawing/2014/main" id="{C6ADDCEC-8A00-4DB3-88A3-78E5A0135536}"/>
              </a:ext>
            </a:extLst>
          </p:cNvPr>
          <p:cNvSpPr txBox="1"/>
          <p:nvPr/>
        </p:nvSpPr>
        <p:spPr>
          <a:xfrm>
            <a:off x="792411" y="3802992"/>
            <a:ext cx="1253575" cy="299634"/>
          </a:xfrm>
          <a:prstGeom prst="rect">
            <a:avLst/>
          </a:prstGeom>
          <a:noFill/>
          <a:effectLst/>
        </p:spPr>
        <p:txBody>
          <a:bodyPr wrap="square" lIns="0" tIns="0" rIns="0" bIns="0" anchor="ctr">
            <a:spAutoFit/>
          </a:bodyPr>
          <a:lstStyle/>
          <a:p>
            <a:pPr algn="ctr">
              <a:lnSpc>
                <a:spcPct val="130000"/>
              </a:lnSpc>
            </a:pPr>
            <a:r>
              <a:rPr lang="zh-CN" altLang="en-US" sz="1600">
                <a:solidFill>
                  <a:srgbClr val="000000"/>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lang="zh-CN" altLang="en-US" sz="1600" dirty="0">
              <a:solidFill>
                <a:srgbClr val="000000"/>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6" name="矩形 25">
            <a:extLst>
              <a:ext uri="{FF2B5EF4-FFF2-40B4-BE49-F238E27FC236}">
                <a16:creationId xmlns:a16="http://schemas.microsoft.com/office/drawing/2014/main" id="{882B9FA5-B372-43C6-9EBC-FF08D250306B}"/>
              </a:ext>
            </a:extLst>
          </p:cNvPr>
          <p:cNvSpPr/>
          <p:nvPr>
            <p:custDataLst>
              <p:tags r:id="rId2"/>
            </p:custDataLst>
          </p:nvPr>
        </p:nvSpPr>
        <p:spPr>
          <a:xfrm>
            <a:off x="2663466" y="3722285"/>
            <a:ext cx="1253586" cy="461049"/>
          </a:xfrm>
          <a:prstGeom prst="rect">
            <a:avLst/>
          </a:prstGeom>
          <a:gradFill>
            <a:gsLst>
              <a:gs pos="65000">
                <a:schemeClr val="bg1"/>
              </a:gs>
              <a:gs pos="100000">
                <a:srgbClr val="F2F7FC"/>
              </a:gs>
            </a:gsLst>
            <a:lin ang="5400000" scaled="0"/>
          </a:gradFill>
          <a:ln w="6350" cap="flat">
            <a:noFill/>
            <a:prstDash val="solid"/>
            <a:miter lim="800000"/>
            <a:headEnd/>
            <a:tailEnd/>
          </a:ln>
          <a:effectLst>
            <a:outerShdw blurRad="258191" dist="54356" dir="5400000" algn="ctr" rotWithShape="0">
              <a:srgbClr val="0056DA">
                <a:alpha val="24000"/>
              </a:srgbClr>
            </a:outerShdw>
          </a:effectLst>
        </p:spPr>
        <p:txBody>
          <a:bodyPr rot="0" spcFirstLastPara="0" vertOverflow="overflow" horzOverflow="overflow" vert="horz" wrap="square" lIns="97841" tIns="48920" rIns="97841" bIns="489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buClrTx/>
              <a:buSzTx/>
              <a:buFontTx/>
              <a:buNone/>
              <a:tabLst/>
              <a:defRPr/>
            </a:pPr>
            <a:endParaRPr kumimoji="0" lang="zh-CN" altLang="en-US" sz="214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文本框 26">
            <a:extLst>
              <a:ext uri="{FF2B5EF4-FFF2-40B4-BE49-F238E27FC236}">
                <a16:creationId xmlns:a16="http://schemas.microsoft.com/office/drawing/2014/main" id="{05996067-467B-479B-A2A0-699301D7DD90}"/>
              </a:ext>
            </a:extLst>
          </p:cNvPr>
          <p:cNvSpPr txBox="1"/>
          <p:nvPr/>
        </p:nvSpPr>
        <p:spPr>
          <a:xfrm>
            <a:off x="2665550" y="3802992"/>
            <a:ext cx="1253575" cy="299634"/>
          </a:xfrm>
          <a:prstGeom prst="rect">
            <a:avLst/>
          </a:prstGeom>
          <a:noFill/>
          <a:effectLst/>
        </p:spPr>
        <p:txBody>
          <a:bodyPr wrap="square" lIns="0" tIns="0" rIns="0" bIns="0" anchor="ctr">
            <a:spAutoFit/>
          </a:bodyPr>
          <a:lstStyle/>
          <a:p>
            <a:pPr algn="ctr">
              <a:lnSpc>
                <a:spcPct val="130000"/>
              </a:lnSpc>
            </a:pPr>
            <a:r>
              <a:rPr lang="zh-CN" altLang="en-US" sz="1600">
                <a:solidFill>
                  <a:srgbClr val="000000"/>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lang="zh-CN" altLang="en-US" sz="1600" dirty="0">
              <a:solidFill>
                <a:srgbClr val="000000"/>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0" name="矩形 29">
            <a:extLst>
              <a:ext uri="{FF2B5EF4-FFF2-40B4-BE49-F238E27FC236}">
                <a16:creationId xmlns:a16="http://schemas.microsoft.com/office/drawing/2014/main" id="{6CD76FC1-D03F-49AC-B883-5CB050639150}"/>
              </a:ext>
            </a:extLst>
          </p:cNvPr>
          <p:cNvSpPr/>
          <p:nvPr>
            <p:custDataLst>
              <p:tags r:id="rId3"/>
            </p:custDataLst>
          </p:nvPr>
        </p:nvSpPr>
        <p:spPr>
          <a:xfrm>
            <a:off x="4536606" y="3722285"/>
            <a:ext cx="1253586" cy="461049"/>
          </a:xfrm>
          <a:prstGeom prst="rect">
            <a:avLst/>
          </a:prstGeom>
          <a:gradFill>
            <a:gsLst>
              <a:gs pos="65000">
                <a:schemeClr val="bg1"/>
              </a:gs>
              <a:gs pos="100000">
                <a:srgbClr val="F2F7FC"/>
              </a:gs>
            </a:gsLst>
            <a:lin ang="5400000" scaled="0"/>
          </a:gradFill>
          <a:ln w="6350" cap="flat">
            <a:noFill/>
            <a:prstDash val="solid"/>
            <a:miter lim="800000"/>
            <a:headEnd/>
            <a:tailEnd/>
          </a:ln>
          <a:effectLst>
            <a:outerShdw blurRad="258191" dist="54356" dir="5400000" algn="ctr" rotWithShape="0">
              <a:srgbClr val="0056DA">
                <a:alpha val="24000"/>
              </a:srgbClr>
            </a:outerShdw>
          </a:effectLst>
        </p:spPr>
        <p:txBody>
          <a:bodyPr rot="0" spcFirstLastPara="0" vertOverflow="overflow" horzOverflow="overflow" vert="horz" wrap="square" lIns="97841" tIns="48920" rIns="97841" bIns="489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buClrTx/>
              <a:buSzTx/>
              <a:buFontTx/>
              <a:buNone/>
              <a:tabLst/>
              <a:defRPr/>
            </a:pPr>
            <a:endParaRPr kumimoji="0" lang="zh-CN" altLang="en-US" sz="214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1" name="文本框 30">
            <a:extLst>
              <a:ext uri="{FF2B5EF4-FFF2-40B4-BE49-F238E27FC236}">
                <a16:creationId xmlns:a16="http://schemas.microsoft.com/office/drawing/2014/main" id="{C76D37C4-CB32-4D4E-84A2-172826855B8A}"/>
              </a:ext>
            </a:extLst>
          </p:cNvPr>
          <p:cNvSpPr txBox="1"/>
          <p:nvPr/>
        </p:nvSpPr>
        <p:spPr>
          <a:xfrm>
            <a:off x="4539484" y="3802992"/>
            <a:ext cx="1253575" cy="299634"/>
          </a:xfrm>
          <a:prstGeom prst="rect">
            <a:avLst/>
          </a:prstGeom>
          <a:noFill/>
          <a:effectLst/>
        </p:spPr>
        <p:txBody>
          <a:bodyPr wrap="square" lIns="0" tIns="0" rIns="0" bIns="0" anchor="ctr">
            <a:spAutoFit/>
          </a:bodyPr>
          <a:lstStyle/>
          <a:p>
            <a:pPr algn="ctr">
              <a:lnSpc>
                <a:spcPct val="130000"/>
              </a:lnSpc>
            </a:pPr>
            <a:r>
              <a:rPr lang="zh-CN" altLang="en-US" sz="1600">
                <a:solidFill>
                  <a:srgbClr val="000000"/>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lang="zh-CN" altLang="en-US" sz="1600" dirty="0">
              <a:solidFill>
                <a:srgbClr val="000000"/>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矩形 32">
            <a:extLst>
              <a:ext uri="{FF2B5EF4-FFF2-40B4-BE49-F238E27FC236}">
                <a16:creationId xmlns:a16="http://schemas.microsoft.com/office/drawing/2014/main" id="{EE4634EB-7189-47F9-9653-50323054550E}"/>
              </a:ext>
            </a:extLst>
          </p:cNvPr>
          <p:cNvSpPr/>
          <p:nvPr>
            <p:custDataLst>
              <p:tags r:id="rId4"/>
            </p:custDataLst>
          </p:nvPr>
        </p:nvSpPr>
        <p:spPr>
          <a:xfrm>
            <a:off x="6409745" y="3722285"/>
            <a:ext cx="1253586" cy="461049"/>
          </a:xfrm>
          <a:prstGeom prst="rect">
            <a:avLst/>
          </a:prstGeom>
          <a:gradFill>
            <a:gsLst>
              <a:gs pos="65000">
                <a:schemeClr val="bg1"/>
              </a:gs>
              <a:gs pos="100000">
                <a:srgbClr val="F2F7FC"/>
              </a:gs>
            </a:gsLst>
            <a:lin ang="5400000" scaled="0"/>
          </a:gradFill>
          <a:ln w="6350" cap="flat">
            <a:noFill/>
            <a:prstDash val="solid"/>
            <a:miter lim="800000"/>
            <a:headEnd/>
            <a:tailEnd/>
          </a:ln>
          <a:effectLst>
            <a:outerShdw blurRad="258191" dist="54356" dir="5400000" algn="ctr" rotWithShape="0">
              <a:srgbClr val="0056DA">
                <a:alpha val="24000"/>
              </a:srgbClr>
            </a:outerShdw>
          </a:effectLst>
        </p:spPr>
        <p:txBody>
          <a:bodyPr rot="0" spcFirstLastPara="0" vertOverflow="overflow" horzOverflow="overflow" vert="horz" wrap="square" lIns="97841" tIns="48920" rIns="97841" bIns="489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buClrTx/>
              <a:buSzTx/>
              <a:buFontTx/>
              <a:buNone/>
              <a:tabLst/>
              <a:defRPr/>
            </a:pPr>
            <a:endParaRPr kumimoji="0" lang="zh-CN" altLang="en-US" sz="214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5" name="文本框 34">
            <a:extLst>
              <a:ext uri="{FF2B5EF4-FFF2-40B4-BE49-F238E27FC236}">
                <a16:creationId xmlns:a16="http://schemas.microsoft.com/office/drawing/2014/main" id="{5AF2DED3-8BE9-406A-A7BB-40F2761E05DD}"/>
              </a:ext>
            </a:extLst>
          </p:cNvPr>
          <p:cNvSpPr txBox="1"/>
          <p:nvPr/>
        </p:nvSpPr>
        <p:spPr>
          <a:xfrm>
            <a:off x="6415004" y="3802992"/>
            <a:ext cx="1253575" cy="299634"/>
          </a:xfrm>
          <a:prstGeom prst="rect">
            <a:avLst/>
          </a:prstGeom>
          <a:noFill/>
          <a:effectLst/>
        </p:spPr>
        <p:txBody>
          <a:bodyPr wrap="square" lIns="0" tIns="0" rIns="0" bIns="0" anchor="ctr">
            <a:spAutoFit/>
          </a:bodyPr>
          <a:lstStyle/>
          <a:p>
            <a:pPr algn="ctr">
              <a:lnSpc>
                <a:spcPct val="130000"/>
              </a:lnSpc>
            </a:pPr>
            <a:r>
              <a:rPr lang="zh-CN" altLang="en-US" sz="1600">
                <a:solidFill>
                  <a:srgbClr val="000000"/>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lang="zh-CN" altLang="en-US" sz="1600" dirty="0">
              <a:solidFill>
                <a:srgbClr val="000000"/>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7" name="矩形 36">
            <a:extLst>
              <a:ext uri="{FF2B5EF4-FFF2-40B4-BE49-F238E27FC236}">
                <a16:creationId xmlns:a16="http://schemas.microsoft.com/office/drawing/2014/main" id="{95808B00-9820-45D5-B6C2-77802DF32C07}"/>
              </a:ext>
            </a:extLst>
          </p:cNvPr>
          <p:cNvSpPr/>
          <p:nvPr>
            <p:custDataLst>
              <p:tags r:id="rId5"/>
            </p:custDataLst>
          </p:nvPr>
        </p:nvSpPr>
        <p:spPr>
          <a:xfrm>
            <a:off x="8282886" y="3722285"/>
            <a:ext cx="1253586" cy="461049"/>
          </a:xfrm>
          <a:prstGeom prst="rect">
            <a:avLst/>
          </a:prstGeom>
          <a:gradFill>
            <a:gsLst>
              <a:gs pos="65000">
                <a:schemeClr val="bg1"/>
              </a:gs>
              <a:gs pos="100000">
                <a:srgbClr val="F2F7FC"/>
              </a:gs>
            </a:gsLst>
            <a:lin ang="5400000" scaled="0"/>
          </a:gradFill>
          <a:ln w="6350" cap="flat">
            <a:noFill/>
            <a:prstDash val="solid"/>
            <a:miter lim="800000"/>
            <a:headEnd/>
            <a:tailEnd/>
          </a:ln>
          <a:effectLst>
            <a:outerShdw blurRad="258191" dist="54356" dir="5400000" algn="ctr" rotWithShape="0">
              <a:srgbClr val="0056DA">
                <a:alpha val="24000"/>
              </a:srgbClr>
            </a:outerShdw>
          </a:effectLst>
        </p:spPr>
        <p:txBody>
          <a:bodyPr rot="0" spcFirstLastPara="0" vertOverflow="overflow" horzOverflow="overflow" vert="horz" wrap="square" lIns="97841" tIns="48920" rIns="97841" bIns="489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buClrTx/>
              <a:buSzTx/>
              <a:buFontTx/>
              <a:buNone/>
              <a:tabLst/>
              <a:defRPr/>
            </a:pPr>
            <a:endParaRPr kumimoji="0" lang="zh-CN" altLang="en-US" sz="214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文本框 37">
            <a:extLst>
              <a:ext uri="{FF2B5EF4-FFF2-40B4-BE49-F238E27FC236}">
                <a16:creationId xmlns:a16="http://schemas.microsoft.com/office/drawing/2014/main" id="{8C5CBD87-2CA8-4ACE-9DAB-F568394924A2}"/>
              </a:ext>
            </a:extLst>
          </p:cNvPr>
          <p:cNvSpPr txBox="1"/>
          <p:nvPr/>
        </p:nvSpPr>
        <p:spPr>
          <a:xfrm>
            <a:off x="8291319" y="3802992"/>
            <a:ext cx="1253575" cy="299634"/>
          </a:xfrm>
          <a:prstGeom prst="rect">
            <a:avLst/>
          </a:prstGeom>
          <a:noFill/>
          <a:effectLst/>
        </p:spPr>
        <p:txBody>
          <a:bodyPr wrap="square" lIns="0" tIns="0" rIns="0" bIns="0" anchor="ctr">
            <a:spAutoFit/>
          </a:bodyPr>
          <a:lstStyle/>
          <a:p>
            <a:pPr algn="ctr">
              <a:lnSpc>
                <a:spcPct val="130000"/>
              </a:lnSpc>
            </a:pPr>
            <a:r>
              <a:rPr lang="zh-CN" altLang="en-US" sz="1600">
                <a:solidFill>
                  <a:srgbClr val="000000"/>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lang="zh-CN" altLang="en-US" sz="1600" dirty="0">
              <a:solidFill>
                <a:srgbClr val="000000"/>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0" name="矩形 39">
            <a:extLst>
              <a:ext uri="{FF2B5EF4-FFF2-40B4-BE49-F238E27FC236}">
                <a16:creationId xmlns:a16="http://schemas.microsoft.com/office/drawing/2014/main" id="{29778145-189B-4220-9F1D-F43442678D32}"/>
              </a:ext>
            </a:extLst>
          </p:cNvPr>
          <p:cNvSpPr/>
          <p:nvPr>
            <p:custDataLst>
              <p:tags r:id="rId6"/>
            </p:custDataLst>
          </p:nvPr>
        </p:nvSpPr>
        <p:spPr>
          <a:xfrm>
            <a:off x="10156025" y="3722285"/>
            <a:ext cx="1253586" cy="461049"/>
          </a:xfrm>
          <a:prstGeom prst="rect">
            <a:avLst/>
          </a:prstGeom>
          <a:gradFill>
            <a:gsLst>
              <a:gs pos="65000">
                <a:schemeClr val="bg1"/>
              </a:gs>
              <a:gs pos="100000">
                <a:srgbClr val="F2F7FC"/>
              </a:gs>
            </a:gsLst>
            <a:lin ang="5400000" scaled="0"/>
          </a:gradFill>
          <a:ln w="6350" cap="flat">
            <a:noFill/>
            <a:prstDash val="solid"/>
            <a:miter lim="800000"/>
            <a:headEnd/>
            <a:tailEnd/>
          </a:ln>
          <a:effectLst>
            <a:outerShdw blurRad="258191" dist="54356" dir="5400000" algn="ctr" rotWithShape="0">
              <a:srgbClr val="0056DA">
                <a:alpha val="24000"/>
              </a:srgbClr>
            </a:outerShdw>
          </a:effectLst>
        </p:spPr>
        <p:txBody>
          <a:bodyPr rot="0" spcFirstLastPara="0" vertOverflow="overflow" horzOverflow="overflow" vert="horz" wrap="square" lIns="97841" tIns="48920" rIns="97841" bIns="489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buClrTx/>
              <a:buSzTx/>
              <a:buFontTx/>
              <a:buNone/>
              <a:tabLst/>
              <a:defRPr/>
            </a:pPr>
            <a:endParaRPr kumimoji="0" lang="zh-CN" altLang="en-US" sz="214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1" name="文本框 40">
            <a:extLst>
              <a:ext uri="{FF2B5EF4-FFF2-40B4-BE49-F238E27FC236}">
                <a16:creationId xmlns:a16="http://schemas.microsoft.com/office/drawing/2014/main" id="{57A52BA8-2490-4658-94D4-9B1A049A08AA}"/>
              </a:ext>
            </a:extLst>
          </p:cNvPr>
          <p:cNvSpPr txBox="1"/>
          <p:nvPr/>
        </p:nvSpPr>
        <p:spPr>
          <a:xfrm>
            <a:off x="10151756" y="3802992"/>
            <a:ext cx="1253575" cy="299634"/>
          </a:xfrm>
          <a:prstGeom prst="rect">
            <a:avLst/>
          </a:prstGeom>
          <a:noFill/>
          <a:effectLst/>
        </p:spPr>
        <p:txBody>
          <a:bodyPr wrap="square" lIns="0" tIns="0" rIns="0" bIns="0" anchor="ctr">
            <a:spAutoFit/>
          </a:bodyPr>
          <a:lstStyle/>
          <a:p>
            <a:pPr algn="ctr">
              <a:lnSpc>
                <a:spcPct val="130000"/>
              </a:lnSpc>
            </a:pPr>
            <a:r>
              <a:rPr lang="zh-CN" altLang="en-US" sz="1600">
                <a:solidFill>
                  <a:srgbClr val="000000"/>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lang="zh-CN" altLang="en-US" sz="1600" dirty="0">
              <a:solidFill>
                <a:srgbClr val="000000"/>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矩形 19">
            <a:extLst>
              <a:ext uri="{FF2B5EF4-FFF2-40B4-BE49-F238E27FC236}">
                <a16:creationId xmlns:a16="http://schemas.microsoft.com/office/drawing/2014/main" id="{1FAF8B8A-64A2-4E4B-929E-1A229594E1FD}"/>
              </a:ext>
            </a:extLst>
          </p:cNvPr>
          <p:cNvSpPr/>
          <p:nvPr>
            <p:custDataLst>
              <p:tags r:id="rId7"/>
            </p:custDataLst>
          </p:nvPr>
        </p:nvSpPr>
        <p:spPr>
          <a:xfrm>
            <a:off x="4550480" y="1926794"/>
            <a:ext cx="3098977" cy="965743"/>
          </a:xfrm>
          <a:prstGeom prst="rect">
            <a:avLst/>
          </a:prstGeom>
          <a:gradFill>
            <a:gsLst>
              <a:gs pos="65000">
                <a:schemeClr val="bg1"/>
              </a:gs>
              <a:gs pos="100000">
                <a:srgbClr val="F2F7FC"/>
              </a:gs>
            </a:gsLst>
            <a:lin ang="5400000" scaled="0"/>
          </a:gradFill>
          <a:ln w="6350" cap="flat">
            <a:noFill/>
            <a:prstDash val="solid"/>
            <a:miter lim="800000"/>
            <a:headEnd/>
            <a:tailEnd/>
          </a:ln>
          <a:effectLst>
            <a:outerShdw blurRad="258191" dist="54356" dir="5400000" algn="ctr" rotWithShape="0">
              <a:srgbClr val="0056DA">
                <a:alpha val="24000"/>
              </a:srgbClr>
            </a:outerShdw>
          </a:effectLst>
        </p:spPr>
        <p:txBody>
          <a:bodyPr rot="0" spcFirstLastPara="0" vertOverflow="overflow" horzOverflow="overflow" vert="horz" wrap="square" lIns="97841" tIns="48920" rIns="97841" bIns="489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buClrTx/>
              <a:buSzTx/>
              <a:buFontTx/>
              <a:buNone/>
              <a:tabLst/>
              <a:defRPr/>
            </a:pPr>
            <a:endParaRPr kumimoji="0" lang="zh-CN" altLang="en-US" sz="214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56" name="直接连接符 55">
            <a:extLst>
              <a:ext uri="{FF2B5EF4-FFF2-40B4-BE49-F238E27FC236}">
                <a16:creationId xmlns:a16="http://schemas.microsoft.com/office/drawing/2014/main" id="{A55058EB-76B6-4D55-B50B-A52F176516E0}"/>
              </a:ext>
            </a:extLst>
          </p:cNvPr>
          <p:cNvCxnSpPr>
            <a:cxnSpLocks/>
          </p:cNvCxnSpPr>
          <p:nvPr/>
        </p:nvCxnSpPr>
        <p:spPr>
          <a:xfrm>
            <a:off x="4550480" y="2892535"/>
            <a:ext cx="3098977" cy="0"/>
          </a:xfrm>
          <a:prstGeom prst="line">
            <a:avLst/>
          </a:prstGeom>
          <a:ln w="20384"/>
          <a:effectLst/>
        </p:spPr>
        <p:style>
          <a:lnRef idx="1">
            <a:schemeClr val="accent1"/>
          </a:lnRef>
          <a:fillRef idx="0">
            <a:schemeClr val="accent1"/>
          </a:fillRef>
          <a:effectRef idx="0">
            <a:schemeClr val="accent1"/>
          </a:effectRef>
          <a:fontRef idx="minor">
            <a:schemeClr val="tx1"/>
          </a:fontRef>
        </p:style>
      </p:cxnSp>
      <p:sp>
        <p:nvSpPr>
          <p:cNvPr id="72" name="文本框 71">
            <a:extLst>
              <a:ext uri="{FF2B5EF4-FFF2-40B4-BE49-F238E27FC236}">
                <a16:creationId xmlns:a16="http://schemas.microsoft.com/office/drawing/2014/main" id="{742FFFE3-A94D-488E-BD85-FE986F892A68}"/>
              </a:ext>
            </a:extLst>
          </p:cNvPr>
          <p:cNvSpPr txBox="1"/>
          <p:nvPr/>
        </p:nvSpPr>
        <p:spPr>
          <a:xfrm>
            <a:off x="937216" y="4433820"/>
            <a:ext cx="960520" cy="262123"/>
          </a:xfrm>
          <a:prstGeom prst="rect">
            <a:avLst/>
          </a:prstGeom>
          <a:noFill/>
          <a:effectLst/>
        </p:spPr>
        <p:txBody>
          <a:bodyPr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3" name="文本框 72">
            <a:extLst>
              <a:ext uri="{FF2B5EF4-FFF2-40B4-BE49-F238E27FC236}">
                <a16:creationId xmlns:a16="http://schemas.microsoft.com/office/drawing/2014/main" id="{C08BA154-87D2-4100-93BE-15F3510E2285}"/>
              </a:ext>
            </a:extLst>
          </p:cNvPr>
          <p:cNvSpPr txBox="1"/>
          <p:nvPr/>
        </p:nvSpPr>
        <p:spPr>
          <a:xfrm>
            <a:off x="937216" y="4890888"/>
            <a:ext cx="960520" cy="262123"/>
          </a:xfrm>
          <a:prstGeom prst="rect">
            <a:avLst/>
          </a:prstGeom>
          <a:noFill/>
          <a:effectLst/>
        </p:spPr>
        <p:txBody>
          <a:bodyPr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4" name="文本框 73">
            <a:extLst>
              <a:ext uri="{FF2B5EF4-FFF2-40B4-BE49-F238E27FC236}">
                <a16:creationId xmlns:a16="http://schemas.microsoft.com/office/drawing/2014/main" id="{9E1BB288-7C7A-40DD-8D1A-5AA8A4C4F685}"/>
              </a:ext>
            </a:extLst>
          </p:cNvPr>
          <p:cNvSpPr txBox="1"/>
          <p:nvPr/>
        </p:nvSpPr>
        <p:spPr>
          <a:xfrm>
            <a:off x="937216" y="5347955"/>
            <a:ext cx="960520" cy="262123"/>
          </a:xfrm>
          <a:prstGeom prst="rect">
            <a:avLst/>
          </a:prstGeom>
          <a:noFill/>
          <a:effectLst/>
        </p:spPr>
        <p:txBody>
          <a:bodyPr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77" name="直接连接符 76">
            <a:extLst>
              <a:ext uri="{FF2B5EF4-FFF2-40B4-BE49-F238E27FC236}">
                <a16:creationId xmlns:a16="http://schemas.microsoft.com/office/drawing/2014/main" id="{824F463E-4DCD-4433-BFF8-9018BEFD0D9E}"/>
              </a:ext>
            </a:extLst>
          </p:cNvPr>
          <p:cNvCxnSpPr>
            <a:cxnSpLocks/>
          </p:cNvCxnSpPr>
          <p:nvPr/>
        </p:nvCxnSpPr>
        <p:spPr>
          <a:xfrm>
            <a:off x="936504" y="4794537"/>
            <a:ext cx="941038" cy="0"/>
          </a:xfrm>
          <a:prstGeom prst="line">
            <a:avLst/>
          </a:prstGeom>
          <a:ln w="6795">
            <a:solidFill>
              <a:schemeClr val="bg1">
                <a:lumMod val="50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C32CE583-C4BA-4CBA-859B-D3C77F1F0366}"/>
              </a:ext>
            </a:extLst>
          </p:cNvPr>
          <p:cNvCxnSpPr>
            <a:cxnSpLocks/>
          </p:cNvCxnSpPr>
          <p:nvPr/>
        </p:nvCxnSpPr>
        <p:spPr>
          <a:xfrm>
            <a:off x="936504" y="5263358"/>
            <a:ext cx="941038" cy="0"/>
          </a:xfrm>
          <a:prstGeom prst="line">
            <a:avLst/>
          </a:prstGeom>
          <a:ln w="6795">
            <a:solidFill>
              <a:schemeClr val="bg1">
                <a:lumMod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86" name="文本框 85">
            <a:extLst>
              <a:ext uri="{FF2B5EF4-FFF2-40B4-BE49-F238E27FC236}">
                <a16:creationId xmlns:a16="http://schemas.microsoft.com/office/drawing/2014/main" id="{AE8804C0-0BAF-4E1D-A0B8-FC14167B229D}"/>
              </a:ext>
            </a:extLst>
          </p:cNvPr>
          <p:cNvSpPr txBox="1"/>
          <p:nvPr/>
        </p:nvSpPr>
        <p:spPr>
          <a:xfrm>
            <a:off x="2810355" y="4433820"/>
            <a:ext cx="960520" cy="262123"/>
          </a:xfrm>
          <a:prstGeom prst="rect">
            <a:avLst/>
          </a:prstGeom>
          <a:noFill/>
          <a:effectLst/>
        </p:spPr>
        <p:txBody>
          <a:bodyPr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8" name="文本框 87">
            <a:extLst>
              <a:ext uri="{FF2B5EF4-FFF2-40B4-BE49-F238E27FC236}">
                <a16:creationId xmlns:a16="http://schemas.microsoft.com/office/drawing/2014/main" id="{6FF12A9F-A665-4ABE-B912-66FA62A5780D}"/>
              </a:ext>
            </a:extLst>
          </p:cNvPr>
          <p:cNvSpPr txBox="1"/>
          <p:nvPr/>
        </p:nvSpPr>
        <p:spPr>
          <a:xfrm>
            <a:off x="2810355" y="4890888"/>
            <a:ext cx="960520" cy="262123"/>
          </a:xfrm>
          <a:prstGeom prst="rect">
            <a:avLst/>
          </a:prstGeom>
          <a:noFill/>
          <a:effectLst/>
        </p:spPr>
        <p:txBody>
          <a:bodyPr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9" name="文本框 88">
            <a:extLst>
              <a:ext uri="{FF2B5EF4-FFF2-40B4-BE49-F238E27FC236}">
                <a16:creationId xmlns:a16="http://schemas.microsoft.com/office/drawing/2014/main" id="{D1DD3173-3732-47D9-99F3-BA56916608C4}"/>
              </a:ext>
            </a:extLst>
          </p:cNvPr>
          <p:cNvSpPr txBox="1"/>
          <p:nvPr/>
        </p:nvSpPr>
        <p:spPr>
          <a:xfrm>
            <a:off x="2810355" y="5347955"/>
            <a:ext cx="960520" cy="262123"/>
          </a:xfrm>
          <a:prstGeom prst="rect">
            <a:avLst/>
          </a:prstGeom>
          <a:noFill/>
          <a:effectLst/>
        </p:spPr>
        <p:txBody>
          <a:bodyPr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90" name="直接连接符 89">
            <a:extLst>
              <a:ext uri="{FF2B5EF4-FFF2-40B4-BE49-F238E27FC236}">
                <a16:creationId xmlns:a16="http://schemas.microsoft.com/office/drawing/2014/main" id="{6E730C8B-E592-4074-B703-431BADC04B85}"/>
              </a:ext>
            </a:extLst>
          </p:cNvPr>
          <p:cNvCxnSpPr>
            <a:cxnSpLocks/>
          </p:cNvCxnSpPr>
          <p:nvPr/>
        </p:nvCxnSpPr>
        <p:spPr>
          <a:xfrm>
            <a:off x="2809643" y="4794537"/>
            <a:ext cx="941038" cy="0"/>
          </a:xfrm>
          <a:prstGeom prst="line">
            <a:avLst/>
          </a:prstGeom>
          <a:ln w="6795">
            <a:solidFill>
              <a:schemeClr val="bg1">
                <a:lumMod val="50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F4244AC2-53C7-4973-9AFF-A24671F00E7C}"/>
              </a:ext>
            </a:extLst>
          </p:cNvPr>
          <p:cNvCxnSpPr>
            <a:cxnSpLocks/>
          </p:cNvCxnSpPr>
          <p:nvPr/>
        </p:nvCxnSpPr>
        <p:spPr>
          <a:xfrm>
            <a:off x="2809643" y="5263358"/>
            <a:ext cx="941038" cy="0"/>
          </a:xfrm>
          <a:prstGeom prst="line">
            <a:avLst/>
          </a:prstGeom>
          <a:ln w="6795">
            <a:solidFill>
              <a:schemeClr val="bg1">
                <a:lumMod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95" name="文本框 94">
            <a:extLst>
              <a:ext uri="{FF2B5EF4-FFF2-40B4-BE49-F238E27FC236}">
                <a16:creationId xmlns:a16="http://schemas.microsoft.com/office/drawing/2014/main" id="{D17A7F06-AC1A-4371-BE13-FBAFB126F4EB}"/>
              </a:ext>
            </a:extLst>
          </p:cNvPr>
          <p:cNvSpPr txBox="1"/>
          <p:nvPr/>
        </p:nvSpPr>
        <p:spPr>
          <a:xfrm>
            <a:off x="4683494" y="4433820"/>
            <a:ext cx="960520" cy="262123"/>
          </a:xfrm>
          <a:prstGeom prst="rect">
            <a:avLst/>
          </a:prstGeom>
          <a:noFill/>
          <a:effectLst/>
        </p:spPr>
        <p:txBody>
          <a:bodyPr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6" name="文本框 95">
            <a:extLst>
              <a:ext uri="{FF2B5EF4-FFF2-40B4-BE49-F238E27FC236}">
                <a16:creationId xmlns:a16="http://schemas.microsoft.com/office/drawing/2014/main" id="{FD8C3819-065C-412C-B7DD-A6E737694B18}"/>
              </a:ext>
            </a:extLst>
          </p:cNvPr>
          <p:cNvSpPr txBox="1"/>
          <p:nvPr/>
        </p:nvSpPr>
        <p:spPr>
          <a:xfrm>
            <a:off x="4683494" y="4890888"/>
            <a:ext cx="960520" cy="262123"/>
          </a:xfrm>
          <a:prstGeom prst="rect">
            <a:avLst/>
          </a:prstGeom>
          <a:noFill/>
          <a:effectLst/>
        </p:spPr>
        <p:txBody>
          <a:bodyPr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7" name="文本框 96">
            <a:extLst>
              <a:ext uri="{FF2B5EF4-FFF2-40B4-BE49-F238E27FC236}">
                <a16:creationId xmlns:a16="http://schemas.microsoft.com/office/drawing/2014/main" id="{AF5A5821-00E6-4283-B732-99D4DB281649}"/>
              </a:ext>
            </a:extLst>
          </p:cNvPr>
          <p:cNvSpPr txBox="1"/>
          <p:nvPr/>
        </p:nvSpPr>
        <p:spPr>
          <a:xfrm>
            <a:off x="4683494" y="5347955"/>
            <a:ext cx="960520" cy="262123"/>
          </a:xfrm>
          <a:prstGeom prst="rect">
            <a:avLst/>
          </a:prstGeom>
          <a:noFill/>
          <a:effectLst/>
        </p:spPr>
        <p:txBody>
          <a:bodyPr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98" name="直接连接符 97">
            <a:extLst>
              <a:ext uri="{FF2B5EF4-FFF2-40B4-BE49-F238E27FC236}">
                <a16:creationId xmlns:a16="http://schemas.microsoft.com/office/drawing/2014/main" id="{80E8BDD1-4C58-4B72-AB26-155DFDB56842}"/>
              </a:ext>
            </a:extLst>
          </p:cNvPr>
          <p:cNvCxnSpPr>
            <a:cxnSpLocks/>
          </p:cNvCxnSpPr>
          <p:nvPr/>
        </p:nvCxnSpPr>
        <p:spPr>
          <a:xfrm>
            <a:off x="4682783" y="4794537"/>
            <a:ext cx="941038" cy="0"/>
          </a:xfrm>
          <a:prstGeom prst="line">
            <a:avLst/>
          </a:prstGeom>
          <a:ln w="6795">
            <a:solidFill>
              <a:schemeClr val="bg1">
                <a:lumMod val="50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083FC63F-791B-4EBF-B59A-566CD1A1D561}"/>
              </a:ext>
            </a:extLst>
          </p:cNvPr>
          <p:cNvCxnSpPr>
            <a:cxnSpLocks/>
          </p:cNvCxnSpPr>
          <p:nvPr/>
        </p:nvCxnSpPr>
        <p:spPr>
          <a:xfrm>
            <a:off x="4682783" y="5263358"/>
            <a:ext cx="941038" cy="0"/>
          </a:xfrm>
          <a:prstGeom prst="line">
            <a:avLst/>
          </a:prstGeom>
          <a:ln w="6795">
            <a:solidFill>
              <a:schemeClr val="bg1">
                <a:lumMod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101" name="文本框 100">
            <a:extLst>
              <a:ext uri="{FF2B5EF4-FFF2-40B4-BE49-F238E27FC236}">
                <a16:creationId xmlns:a16="http://schemas.microsoft.com/office/drawing/2014/main" id="{1E65E58E-C2F7-45EF-A815-D017E03161EA}"/>
              </a:ext>
            </a:extLst>
          </p:cNvPr>
          <p:cNvSpPr txBox="1"/>
          <p:nvPr/>
        </p:nvSpPr>
        <p:spPr>
          <a:xfrm>
            <a:off x="6556634" y="4433820"/>
            <a:ext cx="960520" cy="262123"/>
          </a:xfrm>
          <a:prstGeom prst="rect">
            <a:avLst/>
          </a:prstGeom>
          <a:noFill/>
          <a:effectLst/>
        </p:spPr>
        <p:txBody>
          <a:bodyPr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2" name="文本框 101">
            <a:extLst>
              <a:ext uri="{FF2B5EF4-FFF2-40B4-BE49-F238E27FC236}">
                <a16:creationId xmlns:a16="http://schemas.microsoft.com/office/drawing/2014/main" id="{B1585039-7BAD-47B9-B7ED-822F969C8F60}"/>
              </a:ext>
            </a:extLst>
          </p:cNvPr>
          <p:cNvSpPr txBox="1"/>
          <p:nvPr/>
        </p:nvSpPr>
        <p:spPr>
          <a:xfrm>
            <a:off x="6556634" y="4890888"/>
            <a:ext cx="960520" cy="262123"/>
          </a:xfrm>
          <a:prstGeom prst="rect">
            <a:avLst/>
          </a:prstGeom>
          <a:noFill/>
          <a:effectLst/>
        </p:spPr>
        <p:txBody>
          <a:bodyPr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3" name="文本框 102">
            <a:extLst>
              <a:ext uri="{FF2B5EF4-FFF2-40B4-BE49-F238E27FC236}">
                <a16:creationId xmlns:a16="http://schemas.microsoft.com/office/drawing/2014/main" id="{0423CF09-1835-477E-9D3D-2F3D399A38BA}"/>
              </a:ext>
            </a:extLst>
          </p:cNvPr>
          <p:cNvSpPr txBox="1"/>
          <p:nvPr/>
        </p:nvSpPr>
        <p:spPr>
          <a:xfrm>
            <a:off x="6556634" y="5347955"/>
            <a:ext cx="960520" cy="262123"/>
          </a:xfrm>
          <a:prstGeom prst="rect">
            <a:avLst/>
          </a:prstGeom>
          <a:noFill/>
          <a:effectLst/>
        </p:spPr>
        <p:txBody>
          <a:bodyPr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104" name="直接连接符 103">
            <a:extLst>
              <a:ext uri="{FF2B5EF4-FFF2-40B4-BE49-F238E27FC236}">
                <a16:creationId xmlns:a16="http://schemas.microsoft.com/office/drawing/2014/main" id="{2B75607B-DD2D-464A-AF11-868201918BD6}"/>
              </a:ext>
            </a:extLst>
          </p:cNvPr>
          <p:cNvCxnSpPr>
            <a:cxnSpLocks/>
          </p:cNvCxnSpPr>
          <p:nvPr/>
        </p:nvCxnSpPr>
        <p:spPr>
          <a:xfrm>
            <a:off x="6555922" y="4794537"/>
            <a:ext cx="941038" cy="0"/>
          </a:xfrm>
          <a:prstGeom prst="line">
            <a:avLst/>
          </a:prstGeom>
          <a:ln w="6795">
            <a:solidFill>
              <a:schemeClr val="bg1">
                <a:lumMod val="65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543B1DCF-1F9F-4764-83A9-3924EB50007E}"/>
              </a:ext>
            </a:extLst>
          </p:cNvPr>
          <p:cNvCxnSpPr>
            <a:cxnSpLocks/>
          </p:cNvCxnSpPr>
          <p:nvPr/>
        </p:nvCxnSpPr>
        <p:spPr>
          <a:xfrm>
            <a:off x="6555922" y="5263358"/>
            <a:ext cx="941038" cy="0"/>
          </a:xfrm>
          <a:prstGeom prst="line">
            <a:avLst/>
          </a:prstGeom>
          <a:ln w="6795">
            <a:solidFill>
              <a:schemeClr val="bg1">
                <a:lumMod val="65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107" name="文本框 106">
            <a:extLst>
              <a:ext uri="{FF2B5EF4-FFF2-40B4-BE49-F238E27FC236}">
                <a16:creationId xmlns:a16="http://schemas.microsoft.com/office/drawing/2014/main" id="{2E534A87-A655-402A-918E-A5899A432FA7}"/>
              </a:ext>
            </a:extLst>
          </p:cNvPr>
          <p:cNvSpPr txBox="1"/>
          <p:nvPr/>
        </p:nvSpPr>
        <p:spPr>
          <a:xfrm>
            <a:off x="8429061" y="4433820"/>
            <a:ext cx="960520" cy="262123"/>
          </a:xfrm>
          <a:prstGeom prst="rect">
            <a:avLst/>
          </a:prstGeom>
          <a:noFill/>
          <a:effectLst/>
        </p:spPr>
        <p:txBody>
          <a:bodyPr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8" name="文本框 107">
            <a:extLst>
              <a:ext uri="{FF2B5EF4-FFF2-40B4-BE49-F238E27FC236}">
                <a16:creationId xmlns:a16="http://schemas.microsoft.com/office/drawing/2014/main" id="{00145BD6-F7A1-45F2-8DB3-A19034F81C54}"/>
              </a:ext>
            </a:extLst>
          </p:cNvPr>
          <p:cNvSpPr txBox="1"/>
          <p:nvPr/>
        </p:nvSpPr>
        <p:spPr>
          <a:xfrm>
            <a:off x="8429061" y="4890888"/>
            <a:ext cx="960520" cy="262123"/>
          </a:xfrm>
          <a:prstGeom prst="rect">
            <a:avLst/>
          </a:prstGeom>
          <a:noFill/>
          <a:effectLst/>
        </p:spPr>
        <p:txBody>
          <a:bodyPr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9" name="文本框 108">
            <a:extLst>
              <a:ext uri="{FF2B5EF4-FFF2-40B4-BE49-F238E27FC236}">
                <a16:creationId xmlns:a16="http://schemas.microsoft.com/office/drawing/2014/main" id="{42E5053A-1ECF-4F46-A886-0A7BB9706291}"/>
              </a:ext>
            </a:extLst>
          </p:cNvPr>
          <p:cNvSpPr txBox="1"/>
          <p:nvPr/>
        </p:nvSpPr>
        <p:spPr>
          <a:xfrm>
            <a:off x="8429061" y="5347955"/>
            <a:ext cx="960520" cy="262123"/>
          </a:xfrm>
          <a:prstGeom prst="rect">
            <a:avLst/>
          </a:prstGeom>
          <a:noFill/>
          <a:effectLst/>
        </p:spPr>
        <p:txBody>
          <a:bodyPr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110" name="直接连接符 109">
            <a:extLst>
              <a:ext uri="{FF2B5EF4-FFF2-40B4-BE49-F238E27FC236}">
                <a16:creationId xmlns:a16="http://schemas.microsoft.com/office/drawing/2014/main" id="{B2B3477E-BAB1-4890-9092-C7322EAE1668}"/>
              </a:ext>
            </a:extLst>
          </p:cNvPr>
          <p:cNvCxnSpPr>
            <a:cxnSpLocks/>
          </p:cNvCxnSpPr>
          <p:nvPr/>
        </p:nvCxnSpPr>
        <p:spPr>
          <a:xfrm>
            <a:off x="8428349" y="4794537"/>
            <a:ext cx="941038" cy="0"/>
          </a:xfrm>
          <a:prstGeom prst="line">
            <a:avLst/>
          </a:prstGeom>
          <a:ln w="6795">
            <a:solidFill>
              <a:schemeClr val="bg1">
                <a:lumMod val="65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A3A5327F-7DA1-41D4-9DCD-EE248BC05172}"/>
              </a:ext>
            </a:extLst>
          </p:cNvPr>
          <p:cNvCxnSpPr>
            <a:cxnSpLocks/>
          </p:cNvCxnSpPr>
          <p:nvPr/>
        </p:nvCxnSpPr>
        <p:spPr>
          <a:xfrm>
            <a:off x="8428349" y="5263358"/>
            <a:ext cx="941038" cy="0"/>
          </a:xfrm>
          <a:prstGeom prst="line">
            <a:avLst/>
          </a:prstGeom>
          <a:ln w="6795">
            <a:solidFill>
              <a:schemeClr val="bg1">
                <a:lumMod val="65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113" name="文本框 112">
            <a:extLst>
              <a:ext uri="{FF2B5EF4-FFF2-40B4-BE49-F238E27FC236}">
                <a16:creationId xmlns:a16="http://schemas.microsoft.com/office/drawing/2014/main" id="{637BE07F-E98A-42A8-BCD2-927C71A3D4F7}"/>
              </a:ext>
            </a:extLst>
          </p:cNvPr>
          <p:cNvSpPr txBox="1"/>
          <p:nvPr/>
        </p:nvSpPr>
        <p:spPr>
          <a:xfrm>
            <a:off x="10302200" y="4433820"/>
            <a:ext cx="960520" cy="262123"/>
          </a:xfrm>
          <a:prstGeom prst="rect">
            <a:avLst/>
          </a:prstGeom>
          <a:noFill/>
          <a:effectLst/>
        </p:spPr>
        <p:txBody>
          <a:bodyPr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4" name="文本框 113">
            <a:extLst>
              <a:ext uri="{FF2B5EF4-FFF2-40B4-BE49-F238E27FC236}">
                <a16:creationId xmlns:a16="http://schemas.microsoft.com/office/drawing/2014/main" id="{DC7FEF99-6FB7-45D8-A864-748834FB8A8A}"/>
              </a:ext>
            </a:extLst>
          </p:cNvPr>
          <p:cNvSpPr txBox="1"/>
          <p:nvPr/>
        </p:nvSpPr>
        <p:spPr>
          <a:xfrm>
            <a:off x="10302200" y="4890888"/>
            <a:ext cx="960520" cy="262123"/>
          </a:xfrm>
          <a:prstGeom prst="rect">
            <a:avLst/>
          </a:prstGeom>
          <a:noFill/>
          <a:effectLst/>
        </p:spPr>
        <p:txBody>
          <a:bodyPr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5" name="文本框 114">
            <a:extLst>
              <a:ext uri="{FF2B5EF4-FFF2-40B4-BE49-F238E27FC236}">
                <a16:creationId xmlns:a16="http://schemas.microsoft.com/office/drawing/2014/main" id="{898C0264-F68E-4792-9D7B-D13F02982354}"/>
              </a:ext>
            </a:extLst>
          </p:cNvPr>
          <p:cNvSpPr txBox="1"/>
          <p:nvPr/>
        </p:nvSpPr>
        <p:spPr>
          <a:xfrm>
            <a:off x="10302200" y="5347955"/>
            <a:ext cx="960520" cy="262123"/>
          </a:xfrm>
          <a:prstGeom prst="rect">
            <a:avLst/>
          </a:prstGeom>
          <a:noFill/>
          <a:effectLst/>
        </p:spPr>
        <p:txBody>
          <a:bodyPr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116" name="直接连接符 115">
            <a:extLst>
              <a:ext uri="{FF2B5EF4-FFF2-40B4-BE49-F238E27FC236}">
                <a16:creationId xmlns:a16="http://schemas.microsoft.com/office/drawing/2014/main" id="{83D08ADA-4187-42F8-945E-5C8CED5492F5}"/>
              </a:ext>
            </a:extLst>
          </p:cNvPr>
          <p:cNvCxnSpPr>
            <a:cxnSpLocks/>
          </p:cNvCxnSpPr>
          <p:nvPr/>
        </p:nvCxnSpPr>
        <p:spPr>
          <a:xfrm>
            <a:off x="10301488" y="4794537"/>
            <a:ext cx="941038" cy="0"/>
          </a:xfrm>
          <a:prstGeom prst="line">
            <a:avLst/>
          </a:prstGeom>
          <a:ln w="6795">
            <a:solidFill>
              <a:schemeClr val="bg1">
                <a:lumMod val="65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6072BF6A-1903-4059-9F06-BEBEDABFDB2C}"/>
              </a:ext>
            </a:extLst>
          </p:cNvPr>
          <p:cNvCxnSpPr>
            <a:cxnSpLocks/>
          </p:cNvCxnSpPr>
          <p:nvPr/>
        </p:nvCxnSpPr>
        <p:spPr>
          <a:xfrm>
            <a:off x="10301488" y="5263358"/>
            <a:ext cx="941038" cy="0"/>
          </a:xfrm>
          <a:prstGeom prst="line">
            <a:avLst/>
          </a:prstGeom>
          <a:ln w="6795">
            <a:solidFill>
              <a:schemeClr val="bg1">
                <a:lumMod val="65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F6412096-ED18-4428-AA76-4327F2FF4C53}"/>
              </a:ext>
            </a:extLst>
          </p:cNvPr>
          <p:cNvCxnSpPr>
            <a:cxnSpLocks/>
          </p:cNvCxnSpPr>
          <p:nvPr/>
        </p:nvCxnSpPr>
        <p:spPr>
          <a:xfrm>
            <a:off x="790326" y="4183334"/>
            <a:ext cx="1253586" cy="0"/>
          </a:xfrm>
          <a:prstGeom prst="line">
            <a:avLst/>
          </a:prstGeom>
          <a:ln w="20384">
            <a:solidFill>
              <a:schemeClr val="accent1"/>
            </a:solidFill>
          </a:ln>
          <a:effectLst/>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id="{109CF2B7-4C9D-41A5-8FED-FAE004193B57}"/>
              </a:ext>
            </a:extLst>
          </p:cNvPr>
          <p:cNvCxnSpPr>
            <a:cxnSpLocks/>
          </p:cNvCxnSpPr>
          <p:nvPr/>
        </p:nvCxnSpPr>
        <p:spPr>
          <a:xfrm>
            <a:off x="2663466" y="4183334"/>
            <a:ext cx="1253586" cy="0"/>
          </a:xfrm>
          <a:prstGeom prst="line">
            <a:avLst/>
          </a:prstGeom>
          <a:ln w="20384">
            <a:solidFill>
              <a:schemeClr val="accent1"/>
            </a:solidFill>
          </a:ln>
          <a:effectLst/>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id="{422456B6-1A50-481C-A79B-BC48F60E2C70}"/>
              </a:ext>
            </a:extLst>
          </p:cNvPr>
          <p:cNvCxnSpPr>
            <a:cxnSpLocks/>
          </p:cNvCxnSpPr>
          <p:nvPr/>
        </p:nvCxnSpPr>
        <p:spPr>
          <a:xfrm>
            <a:off x="4536606" y="4183334"/>
            <a:ext cx="1253586" cy="0"/>
          </a:xfrm>
          <a:prstGeom prst="line">
            <a:avLst/>
          </a:prstGeom>
          <a:ln w="20384">
            <a:solidFill>
              <a:schemeClr val="accent1"/>
            </a:solidFill>
          </a:ln>
          <a:effectLst/>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id="{A1E28909-B4B8-4CAB-A40D-0038AE007C2D}"/>
              </a:ext>
            </a:extLst>
          </p:cNvPr>
          <p:cNvCxnSpPr>
            <a:cxnSpLocks/>
          </p:cNvCxnSpPr>
          <p:nvPr/>
        </p:nvCxnSpPr>
        <p:spPr>
          <a:xfrm>
            <a:off x="6409745" y="4183334"/>
            <a:ext cx="1253586" cy="0"/>
          </a:xfrm>
          <a:prstGeom prst="line">
            <a:avLst/>
          </a:prstGeom>
          <a:ln w="20384">
            <a:solidFill>
              <a:schemeClr val="accent1"/>
            </a:solidFill>
          </a:ln>
          <a:effectLst/>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id="{0FF43015-DF63-4CA3-8E17-C20D9A74A854}"/>
              </a:ext>
            </a:extLst>
          </p:cNvPr>
          <p:cNvCxnSpPr>
            <a:cxnSpLocks/>
          </p:cNvCxnSpPr>
          <p:nvPr/>
        </p:nvCxnSpPr>
        <p:spPr>
          <a:xfrm>
            <a:off x="8282886" y="4183334"/>
            <a:ext cx="1253586" cy="0"/>
          </a:xfrm>
          <a:prstGeom prst="line">
            <a:avLst/>
          </a:prstGeom>
          <a:ln w="20384">
            <a:solidFill>
              <a:schemeClr val="accent1"/>
            </a:solidFill>
          </a:ln>
          <a:effectLst/>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id="{45C67C35-C891-4DDD-816F-E7AC168E2B60}"/>
              </a:ext>
            </a:extLst>
          </p:cNvPr>
          <p:cNvCxnSpPr>
            <a:cxnSpLocks/>
          </p:cNvCxnSpPr>
          <p:nvPr/>
        </p:nvCxnSpPr>
        <p:spPr>
          <a:xfrm>
            <a:off x="10156025" y="4183334"/>
            <a:ext cx="1253586" cy="0"/>
          </a:xfrm>
          <a:prstGeom prst="line">
            <a:avLst/>
          </a:prstGeom>
          <a:ln w="20384">
            <a:solidFill>
              <a:schemeClr val="accent1"/>
            </a:solidFill>
          </a:ln>
          <a:effectLst/>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D190436-2900-4129-9459-E6512D1DBE56}"/>
              </a:ext>
            </a:extLst>
          </p:cNvPr>
          <p:cNvSpPr txBox="1"/>
          <p:nvPr/>
        </p:nvSpPr>
        <p:spPr>
          <a:xfrm>
            <a:off x="5046292" y="2147510"/>
            <a:ext cx="2107353" cy="524311"/>
          </a:xfrm>
          <a:prstGeom prst="rect">
            <a:avLst/>
          </a:prstGeom>
          <a:noFill/>
          <a:effectLst/>
        </p:spPr>
        <p:txBody>
          <a:bodyPr wrap="square" lIns="0" tIns="0" rIns="0" bIns="0" anchor="ctr">
            <a:spAutoFit/>
          </a:bodyPr>
          <a:lstStyle/>
          <a:p>
            <a:pPr algn="ctr">
              <a:lnSpc>
                <a:spcPct val="130000"/>
              </a:lnSpc>
            </a:pPr>
            <a:r>
              <a:rPr lang="zh-CN" altLang="en-US" sz="2800">
                <a:solidFill>
                  <a:schemeClr val="accent1"/>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60" name="TextBox 1">
            <a:extLst>
              <a:ext uri="{FF2B5EF4-FFF2-40B4-BE49-F238E27FC236}">
                <a16:creationId xmlns:a16="http://schemas.microsoft.com/office/drawing/2014/main" id="{EFD4392E-0229-4811-8037-A540D4C0E372}"/>
              </a:ext>
            </a:extLst>
          </p:cNvPr>
          <p:cNvSpPr txBox="1"/>
          <p:nvPr/>
        </p:nvSpPr>
        <p:spPr>
          <a:xfrm>
            <a:off x="1403505" y="303583"/>
            <a:ext cx="2462213" cy="645433"/>
          </a:xfrm>
          <a:prstGeom prst="rect">
            <a:avLst/>
          </a:prstGeom>
          <a:noFill/>
        </p:spPr>
        <p:txBody>
          <a:bodyPr wrap="none" lIns="0" tIns="0" rIns="0" rtlCol="0">
            <a:spAutoFit/>
          </a:bodyPr>
          <a:lstStyle/>
          <a:p>
            <a:pPr marL="0" marR="0" lvl="0" indent="0" algn="l" defTabSz="914400" rtl="0" eaLnBrk="1" fontAlgn="auto" latinLnBrk="0" hangingPunct="1">
              <a:lnSpc>
                <a:spcPct val="130000"/>
              </a:lnSpc>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61" name="图形 60">
            <a:extLst>
              <a:ext uri="{FF2B5EF4-FFF2-40B4-BE49-F238E27FC236}">
                <a16:creationId xmlns:a16="http://schemas.microsoft.com/office/drawing/2014/main" id="{E08A916F-CCCE-49A8-A98B-DED0D9863E22}"/>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04833" y="410564"/>
            <a:ext cx="727710" cy="545782"/>
          </a:xfrm>
          <a:prstGeom prst="rect">
            <a:avLst/>
          </a:prstGeom>
        </p:spPr>
      </p:pic>
    </p:spTree>
    <p:extLst>
      <p:ext uri="{BB962C8B-B14F-4D97-AF65-F5344CB8AC3E}">
        <p14:creationId xmlns:p14="http://schemas.microsoft.com/office/powerpoint/2010/main" val="37751373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椭圆 31">
            <a:extLst>
              <a:ext uri="{FF2B5EF4-FFF2-40B4-BE49-F238E27FC236}">
                <a16:creationId xmlns:a16="http://schemas.microsoft.com/office/drawing/2014/main" id="{46B4283F-501B-451B-B739-B69AE55E5A19}"/>
              </a:ext>
            </a:extLst>
          </p:cNvPr>
          <p:cNvSpPr/>
          <p:nvPr/>
        </p:nvSpPr>
        <p:spPr>
          <a:xfrm>
            <a:off x="-50016457" y="2028900"/>
            <a:ext cx="4485370" cy="2438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椭圆 33">
            <a:extLst>
              <a:ext uri="{FF2B5EF4-FFF2-40B4-BE49-F238E27FC236}">
                <a16:creationId xmlns:a16="http://schemas.microsoft.com/office/drawing/2014/main" id="{E585E0E5-CE72-41D3-9A75-BFAE34EBE242}"/>
              </a:ext>
            </a:extLst>
          </p:cNvPr>
          <p:cNvSpPr/>
          <p:nvPr/>
        </p:nvSpPr>
        <p:spPr>
          <a:xfrm>
            <a:off x="2398395" y="33524900"/>
            <a:ext cx="4485370" cy="2438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5" name="椭圆 34">
            <a:extLst>
              <a:ext uri="{FF2B5EF4-FFF2-40B4-BE49-F238E27FC236}">
                <a16:creationId xmlns:a16="http://schemas.microsoft.com/office/drawing/2014/main" id="{AFFB8668-EF4C-4E0F-AE9A-B910A69CBEA4}"/>
              </a:ext>
            </a:extLst>
          </p:cNvPr>
          <p:cNvSpPr/>
          <p:nvPr/>
        </p:nvSpPr>
        <p:spPr>
          <a:xfrm>
            <a:off x="59294395" y="914400"/>
            <a:ext cx="4485370" cy="2438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1" name="五边形 70">
            <a:extLst>
              <a:ext uri="{FF2B5EF4-FFF2-40B4-BE49-F238E27FC236}">
                <a16:creationId xmlns:a16="http://schemas.microsoft.com/office/drawing/2014/main" id="{17D9ABFB-23A3-4792-97B4-576D55CDDA45}"/>
              </a:ext>
            </a:extLst>
          </p:cNvPr>
          <p:cNvSpPr/>
          <p:nvPr/>
        </p:nvSpPr>
        <p:spPr>
          <a:xfrm rot="2199985">
            <a:off x="4425482" y="1838208"/>
            <a:ext cx="3453962" cy="3289488"/>
          </a:xfrm>
          <a:prstGeom prst="pentagon">
            <a:avLst>
              <a:gd name="hf" fmla="val 105146"/>
              <a:gd name="vf" fmla="val 110557"/>
            </a:avLst>
          </a:prstGeom>
          <a:noFill/>
          <a:ln w="15875" cap="flat">
            <a:solidFill>
              <a:schemeClr val="accent1">
                <a:alpha val="7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2" name="五边形 71">
            <a:extLst>
              <a:ext uri="{FF2B5EF4-FFF2-40B4-BE49-F238E27FC236}">
                <a16:creationId xmlns:a16="http://schemas.microsoft.com/office/drawing/2014/main" id="{5C7FC877-5823-4C64-BCED-3A077C21CE39}"/>
              </a:ext>
            </a:extLst>
          </p:cNvPr>
          <p:cNvSpPr/>
          <p:nvPr/>
        </p:nvSpPr>
        <p:spPr>
          <a:xfrm rot="2199985">
            <a:off x="4279810" y="1699473"/>
            <a:ext cx="3745307" cy="3566959"/>
          </a:xfrm>
          <a:prstGeom prst="pentagon">
            <a:avLst>
              <a:gd name="hf" fmla="val 105146"/>
              <a:gd name="vf" fmla="val 110557"/>
            </a:avLst>
          </a:prstGeom>
          <a:noFill/>
          <a:ln w="11113" cap="flat">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 name="文本框 57">
            <a:extLst>
              <a:ext uri="{FF2B5EF4-FFF2-40B4-BE49-F238E27FC236}">
                <a16:creationId xmlns:a16="http://schemas.microsoft.com/office/drawing/2014/main" id="{7D6D3F1E-1C41-43D7-9FC9-06FC1A58130E}"/>
              </a:ext>
            </a:extLst>
          </p:cNvPr>
          <p:cNvSpPr txBox="1"/>
          <p:nvPr/>
        </p:nvSpPr>
        <p:spPr>
          <a:xfrm>
            <a:off x="5238648" y="3198462"/>
            <a:ext cx="1980030" cy="616644"/>
          </a:xfrm>
          <a:prstGeom prst="rect">
            <a:avLst/>
          </a:prstGeom>
          <a:noFill/>
          <a:ln>
            <a:noFill/>
          </a:ln>
        </p:spPr>
        <p:txBody>
          <a:bodyPr wrap="none" rtlCol="0">
            <a:spAutoFit/>
          </a:bodyPr>
          <a:lstStyle/>
          <a:p>
            <a:pPr marL="0" marR="0" lvl="0" indent="0" algn="ctr" defTabSz="914400" eaLnBrk="1" fontAlgn="auto" latinLnBrk="0" hangingPunct="1">
              <a:lnSpc>
                <a:spcPct val="130000"/>
              </a:lnSpc>
              <a:buClrTx/>
              <a:buSzTx/>
              <a:buFontTx/>
              <a:buNone/>
              <a:tabLst/>
              <a:defRPr/>
            </a:pPr>
            <a:r>
              <a:rPr kumimoji="0" lang="zh-CN" altLang="en-US" sz="2800" b="1" i="0" u="none" strike="noStrike" kern="0" cap="none" spc="0" normalizeH="0" baseline="0" noProof="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59" name="五边形 58">
            <a:extLst>
              <a:ext uri="{FF2B5EF4-FFF2-40B4-BE49-F238E27FC236}">
                <a16:creationId xmlns:a16="http://schemas.microsoft.com/office/drawing/2014/main" id="{2CC53945-D566-425C-9E12-286FBBF3AF27}"/>
              </a:ext>
            </a:extLst>
          </p:cNvPr>
          <p:cNvSpPr/>
          <p:nvPr/>
        </p:nvSpPr>
        <p:spPr>
          <a:xfrm rot="2199985">
            <a:off x="4134137" y="1560737"/>
            <a:ext cx="4036652" cy="3844430"/>
          </a:xfrm>
          <a:prstGeom prst="pentagon">
            <a:avLst/>
          </a:prstGeom>
          <a:noFill/>
          <a:ln w="6350" cap="flat">
            <a:gradFill flip="none" rotWithShape="1">
              <a:gsLst>
                <a:gs pos="100000">
                  <a:schemeClr val="accent1">
                    <a:lumMod val="75000"/>
                    <a:alpha val="20000"/>
                  </a:schemeClr>
                </a:gs>
                <a:gs pos="0">
                  <a:schemeClr val="accent1">
                    <a:alpha val="20000"/>
                  </a:schemeClr>
                </a:gs>
              </a:gsLst>
              <a:path path="circle">
                <a:fillToRect t="100000" r="100000"/>
              </a:path>
              <a:tileRect l="-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 name="五边形 1">
            <a:extLst>
              <a:ext uri="{FF2B5EF4-FFF2-40B4-BE49-F238E27FC236}">
                <a16:creationId xmlns:a16="http://schemas.microsoft.com/office/drawing/2014/main" id="{0DCBEC73-EA0F-4734-A676-690EC5710A0D}"/>
              </a:ext>
            </a:extLst>
          </p:cNvPr>
          <p:cNvSpPr/>
          <p:nvPr/>
        </p:nvSpPr>
        <p:spPr>
          <a:xfrm rot="2199985">
            <a:off x="4716827" y="2115680"/>
            <a:ext cx="2871272" cy="2734545"/>
          </a:xfrm>
          <a:prstGeom prst="pentagon">
            <a:avLst/>
          </a:prstGeom>
          <a:noFill/>
          <a:ln w="25400" cap="flat">
            <a:gradFill flip="none" rotWithShape="1">
              <a:gsLst>
                <a:gs pos="100000">
                  <a:schemeClr val="accent1">
                    <a:lumMod val="75000"/>
                  </a:schemeClr>
                </a:gs>
                <a:gs pos="0">
                  <a:schemeClr val="accent1"/>
                </a:gs>
              </a:gsLst>
              <a:path path="circle">
                <a:fillToRect t="100000" r="100000"/>
              </a:path>
              <a:tileRect l="-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3" name="五边形 72">
            <a:extLst>
              <a:ext uri="{FF2B5EF4-FFF2-40B4-BE49-F238E27FC236}">
                <a16:creationId xmlns:a16="http://schemas.microsoft.com/office/drawing/2014/main" id="{509386C2-03AF-4C11-B674-E46B18F848B9}"/>
              </a:ext>
            </a:extLst>
          </p:cNvPr>
          <p:cNvSpPr/>
          <p:nvPr/>
        </p:nvSpPr>
        <p:spPr>
          <a:xfrm rot="2199985">
            <a:off x="4567088" y="1973071"/>
            <a:ext cx="3170750" cy="3019762"/>
          </a:xfrm>
          <a:prstGeom prst="pentagon">
            <a:avLst>
              <a:gd name="hf" fmla="val 105146"/>
              <a:gd name="vf" fmla="val 110557"/>
            </a:avLst>
          </a:prstGeom>
          <a:noFill/>
          <a:ln w="15875" cap="flat">
            <a:gradFill flip="none" rotWithShape="1">
              <a:gsLst>
                <a:gs pos="100000">
                  <a:schemeClr val="accent1">
                    <a:lumMod val="75000"/>
                    <a:alpha val="0"/>
                  </a:schemeClr>
                </a:gs>
                <a:gs pos="0">
                  <a:schemeClr val="accent1"/>
                </a:gs>
              </a:gsLst>
              <a:lin ang="54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5" name="矩形 44">
            <a:extLst>
              <a:ext uri="{FF2B5EF4-FFF2-40B4-BE49-F238E27FC236}">
                <a16:creationId xmlns:a16="http://schemas.microsoft.com/office/drawing/2014/main" id="{43D9730B-09C8-4A3C-B925-899878F97958}"/>
              </a:ext>
            </a:extLst>
          </p:cNvPr>
          <p:cNvSpPr/>
          <p:nvPr/>
        </p:nvSpPr>
        <p:spPr>
          <a:xfrm>
            <a:off x="1414613" y="1300938"/>
            <a:ext cx="2760959" cy="1896769"/>
          </a:xfrm>
          <a:prstGeom prst="rect">
            <a:avLst/>
          </a:prstGeom>
          <a:solidFill>
            <a:schemeClr val="bg1"/>
          </a:solidFill>
          <a:ln>
            <a:noFill/>
          </a:ln>
          <a:effectLst>
            <a:outerShdw blurRad="635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4" name="文本框 53">
            <a:extLst>
              <a:ext uri="{FF2B5EF4-FFF2-40B4-BE49-F238E27FC236}">
                <a16:creationId xmlns:a16="http://schemas.microsoft.com/office/drawing/2014/main" id="{16B85DAF-F89F-4CAB-B737-657D91E56807}"/>
              </a:ext>
            </a:extLst>
          </p:cNvPr>
          <p:cNvSpPr txBox="1"/>
          <p:nvPr/>
        </p:nvSpPr>
        <p:spPr>
          <a:xfrm>
            <a:off x="2061558" y="1600619"/>
            <a:ext cx="1467068" cy="466859"/>
          </a:xfrm>
          <a:prstGeom prst="rect">
            <a:avLst/>
          </a:prstGeom>
          <a:noFill/>
          <a:ln>
            <a:noFill/>
          </a:ln>
        </p:spPr>
        <p:txBody>
          <a:bodyPr wrap="none" rtlCol="0">
            <a:spAutoFit/>
          </a:bodyPr>
          <a:lstStyle/>
          <a:p>
            <a:pPr marL="0" marR="0" lvl="0" indent="0" algn="ctr" defTabSz="914400" eaLnBrk="1" fontAlgn="auto" latinLnBrk="0" hangingPunct="1">
              <a:lnSpc>
                <a:spcPct val="130000"/>
              </a:lnSpc>
              <a:buClrTx/>
              <a:buSzTx/>
              <a:buFontTx/>
              <a:buNone/>
              <a:tabLst/>
              <a:defRPr/>
            </a:pPr>
            <a:r>
              <a:rPr kumimoji="0" lang="zh-CN" altLang="en-US" sz="2000" b="1" i="0" u="none" strike="noStrike" kern="0" cap="none" spc="0" normalizeH="0" baseline="0" noProof="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55" name="文本框 54">
            <a:extLst>
              <a:ext uri="{FF2B5EF4-FFF2-40B4-BE49-F238E27FC236}">
                <a16:creationId xmlns:a16="http://schemas.microsoft.com/office/drawing/2014/main" id="{C36D480E-A378-47B8-9AFA-175E13788DB7}"/>
              </a:ext>
            </a:extLst>
          </p:cNvPr>
          <p:cNvSpPr txBox="1"/>
          <p:nvPr/>
        </p:nvSpPr>
        <p:spPr>
          <a:xfrm>
            <a:off x="1538283" y="1983416"/>
            <a:ext cx="2513619" cy="914609"/>
          </a:xfrm>
          <a:prstGeom prst="rect">
            <a:avLst/>
          </a:prstGeom>
          <a:noFill/>
        </p:spPr>
        <p:txBody>
          <a:bodyPr wrap="square" rtlCol="0">
            <a:spAutoFit/>
          </a:bodyPr>
          <a:lstStyle/>
          <a:p>
            <a:pPr lvl="0" algn="ctr">
              <a:lnSpc>
                <a:spcPct val="130000"/>
              </a:lnSpc>
              <a:defRPr/>
            </a:pPr>
            <a:r>
              <a:rPr lang="zh-CN" altLang="en-US" sz="1400" kern="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a:t>
            </a:r>
          </a:p>
        </p:txBody>
      </p:sp>
      <p:sp>
        <p:nvSpPr>
          <p:cNvPr id="78" name="矩形 77">
            <a:extLst>
              <a:ext uri="{FF2B5EF4-FFF2-40B4-BE49-F238E27FC236}">
                <a16:creationId xmlns:a16="http://schemas.microsoft.com/office/drawing/2014/main" id="{F81E7B91-36CB-4F1B-8DA3-A1675FF07661}"/>
              </a:ext>
            </a:extLst>
          </p:cNvPr>
          <p:cNvSpPr/>
          <p:nvPr/>
        </p:nvSpPr>
        <p:spPr>
          <a:xfrm>
            <a:off x="7887836" y="1300938"/>
            <a:ext cx="2760959" cy="1896769"/>
          </a:xfrm>
          <a:prstGeom prst="rect">
            <a:avLst/>
          </a:prstGeom>
          <a:solidFill>
            <a:schemeClr val="bg1"/>
          </a:solidFill>
          <a:ln>
            <a:noFill/>
          </a:ln>
          <a:effectLst>
            <a:outerShdw blurRad="635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0" name="文本框 79">
            <a:extLst>
              <a:ext uri="{FF2B5EF4-FFF2-40B4-BE49-F238E27FC236}">
                <a16:creationId xmlns:a16="http://schemas.microsoft.com/office/drawing/2014/main" id="{ED83DA3A-9FD0-4FF4-99D7-4007A87C0C65}"/>
              </a:ext>
            </a:extLst>
          </p:cNvPr>
          <p:cNvSpPr txBox="1"/>
          <p:nvPr/>
        </p:nvSpPr>
        <p:spPr>
          <a:xfrm>
            <a:off x="8534781" y="1600619"/>
            <a:ext cx="1467068" cy="466859"/>
          </a:xfrm>
          <a:prstGeom prst="rect">
            <a:avLst/>
          </a:prstGeom>
          <a:noFill/>
          <a:ln>
            <a:noFill/>
          </a:ln>
        </p:spPr>
        <p:txBody>
          <a:bodyPr wrap="none" rtlCol="0">
            <a:spAutoFit/>
          </a:bodyPr>
          <a:lstStyle/>
          <a:p>
            <a:pPr marL="0" marR="0" lvl="0" indent="0" algn="ctr" defTabSz="914400" eaLnBrk="1" fontAlgn="auto" latinLnBrk="0" hangingPunct="1">
              <a:lnSpc>
                <a:spcPct val="130000"/>
              </a:lnSpc>
              <a:buClrTx/>
              <a:buSzTx/>
              <a:buFontTx/>
              <a:buNone/>
              <a:tabLst/>
              <a:defRPr/>
            </a:pPr>
            <a:r>
              <a:rPr kumimoji="0" lang="zh-CN" altLang="en-US" sz="2000" b="1" i="0" u="none" strike="noStrike" kern="0" cap="none" spc="0" normalizeH="0" baseline="0" noProof="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81" name="文本框 80">
            <a:extLst>
              <a:ext uri="{FF2B5EF4-FFF2-40B4-BE49-F238E27FC236}">
                <a16:creationId xmlns:a16="http://schemas.microsoft.com/office/drawing/2014/main" id="{407A2188-4FB9-4A08-9574-54088393C1B4}"/>
              </a:ext>
            </a:extLst>
          </p:cNvPr>
          <p:cNvSpPr txBox="1"/>
          <p:nvPr/>
        </p:nvSpPr>
        <p:spPr>
          <a:xfrm>
            <a:off x="8011506" y="1983416"/>
            <a:ext cx="2513619" cy="914609"/>
          </a:xfrm>
          <a:prstGeom prst="rect">
            <a:avLst/>
          </a:prstGeom>
          <a:noFill/>
        </p:spPr>
        <p:txBody>
          <a:bodyPr wrap="square" rtlCol="0">
            <a:spAutoFit/>
          </a:bodyPr>
          <a:lstStyle/>
          <a:p>
            <a:pPr lvl="0" algn="ctr">
              <a:lnSpc>
                <a:spcPct val="130000"/>
              </a:lnSpc>
              <a:defRPr/>
            </a:pPr>
            <a:r>
              <a:rPr lang="zh-CN" altLang="en-US" sz="1400" kern="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a:t>
            </a:r>
          </a:p>
        </p:txBody>
      </p:sp>
      <p:sp>
        <p:nvSpPr>
          <p:cNvPr id="94" name="矩形 93">
            <a:extLst>
              <a:ext uri="{FF2B5EF4-FFF2-40B4-BE49-F238E27FC236}">
                <a16:creationId xmlns:a16="http://schemas.microsoft.com/office/drawing/2014/main" id="{3FE3B9DD-38A5-4124-87BD-5AE5B47AB038}"/>
              </a:ext>
            </a:extLst>
          </p:cNvPr>
          <p:cNvSpPr/>
          <p:nvPr/>
        </p:nvSpPr>
        <p:spPr>
          <a:xfrm>
            <a:off x="1112756" y="3840221"/>
            <a:ext cx="2760959" cy="1896769"/>
          </a:xfrm>
          <a:prstGeom prst="rect">
            <a:avLst/>
          </a:prstGeom>
          <a:solidFill>
            <a:schemeClr val="bg1"/>
          </a:solidFill>
          <a:ln>
            <a:noFill/>
          </a:ln>
          <a:effectLst>
            <a:outerShdw blurRad="635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6" name="文本框 95">
            <a:extLst>
              <a:ext uri="{FF2B5EF4-FFF2-40B4-BE49-F238E27FC236}">
                <a16:creationId xmlns:a16="http://schemas.microsoft.com/office/drawing/2014/main" id="{0E511AB7-D7F1-4C80-9559-698CB2222E15}"/>
              </a:ext>
            </a:extLst>
          </p:cNvPr>
          <p:cNvSpPr txBox="1"/>
          <p:nvPr/>
        </p:nvSpPr>
        <p:spPr>
          <a:xfrm>
            <a:off x="1759701" y="4139902"/>
            <a:ext cx="1467068" cy="466859"/>
          </a:xfrm>
          <a:prstGeom prst="rect">
            <a:avLst/>
          </a:prstGeom>
          <a:noFill/>
          <a:ln>
            <a:noFill/>
          </a:ln>
        </p:spPr>
        <p:txBody>
          <a:bodyPr wrap="none" rtlCol="0">
            <a:spAutoFit/>
          </a:bodyPr>
          <a:lstStyle/>
          <a:p>
            <a:pPr marL="0" marR="0" lvl="0" indent="0" algn="ctr" defTabSz="914400" eaLnBrk="1" fontAlgn="auto" latinLnBrk="0" hangingPunct="1">
              <a:lnSpc>
                <a:spcPct val="130000"/>
              </a:lnSpc>
              <a:buClrTx/>
              <a:buSzTx/>
              <a:buFontTx/>
              <a:buNone/>
              <a:tabLst/>
              <a:defRPr/>
            </a:pPr>
            <a:r>
              <a:rPr kumimoji="0" lang="zh-CN" altLang="en-US" sz="2000" b="1" i="0" u="none" strike="noStrike" kern="0" cap="none" spc="0" normalizeH="0" baseline="0" noProof="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97" name="文本框 96">
            <a:extLst>
              <a:ext uri="{FF2B5EF4-FFF2-40B4-BE49-F238E27FC236}">
                <a16:creationId xmlns:a16="http://schemas.microsoft.com/office/drawing/2014/main" id="{17C8FCC4-EB64-4FD7-B808-3893EEB681C4}"/>
              </a:ext>
            </a:extLst>
          </p:cNvPr>
          <p:cNvSpPr txBox="1"/>
          <p:nvPr/>
        </p:nvSpPr>
        <p:spPr>
          <a:xfrm>
            <a:off x="1236426" y="4522699"/>
            <a:ext cx="2513619" cy="914609"/>
          </a:xfrm>
          <a:prstGeom prst="rect">
            <a:avLst/>
          </a:prstGeom>
          <a:noFill/>
        </p:spPr>
        <p:txBody>
          <a:bodyPr wrap="square" rtlCol="0">
            <a:spAutoFit/>
          </a:bodyPr>
          <a:lstStyle/>
          <a:p>
            <a:pPr lvl="0" algn="ctr">
              <a:lnSpc>
                <a:spcPct val="130000"/>
              </a:lnSpc>
              <a:defRPr/>
            </a:pPr>
            <a:r>
              <a:rPr lang="zh-CN" altLang="en-US" sz="1400" kern="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a:t>
            </a:r>
          </a:p>
        </p:txBody>
      </p:sp>
      <p:sp>
        <p:nvSpPr>
          <p:cNvPr id="99" name="矩形 98">
            <a:extLst>
              <a:ext uri="{FF2B5EF4-FFF2-40B4-BE49-F238E27FC236}">
                <a16:creationId xmlns:a16="http://schemas.microsoft.com/office/drawing/2014/main" id="{3514A15A-32DC-400A-93FA-38B2872A029E}"/>
              </a:ext>
            </a:extLst>
          </p:cNvPr>
          <p:cNvSpPr/>
          <p:nvPr/>
        </p:nvSpPr>
        <p:spPr>
          <a:xfrm>
            <a:off x="8165886" y="3908221"/>
            <a:ext cx="2760959" cy="1896769"/>
          </a:xfrm>
          <a:prstGeom prst="rect">
            <a:avLst/>
          </a:prstGeom>
          <a:solidFill>
            <a:schemeClr val="bg1"/>
          </a:solidFill>
          <a:ln>
            <a:noFill/>
          </a:ln>
          <a:effectLst>
            <a:outerShdw blurRad="635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1" name="文本框 100">
            <a:extLst>
              <a:ext uri="{FF2B5EF4-FFF2-40B4-BE49-F238E27FC236}">
                <a16:creationId xmlns:a16="http://schemas.microsoft.com/office/drawing/2014/main" id="{437921EE-4981-4DE7-8501-B2D03C21BC8C}"/>
              </a:ext>
            </a:extLst>
          </p:cNvPr>
          <p:cNvSpPr txBox="1"/>
          <p:nvPr/>
        </p:nvSpPr>
        <p:spPr>
          <a:xfrm>
            <a:off x="8812831" y="4207902"/>
            <a:ext cx="1467068" cy="466859"/>
          </a:xfrm>
          <a:prstGeom prst="rect">
            <a:avLst/>
          </a:prstGeom>
          <a:noFill/>
          <a:ln>
            <a:noFill/>
          </a:ln>
        </p:spPr>
        <p:txBody>
          <a:bodyPr wrap="none" rtlCol="0">
            <a:spAutoFit/>
          </a:bodyPr>
          <a:lstStyle/>
          <a:p>
            <a:pPr marL="0" marR="0" lvl="0" indent="0" algn="ctr" defTabSz="914400" eaLnBrk="1" fontAlgn="auto" latinLnBrk="0" hangingPunct="1">
              <a:lnSpc>
                <a:spcPct val="130000"/>
              </a:lnSpc>
              <a:buClrTx/>
              <a:buSzTx/>
              <a:buFontTx/>
              <a:buNone/>
              <a:tabLst/>
              <a:defRPr/>
            </a:pPr>
            <a:r>
              <a:rPr kumimoji="0" lang="zh-CN" altLang="en-US" sz="2000" b="1" i="0" u="none" strike="noStrike" kern="0" cap="none" spc="0" normalizeH="0" baseline="0" noProof="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02" name="文本框 101">
            <a:extLst>
              <a:ext uri="{FF2B5EF4-FFF2-40B4-BE49-F238E27FC236}">
                <a16:creationId xmlns:a16="http://schemas.microsoft.com/office/drawing/2014/main" id="{B9CAEC27-C7DE-4ED4-BF14-55465FBA90D1}"/>
              </a:ext>
            </a:extLst>
          </p:cNvPr>
          <p:cNvSpPr txBox="1"/>
          <p:nvPr/>
        </p:nvSpPr>
        <p:spPr>
          <a:xfrm>
            <a:off x="8289556" y="4590699"/>
            <a:ext cx="2513619" cy="914609"/>
          </a:xfrm>
          <a:prstGeom prst="rect">
            <a:avLst/>
          </a:prstGeom>
          <a:noFill/>
        </p:spPr>
        <p:txBody>
          <a:bodyPr wrap="square" rtlCol="0">
            <a:spAutoFit/>
          </a:bodyPr>
          <a:lstStyle/>
          <a:p>
            <a:pPr lvl="0" algn="ctr">
              <a:lnSpc>
                <a:spcPct val="130000"/>
              </a:lnSpc>
              <a:defRPr/>
            </a:pPr>
            <a:r>
              <a:rPr lang="zh-CN" altLang="en-US" sz="1400" kern="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a:t>
            </a:r>
          </a:p>
        </p:txBody>
      </p:sp>
      <p:sp>
        <p:nvSpPr>
          <p:cNvPr id="23" name="TextBox 1">
            <a:extLst>
              <a:ext uri="{FF2B5EF4-FFF2-40B4-BE49-F238E27FC236}">
                <a16:creationId xmlns:a16="http://schemas.microsoft.com/office/drawing/2014/main" id="{D1D6D38C-057E-4065-AA65-A57AC1A50C3B}"/>
              </a:ext>
            </a:extLst>
          </p:cNvPr>
          <p:cNvSpPr txBox="1"/>
          <p:nvPr/>
        </p:nvSpPr>
        <p:spPr>
          <a:xfrm>
            <a:off x="1403505" y="303583"/>
            <a:ext cx="2462213" cy="645433"/>
          </a:xfrm>
          <a:prstGeom prst="rect">
            <a:avLst/>
          </a:prstGeom>
          <a:noFill/>
        </p:spPr>
        <p:txBody>
          <a:bodyPr wrap="none" lIns="0" tIns="0" rIns="0" rtlCol="0">
            <a:spAutoFit/>
          </a:bodyPr>
          <a:lstStyle/>
          <a:p>
            <a:pPr marL="0" marR="0" lvl="0" indent="0" algn="l" defTabSz="914400" rtl="0" eaLnBrk="1" fontAlgn="auto" latinLnBrk="0" hangingPunct="1">
              <a:lnSpc>
                <a:spcPct val="130000"/>
              </a:lnSpc>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24" name="图形 23">
            <a:extLst>
              <a:ext uri="{FF2B5EF4-FFF2-40B4-BE49-F238E27FC236}">
                <a16:creationId xmlns:a16="http://schemas.microsoft.com/office/drawing/2014/main" id="{318CB5B8-68E8-4EC2-97A5-D279E717607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4833" y="410564"/>
            <a:ext cx="727710" cy="545782"/>
          </a:xfrm>
          <a:prstGeom prst="rect">
            <a:avLst/>
          </a:prstGeom>
        </p:spPr>
      </p:pic>
    </p:spTree>
    <p:extLst>
      <p:ext uri="{BB962C8B-B14F-4D97-AF65-F5344CB8AC3E}">
        <p14:creationId xmlns:p14="http://schemas.microsoft.com/office/powerpoint/2010/main" val="9365729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空心弧 63">
            <a:extLst>
              <a:ext uri="{FF2B5EF4-FFF2-40B4-BE49-F238E27FC236}">
                <a16:creationId xmlns:a16="http://schemas.microsoft.com/office/drawing/2014/main" id="{347EFFA1-B047-48F1-8AF0-8D684634D57B}"/>
              </a:ext>
            </a:extLst>
          </p:cNvPr>
          <p:cNvSpPr/>
          <p:nvPr/>
        </p:nvSpPr>
        <p:spPr>
          <a:xfrm rot="3479361">
            <a:off x="-929896" y="-866514"/>
            <a:ext cx="2545832" cy="2545826"/>
          </a:xfrm>
          <a:prstGeom prst="blockArc">
            <a:avLst>
              <a:gd name="adj1" fmla="val 10800000"/>
              <a:gd name="adj2" fmla="val 5387064"/>
              <a:gd name="adj3" fmla="val 19837"/>
            </a:avLst>
          </a:prstGeom>
          <a:gradFill>
            <a:gsLst>
              <a:gs pos="100000">
                <a:schemeClr val="accent1">
                  <a:alpha val="0"/>
                </a:schemeClr>
              </a:gs>
              <a:gs pos="0">
                <a:schemeClr val="accent1">
                  <a:alpha val="2000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22222"/>
              </a:solidFill>
              <a:effectLst/>
              <a:uLnTx/>
              <a:uFillTx/>
              <a:latin typeface="Roboto"/>
              <a:ea typeface="思源黑体 CN Light"/>
              <a:cs typeface="+mn-cs"/>
            </a:endParaRPr>
          </a:p>
        </p:txBody>
      </p:sp>
      <p:sp>
        <p:nvSpPr>
          <p:cNvPr id="65" name="任意多边形: 形状 64">
            <a:extLst>
              <a:ext uri="{FF2B5EF4-FFF2-40B4-BE49-F238E27FC236}">
                <a16:creationId xmlns:a16="http://schemas.microsoft.com/office/drawing/2014/main" id="{29565446-EF68-4B8F-9B4A-CC957A7D4788}"/>
              </a:ext>
            </a:extLst>
          </p:cNvPr>
          <p:cNvSpPr/>
          <p:nvPr/>
        </p:nvSpPr>
        <p:spPr>
          <a:xfrm rot="10800000">
            <a:off x="9922011" y="-1094216"/>
            <a:ext cx="4381626" cy="4343402"/>
          </a:xfrm>
          <a:custGeom>
            <a:avLst/>
            <a:gdLst>
              <a:gd name="connsiteX0" fmla="*/ 4998414 w 4998425"/>
              <a:gd name="connsiteY0" fmla="*/ 3431808 h 4836117"/>
              <a:gd name="connsiteX1" fmla="*/ 4731842 w 4998425"/>
              <a:gd name="connsiteY1" fmla="*/ 4770608 h 4836117"/>
              <a:gd name="connsiteX2" fmla="*/ 4700517 w 4998425"/>
              <a:gd name="connsiteY2" fmla="*/ 4836117 h 4836117"/>
              <a:gd name="connsiteX3" fmla="*/ 3090948 w 4998425"/>
              <a:gd name="connsiteY3" fmla="*/ 4836117 h 4836117"/>
              <a:gd name="connsiteX4" fmla="*/ 3163560 w 4998425"/>
              <a:gd name="connsiteY4" fmla="*/ 4755724 h 4836117"/>
              <a:gd name="connsiteX5" fmla="*/ 3633457 w 4998425"/>
              <a:gd name="connsiteY5" fmla="*/ 3435231 h 4836117"/>
              <a:gd name="connsiteX6" fmla="*/ 1555382 w 4998425"/>
              <a:gd name="connsiteY6" fmla="*/ 1364961 h 4836117"/>
              <a:gd name="connsiteX7" fmla="*/ 89481 w 4998425"/>
              <a:gd name="connsiteY7" fmla="*/ 1973773 h 4836117"/>
              <a:gd name="connsiteX8" fmla="*/ 0 w 4998425"/>
              <a:gd name="connsiteY8" fmla="*/ 2072344 h 4836117"/>
              <a:gd name="connsiteX9" fmla="*/ 0 w 4998425"/>
              <a:gd name="connsiteY9" fmla="*/ 375842 h 4836117"/>
              <a:gd name="connsiteX10" fmla="*/ 215883 w 4998425"/>
              <a:gd name="connsiteY10" fmla="*/ 271611 h 4836117"/>
              <a:gd name="connsiteX11" fmla="*/ 1553671 w 4998425"/>
              <a:gd name="connsiteY11" fmla="*/ 3 h 4836117"/>
              <a:gd name="connsiteX12" fmla="*/ 4998414 w 4998425"/>
              <a:gd name="connsiteY12" fmla="*/ 3431808 h 4836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98425" h="4836117">
                <a:moveTo>
                  <a:pt x="4998414" y="3431808"/>
                </a:moveTo>
                <a:cubicBezTo>
                  <a:pt x="4999604" y="3906410"/>
                  <a:pt x="4904632" y="4358831"/>
                  <a:pt x="4731842" y="4770608"/>
                </a:cubicBezTo>
                <a:lnTo>
                  <a:pt x="4700517" y="4836117"/>
                </a:lnTo>
                <a:lnTo>
                  <a:pt x="3090948" y="4836117"/>
                </a:lnTo>
                <a:lnTo>
                  <a:pt x="3163560" y="4755724"/>
                </a:lnTo>
                <a:cubicBezTo>
                  <a:pt x="3458312" y="4396330"/>
                  <a:pt x="3634714" y="3936271"/>
                  <a:pt x="3633457" y="3435231"/>
                </a:cubicBezTo>
                <a:cubicBezTo>
                  <a:pt x="3630584" y="2289996"/>
                  <a:pt x="2700620" y="1363525"/>
                  <a:pt x="1555382" y="1364961"/>
                </a:cubicBezTo>
                <a:cubicBezTo>
                  <a:pt x="982763" y="1365679"/>
                  <a:pt x="464545" y="1598239"/>
                  <a:pt x="89481" y="1973773"/>
                </a:cubicBezTo>
                <a:lnTo>
                  <a:pt x="0" y="2072344"/>
                </a:lnTo>
                <a:lnTo>
                  <a:pt x="0" y="375842"/>
                </a:lnTo>
                <a:lnTo>
                  <a:pt x="215883" y="271611"/>
                </a:lnTo>
                <a:cubicBezTo>
                  <a:pt x="627008" y="97272"/>
                  <a:pt x="1079067" y="598"/>
                  <a:pt x="1553671" y="3"/>
                </a:cubicBezTo>
                <a:cubicBezTo>
                  <a:pt x="3452086" y="-2378"/>
                  <a:pt x="4993651" y="1533397"/>
                  <a:pt x="4998414" y="3431808"/>
                </a:cubicBezTo>
                <a:close/>
              </a:path>
            </a:pathLst>
          </a:custGeom>
          <a:gradFill>
            <a:gsLst>
              <a:gs pos="100000">
                <a:schemeClr val="accent1">
                  <a:lumMod val="40000"/>
                  <a:lumOff val="60000"/>
                  <a:alpha val="0"/>
                </a:schemeClr>
              </a:gs>
              <a:gs pos="0">
                <a:schemeClr val="accent1">
                  <a:alpha val="4000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22222"/>
              </a:solidFill>
              <a:effectLst/>
              <a:uLnTx/>
              <a:uFillTx/>
              <a:latin typeface="Roboto"/>
              <a:ea typeface="思源黑体 CN Light"/>
              <a:cs typeface="+mn-cs"/>
            </a:endParaRPr>
          </a:p>
        </p:txBody>
      </p:sp>
      <p:pic>
        <p:nvPicPr>
          <p:cNvPr id="49" name="图片 48">
            <a:extLst>
              <a:ext uri="{FF2B5EF4-FFF2-40B4-BE49-F238E27FC236}">
                <a16:creationId xmlns:a16="http://schemas.microsoft.com/office/drawing/2014/main" id="{C67D1B59-0CB1-4BA0-98A8-DB3324386F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2236" b="9550"/>
          <a:stretch/>
        </p:blipFill>
        <p:spPr>
          <a:xfrm>
            <a:off x="255292" y="231013"/>
            <a:ext cx="11681417" cy="6772781"/>
          </a:xfrm>
          <a:prstGeom prst="rect">
            <a:avLst/>
          </a:prstGeom>
        </p:spPr>
      </p:pic>
      <p:sp>
        <p:nvSpPr>
          <p:cNvPr id="2" name="文本框 1">
            <a:extLst>
              <a:ext uri="{FF2B5EF4-FFF2-40B4-BE49-F238E27FC236}">
                <a16:creationId xmlns:a16="http://schemas.microsoft.com/office/drawing/2014/main" id="{1D076B46-517A-4A98-9313-81C9CBB1F471}"/>
              </a:ext>
            </a:extLst>
          </p:cNvPr>
          <p:cNvSpPr txBox="1"/>
          <p:nvPr/>
        </p:nvSpPr>
        <p:spPr>
          <a:xfrm>
            <a:off x="5285839" y="1348058"/>
            <a:ext cx="1620322" cy="923330"/>
          </a:xfrm>
          <a:prstGeom prst="rect">
            <a:avLst/>
          </a:prstGeom>
        </p:spPr>
        <p:txBody>
          <a:bodyPr wrap="square" rtlCol="0">
            <a:spAutoFit/>
            <a:scene3d>
              <a:camera prst="perspectiveAbove">
                <a:rot lat="21299996" lon="0" rev="0"/>
              </a:camera>
              <a:lightRig rig="threePt" dir="t"/>
            </a:scene3d>
          </a:bodyPr>
          <a:lstStyle/>
          <a:p>
            <a:pPr algn="just"/>
            <a:r>
              <a:rPr lang="zh-CN" altLang="en-US" sz="5400" b="1" dirty="0">
                <a:gradFill>
                  <a:gsLst>
                    <a:gs pos="0">
                      <a:schemeClr val="accent1"/>
                    </a:gs>
                    <a:gs pos="100000">
                      <a:schemeClr val="accent1">
                        <a:lumMod val="75000"/>
                      </a:schemeClr>
                    </a:gs>
                  </a:gsLst>
                  <a:lin ang="5400000" scaled="0"/>
                </a:gradFill>
                <a:latin typeface="+mn-ea"/>
                <a:cs typeface="OPPOSans M" panose="00020600040101010101" pitchFamily="18" charset="-122"/>
                <a:sym typeface="OPPOSans M" panose="00020600040101010101" pitchFamily="18" charset="-122"/>
              </a:rPr>
              <a:t>目录</a:t>
            </a:r>
          </a:p>
        </p:txBody>
      </p:sp>
      <p:sp>
        <p:nvSpPr>
          <p:cNvPr id="3" name="文本框 2">
            <a:extLst>
              <a:ext uri="{FF2B5EF4-FFF2-40B4-BE49-F238E27FC236}">
                <a16:creationId xmlns:a16="http://schemas.microsoft.com/office/drawing/2014/main" id="{F06CEADE-4489-4184-BFB0-98AEB1B7B779}"/>
              </a:ext>
            </a:extLst>
          </p:cNvPr>
          <p:cNvSpPr txBox="1"/>
          <p:nvPr/>
        </p:nvSpPr>
        <p:spPr>
          <a:xfrm>
            <a:off x="4905829" y="2147146"/>
            <a:ext cx="2380342" cy="338554"/>
          </a:xfrm>
          <a:prstGeom prst="rect">
            <a:avLst/>
          </a:prstGeom>
        </p:spPr>
        <p:txBody>
          <a:bodyPr wrap="square" rtlCol="0">
            <a:spAutoFit/>
            <a:scene3d>
              <a:camera prst="perspectiveAbove">
                <a:rot lat="21299996" lon="0" rev="0"/>
              </a:camera>
              <a:lightRig rig="threePt" dir="t"/>
            </a:scene3d>
          </a:bodyPr>
          <a:lstStyle/>
          <a:p>
            <a:pPr algn="dist"/>
            <a:r>
              <a:rPr lang="en-US" altLang="zh-CN" sz="1600" dirty="0">
                <a:solidFill>
                  <a:schemeClr val="bg1">
                    <a:lumMod val="75000"/>
                  </a:schemeClr>
                </a:solidFill>
                <a:latin typeface="+mn-ea"/>
                <a:cs typeface="OPPOSans M" panose="00020600040101010101" pitchFamily="18" charset="-122"/>
                <a:sym typeface="OPPOSans M" panose="00020600040101010101" pitchFamily="18" charset="-122"/>
              </a:rPr>
              <a:t>CONTENTS</a:t>
            </a:r>
          </a:p>
        </p:txBody>
      </p:sp>
      <p:grpSp>
        <p:nvGrpSpPr>
          <p:cNvPr id="46" name="组合 45">
            <a:extLst>
              <a:ext uri="{FF2B5EF4-FFF2-40B4-BE49-F238E27FC236}">
                <a16:creationId xmlns:a16="http://schemas.microsoft.com/office/drawing/2014/main" id="{96FF3EF3-E3BD-4A05-8610-05BBE5C60480}"/>
              </a:ext>
            </a:extLst>
          </p:cNvPr>
          <p:cNvGrpSpPr/>
          <p:nvPr/>
        </p:nvGrpSpPr>
        <p:grpSpPr>
          <a:xfrm>
            <a:off x="-96939" y="5470262"/>
            <a:ext cx="12385878" cy="1482988"/>
            <a:chOff x="-96939" y="5375012"/>
            <a:chExt cx="12385878" cy="1482988"/>
          </a:xfrm>
        </p:grpSpPr>
        <p:sp>
          <p:nvSpPr>
            <p:cNvPr id="47" name="任意多边形: 形状 46">
              <a:extLst>
                <a:ext uri="{FF2B5EF4-FFF2-40B4-BE49-F238E27FC236}">
                  <a16:creationId xmlns:a16="http://schemas.microsoft.com/office/drawing/2014/main" id="{0CFA7088-3F6A-461B-B8C9-197783397AE4}"/>
                </a:ext>
              </a:extLst>
            </p:cNvPr>
            <p:cNvSpPr/>
            <p:nvPr/>
          </p:nvSpPr>
          <p:spPr>
            <a:xfrm>
              <a:off x="-29667" y="5375012"/>
              <a:ext cx="12251335" cy="1251975"/>
            </a:xfrm>
            <a:custGeom>
              <a:avLst/>
              <a:gdLst>
                <a:gd name="connsiteX0" fmla="*/ 0 w 12192000"/>
                <a:gd name="connsiteY0" fmla="*/ 0 h 960178"/>
                <a:gd name="connsiteX1" fmla="*/ 74452 w 12192000"/>
                <a:gd name="connsiteY1" fmla="*/ 36551 h 960178"/>
                <a:gd name="connsiteX2" fmla="*/ 6153150 w 12192000"/>
                <a:gd name="connsiteY2" fmla="*/ 884403 h 960178"/>
                <a:gd name="connsiteX3" fmla="*/ 12082922 w 12192000"/>
                <a:gd name="connsiteY3" fmla="*/ 101088 h 960178"/>
                <a:gd name="connsiteX4" fmla="*/ 12192000 w 12192000"/>
                <a:gd name="connsiteY4" fmla="*/ 53819 h 960178"/>
                <a:gd name="connsiteX5" fmla="*/ 12192000 w 12192000"/>
                <a:gd name="connsiteY5" fmla="*/ 960178 h 960178"/>
                <a:gd name="connsiteX6" fmla="*/ 0 w 12192000"/>
                <a:gd name="connsiteY6" fmla="*/ 960178 h 960178"/>
                <a:gd name="connsiteX7" fmla="*/ 0 w 12192000"/>
                <a:gd name="connsiteY7" fmla="*/ 0 h 96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960178">
                  <a:moveTo>
                    <a:pt x="0" y="0"/>
                  </a:moveTo>
                  <a:lnTo>
                    <a:pt x="74452" y="36551"/>
                  </a:lnTo>
                  <a:cubicBezTo>
                    <a:pt x="1163563" y="538217"/>
                    <a:pt x="3476207" y="884403"/>
                    <a:pt x="6153150" y="884403"/>
                  </a:cubicBezTo>
                  <a:cubicBezTo>
                    <a:pt x="8713705" y="884403"/>
                    <a:pt x="10940949" y="567666"/>
                    <a:pt x="12082922" y="101088"/>
                  </a:cubicBezTo>
                  <a:lnTo>
                    <a:pt x="12192000" y="53819"/>
                  </a:lnTo>
                  <a:lnTo>
                    <a:pt x="12192000" y="960178"/>
                  </a:lnTo>
                  <a:lnTo>
                    <a:pt x="0" y="960178"/>
                  </a:lnTo>
                  <a:lnTo>
                    <a:pt x="0" y="0"/>
                  </a:lnTo>
                  <a:close/>
                </a:path>
              </a:pathLst>
            </a:custGeom>
            <a:gradFill>
              <a:gsLst>
                <a:gs pos="0">
                  <a:schemeClr val="accent1"/>
                </a:gs>
                <a:gs pos="60000">
                  <a:schemeClr val="accent1">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p>
          </p:txBody>
        </p:sp>
        <p:sp>
          <p:nvSpPr>
            <p:cNvPr id="48" name="任意多边形: 形状 47">
              <a:extLst>
                <a:ext uri="{FF2B5EF4-FFF2-40B4-BE49-F238E27FC236}">
                  <a16:creationId xmlns:a16="http://schemas.microsoft.com/office/drawing/2014/main" id="{1FD99A46-1681-44CA-985F-08A3291431A9}"/>
                </a:ext>
              </a:extLst>
            </p:cNvPr>
            <p:cNvSpPr/>
            <p:nvPr/>
          </p:nvSpPr>
          <p:spPr>
            <a:xfrm>
              <a:off x="-96939" y="5742564"/>
              <a:ext cx="12385878" cy="1115436"/>
            </a:xfrm>
            <a:custGeom>
              <a:avLst/>
              <a:gdLst>
                <a:gd name="connsiteX0" fmla="*/ 0 w 12192000"/>
                <a:gd name="connsiteY0" fmla="*/ 0 h 960178"/>
                <a:gd name="connsiteX1" fmla="*/ 74452 w 12192000"/>
                <a:gd name="connsiteY1" fmla="*/ 36551 h 960178"/>
                <a:gd name="connsiteX2" fmla="*/ 6153150 w 12192000"/>
                <a:gd name="connsiteY2" fmla="*/ 884403 h 960178"/>
                <a:gd name="connsiteX3" fmla="*/ 12082922 w 12192000"/>
                <a:gd name="connsiteY3" fmla="*/ 101088 h 960178"/>
                <a:gd name="connsiteX4" fmla="*/ 12192000 w 12192000"/>
                <a:gd name="connsiteY4" fmla="*/ 53819 h 960178"/>
                <a:gd name="connsiteX5" fmla="*/ 12192000 w 12192000"/>
                <a:gd name="connsiteY5" fmla="*/ 960178 h 960178"/>
                <a:gd name="connsiteX6" fmla="*/ 0 w 12192000"/>
                <a:gd name="connsiteY6" fmla="*/ 960178 h 960178"/>
                <a:gd name="connsiteX7" fmla="*/ 0 w 12192000"/>
                <a:gd name="connsiteY7" fmla="*/ 0 h 960178"/>
                <a:gd name="connsiteX0" fmla="*/ 0 w 12192000"/>
                <a:gd name="connsiteY0" fmla="*/ 0 h 1060589"/>
                <a:gd name="connsiteX1" fmla="*/ 74452 w 12192000"/>
                <a:gd name="connsiteY1" fmla="*/ 36551 h 1060589"/>
                <a:gd name="connsiteX2" fmla="*/ 6153150 w 12192000"/>
                <a:gd name="connsiteY2" fmla="*/ 884403 h 1060589"/>
                <a:gd name="connsiteX3" fmla="*/ 12082922 w 12192000"/>
                <a:gd name="connsiteY3" fmla="*/ 101088 h 1060589"/>
                <a:gd name="connsiteX4" fmla="*/ 12192000 w 12192000"/>
                <a:gd name="connsiteY4" fmla="*/ 53819 h 1060589"/>
                <a:gd name="connsiteX5" fmla="*/ 12192000 w 12192000"/>
                <a:gd name="connsiteY5" fmla="*/ 960178 h 1060589"/>
                <a:gd name="connsiteX6" fmla="*/ 0 w 12192000"/>
                <a:gd name="connsiteY6" fmla="*/ 1060589 h 1060589"/>
                <a:gd name="connsiteX7" fmla="*/ 0 w 12192000"/>
                <a:gd name="connsiteY7" fmla="*/ 0 h 1060589"/>
                <a:gd name="connsiteX0" fmla="*/ 0 w 12192000"/>
                <a:gd name="connsiteY0" fmla="*/ 0 h 1100753"/>
                <a:gd name="connsiteX1" fmla="*/ 74452 w 12192000"/>
                <a:gd name="connsiteY1" fmla="*/ 36551 h 1100753"/>
                <a:gd name="connsiteX2" fmla="*/ 6153150 w 12192000"/>
                <a:gd name="connsiteY2" fmla="*/ 884403 h 1100753"/>
                <a:gd name="connsiteX3" fmla="*/ 12082922 w 12192000"/>
                <a:gd name="connsiteY3" fmla="*/ 101088 h 1100753"/>
                <a:gd name="connsiteX4" fmla="*/ 12192000 w 12192000"/>
                <a:gd name="connsiteY4" fmla="*/ 53819 h 1100753"/>
                <a:gd name="connsiteX5" fmla="*/ 12154155 w 12192000"/>
                <a:gd name="connsiteY5" fmla="*/ 1100753 h 1100753"/>
                <a:gd name="connsiteX6" fmla="*/ 0 w 12192000"/>
                <a:gd name="connsiteY6" fmla="*/ 1060589 h 1100753"/>
                <a:gd name="connsiteX7" fmla="*/ 0 w 12192000"/>
                <a:gd name="connsiteY7" fmla="*/ 0 h 110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100753">
                  <a:moveTo>
                    <a:pt x="0" y="0"/>
                  </a:moveTo>
                  <a:lnTo>
                    <a:pt x="74452" y="36551"/>
                  </a:lnTo>
                  <a:cubicBezTo>
                    <a:pt x="1163563" y="538217"/>
                    <a:pt x="3476207" y="884403"/>
                    <a:pt x="6153150" y="884403"/>
                  </a:cubicBezTo>
                  <a:cubicBezTo>
                    <a:pt x="8713705" y="884403"/>
                    <a:pt x="10940949" y="567666"/>
                    <a:pt x="12082922" y="101088"/>
                  </a:cubicBezTo>
                  <a:lnTo>
                    <a:pt x="12192000" y="53819"/>
                  </a:lnTo>
                  <a:lnTo>
                    <a:pt x="12154155" y="1100753"/>
                  </a:lnTo>
                  <a:lnTo>
                    <a:pt x="0" y="1060589"/>
                  </a:lnTo>
                  <a:lnTo>
                    <a:pt x="0" y="0"/>
                  </a:lnTo>
                  <a:close/>
                </a:path>
              </a:pathLst>
            </a:custGeom>
            <a:gradFill>
              <a:gsLst>
                <a:gs pos="100000">
                  <a:schemeClr val="accent1">
                    <a:lumMod val="75000"/>
                  </a:schemeClr>
                </a:gs>
                <a:gs pos="0">
                  <a:schemeClr val="accent1"/>
                </a:gs>
              </a:gsLst>
              <a:lin ang="5400000" scaled="1"/>
            </a:gradFill>
            <a:ln>
              <a:noFill/>
            </a:ln>
            <a:effectLst>
              <a:outerShdw blurRad="101600" dist="88900" dir="162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
        <p:nvSpPr>
          <p:cNvPr id="6" name="文本框 27">
            <a:extLst>
              <a:ext uri="{FF2B5EF4-FFF2-40B4-BE49-F238E27FC236}">
                <a16:creationId xmlns:a16="http://schemas.microsoft.com/office/drawing/2014/main" id="{6C675586-D772-4C63-B03D-2B47CFA366C4}"/>
              </a:ext>
            </a:extLst>
          </p:cNvPr>
          <p:cNvSpPr txBox="1"/>
          <p:nvPr/>
        </p:nvSpPr>
        <p:spPr>
          <a:xfrm>
            <a:off x="1124998" y="4663449"/>
            <a:ext cx="2337814" cy="51405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1200"/>
              </a:spcAft>
              <a:buClrTx/>
              <a:buSzTx/>
              <a:buFontTx/>
              <a:buNone/>
              <a:defRPr/>
            </a:pPr>
            <a:r>
              <a:rPr kumimoji="0" lang="zh-CN" altLang="en-US" sz="2400" b="1" i="0" u="none" strike="noStrike" kern="1200" cap="none" spc="0" normalizeH="0" baseline="0" noProof="0">
                <a:ln>
                  <a:noFill/>
                </a:ln>
                <a:solidFill>
                  <a:schemeClr val="accent1"/>
                </a:solidFill>
                <a:effectLst/>
                <a:uLnTx/>
                <a:uFillTx/>
                <a:latin typeface="+mn-ea"/>
                <a:cs typeface="OPPOSans M" panose="00020600040101010101" pitchFamily="18" charset="-122"/>
                <a:sym typeface="OPPOSans M" panose="00020600040101010101" pitchFamily="18" charset="-122"/>
              </a:rPr>
              <a:t>请输入标题</a:t>
            </a:r>
          </a:p>
        </p:txBody>
      </p:sp>
      <p:sp>
        <p:nvSpPr>
          <p:cNvPr id="45" name="椭圆 44">
            <a:extLst>
              <a:ext uri="{FF2B5EF4-FFF2-40B4-BE49-F238E27FC236}">
                <a16:creationId xmlns:a16="http://schemas.microsoft.com/office/drawing/2014/main" id="{3ED38BF5-9BE0-4E39-828A-62582F161EB5}"/>
              </a:ext>
            </a:extLst>
          </p:cNvPr>
          <p:cNvSpPr/>
          <p:nvPr/>
        </p:nvSpPr>
        <p:spPr>
          <a:xfrm>
            <a:off x="1735686" y="3283512"/>
            <a:ext cx="1244600" cy="1244598"/>
          </a:xfrm>
          <a:prstGeom prst="ellipse">
            <a:avLst/>
          </a:prstGeom>
          <a:solidFill>
            <a:schemeClr val="bg1"/>
          </a:solid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3" name="文本框 42">
            <a:extLst>
              <a:ext uri="{FF2B5EF4-FFF2-40B4-BE49-F238E27FC236}">
                <a16:creationId xmlns:a16="http://schemas.microsoft.com/office/drawing/2014/main" id="{7570CC84-D133-4C37-9031-EFCA11D776CA}"/>
              </a:ext>
            </a:extLst>
          </p:cNvPr>
          <p:cNvSpPr txBox="1"/>
          <p:nvPr/>
        </p:nvSpPr>
        <p:spPr>
          <a:xfrm>
            <a:off x="2009643" y="3628812"/>
            <a:ext cx="696686" cy="553998"/>
          </a:xfrm>
          <a:prstGeom prst="rect">
            <a:avLst/>
          </a:prstGeom>
          <a:noFill/>
        </p:spPr>
        <p:txBody>
          <a:bodyPr wrap="square" lIns="0" tIns="0" rIns="0" bIns="0" rtlCol="0">
            <a:spAutoFit/>
          </a:bodyPr>
          <a:lstStyle/>
          <a:p>
            <a:pPr algn="ctr"/>
            <a:r>
              <a:rPr lang="en-US" altLang="zh-CN" sz="3600" b="1">
                <a:solidFill>
                  <a:schemeClr val="accent1"/>
                </a:solidFill>
                <a:latin typeface="+mn-ea"/>
                <a:cs typeface="OPPOSans M" panose="00020600040101010101" pitchFamily="18" charset="-122"/>
                <a:sym typeface="OPPOSans M" panose="00020600040101010101" pitchFamily="18" charset="-122"/>
              </a:rPr>
              <a:t>01</a:t>
            </a:r>
            <a:endParaRPr lang="zh-CN" altLang="en-US" sz="3600" b="1" dirty="0">
              <a:solidFill>
                <a:schemeClr val="accent1"/>
              </a:solidFill>
              <a:latin typeface="+mn-ea"/>
              <a:cs typeface="OPPOSans M" panose="00020600040101010101" pitchFamily="18" charset="-122"/>
              <a:sym typeface="OPPOSans M" panose="00020600040101010101" pitchFamily="18" charset="-122"/>
            </a:endParaRPr>
          </a:p>
        </p:txBody>
      </p:sp>
      <p:sp>
        <p:nvSpPr>
          <p:cNvPr id="52" name="文本框 27">
            <a:extLst>
              <a:ext uri="{FF2B5EF4-FFF2-40B4-BE49-F238E27FC236}">
                <a16:creationId xmlns:a16="http://schemas.microsoft.com/office/drawing/2014/main" id="{FF499520-4168-4610-8ADE-CFB233065967}"/>
              </a:ext>
            </a:extLst>
          </p:cNvPr>
          <p:cNvSpPr txBox="1"/>
          <p:nvPr/>
        </p:nvSpPr>
        <p:spPr>
          <a:xfrm>
            <a:off x="3659728" y="4663449"/>
            <a:ext cx="2337814" cy="51405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1200"/>
              </a:spcAft>
              <a:buClrTx/>
              <a:buSzTx/>
              <a:buFontTx/>
              <a:buNone/>
              <a:defRPr/>
            </a:pPr>
            <a:r>
              <a:rPr kumimoji="0" lang="zh-CN" altLang="en-US" sz="2400" b="1" i="0" u="none" strike="noStrike" kern="1200" cap="none" spc="0" normalizeH="0" baseline="0" noProof="0">
                <a:ln>
                  <a:noFill/>
                </a:ln>
                <a:solidFill>
                  <a:schemeClr val="accent1"/>
                </a:solidFill>
                <a:effectLst/>
                <a:uLnTx/>
                <a:uFillTx/>
                <a:latin typeface="+mn-ea"/>
                <a:cs typeface="OPPOSans M" panose="00020600040101010101" pitchFamily="18" charset="-122"/>
                <a:sym typeface="OPPOSans M" panose="00020600040101010101" pitchFamily="18" charset="-122"/>
              </a:rPr>
              <a:t>请输入标题</a:t>
            </a:r>
          </a:p>
        </p:txBody>
      </p:sp>
      <p:sp>
        <p:nvSpPr>
          <p:cNvPr id="53" name="椭圆 52">
            <a:extLst>
              <a:ext uri="{FF2B5EF4-FFF2-40B4-BE49-F238E27FC236}">
                <a16:creationId xmlns:a16="http://schemas.microsoft.com/office/drawing/2014/main" id="{DC1C8897-22E5-4412-9C9D-9A082349AFE7}"/>
              </a:ext>
            </a:extLst>
          </p:cNvPr>
          <p:cNvSpPr/>
          <p:nvPr/>
        </p:nvSpPr>
        <p:spPr>
          <a:xfrm>
            <a:off x="4270416" y="3283512"/>
            <a:ext cx="1244600" cy="1244598"/>
          </a:xfrm>
          <a:prstGeom prst="ellipse">
            <a:avLst/>
          </a:prstGeom>
          <a:solidFill>
            <a:schemeClr val="bg1"/>
          </a:solid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4" name="文本框 53">
            <a:extLst>
              <a:ext uri="{FF2B5EF4-FFF2-40B4-BE49-F238E27FC236}">
                <a16:creationId xmlns:a16="http://schemas.microsoft.com/office/drawing/2014/main" id="{EFB5C479-5139-47E2-8954-540B255D24BD}"/>
              </a:ext>
            </a:extLst>
          </p:cNvPr>
          <p:cNvSpPr txBox="1"/>
          <p:nvPr/>
        </p:nvSpPr>
        <p:spPr>
          <a:xfrm>
            <a:off x="4544373" y="3628812"/>
            <a:ext cx="696686" cy="553998"/>
          </a:xfrm>
          <a:prstGeom prst="rect">
            <a:avLst/>
          </a:prstGeom>
          <a:noFill/>
        </p:spPr>
        <p:txBody>
          <a:bodyPr wrap="square" lIns="0" tIns="0" rIns="0" bIns="0" rtlCol="0">
            <a:spAutoFit/>
          </a:bodyPr>
          <a:lstStyle/>
          <a:p>
            <a:pPr algn="ctr"/>
            <a:r>
              <a:rPr lang="en-US" altLang="zh-CN" sz="3600" b="1">
                <a:solidFill>
                  <a:schemeClr val="accent1"/>
                </a:solidFill>
                <a:latin typeface="+mn-ea"/>
                <a:cs typeface="OPPOSans M" panose="00020600040101010101" pitchFamily="18" charset="-122"/>
                <a:sym typeface="OPPOSans M" panose="00020600040101010101" pitchFamily="18" charset="-122"/>
              </a:rPr>
              <a:t>02</a:t>
            </a:r>
            <a:endParaRPr lang="zh-CN" altLang="en-US" sz="3600" b="1" dirty="0">
              <a:solidFill>
                <a:schemeClr val="accent1"/>
              </a:solidFill>
              <a:latin typeface="+mn-ea"/>
              <a:cs typeface="OPPOSans M" panose="00020600040101010101" pitchFamily="18" charset="-122"/>
              <a:sym typeface="OPPOSans M" panose="00020600040101010101" pitchFamily="18" charset="-122"/>
            </a:endParaRPr>
          </a:p>
        </p:txBody>
      </p:sp>
      <p:sp>
        <p:nvSpPr>
          <p:cNvPr id="56" name="文本框 27">
            <a:extLst>
              <a:ext uri="{FF2B5EF4-FFF2-40B4-BE49-F238E27FC236}">
                <a16:creationId xmlns:a16="http://schemas.microsoft.com/office/drawing/2014/main" id="{269B675A-6885-46BB-8CB2-B1764C5F7121}"/>
              </a:ext>
            </a:extLst>
          </p:cNvPr>
          <p:cNvSpPr txBox="1"/>
          <p:nvPr/>
        </p:nvSpPr>
        <p:spPr>
          <a:xfrm>
            <a:off x="6194458" y="4663449"/>
            <a:ext cx="2337814" cy="51405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1200"/>
              </a:spcAft>
              <a:buClrTx/>
              <a:buSzTx/>
              <a:buFontTx/>
              <a:buNone/>
              <a:defRPr/>
            </a:pPr>
            <a:r>
              <a:rPr kumimoji="0" lang="zh-CN" altLang="en-US" sz="2400" b="1" i="0" u="none" strike="noStrike" kern="1200" cap="none" spc="0" normalizeH="0" baseline="0" noProof="0">
                <a:ln>
                  <a:noFill/>
                </a:ln>
                <a:solidFill>
                  <a:schemeClr val="accent1"/>
                </a:solidFill>
                <a:effectLst/>
                <a:uLnTx/>
                <a:uFillTx/>
                <a:latin typeface="+mn-ea"/>
                <a:cs typeface="OPPOSans M" panose="00020600040101010101" pitchFamily="18" charset="-122"/>
                <a:sym typeface="OPPOSans M" panose="00020600040101010101" pitchFamily="18" charset="-122"/>
              </a:rPr>
              <a:t>请输入标题</a:t>
            </a:r>
          </a:p>
        </p:txBody>
      </p:sp>
      <p:sp>
        <p:nvSpPr>
          <p:cNvPr id="57" name="椭圆 56">
            <a:extLst>
              <a:ext uri="{FF2B5EF4-FFF2-40B4-BE49-F238E27FC236}">
                <a16:creationId xmlns:a16="http://schemas.microsoft.com/office/drawing/2014/main" id="{4410FD2E-0047-45FA-8FC2-E1EB6828CD09}"/>
              </a:ext>
            </a:extLst>
          </p:cNvPr>
          <p:cNvSpPr/>
          <p:nvPr/>
        </p:nvSpPr>
        <p:spPr>
          <a:xfrm>
            <a:off x="6805146" y="3283512"/>
            <a:ext cx="1244600" cy="1244598"/>
          </a:xfrm>
          <a:prstGeom prst="ellipse">
            <a:avLst/>
          </a:prstGeom>
          <a:solidFill>
            <a:schemeClr val="bg1"/>
          </a:solid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 name="文本框 57">
            <a:extLst>
              <a:ext uri="{FF2B5EF4-FFF2-40B4-BE49-F238E27FC236}">
                <a16:creationId xmlns:a16="http://schemas.microsoft.com/office/drawing/2014/main" id="{5D730254-C67F-489D-ACAD-8533047C3DA6}"/>
              </a:ext>
            </a:extLst>
          </p:cNvPr>
          <p:cNvSpPr txBox="1"/>
          <p:nvPr/>
        </p:nvSpPr>
        <p:spPr>
          <a:xfrm>
            <a:off x="7079103" y="3628812"/>
            <a:ext cx="696686" cy="553998"/>
          </a:xfrm>
          <a:prstGeom prst="rect">
            <a:avLst/>
          </a:prstGeom>
          <a:noFill/>
        </p:spPr>
        <p:txBody>
          <a:bodyPr wrap="square" lIns="0" tIns="0" rIns="0" bIns="0" rtlCol="0">
            <a:spAutoFit/>
          </a:bodyPr>
          <a:lstStyle/>
          <a:p>
            <a:pPr algn="ctr"/>
            <a:r>
              <a:rPr lang="en-US" altLang="zh-CN" sz="3600" b="1">
                <a:solidFill>
                  <a:schemeClr val="accent1"/>
                </a:solidFill>
                <a:latin typeface="+mn-ea"/>
                <a:cs typeface="OPPOSans M" panose="00020600040101010101" pitchFamily="18" charset="-122"/>
                <a:sym typeface="OPPOSans M" panose="00020600040101010101" pitchFamily="18" charset="-122"/>
              </a:rPr>
              <a:t>03</a:t>
            </a:r>
            <a:endParaRPr lang="zh-CN" altLang="en-US" sz="3600" b="1" dirty="0">
              <a:solidFill>
                <a:schemeClr val="accent1"/>
              </a:solidFill>
              <a:latin typeface="+mn-ea"/>
              <a:cs typeface="OPPOSans M" panose="00020600040101010101" pitchFamily="18" charset="-122"/>
              <a:sym typeface="OPPOSans M" panose="00020600040101010101" pitchFamily="18" charset="-122"/>
            </a:endParaRPr>
          </a:p>
        </p:txBody>
      </p:sp>
      <p:sp>
        <p:nvSpPr>
          <p:cNvPr id="60" name="文本框 27">
            <a:extLst>
              <a:ext uri="{FF2B5EF4-FFF2-40B4-BE49-F238E27FC236}">
                <a16:creationId xmlns:a16="http://schemas.microsoft.com/office/drawing/2014/main" id="{71B81B60-81AB-4AFE-A8A2-81C8E18203FB}"/>
              </a:ext>
            </a:extLst>
          </p:cNvPr>
          <p:cNvSpPr txBox="1"/>
          <p:nvPr/>
        </p:nvSpPr>
        <p:spPr>
          <a:xfrm>
            <a:off x="8729188" y="4663449"/>
            <a:ext cx="2337814" cy="51405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1200"/>
              </a:spcAft>
              <a:buClrTx/>
              <a:buSzTx/>
              <a:buFontTx/>
              <a:buNone/>
              <a:defRPr/>
            </a:pPr>
            <a:r>
              <a:rPr kumimoji="0" lang="zh-CN" altLang="en-US" sz="2400" b="1" i="0" u="none" strike="noStrike" kern="1200" cap="none" spc="0" normalizeH="0" baseline="0" noProof="0">
                <a:ln>
                  <a:noFill/>
                </a:ln>
                <a:solidFill>
                  <a:schemeClr val="accent1"/>
                </a:solidFill>
                <a:effectLst/>
                <a:uLnTx/>
                <a:uFillTx/>
                <a:latin typeface="+mn-ea"/>
                <a:cs typeface="OPPOSans M" panose="00020600040101010101" pitchFamily="18" charset="-122"/>
                <a:sym typeface="OPPOSans M" panose="00020600040101010101" pitchFamily="18" charset="-122"/>
              </a:rPr>
              <a:t>请输入标题</a:t>
            </a:r>
          </a:p>
        </p:txBody>
      </p:sp>
      <p:sp>
        <p:nvSpPr>
          <p:cNvPr id="61" name="椭圆 60">
            <a:extLst>
              <a:ext uri="{FF2B5EF4-FFF2-40B4-BE49-F238E27FC236}">
                <a16:creationId xmlns:a16="http://schemas.microsoft.com/office/drawing/2014/main" id="{C139DF44-6605-43D9-BEB3-17145B791D49}"/>
              </a:ext>
            </a:extLst>
          </p:cNvPr>
          <p:cNvSpPr/>
          <p:nvPr/>
        </p:nvSpPr>
        <p:spPr>
          <a:xfrm>
            <a:off x="9339876" y="3283512"/>
            <a:ext cx="1244600" cy="1244598"/>
          </a:xfrm>
          <a:prstGeom prst="ellipse">
            <a:avLst/>
          </a:prstGeom>
          <a:solidFill>
            <a:schemeClr val="bg1"/>
          </a:solid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2" name="文本框 61">
            <a:extLst>
              <a:ext uri="{FF2B5EF4-FFF2-40B4-BE49-F238E27FC236}">
                <a16:creationId xmlns:a16="http://schemas.microsoft.com/office/drawing/2014/main" id="{33E22331-DB52-4F8A-985D-55D8F8D23BD5}"/>
              </a:ext>
            </a:extLst>
          </p:cNvPr>
          <p:cNvSpPr txBox="1"/>
          <p:nvPr/>
        </p:nvSpPr>
        <p:spPr>
          <a:xfrm>
            <a:off x="9613833" y="3628812"/>
            <a:ext cx="696686" cy="553998"/>
          </a:xfrm>
          <a:prstGeom prst="rect">
            <a:avLst/>
          </a:prstGeom>
          <a:noFill/>
        </p:spPr>
        <p:txBody>
          <a:bodyPr wrap="square" lIns="0" tIns="0" rIns="0" bIns="0" rtlCol="0">
            <a:spAutoFit/>
          </a:bodyPr>
          <a:lstStyle/>
          <a:p>
            <a:pPr algn="ctr"/>
            <a:r>
              <a:rPr lang="en-US" altLang="zh-CN" sz="3600" b="1">
                <a:solidFill>
                  <a:schemeClr val="accent1"/>
                </a:solidFill>
                <a:latin typeface="+mn-ea"/>
                <a:cs typeface="OPPOSans M" panose="00020600040101010101" pitchFamily="18" charset="-122"/>
                <a:sym typeface="OPPOSans M" panose="00020600040101010101" pitchFamily="18" charset="-122"/>
              </a:rPr>
              <a:t>04</a:t>
            </a:r>
            <a:endParaRPr lang="zh-CN" altLang="en-US" sz="3600" b="1" dirty="0">
              <a:solidFill>
                <a:schemeClr val="accent1"/>
              </a:solidFill>
              <a:latin typeface="+mn-ea"/>
              <a:cs typeface="OPPOSans M" panose="00020600040101010101" pitchFamily="18" charset="-122"/>
              <a:sym typeface="OPPOSans M" panose="00020600040101010101" pitchFamily="18" charset="-122"/>
            </a:endParaRPr>
          </a:p>
        </p:txBody>
      </p:sp>
      <p:grpSp>
        <p:nvGrpSpPr>
          <p:cNvPr id="66" name="组合 65">
            <a:extLst>
              <a:ext uri="{FF2B5EF4-FFF2-40B4-BE49-F238E27FC236}">
                <a16:creationId xmlns:a16="http://schemas.microsoft.com/office/drawing/2014/main" id="{9833DA3D-2D73-44D5-AEC7-8093F064E9F5}"/>
              </a:ext>
            </a:extLst>
          </p:cNvPr>
          <p:cNvGrpSpPr/>
          <p:nvPr/>
        </p:nvGrpSpPr>
        <p:grpSpPr>
          <a:xfrm>
            <a:off x="2221415" y="1432881"/>
            <a:ext cx="706119" cy="874397"/>
            <a:chOff x="850900" y="1371600"/>
            <a:chExt cx="706119" cy="874397"/>
          </a:xfrm>
          <a:gradFill>
            <a:gsLst>
              <a:gs pos="100000">
                <a:schemeClr val="accent1">
                  <a:alpha val="0"/>
                </a:schemeClr>
              </a:gs>
              <a:gs pos="0">
                <a:schemeClr val="accent1">
                  <a:alpha val="70000"/>
                </a:schemeClr>
              </a:gs>
            </a:gsLst>
            <a:lin ang="13200000" scaled="0"/>
          </a:gradFill>
        </p:grpSpPr>
        <p:grpSp>
          <p:nvGrpSpPr>
            <p:cNvPr id="67" name="组合 66">
              <a:extLst>
                <a:ext uri="{FF2B5EF4-FFF2-40B4-BE49-F238E27FC236}">
                  <a16:creationId xmlns:a16="http://schemas.microsoft.com/office/drawing/2014/main" id="{9E6F9E5D-75D0-4080-8569-2B0A84723DC1}"/>
                </a:ext>
              </a:extLst>
            </p:cNvPr>
            <p:cNvGrpSpPr/>
            <p:nvPr/>
          </p:nvGrpSpPr>
          <p:grpSpPr>
            <a:xfrm>
              <a:off x="850900" y="1371600"/>
              <a:ext cx="45719" cy="874397"/>
              <a:chOff x="7362031" y="1564006"/>
              <a:chExt cx="45719" cy="874397"/>
            </a:xfrm>
            <a:grpFill/>
          </p:grpSpPr>
          <p:sp>
            <p:nvSpPr>
              <p:cNvPr id="100" name="椭圆 99">
                <a:extLst>
                  <a:ext uri="{FF2B5EF4-FFF2-40B4-BE49-F238E27FC236}">
                    <a16:creationId xmlns:a16="http://schemas.microsoft.com/office/drawing/2014/main" id="{2375BEAD-2F1A-4E20-AF76-5200303C0592}"/>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519C6BD7-32CE-4D6A-BEBB-D272AD5C26F0}"/>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66DFDB0B-C49F-4409-BF16-5C6130C1A8B3}"/>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4FE8586D-75A6-4231-BA37-11546B4B3A6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2874921E-080E-4B08-9C48-A75C462AF0BD}"/>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A7F085CA-1BD9-4874-B0D2-C3B6EA46604E}"/>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71F3D1C8-BB9D-42FC-A4C5-4DB691D96D23}"/>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a:extLst>
                <a:ext uri="{FF2B5EF4-FFF2-40B4-BE49-F238E27FC236}">
                  <a16:creationId xmlns:a16="http://schemas.microsoft.com/office/drawing/2014/main" id="{628B77C9-B355-44B6-ACB3-12223038FCA1}"/>
                </a:ext>
              </a:extLst>
            </p:cNvPr>
            <p:cNvGrpSpPr/>
            <p:nvPr/>
          </p:nvGrpSpPr>
          <p:grpSpPr>
            <a:xfrm>
              <a:off x="1016000" y="1371600"/>
              <a:ext cx="45719" cy="874397"/>
              <a:chOff x="7362031" y="1564006"/>
              <a:chExt cx="45719" cy="874397"/>
            </a:xfrm>
            <a:grpFill/>
          </p:grpSpPr>
          <p:sp>
            <p:nvSpPr>
              <p:cNvPr id="93" name="椭圆 92">
                <a:extLst>
                  <a:ext uri="{FF2B5EF4-FFF2-40B4-BE49-F238E27FC236}">
                    <a16:creationId xmlns:a16="http://schemas.microsoft.com/office/drawing/2014/main" id="{794DE973-F29E-4942-8605-F74168718E3D}"/>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7400FAE2-D08A-4F46-B3E1-87E4C05CEED3}"/>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AF329EDE-5EA0-441D-A421-2CBEDED48460}"/>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039DAC87-5124-4F51-AC8C-70A242B385F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C91EF606-F732-4142-9C58-465142CDFF86}"/>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8103F75C-C31D-42EF-B40C-F59F609ABA53}"/>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9F431326-8370-4EEE-8530-375A7A9A818B}"/>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a:extLst>
                <a:ext uri="{FF2B5EF4-FFF2-40B4-BE49-F238E27FC236}">
                  <a16:creationId xmlns:a16="http://schemas.microsoft.com/office/drawing/2014/main" id="{D3FDA60D-5DC2-4A48-9EE8-D0973B8B94FC}"/>
                </a:ext>
              </a:extLst>
            </p:cNvPr>
            <p:cNvGrpSpPr/>
            <p:nvPr/>
          </p:nvGrpSpPr>
          <p:grpSpPr>
            <a:xfrm>
              <a:off x="1181100" y="1371600"/>
              <a:ext cx="45719" cy="874397"/>
              <a:chOff x="7362031" y="1564006"/>
              <a:chExt cx="45719" cy="874397"/>
            </a:xfrm>
            <a:grpFill/>
          </p:grpSpPr>
          <p:sp>
            <p:nvSpPr>
              <p:cNvPr id="86" name="椭圆 85">
                <a:extLst>
                  <a:ext uri="{FF2B5EF4-FFF2-40B4-BE49-F238E27FC236}">
                    <a16:creationId xmlns:a16="http://schemas.microsoft.com/office/drawing/2014/main" id="{7A84ADD5-736D-4666-8294-7E9D6716468E}"/>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3F992E82-B8BF-4215-B493-C43C3DD75AA2}"/>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25496731-D6B2-45EF-8A24-9EEE0D79CF5C}"/>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F1B68B8F-AECF-428C-B5FD-4819F1F2807B}"/>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8B0C152F-3AB2-492E-963F-0C7404CFB89C}"/>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22054039-871C-4BA5-90A3-EFF3CFBF36C5}"/>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246E132A-3BA1-45F5-89DB-BF49D3570076}"/>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a:extLst>
                <a:ext uri="{FF2B5EF4-FFF2-40B4-BE49-F238E27FC236}">
                  <a16:creationId xmlns:a16="http://schemas.microsoft.com/office/drawing/2014/main" id="{72C67316-A21A-4E0C-96C5-083D60358765}"/>
                </a:ext>
              </a:extLst>
            </p:cNvPr>
            <p:cNvGrpSpPr/>
            <p:nvPr/>
          </p:nvGrpSpPr>
          <p:grpSpPr>
            <a:xfrm>
              <a:off x="1346200" y="1371600"/>
              <a:ext cx="45719" cy="874397"/>
              <a:chOff x="7362031" y="1564006"/>
              <a:chExt cx="45719" cy="874397"/>
            </a:xfrm>
            <a:grpFill/>
          </p:grpSpPr>
          <p:sp>
            <p:nvSpPr>
              <p:cNvPr id="79" name="椭圆 78">
                <a:extLst>
                  <a:ext uri="{FF2B5EF4-FFF2-40B4-BE49-F238E27FC236}">
                    <a16:creationId xmlns:a16="http://schemas.microsoft.com/office/drawing/2014/main" id="{BF8A87D3-53C7-4C51-9E4B-73A41ACCCF2F}"/>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311C7B35-AD52-48AF-892F-F889A22F6C35}"/>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CD956FA1-F9F2-45C9-858B-A5A911A08CE5}"/>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7C1EB8CE-C720-43A2-8921-552D032D5BB0}"/>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80842A6A-5FA5-4129-BFF4-B0A8B0B80B70}"/>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69BBB290-7760-4B3D-80FF-78AC96651584}"/>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06DEF91E-9D40-4EF7-8A0B-DBC170AB10E6}"/>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a:extLst>
                <a:ext uri="{FF2B5EF4-FFF2-40B4-BE49-F238E27FC236}">
                  <a16:creationId xmlns:a16="http://schemas.microsoft.com/office/drawing/2014/main" id="{638AA5D1-5FDF-415B-89D4-50B7CB951BB0}"/>
                </a:ext>
              </a:extLst>
            </p:cNvPr>
            <p:cNvGrpSpPr/>
            <p:nvPr/>
          </p:nvGrpSpPr>
          <p:grpSpPr>
            <a:xfrm>
              <a:off x="1511300" y="1371600"/>
              <a:ext cx="45719" cy="874397"/>
              <a:chOff x="7362031" y="1564006"/>
              <a:chExt cx="45719" cy="874397"/>
            </a:xfrm>
            <a:grpFill/>
          </p:grpSpPr>
          <p:sp>
            <p:nvSpPr>
              <p:cNvPr id="72" name="椭圆 71">
                <a:extLst>
                  <a:ext uri="{FF2B5EF4-FFF2-40B4-BE49-F238E27FC236}">
                    <a16:creationId xmlns:a16="http://schemas.microsoft.com/office/drawing/2014/main" id="{BFF5FB6B-C23C-4B31-87A5-0D912803A110}"/>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9151F5FB-803A-4565-ACEA-2AEFD3133929}"/>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D0965C43-ECAE-4F64-96E6-476D19503DFD}"/>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1085E2E8-8B8D-44C9-8AAC-FF281983C613}"/>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2CD3A7BF-CDE9-4294-B733-118E5E1E5444}"/>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3037858D-57E9-4598-B27D-BC36FA868EDD}"/>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6D6ABA2A-DB79-4617-84A9-3F77A20D424C}"/>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7" name="组合 106">
            <a:extLst>
              <a:ext uri="{FF2B5EF4-FFF2-40B4-BE49-F238E27FC236}">
                <a16:creationId xmlns:a16="http://schemas.microsoft.com/office/drawing/2014/main" id="{EB70120B-6DFD-4D1B-AE46-A557334F3CE1}"/>
              </a:ext>
            </a:extLst>
          </p:cNvPr>
          <p:cNvGrpSpPr/>
          <p:nvPr/>
        </p:nvGrpSpPr>
        <p:grpSpPr>
          <a:xfrm flipH="1">
            <a:off x="9708946" y="5508039"/>
            <a:ext cx="475009" cy="588210"/>
            <a:chOff x="850900" y="1371600"/>
            <a:chExt cx="706119" cy="874397"/>
          </a:xfrm>
          <a:gradFill>
            <a:gsLst>
              <a:gs pos="100000">
                <a:schemeClr val="accent1">
                  <a:alpha val="0"/>
                </a:schemeClr>
              </a:gs>
              <a:gs pos="0">
                <a:schemeClr val="accent1">
                  <a:alpha val="70000"/>
                </a:schemeClr>
              </a:gs>
            </a:gsLst>
            <a:lin ang="13200000" scaled="0"/>
          </a:gradFill>
        </p:grpSpPr>
        <p:grpSp>
          <p:nvGrpSpPr>
            <p:cNvPr id="108" name="组合 107">
              <a:extLst>
                <a:ext uri="{FF2B5EF4-FFF2-40B4-BE49-F238E27FC236}">
                  <a16:creationId xmlns:a16="http://schemas.microsoft.com/office/drawing/2014/main" id="{4455A65C-940F-4DBD-8C8B-7034875ABEF7}"/>
                </a:ext>
              </a:extLst>
            </p:cNvPr>
            <p:cNvGrpSpPr/>
            <p:nvPr/>
          </p:nvGrpSpPr>
          <p:grpSpPr>
            <a:xfrm>
              <a:off x="850900" y="1371600"/>
              <a:ext cx="45719" cy="874397"/>
              <a:chOff x="7362031" y="1564006"/>
              <a:chExt cx="45719" cy="874397"/>
            </a:xfrm>
            <a:grpFill/>
          </p:grpSpPr>
          <p:sp>
            <p:nvSpPr>
              <p:cNvPr id="141" name="椭圆 140">
                <a:extLst>
                  <a:ext uri="{FF2B5EF4-FFF2-40B4-BE49-F238E27FC236}">
                    <a16:creationId xmlns:a16="http://schemas.microsoft.com/office/drawing/2014/main" id="{7B5F29D8-E627-4974-AA84-28A2080F4A26}"/>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39444E8E-5949-4183-BC29-2DA60FAFF657}"/>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39BE9C95-F023-4C6B-9E77-2F7E14882F4C}"/>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D8D9C753-9D3B-4B9D-BCC8-8743C7901D27}"/>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E73C3D27-914D-49EF-9F9E-05653D860771}"/>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id="{83215B3A-7E23-4E1E-A6BD-CC45A6E323BA}"/>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id="{715BD8B2-9771-4F63-B0C5-0A2600B429D5}"/>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a:extLst>
                <a:ext uri="{FF2B5EF4-FFF2-40B4-BE49-F238E27FC236}">
                  <a16:creationId xmlns:a16="http://schemas.microsoft.com/office/drawing/2014/main" id="{E1C2EB19-FFD8-4B99-98D3-E6730E07F9E9}"/>
                </a:ext>
              </a:extLst>
            </p:cNvPr>
            <p:cNvGrpSpPr/>
            <p:nvPr/>
          </p:nvGrpSpPr>
          <p:grpSpPr>
            <a:xfrm>
              <a:off x="1016000" y="1371600"/>
              <a:ext cx="45719" cy="874397"/>
              <a:chOff x="7362031" y="1564006"/>
              <a:chExt cx="45719" cy="874397"/>
            </a:xfrm>
            <a:grpFill/>
          </p:grpSpPr>
          <p:sp>
            <p:nvSpPr>
              <p:cNvPr id="134" name="椭圆 133">
                <a:extLst>
                  <a:ext uri="{FF2B5EF4-FFF2-40B4-BE49-F238E27FC236}">
                    <a16:creationId xmlns:a16="http://schemas.microsoft.com/office/drawing/2014/main" id="{E6566A0D-6760-40A4-8454-27C11E2ACB04}"/>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E8EABAB8-052F-4E7B-8CB3-D7AA012BB720}"/>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A49EF50C-FFE7-4F04-8FBD-76A73B67898F}"/>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id="{18383354-6E33-4D13-8964-5927EB359171}"/>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EFC0FFBC-CDFE-4F93-9A59-EC2DD43256CA}"/>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AC3827A6-8932-44C5-87E1-2AA45C59933E}"/>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C4382FB6-894C-4B23-A1F3-8F20ED630EDB}"/>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a:extLst>
                <a:ext uri="{FF2B5EF4-FFF2-40B4-BE49-F238E27FC236}">
                  <a16:creationId xmlns:a16="http://schemas.microsoft.com/office/drawing/2014/main" id="{B965FC2A-83BC-48B5-B55E-C88CB9AF0F9E}"/>
                </a:ext>
              </a:extLst>
            </p:cNvPr>
            <p:cNvGrpSpPr/>
            <p:nvPr/>
          </p:nvGrpSpPr>
          <p:grpSpPr>
            <a:xfrm>
              <a:off x="1181100" y="1371600"/>
              <a:ext cx="45719" cy="874397"/>
              <a:chOff x="7362031" y="1564006"/>
              <a:chExt cx="45719" cy="874397"/>
            </a:xfrm>
            <a:grpFill/>
          </p:grpSpPr>
          <p:sp>
            <p:nvSpPr>
              <p:cNvPr id="127" name="椭圆 126">
                <a:extLst>
                  <a:ext uri="{FF2B5EF4-FFF2-40B4-BE49-F238E27FC236}">
                    <a16:creationId xmlns:a16="http://schemas.microsoft.com/office/drawing/2014/main" id="{C8BDCF9D-D6D5-45BF-9BCF-819428FBD904}"/>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37B24959-AB46-44D1-BACE-53E5B6473497}"/>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157BB30F-76BA-4EC1-9700-21971E9FAE75}"/>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37B675EC-E903-4A77-B4C0-2C4E5CB4E1DF}"/>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10FBE642-A110-4BDC-A36F-43DEA0099FD1}"/>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A78761C8-C839-4CAD-84F8-0CAA3CB3CF2F}"/>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DB2356E1-84A4-4CC7-91F0-2FADF2A479EC}"/>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a:extLst>
                <a:ext uri="{FF2B5EF4-FFF2-40B4-BE49-F238E27FC236}">
                  <a16:creationId xmlns:a16="http://schemas.microsoft.com/office/drawing/2014/main" id="{760E2C39-60FB-4ABF-B8FC-789991C42EEE}"/>
                </a:ext>
              </a:extLst>
            </p:cNvPr>
            <p:cNvGrpSpPr/>
            <p:nvPr/>
          </p:nvGrpSpPr>
          <p:grpSpPr>
            <a:xfrm>
              <a:off x="1346200" y="1371600"/>
              <a:ext cx="45719" cy="874397"/>
              <a:chOff x="7362031" y="1564006"/>
              <a:chExt cx="45719" cy="874397"/>
            </a:xfrm>
            <a:grpFill/>
          </p:grpSpPr>
          <p:sp>
            <p:nvSpPr>
              <p:cNvPr id="120" name="椭圆 119">
                <a:extLst>
                  <a:ext uri="{FF2B5EF4-FFF2-40B4-BE49-F238E27FC236}">
                    <a16:creationId xmlns:a16="http://schemas.microsoft.com/office/drawing/2014/main" id="{79575E4D-A75F-44A8-AD07-721EBB4732DE}"/>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52EB1424-9D2A-4F17-A9A8-133144D9B1EB}"/>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FF8F0FEB-C26B-40E2-9C3D-43DC6F967FBE}"/>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16020AF0-FD5C-412E-8470-D845FC14D33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D7E49F3C-3AAE-497C-953A-8A632CBAA167}"/>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51EE31B4-3A1B-4DBC-A199-BA67756C32B3}"/>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F19508C1-0E64-4387-9C54-27F3CC668C65}"/>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a:extLst>
                <a:ext uri="{FF2B5EF4-FFF2-40B4-BE49-F238E27FC236}">
                  <a16:creationId xmlns:a16="http://schemas.microsoft.com/office/drawing/2014/main" id="{15E2A510-6719-4A63-AD65-71C5E98075D8}"/>
                </a:ext>
              </a:extLst>
            </p:cNvPr>
            <p:cNvGrpSpPr/>
            <p:nvPr/>
          </p:nvGrpSpPr>
          <p:grpSpPr>
            <a:xfrm>
              <a:off x="1511300" y="1371600"/>
              <a:ext cx="45719" cy="874397"/>
              <a:chOff x="7362031" y="1564006"/>
              <a:chExt cx="45719" cy="874397"/>
            </a:xfrm>
            <a:grpFill/>
          </p:grpSpPr>
          <p:sp>
            <p:nvSpPr>
              <p:cNvPr id="113" name="椭圆 112">
                <a:extLst>
                  <a:ext uri="{FF2B5EF4-FFF2-40B4-BE49-F238E27FC236}">
                    <a16:creationId xmlns:a16="http://schemas.microsoft.com/office/drawing/2014/main" id="{06AB02DE-0EBA-4A88-AA35-94A7384F6370}"/>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5F288BCD-9B28-4114-B95D-B723E0095528}"/>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CDB8D6E5-9041-45C0-8FE5-07ADE21ACFF9}"/>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7227DF2C-872F-46C5-B090-AB4898A82E1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1E96CE6B-3FB9-4F46-9D90-1759B4AECA1A}"/>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139C117A-324D-495A-9FEA-236FB447AD82}"/>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B6CDB16B-FAB1-4B8F-B2AF-084F314DF9F8}"/>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1259715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圆角 35">
            <a:extLst>
              <a:ext uri="{FF2B5EF4-FFF2-40B4-BE49-F238E27FC236}">
                <a16:creationId xmlns:a16="http://schemas.microsoft.com/office/drawing/2014/main" id="{052EFF25-F6B8-492E-A597-820BD9BA422D}"/>
              </a:ext>
            </a:extLst>
          </p:cNvPr>
          <p:cNvSpPr/>
          <p:nvPr/>
        </p:nvSpPr>
        <p:spPr>
          <a:xfrm>
            <a:off x="1153953" y="3402495"/>
            <a:ext cx="9908019" cy="946882"/>
          </a:xfrm>
          <a:prstGeom prst="roundRect">
            <a:avLst>
              <a:gd name="adj" fmla="val 50000"/>
            </a:avLst>
          </a:prstGeom>
          <a:solidFill>
            <a:schemeClr val="bg1"/>
          </a:solidFill>
          <a:ln w="22225">
            <a:gradFill flip="none" rotWithShape="1">
              <a:gsLst>
                <a:gs pos="0">
                  <a:schemeClr val="accent1"/>
                </a:gs>
                <a:gs pos="100000">
                  <a:schemeClr val="accent1">
                    <a:alpha val="20000"/>
                  </a:schemeClr>
                </a:gs>
              </a:gsLst>
              <a:lin ang="0" scaled="1"/>
              <a:tileRect/>
            </a:gradFill>
          </a:ln>
          <a:effectLst>
            <a:outerShdw blurRad="508000" dist="266700" dir="12060000" sx="95000" sy="95000" algn="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2">
            <a:extLst>
              <a:ext uri="{FF2B5EF4-FFF2-40B4-BE49-F238E27FC236}">
                <a16:creationId xmlns:a16="http://schemas.microsoft.com/office/drawing/2014/main" id="{B7543735-B80E-4C67-95C7-C4BD7ACC9A7E}"/>
              </a:ext>
            </a:extLst>
          </p:cNvPr>
          <p:cNvSpPr/>
          <p:nvPr/>
        </p:nvSpPr>
        <p:spPr>
          <a:xfrm rot="20156955">
            <a:off x="1279620" y="3500884"/>
            <a:ext cx="748856" cy="748856"/>
          </a:xfrm>
          <a:prstGeom prst="ellipse">
            <a:avLst/>
          </a:prstGeom>
          <a:gradFill flip="none" rotWithShape="1">
            <a:gsLst>
              <a:gs pos="20000">
                <a:schemeClr val="bg1">
                  <a:alpha val="0"/>
                </a:schemeClr>
              </a:gs>
              <a:gs pos="100000">
                <a:schemeClr val="bg1">
                  <a:alpha val="15000"/>
                </a:schemeClr>
              </a:gs>
            </a:gsLst>
            <a:lin ang="18900000" scaled="1"/>
            <a:tileRect/>
          </a:gradFill>
          <a:ln w="0">
            <a:gradFill flip="none" rotWithShape="1">
              <a:gsLst>
                <a:gs pos="44000">
                  <a:schemeClr val="bg1">
                    <a:alpha val="0"/>
                  </a:schemeClr>
                </a:gs>
                <a:gs pos="100000">
                  <a:schemeClr val="bg1">
                    <a:alpha val="37000"/>
                  </a:schemeClr>
                </a:gs>
              </a:gsLst>
              <a:lin ang="0" scaled="1"/>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2" name="矩形: 圆角 41">
            <a:extLst>
              <a:ext uri="{FF2B5EF4-FFF2-40B4-BE49-F238E27FC236}">
                <a16:creationId xmlns:a16="http://schemas.microsoft.com/office/drawing/2014/main" id="{7A42D461-BE22-4A5E-A591-BE200DBF0FDB}"/>
              </a:ext>
            </a:extLst>
          </p:cNvPr>
          <p:cNvSpPr/>
          <p:nvPr/>
        </p:nvSpPr>
        <p:spPr>
          <a:xfrm>
            <a:off x="1153953" y="4857270"/>
            <a:ext cx="9908019" cy="946882"/>
          </a:xfrm>
          <a:prstGeom prst="roundRect">
            <a:avLst>
              <a:gd name="adj" fmla="val 50000"/>
            </a:avLst>
          </a:prstGeom>
          <a:solidFill>
            <a:schemeClr val="bg1"/>
          </a:solidFill>
          <a:ln w="22225">
            <a:gradFill flip="none" rotWithShape="1">
              <a:gsLst>
                <a:gs pos="0">
                  <a:schemeClr val="accent1"/>
                </a:gs>
                <a:gs pos="100000">
                  <a:schemeClr val="accent1">
                    <a:alpha val="20000"/>
                  </a:schemeClr>
                </a:gs>
              </a:gsLst>
              <a:lin ang="0" scaled="1"/>
              <a:tileRect/>
            </a:gradFill>
          </a:ln>
          <a:effectLst>
            <a:outerShdw blurRad="508000" dist="266700" dir="12060000" sx="95000" sy="95000" algn="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9" name="1">
            <a:extLst>
              <a:ext uri="{FF2B5EF4-FFF2-40B4-BE49-F238E27FC236}">
                <a16:creationId xmlns:a16="http://schemas.microsoft.com/office/drawing/2014/main" id="{58BCE636-4DDD-4440-8AF9-FB5B14511309}"/>
              </a:ext>
            </a:extLst>
          </p:cNvPr>
          <p:cNvSpPr/>
          <p:nvPr/>
        </p:nvSpPr>
        <p:spPr>
          <a:xfrm rot="20156955">
            <a:off x="1292061" y="4959569"/>
            <a:ext cx="748856" cy="748856"/>
          </a:xfrm>
          <a:prstGeom prst="ellipse">
            <a:avLst/>
          </a:prstGeom>
          <a:gradFill flip="none" rotWithShape="1">
            <a:gsLst>
              <a:gs pos="20000">
                <a:schemeClr val="bg1">
                  <a:alpha val="0"/>
                </a:schemeClr>
              </a:gs>
              <a:gs pos="100000">
                <a:schemeClr val="bg1">
                  <a:alpha val="15000"/>
                </a:schemeClr>
              </a:gs>
            </a:gsLst>
            <a:lin ang="18900000" scaled="1"/>
            <a:tileRect/>
          </a:gradFill>
          <a:ln w="0">
            <a:gradFill flip="none" rotWithShape="1">
              <a:gsLst>
                <a:gs pos="44000">
                  <a:schemeClr val="bg1">
                    <a:alpha val="0"/>
                  </a:schemeClr>
                </a:gs>
                <a:gs pos="100000">
                  <a:schemeClr val="bg1">
                    <a:alpha val="37000"/>
                  </a:schemeClr>
                </a:gs>
              </a:gsLst>
              <a:lin ang="0" scaled="1"/>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矩形: 圆角 12">
            <a:extLst>
              <a:ext uri="{FF2B5EF4-FFF2-40B4-BE49-F238E27FC236}">
                <a16:creationId xmlns:a16="http://schemas.microsoft.com/office/drawing/2014/main" id="{C40A6469-4A35-479E-9D97-B4740583AE63}"/>
              </a:ext>
            </a:extLst>
          </p:cNvPr>
          <p:cNvSpPr/>
          <p:nvPr/>
        </p:nvSpPr>
        <p:spPr>
          <a:xfrm>
            <a:off x="1130028" y="1926642"/>
            <a:ext cx="9908019" cy="946882"/>
          </a:xfrm>
          <a:prstGeom prst="roundRect">
            <a:avLst>
              <a:gd name="adj" fmla="val 50000"/>
            </a:avLst>
          </a:prstGeom>
          <a:solidFill>
            <a:schemeClr val="bg1"/>
          </a:solidFill>
          <a:ln w="22225">
            <a:gradFill flip="none" rotWithShape="1">
              <a:gsLst>
                <a:gs pos="0">
                  <a:schemeClr val="accent1"/>
                </a:gs>
                <a:gs pos="100000">
                  <a:schemeClr val="accent1">
                    <a:alpha val="20000"/>
                  </a:schemeClr>
                </a:gs>
              </a:gsLst>
              <a:lin ang="0" scaled="1"/>
              <a:tileRect/>
            </a:gradFill>
          </a:ln>
          <a:effectLst>
            <a:outerShdw blurRad="508000" dist="266700" dir="12060000" sx="95000" sy="95000" algn="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3">
            <a:extLst>
              <a:ext uri="{FF2B5EF4-FFF2-40B4-BE49-F238E27FC236}">
                <a16:creationId xmlns:a16="http://schemas.microsoft.com/office/drawing/2014/main" id="{8E237737-0205-4C25-AA09-C0C19FC45F9A}"/>
              </a:ext>
            </a:extLst>
          </p:cNvPr>
          <p:cNvSpPr/>
          <p:nvPr/>
        </p:nvSpPr>
        <p:spPr>
          <a:xfrm rot="20156955">
            <a:off x="1285970" y="2046733"/>
            <a:ext cx="748856" cy="748856"/>
          </a:xfrm>
          <a:prstGeom prst="ellipse">
            <a:avLst/>
          </a:prstGeom>
          <a:gradFill flip="none" rotWithShape="1">
            <a:gsLst>
              <a:gs pos="20000">
                <a:schemeClr val="bg1">
                  <a:alpha val="0"/>
                </a:schemeClr>
              </a:gs>
              <a:gs pos="100000">
                <a:schemeClr val="bg1">
                  <a:alpha val="15000"/>
                </a:schemeClr>
              </a:gs>
            </a:gsLst>
            <a:lin ang="18900000" scaled="1"/>
            <a:tileRect/>
          </a:gradFill>
          <a:ln w="0">
            <a:gradFill flip="none" rotWithShape="1">
              <a:gsLst>
                <a:gs pos="44000">
                  <a:schemeClr val="bg1">
                    <a:alpha val="0"/>
                  </a:schemeClr>
                </a:gs>
                <a:gs pos="100000">
                  <a:schemeClr val="bg1">
                    <a:alpha val="37000"/>
                  </a:schemeClr>
                </a:gs>
              </a:gsLst>
              <a:lin ang="0" scaled="1"/>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文本框 17">
            <a:extLst>
              <a:ext uri="{FF2B5EF4-FFF2-40B4-BE49-F238E27FC236}">
                <a16:creationId xmlns:a16="http://schemas.microsoft.com/office/drawing/2014/main" id="{6392A3C9-1CD6-4C21-832C-F631BCF8398C}"/>
              </a:ext>
            </a:extLst>
          </p:cNvPr>
          <p:cNvSpPr txBox="1"/>
          <p:nvPr/>
        </p:nvSpPr>
        <p:spPr>
          <a:xfrm>
            <a:off x="4043908" y="2044056"/>
            <a:ext cx="6362125" cy="712054"/>
          </a:xfrm>
          <a:prstGeom prst="rect">
            <a:avLst/>
          </a:prstGeom>
          <a:noFill/>
        </p:spPr>
        <p:txBody>
          <a:bodyPr wrap="square">
            <a:spAutoFit/>
          </a:bodyPr>
          <a:lstStyle/>
          <a:p>
            <a:pPr>
              <a:lnSpc>
                <a:spcPct val="130000"/>
              </a:lnSpc>
            </a:pPr>
            <a:r>
              <a:rPr lang="zh-CN" altLang="en-US" sz="16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a:t>
            </a:r>
          </a:p>
        </p:txBody>
      </p:sp>
      <p:sp>
        <p:nvSpPr>
          <p:cNvPr id="12" name="椭圆 11">
            <a:extLst>
              <a:ext uri="{FF2B5EF4-FFF2-40B4-BE49-F238E27FC236}">
                <a16:creationId xmlns:a16="http://schemas.microsoft.com/office/drawing/2014/main" id="{029CE911-C9CC-4D14-B1F1-0DC84EE98966}"/>
              </a:ext>
            </a:extLst>
          </p:cNvPr>
          <p:cNvSpPr/>
          <p:nvPr/>
        </p:nvSpPr>
        <p:spPr>
          <a:xfrm>
            <a:off x="1285970" y="2046733"/>
            <a:ext cx="748856" cy="748856"/>
          </a:xfrm>
          <a:prstGeom prst="ellipse">
            <a:avLst/>
          </a:prstGeom>
          <a:gradFill flip="none" rotWithShape="1">
            <a:gsLst>
              <a:gs pos="0">
                <a:schemeClr val="accent1"/>
              </a:gs>
              <a:gs pos="100000">
                <a:schemeClr val="accent1">
                  <a:lumMod val="75000"/>
                </a:schemeClr>
              </a:gs>
            </a:gsLst>
            <a:lin ang="2700000" scaled="1"/>
            <a:tileRect/>
          </a:gradFill>
          <a:ln>
            <a:noFill/>
          </a:ln>
          <a:effectLst>
            <a:outerShdw blurRad="2159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文本框 14">
            <a:extLst>
              <a:ext uri="{FF2B5EF4-FFF2-40B4-BE49-F238E27FC236}">
                <a16:creationId xmlns:a16="http://schemas.microsoft.com/office/drawing/2014/main" id="{09BCDBFB-FCDB-4CB4-9464-5D16AA5DEBA7}"/>
              </a:ext>
            </a:extLst>
          </p:cNvPr>
          <p:cNvSpPr txBox="1"/>
          <p:nvPr/>
        </p:nvSpPr>
        <p:spPr>
          <a:xfrm>
            <a:off x="2225547" y="2166654"/>
            <a:ext cx="2396661" cy="466859"/>
          </a:xfrm>
          <a:prstGeom prst="rect">
            <a:avLst/>
          </a:prstGeom>
          <a:noFill/>
        </p:spPr>
        <p:txBody>
          <a:bodyPr wrap="square">
            <a:spAutoFit/>
          </a:bodyPr>
          <a:lstStyle/>
          <a:p>
            <a:pP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44" name="文本框 43">
            <a:extLst>
              <a:ext uri="{FF2B5EF4-FFF2-40B4-BE49-F238E27FC236}">
                <a16:creationId xmlns:a16="http://schemas.microsoft.com/office/drawing/2014/main" id="{727373A3-FC8B-4F42-8771-51F76A4B2A80}"/>
              </a:ext>
            </a:extLst>
          </p:cNvPr>
          <p:cNvSpPr txBox="1"/>
          <p:nvPr/>
        </p:nvSpPr>
        <p:spPr>
          <a:xfrm>
            <a:off x="1402154" y="2150286"/>
            <a:ext cx="516488" cy="541751"/>
          </a:xfrm>
          <a:prstGeom prst="rect">
            <a:avLst/>
          </a:prstGeom>
          <a:noFill/>
        </p:spPr>
        <p:txBody>
          <a:bodyPr wrap="none" rtlCol="0">
            <a:spAutoFit/>
          </a:bodyPr>
          <a:lstStyle/>
          <a:p>
            <a:pPr algn="ctr">
              <a:lnSpc>
                <a:spcPct val="130000"/>
              </a:lnSpc>
            </a:pPr>
            <a:r>
              <a:rPr lang="en-US" altLang="zh-CN" sz="24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zh-CN" altLang="en-US" sz="24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7" name="椭圆 36">
            <a:extLst>
              <a:ext uri="{FF2B5EF4-FFF2-40B4-BE49-F238E27FC236}">
                <a16:creationId xmlns:a16="http://schemas.microsoft.com/office/drawing/2014/main" id="{FE68723A-8312-4CEF-8E2A-88BC3805A8E6}"/>
              </a:ext>
            </a:extLst>
          </p:cNvPr>
          <p:cNvSpPr/>
          <p:nvPr/>
        </p:nvSpPr>
        <p:spPr>
          <a:xfrm>
            <a:off x="1279620" y="3500884"/>
            <a:ext cx="748856" cy="748856"/>
          </a:xfrm>
          <a:prstGeom prst="ellipse">
            <a:avLst/>
          </a:prstGeom>
          <a:gradFill flip="none" rotWithShape="1">
            <a:gsLst>
              <a:gs pos="0">
                <a:schemeClr val="accent1"/>
              </a:gs>
              <a:gs pos="100000">
                <a:schemeClr val="accent1">
                  <a:lumMod val="75000"/>
                </a:schemeClr>
              </a:gs>
            </a:gsLst>
            <a:lin ang="2700000" scaled="1"/>
            <a:tileRect/>
          </a:gradFill>
          <a:ln>
            <a:noFill/>
          </a:ln>
          <a:effectLst>
            <a:outerShdw blurRad="2159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文本框 33">
            <a:extLst>
              <a:ext uri="{FF2B5EF4-FFF2-40B4-BE49-F238E27FC236}">
                <a16:creationId xmlns:a16="http://schemas.microsoft.com/office/drawing/2014/main" id="{BFD222C2-C7A1-489A-BD66-259FAAE7957E}"/>
              </a:ext>
            </a:extLst>
          </p:cNvPr>
          <p:cNvSpPr txBox="1"/>
          <p:nvPr/>
        </p:nvSpPr>
        <p:spPr>
          <a:xfrm>
            <a:off x="2225547" y="3642507"/>
            <a:ext cx="2396661" cy="466859"/>
          </a:xfrm>
          <a:prstGeom prst="rect">
            <a:avLst/>
          </a:prstGeom>
          <a:noFill/>
        </p:spPr>
        <p:txBody>
          <a:bodyPr wrap="square">
            <a:spAutoFit/>
          </a:bodyPr>
          <a:lstStyle/>
          <a:p>
            <a:pP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45" name="文本框 44">
            <a:extLst>
              <a:ext uri="{FF2B5EF4-FFF2-40B4-BE49-F238E27FC236}">
                <a16:creationId xmlns:a16="http://schemas.microsoft.com/office/drawing/2014/main" id="{0220844B-6D87-4952-9A02-C5CD1551F476}"/>
              </a:ext>
            </a:extLst>
          </p:cNvPr>
          <p:cNvSpPr txBox="1"/>
          <p:nvPr/>
        </p:nvSpPr>
        <p:spPr>
          <a:xfrm>
            <a:off x="1366149" y="3604437"/>
            <a:ext cx="575799" cy="541751"/>
          </a:xfrm>
          <a:prstGeom prst="rect">
            <a:avLst/>
          </a:prstGeom>
          <a:noFill/>
        </p:spPr>
        <p:txBody>
          <a:bodyPr wrap="none" rtlCol="0">
            <a:spAutoFit/>
          </a:bodyPr>
          <a:lstStyle/>
          <a:p>
            <a:pPr algn="ctr">
              <a:lnSpc>
                <a:spcPct val="130000"/>
              </a:lnSpc>
            </a:pPr>
            <a:r>
              <a:rPr lang="en-US" altLang="zh-CN" sz="24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zh-CN" altLang="en-US" sz="24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3" name="椭圆 42">
            <a:extLst>
              <a:ext uri="{FF2B5EF4-FFF2-40B4-BE49-F238E27FC236}">
                <a16:creationId xmlns:a16="http://schemas.microsoft.com/office/drawing/2014/main" id="{5158EC43-407F-4D38-9161-72C4895B8AD2}"/>
              </a:ext>
            </a:extLst>
          </p:cNvPr>
          <p:cNvSpPr/>
          <p:nvPr/>
        </p:nvSpPr>
        <p:spPr>
          <a:xfrm>
            <a:off x="1292061" y="4959569"/>
            <a:ext cx="748856" cy="748856"/>
          </a:xfrm>
          <a:prstGeom prst="ellipse">
            <a:avLst/>
          </a:prstGeom>
          <a:gradFill flip="none" rotWithShape="1">
            <a:gsLst>
              <a:gs pos="0">
                <a:schemeClr val="accent1"/>
              </a:gs>
              <a:gs pos="100000">
                <a:schemeClr val="accent1">
                  <a:lumMod val="75000"/>
                </a:schemeClr>
              </a:gs>
            </a:gsLst>
            <a:lin ang="2700000" scaled="1"/>
            <a:tileRect/>
          </a:gradFill>
          <a:ln>
            <a:noFill/>
          </a:ln>
          <a:effectLst>
            <a:outerShdw blurRad="2159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0" name="文本框 39">
            <a:extLst>
              <a:ext uri="{FF2B5EF4-FFF2-40B4-BE49-F238E27FC236}">
                <a16:creationId xmlns:a16="http://schemas.microsoft.com/office/drawing/2014/main" id="{67397A84-5BB9-4D24-A68E-14C5CE48FA99}"/>
              </a:ext>
            </a:extLst>
          </p:cNvPr>
          <p:cNvSpPr txBox="1"/>
          <p:nvPr/>
        </p:nvSpPr>
        <p:spPr>
          <a:xfrm>
            <a:off x="2225547" y="5087075"/>
            <a:ext cx="2396661" cy="466859"/>
          </a:xfrm>
          <a:prstGeom prst="rect">
            <a:avLst/>
          </a:prstGeom>
          <a:noFill/>
        </p:spPr>
        <p:txBody>
          <a:bodyPr wrap="square">
            <a:spAutoFit/>
          </a:bodyPr>
          <a:lstStyle/>
          <a:p>
            <a:pP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46" name="文本框 45">
            <a:extLst>
              <a:ext uri="{FF2B5EF4-FFF2-40B4-BE49-F238E27FC236}">
                <a16:creationId xmlns:a16="http://schemas.microsoft.com/office/drawing/2014/main" id="{812E275C-526C-4044-A1A7-728526D2A5D5}"/>
              </a:ext>
            </a:extLst>
          </p:cNvPr>
          <p:cNvSpPr txBox="1"/>
          <p:nvPr/>
        </p:nvSpPr>
        <p:spPr>
          <a:xfrm>
            <a:off x="1378590" y="5063122"/>
            <a:ext cx="575799" cy="541751"/>
          </a:xfrm>
          <a:prstGeom prst="rect">
            <a:avLst/>
          </a:prstGeom>
          <a:noFill/>
        </p:spPr>
        <p:txBody>
          <a:bodyPr wrap="none" rtlCol="0">
            <a:spAutoFit/>
          </a:bodyPr>
          <a:lstStyle/>
          <a:p>
            <a:pPr algn="ctr">
              <a:lnSpc>
                <a:spcPct val="130000"/>
              </a:lnSpc>
            </a:pPr>
            <a:r>
              <a:rPr lang="en-US" altLang="zh-CN" sz="24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zh-CN" altLang="en-US" sz="24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文本框 22">
            <a:extLst>
              <a:ext uri="{FF2B5EF4-FFF2-40B4-BE49-F238E27FC236}">
                <a16:creationId xmlns:a16="http://schemas.microsoft.com/office/drawing/2014/main" id="{C9FA7D38-862B-4485-B315-E06396E04C33}"/>
              </a:ext>
            </a:extLst>
          </p:cNvPr>
          <p:cNvSpPr txBox="1"/>
          <p:nvPr/>
        </p:nvSpPr>
        <p:spPr>
          <a:xfrm>
            <a:off x="4043908" y="3519909"/>
            <a:ext cx="6362125" cy="712054"/>
          </a:xfrm>
          <a:prstGeom prst="rect">
            <a:avLst/>
          </a:prstGeom>
          <a:noFill/>
        </p:spPr>
        <p:txBody>
          <a:bodyPr wrap="square">
            <a:spAutoFit/>
          </a:bodyPr>
          <a:lstStyle/>
          <a:p>
            <a:pPr>
              <a:lnSpc>
                <a:spcPct val="130000"/>
              </a:lnSpc>
            </a:pPr>
            <a:r>
              <a:rPr lang="zh-CN" altLang="en-US" sz="16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a:t>
            </a:r>
          </a:p>
        </p:txBody>
      </p:sp>
      <p:sp>
        <p:nvSpPr>
          <p:cNvPr id="24" name="文本框 23">
            <a:extLst>
              <a:ext uri="{FF2B5EF4-FFF2-40B4-BE49-F238E27FC236}">
                <a16:creationId xmlns:a16="http://schemas.microsoft.com/office/drawing/2014/main" id="{C9183692-2600-43E6-99F9-A86701B0750C}"/>
              </a:ext>
            </a:extLst>
          </p:cNvPr>
          <p:cNvSpPr txBox="1"/>
          <p:nvPr/>
        </p:nvSpPr>
        <p:spPr>
          <a:xfrm>
            <a:off x="4043908" y="4974684"/>
            <a:ext cx="6362125" cy="712054"/>
          </a:xfrm>
          <a:prstGeom prst="rect">
            <a:avLst/>
          </a:prstGeom>
          <a:noFill/>
        </p:spPr>
        <p:txBody>
          <a:bodyPr wrap="square">
            <a:spAutoFit/>
          </a:bodyPr>
          <a:lstStyle/>
          <a:p>
            <a:pPr>
              <a:lnSpc>
                <a:spcPct val="130000"/>
              </a:lnSpc>
            </a:pPr>
            <a:r>
              <a:rPr lang="zh-CN" altLang="en-US" sz="16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a:t>
            </a:r>
          </a:p>
        </p:txBody>
      </p:sp>
      <p:sp>
        <p:nvSpPr>
          <p:cNvPr id="21" name="TextBox 1">
            <a:extLst>
              <a:ext uri="{FF2B5EF4-FFF2-40B4-BE49-F238E27FC236}">
                <a16:creationId xmlns:a16="http://schemas.microsoft.com/office/drawing/2014/main" id="{3FF734D5-A8F8-4E38-BF89-8C804CD5C5A9}"/>
              </a:ext>
            </a:extLst>
          </p:cNvPr>
          <p:cNvSpPr txBox="1"/>
          <p:nvPr/>
        </p:nvSpPr>
        <p:spPr>
          <a:xfrm>
            <a:off x="1403505" y="303583"/>
            <a:ext cx="2462213" cy="645433"/>
          </a:xfrm>
          <a:prstGeom prst="rect">
            <a:avLst/>
          </a:prstGeom>
          <a:noFill/>
        </p:spPr>
        <p:txBody>
          <a:bodyPr wrap="none" lIns="0" tIns="0" rIns="0" rtlCol="0">
            <a:spAutoFit/>
          </a:bodyPr>
          <a:lstStyle/>
          <a:p>
            <a:pPr marL="0" marR="0" lvl="0" indent="0" algn="l" defTabSz="914400" rtl="0" eaLnBrk="1" fontAlgn="auto" latinLnBrk="0" hangingPunct="1">
              <a:lnSpc>
                <a:spcPct val="130000"/>
              </a:lnSpc>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22" name="图形 21">
            <a:extLst>
              <a:ext uri="{FF2B5EF4-FFF2-40B4-BE49-F238E27FC236}">
                <a16:creationId xmlns:a16="http://schemas.microsoft.com/office/drawing/2014/main" id="{9350A6CB-1E49-4270-B76D-08B98D84F5F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4833" y="410564"/>
            <a:ext cx="727710" cy="545782"/>
          </a:xfrm>
          <a:prstGeom prst="rect">
            <a:avLst/>
          </a:prstGeom>
        </p:spPr>
      </p:pic>
    </p:spTree>
    <p:extLst>
      <p:ext uri="{BB962C8B-B14F-4D97-AF65-F5344CB8AC3E}">
        <p14:creationId xmlns:p14="http://schemas.microsoft.com/office/powerpoint/2010/main" val="30933214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空心弧 33">
            <a:extLst>
              <a:ext uri="{FF2B5EF4-FFF2-40B4-BE49-F238E27FC236}">
                <a16:creationId xmlns:a16="http://schemas.microsoft.com/office/drawing/2014/main" id="{71DD3720-3AE5-4177-BA32-34549D17E0F9}"/>
              </a:ext>
            </a:extLst>
          </p:cNvPr>
          <p:cNvSpPr/>
          <p:nvPr/>
        </p:nvSpPr>
        <p:spPr>
          <a:xfrm rot="3479361">
            <a:off x="-929896" y="-866514"/>
            <a:ext cx="2545832" cy="2545826"/>
          </a:xfrm>
          <a:prstGeom prst="blockArc">
            <a:avLst>
              <a:gd name="adj1" fmla="val 10800000"/>
              <a:gd name="adj2" fmla="val 5387064"/>
              <a:gd name="adj3" fmla="val 19837"/>
            </a:avLst>
          </a:prstGeom>
          <a:gradFill>
            <a:gsLst>
              <a:gs pos="100000">
                <a:schemeClr val="accent1">
                  <a:alpha val="0"/>
                </a:schemeClr>
              </a:gs>
              <a:gs pos="0">
                <a:schemeClr val="accent1">
                  <a:alpha val="2000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22222"/>
              </a:solidFill>
              <a:effectLst/>
              <a:uLnTx/>
              <a:uFillTx/>
              <a:latin typeface="Roboto"/>
              <a:ea typeface="思源黑体 CN Light"/>
              <a:cs typeface="+mn-cs"/>
            </a:endParaRPr>
          </a:p>
        </p:txBody>
      </p:sp>
      <p:sp>
        <p:nvSpPr>
          <p:cNvPr id="35" name="任意多边形: 形状 34">
            <a:extLst>
              <a:ext uri="{FF2B5EF4-FFF2-40B4-BE49-F238E27FC236}">
                <a16:creationId xmlns:a16="http://schemas.microsoft.com/office/drawing/2014/main" id="{E46F9E18-CB4A-4BBA-8FD2-FAC375D197DF}"/>
              </a:ext>
            </a:extLst>
          </p:cNvPr>
          <p:cNvSpPr/>
          <p:nvPr/>
        </p:nvSpPr>
        <p:spPr>
          <a:xfrm rot="10800000">
            <a:off x="9922011" y="-1094216"/>
            <a:ext cx="4381626" cy="4343402"/>
          </a:xfrm>
          <a:custGeom>
            <a:avLst/>
            <a:gdLst>
              <a:gd name="connsiteX0" fmla="*/ 4998414 w 4998425"/>
              <a:gd name="connsiteY0" fmla="*/ 3431808 h 4836117"/>
              <a:gd name="connsiteX1" fmla="*/ 4731842 w 4998425"/>
              <a:gd name="connsiteY1" fmla="*/ 4770608 h 4836117"/>
              <a:gd name="connsiteX2" fmla="*/ 4700517 w 4998425"/>
              <a:gd name="connsiteY2" fmla="*/ 4836117 h 4836117"/>
              <a:gd name="connsiteX3" fmla="*/ 3090948 w 4998425"/>
              <a:gd name="connsiteY3" fmla="*/ 4836117 h 4836117"/>
              <a:gd name="connsiteX4" fmla="*/ 3163560 w 4998425"/>
              <a:gd name="connsiteY4" fmla="*/ 4755724 h 4836117"/>
              <a:gd name="connsiteX5" fmla="*/ 3633457 w 4998425"/>
              <a:gd name="connsiteY5" fmla="*/ 3435231 h 4836117"/>
              <a:gd name="connsiteX6" fmla="*/ 1555382 w 4998425"/>
              <a:gd name="connsiteY6" fmla="*/ 1364961 h 4836117"/>
              <a:gd name="connsiteX7" fmla="*/ 89481 w 4998425"/>
              <a:gd name="connsiteY7" fmla="*/ 1973773 h 4836117"/>
              <a:gd name="connsiteX8" fmla="*/ 0 w 4998425"/>
              <a:gd name="connsiteY8" fmla="*/ 2072344 h 4836117"/>
              <a:gd name="connsiteX9" fmla="*/ 0 w 4998425"/>
              <a:gd name="connsiteY9" fmla="*/ 375842 h 4836117"/>
              <a:gd name="connsiteX10" fmla="*/ 215883 w 4998425"/>
              <a:gd name="connsiteY10" fmla="*/ 271611 h 4836117"/>
              <a:gd name="connsiteX11" fmla="*/ 1553671 w 4998425"/>
              <a:gd name="connsiteY11" fmla="*/ 3 h 4836117"/>
              <a:gd name="connsiteX12" fmla="*/ 4998414 w 4998425"/>
              <a:gd name="connsiteY12" fmla="*/ 3431808 h 4836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98425" h="4836117">
                <a:moveTo>
                  <a:pt x="4998414" y="3431808"/>
                </a:moveTo>
                <a:cubicBezTo>
                  <a:pt x="4999604" y="3906410"/>
                  <a:pt x="4904632" y="4358831"/>
                  <a:pt x="4731842" y="4770608"/>
                </a:cubicBezTo>
                <a:lnTo>
                  <a:pt x="4700517" y="4836117"/>
                </a:lnTo>
                <a:lnTo>
                  <a:pt x="3090948" y="4836117"/>
                </a:lnTo>
                <a:lnTo>
                  <a:pt x="3163560" y="4755724"/>
                </a:lnTo>
                <a:cubicBezTo>
                  <a:pt x="3458312" y="4396330"/>
                  <a:pt x="3634714" y="3936271"/>
                  <a:pt x="3633457" y="3435231"/>
                </a:cubicBezTo>
                <a:cubicBezTo>
                  <a:pt x="3630584" y="2289996"/>
                  <a:pt x="2700620" y="1363525"/>
                  <a:pt x="1555382" y="1364961"/>
                </a:cubicBezTo>
                <a:cubicBezTo>
                  <a:pt x="982763" y="1365679"/>
                  <a:pt x="464545" y="1598239"/>
                  <a:pt x="89481" y="1973773"/>
                </a:cubicBezTo>
                <a:lnTo>
                  <a:pt x="0" y="2072344"/>
                </a:lnTo>
                <a:lnTo>
                  <a:pt x="0" y="375842"/>
                </a:lnTo>
                <a:lnTo>
                  <a:pt x="215883" y="271611"/>
                </a:lnTo>
                <a:cubicBezTo>
                  <a:pt x="627008" y="97272"/>
                  <a:pt x="1079067" y="598"/>
                  <a:pt x="1553671" y="3"/>
                </a:cubicBezTo>
                <a:cubicBezTo>
                  <a:pt x="3452086" y="-2378"/>
                  <a:pt x="4993651" y="1533397"/>
                  <a:pt x="4998414" y="3431808"/>
                </a:cubicBezTo>
                <a:close/>
              </a:path>
            </a:pathLst>
          </a:custGeom>
          <a:gradFill>
            <a:gsLst>
              <a:gs pos="100000">
                <a:schemeClr val="accent1">
                  <a:lumMod val="40000"/>
                  <a:lumOff val="60000"/>
                  <a:alpha val="0"/>
                </a:schemeClr>
              </a:gs>
              <a:gs pos="0">
                <a:schemeClr val="accent1">
                  <a:alpha val="4000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22222"/>
              </a:solidFill>
              <a:effectLst/>
              <a:uLnTx/>
              <a:uFillTx/>
              <a:latin typeface="Roboto"/>
              <a:ea typeface="思源黑体 CN Light"/>
              <a:cs typeface="+mn-cs"/>
            </a:endParaRPr>
          </a:p>
        </p:txBody>
      </p:sp>
      <p:pic>
        <p:nvPicPr>
          <p:cNvPr id="23" name="图片 22">
            <a:extLst>
              <a:ext uri="{FF2B5EF4-FFF2-40B4-BE49-F238E27FC236}">
                <a16:creationId xmlns:a16="http://schemas.microsoft.com/office/drawing/2014/main" id="{9DE2C8E6-2668-4FE3-9EC6-13DA0F1A2F8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2236" b="9550"/>
          <a:stretch/>
        </p:blipFill>
        <p:spPr>
          <a:xfrm>
            <a:off x="255292" y="231013"/>
            <a:ext cx="11681417" cy="6772781"/>
          </a:xfrm>
          <a:prstGeom prst="rect">
            <a:avLst/>
          </a:prstGeom>
        </p:spPr>
      </p:pic>
      <p:sp>
        <p:nvSpPr>
          <p:cNvPr id="10" name="PA_文本框 24" descr="e7d195523061f1c07f83f732a5522b9b3ebe164d7250580aEF66DE1A1ABCD1416532D3433F8BE1C4DD26AF8C595CA3B8FBFFDC471B28313D41FC0B29AEB12651AEAC05881CD0265D4CB30185DEC2EB287A3DCBE2E99F13933C1E803DDF331C0150FEA0675F290631D1EDC3C927CD0AA74DD8F417A5B73495B4C9A5AA47CFEB588A1D25B820586C98">
            <a:extLst>
              <a:ext uri="{FF2B5EF4-FFF2-40B4-BE49-F238E27FC236}">
                <a16:creationId xmlns:a16="http://schemas.microsoft.com/office/drawing/2014/main" id="{3D262963-0086-4EEA-8821-6999F989BA53}"/>
              </a:ext>
            </a:extLst>
          </p:cNvPr>
          <p:cNvSpPr txBox="1"/>
          <p:nvPr>
            <p:custDataLst>
              <p:tags r:id="rId1"/>
            </p:custDataLst>
          </p:nvPr>
        </p:nvSpPr>
        <p:spPr>
          <a:xfrm>
            <a:off x="4597017" y="2992098"/>
            <a:ext cx="2997966" cy="738664"/>
          </a:xfrm>
          <a:prstGeom prst="rect">
            <a:avLst/>
          </a:prstGeom>
          <a:noFill/>
        </p:spPr>
        <p:txBody>
          <a:bodyPr vert="horz" wrap="square" lIns="0" tIns="0" rIns="0" bIns="0" rtlCol="0">
            <a:spAutoFit/>
          </a:bodyPr>
          <a:lstStyle/>
          <a:p>
            <a:pPr algn="ctr"/>
            <a:r>
              <a:rPr lang="zh-CN" altLang="en-US" sz="4800" b="1">
                <a:gradFill>
                  <a:gsLst>
                    <a:gs pos="100000">
                      <a:schemeClr val="accent1">
                        <a:lumMod val="75000"/>
                      </a:schemeClr>
                    </a:gs>
                    <a:gs pos="0">
                      <a:schemeClr val="accent1"/>
                    </a:gs>
                  </a:gsLst>
                  <a:lin ang="5400000" scaled="0"/>
                </a:gradFill>
                <a:latin typeface="+mj-ea"/>
                <a:ea typeface="+mj-ea"/>
                <a:cs typeface="+mn-ea"/>
                <a:sym typeface="+mn-lt"/>
              </a:rPr>
              <a:t>谢谢聆听</a:t>
            </a:r>
            <a:endParaRPr lang="zh-CN" altLang="en-US" sz="4800" b="1" dirty="0">
              <a:gradFill>
                <a:gsLst>
                  <a:gs pos="100000">
                    <a:schemeClr val="accent1">
                      <a:lumMod val="75000"/>
                    </a:schemeClr>
                  </a:gs>
                  <a:gs pos="0">
                    <a:schemeClr val="accent1"/>
                  </a:gs>
                </a:gsLst>
                <a:lin ang="5400000" scaled="0"/>
              </a:gradFill>
              <a:latin typeface="+mj-ea"/>
              <a:ea typeface="+mj-ea"/>
              <a:cs typeface="+mn-ea"/>
              <a:sym typeface="+mn-lt"/>
            </a:endParaRPr>
          </a:p>
        </p:txBody>
      </p:sp>
      <p:sp>
        <p:nvSpPr>
          <p:cNvPr id="9" name="任意多边形: 形状 8">
            <a:extLst>
              <a:ext uri="{FF2B5EF4-FFF2-40B4-BE49-F238E27FC236}">
                <a16:creationId xmlns:a16="http://schemas.microsoft.com/office/drawing/2014/main" id="{08709621-F42A-425B-BA58-31AD98BBB8F0}"/>
              </a:ext>
            </a:extLst>
          </p:cNvPr>
          <p:cNvSpPr/>
          <p:nvPr/>
        </p:nvSpPr>
        <p:spPr>
          <a:xfrm>
            <a:off x="0" y="5146198"/>
            <a:ext cx="12192000" cy="1768953"/>
          </a:xfrm>
          <a:custGeom>
            <a:avLst/>
            <a:gdLst>
              <a:gd name="connsiteX0" fmla="*/ 6096000 w 12192000"/>
              <a:gd name="connsiteY0" fmla="*/ 0 h 1768953"/>
              <a:gd name="connsiteX1" fmla="*/ 12009374 w 12192000"/>
              <a:gd name="connsiteY1" fmla="*/ 1340086 h 1768953"/>
              <a:gd name="connsiteX2" fmla="*/ 12192000 w 12192000"/>
              <a:gd name="connsiteY2" fmla="*/ 1439950 h 1768953"/>
              <a:gd name="connsiteX3" fmla="*/ 12192000 w 12192000"/>
              <a:gd name="connsiteY3" fmla="*/ 1768953 h 1768953"/>
              <a:gd name="connsiteX4" fmla="*/ 0 w 12192000"/>
              <a:gd name="connsiteY4" fmla="*/ 1768953 h 1768953"/>
              <a:gd name="connsiteX5" fmla="*/ 0 w 12192000"/>
              <a:gd name="connsiteY5" fmla="*/ 1439950 h 1768953"/>
              <a:gd name="connsiteX6" fmla="*/ 182626 w 12192000"/>
              <a:gd name="connsiteY6" fmla="*/ 1340086 h 1768953"/>
              <a:gd name="connsiteX7" fmla="*/ 6096000 w 12192000"/>
              <a:gd name="connsiteY7" fmla="*/ 0 h 176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768953">
                <a:moveTo>
                  <a:pt x="6096000" y="0"/>
                </a:moveTo>
                <a:cubicBezTo>
                  <a:pt x="8342239" y="0"/>
                  <a:pt x="10402408" y="502907"/>
                  <a:pt x="12009374" y="1340086"/>
                </a:cubicBezTo>
                <a:lnTo>
                  <a:pt x="12192000" y="1439950"/>
                </a:lnTo>
                <a:lnTo>
                  <a:pt x="12192000" y="1768953"/>
                </a:lnTo>
                <a:lnTo>
                  <a:pt x="0" y="1768953"/>
                </a:lnTo>
                <a:lnTo>
                  <a:pt x="0" y="1439950"/>
                </a:lnTo>
                <a:lnTo>
                  <a:pt x="182626" y="1340086"/>
                </a:lnTo>
                <a:cubicBezTo>
                  <a:pt x="1789593" y="502907"/>
                  <a:pt x="3849761" y="0"/>
                  <a:pt x="6096000" y="0"/>
                </a:cubicBezTo>
                <a:close/>
              </a:path>
            </a:pathLst>
          </a:cu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6A132F70-FBC2-4D03-B50E-EB683C067A13}"/>
              </a:ext>
            </a:extLst>
          </p:cNvPr>
          <p:cNvGrpSpPr/>
          <p:nvPr/>
        </p:nvGrpSpPr>
        <p:grpSpPr>
          <a:xfrm>
            <a:off x="-96939" y="5470262"/>
            <a:ext cx="12385878" cy="1482988"/>
            <a:chOff x="-96939" y="5375012"/>
            <a:chExt cx="12385878" cy="1482988"/>
          </a:xfrm>
        </p:grpSpPr>
        <p:sp>
          <p:nvSpPr>
            <p:cNvPr id="21" name="任意多边形: 形状 20">
              <a:extLst>
                <a:ext uri="{FF2B5EF4-FFF2-40B4-BE49-F238E27FC236}">
                  <a16:creationId xmlns:a16="http://schemas.microsoft.com/office/drawing/2014/main" id="{DB8F990D-FF1E-43FF-8493-4A7F6CE43626}"/>
                </a:ext>
              </a:extLst>
            </p:cNvPr>
            <p:cNvSpPr/>
            <p:nvPr/>
          </p:nvSpPr>
          <p:spPr>
            <a:xfrm>
              <a:off x="-29667" y="5375012"/>
              <a:ext cx="12251335" cy="1251975"/>
            </a:xfrm>
            <a:custGeom>
              <a:avLst/>
              <a:gdLst>
                <a:gd name="connsiteX0" fmla="*/ 0 w 12192000"/>
                <a:gd name="connsiteY0" fmla="*/ 0 h 960178"/>
                <a:gd name="connsiteX1" fmla="*/ 74452 w 12192000"/>
                <a:gd name="connsiteY1" fmla="*/ 36551 h 960178"/>
                <a:gd name="connsiteX2" fmla="*/ 6153150 w 12192000"/>
                <a:gd name="connsiteY2" fmla="*/ 884403 h 960178"/>
                <a:gd name="connsiteX3" fmla="*/ 12082922 w 12192000"/>
                <a:gd name="connsiteY3" fmla="*/ 101088 h 960178"/>
                <a:gd name="connsiteX4" fmla="*/ 12192000 w 12192000"/>
                <a:gd name="connsiteY4" fmla="*/ 53819 h 960178"/>
                <a:gd name="connsiteX5" fmla="*/ 12192000 w 12192000"/>
                <a:gd name="connsiteY5" fmla="*/ 960178 h 960178"/>
                <a:gd name="connsiteX6" fmla="*/ 0 w 12192000"/>
                <a:gd name="connsiteY6" fmla="*/ 960178 h 960178"/>
                <a:gd name="connsiteX7" fmla="*/ 0 w 12192000"/>
                <a:gd name="connsiteY7" fmla="*/ 0 h 96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960178">
                  <a:moveTo>
                    <a:pt x="0" y="0"/>
                  </a:moveTo>
                  <a:lnTo>
                    <a:pt x="74452" y="36551"/>
                  </a:lnTo>
                  <a:cubicBezTo>
                    <a:pt x="1163563" y="538217"/>
                    <a:pt x="3476207" y="884403"/>
                    <a:pt x="6153150" y="884403"/>
                  </a:cubicBezTo>
                  <a:cubicBezTo>
                    <a:pt x="8713705" y="884403"/>
                    <a:pt x="10940949" y="567666"/>
                    <a:pt x="12082922" y="101088"/>
                  </a:cubicBezTo>
                  <a:lnTo>
                    <a:pt x="12192000" y="53819"/>
                  </a:lnTo>
                  <a:lnTo>
                    <a:pt x="12192000" y="960178"/>
                  </a:lnTo>
                  <a:lnTo>
                    <a:pt x="0" y="960178"/>
                  </a:lnTo>
                  <a:lnTo>
                    <a:pt x="0" y="0"/>
                  </a:lnTo>
                  <a:close/>
                </a:path>
              </a:pathLst>
            </a:custGeom>
            <a:gradFill>
              <a:gsLst>
                <a:gs pos="0">
                  <a:schemeClr val="accent1"/>
                </a:gs>
                <a:gs pos="60000">
                  <a:schemeClr val="accent1">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p>
          </p:txBody>
        </p:sp>
        <p:sp>
          <p:nvSpPr>
            <p:cNvPr id="22" name="任意多边形: 形状 21">
              <a:extLst>
                <a:ext uri="{FF2B5EF4-FFF2-40B4-BE49-F238E27FC236}">
                  <a16:creationId xmlns:a16="http://schemas.microsoft.com/office/drawing/2014/main" id="{78688C9F-BAC6-4181-81FA-66B846429404}"/>
                </a:ext>
              </a:extLst>
            </p:cNvPr>
            <p:cNvSpPr/>
            <p:nvPr/>
          </p:nvSpPr>
          <p:spPr>
            <a:xfrm>
              <a:off x="-96939" y="5742564"/>
              <a:ext cx="12385878" cy="1115436"/>
            </a:xfrm>
            <a:custGeom>
              <a:avLst/>
              <a:gdLst>
                <a:gd name="connsiteX0" fmla="*/ 0 w 12192000"/>
                <a:gd name="connsiteY0" fmla="*/ 0 h 960178"/>
                <a:gd name="connsiteX1" fmla="*/ 74452 w 12192000"/>
                <a:gd name="connsiteY1" fmla="*/ 36551 h 960178"/>
                <a:gd name="connsiteX2" fmla="*/ 6153150 w 12192000"/>
                <a:gd name="connsiteY2" fmla="*/ 884403 h 960178"/>
                <a:gd name="connsiteX3" fmla="*/ 12082922 w 12192000"/>
                <a:gd name="connsiteY3" fmla="*/ 101088 h 960178"/>
                <a:gd name="connsiteX4" fmla="*/ 12192000 w 12192000"/>
                <a:gd name="connsiteY4" fmla="*/ 53819 h 960178"/>
                <a:gd name="connsiteX5" fmla="*/ 12192000 w 12192000"/>
                <a:gd name="connsiteY5" fmla="*/ 960178 h 960178"/>
                <a:gd name="connsiteX6" fmla="*/ 0 w 12192000"/>
                <a:gd name="connsiteY6" fmla="*/ 960178 h 960178"/>
                <a:gd name="connsiteX7" fmla="*/ 0 w 12192000"/>
                <a:gd name="connsiteY7" fmla="*/ 0 h 960178"/>
                <a:gd name="connsiteX0" fmla="*/ 0 w 12192000"/>
                <a:gd name="connsiteY0" fmla="*/ 0 h 1060589"/>
                <a:gd name="connsiteX1" fmla="*/ 74452 w 12192000"/>
                <a:gd name="connsiteY1" fmla="*/ 36551 h 1060589"/>
                <a:gd name="connsiteX2" fmla="*/ 6153150 w 12192000"/>
                <a:gd name="connsiteY2" fmla="*/ 884403 h 1060589"/>
                <a:gd name="connsiteX3" fmla="*/ 12082922 w 12192000"/>
                <a:gd name="connsiteY3" fmla="*/ 101088 h 1060589"/>
                <a:gd name="connsiteX4" fmla="*/ 12192000 w 12192000"/>
                <a:gd name="connsiteY4" fmla="*/ 53819 h 1060589"/>
                <a:gd name="connsiteX5" fmla="*/ 12192000 w 12192000"/>
                <a:gd name="connsiteY5" fmla="*/ 960178 h 1060589"/>
                <a:gd name="connsiteX6" fmla="*/ 0 w 12192000"/>
                <a:gd name="connsiteY6" fmla="*/ 1060589 h 1060589"/>
                <a:gd name="connsiteX7" fmla="*/ 0 w 12192000"/>
                <a:gd name="connsiteY7" fmla="*/ 0 h 1060589"/>
                <a:gd name="connsiteX0" fmla="*/ 0 w 12192000"/>
                <a:gd name="connsiteY0" fmla="*/ 0 h 1100753"/>
                <a:gd name="connsiteX1" fmla="*/ 74452 w 12192000"/>
                <a:gd name="connsiteY1" fmla="*/ 36551 h 1100753"/>
                <a:gd name="connsiteX2" fmla="*/ 6153150 w 12192000"/>
                <a:gd name="connsiteY2" fmla="*/ 884403 h 1100753"/>
                <a:gd name="connsiteX3" fmla="*/ 12082922 w 12192000"/>
                <a:gd name="connsiteY3" fmla="*/ 101088 h 1100753"/>
                <a:gd name="connsiteX4" fmla="*/ 12192000 w 12192000"/>
                <a:gd name="connsiteY4" fmla="*/ 53819 h 1100753"/>
                <a:gd name="connsiteX5" fmla="*/ 12154155 w 12192000"/>
                <a:gd name="connsiteY5" fmla="*/ 1100753 h 1100753"/>
                <a:gd name="connsiteX6" fmla="*/ 0 w 12192000"/>
                <a:gd name="connsiteY6" fmla="*/ 1060589 h 1100753"/>
                <a:gd name="connsiteX7" fmla="*/ 0 w 12192000"/>
                <a:gd name="connsiteY7" fmla="*/ 0 h 110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100753">
                  <a:moveTo>
                    <a:pt x="0" y="0"/>
                  </a:moveTo>
                  <a:lnTo>
                    <a:pt x="74452" y="36551"/>
                  </a:lnTo>
                  <a:cubicBezTo>
                    <a:pt x="1163563" y="538217"/>
                    <a:pt x="3476207" y="884403"/>
                    <a:pt x="6153150" y="884403"/>
                  </a:cubicBezTo>
                  <a:cubicBezTo>
                    <a:pt x="8713705" y="884403"/>
                    <a:pt x="10940949" y="567666"/>
                    <a:pt x="12082922" y="101088"/>
                  </a:cubicBezTo>
                  <a:lnTo>
                    <a:pt x="12192000" y="53819"/>
                  </a:lnTo>
                  <a:lnTo>
                    <a:pt x="12154155" y="1100753"/>
                  </a:lnTo>
                  <a:lnTo>
                    <a:pt x="0" y="1060589"/>
                  </a:lnTo>
                  <a:lnTo>
                    <a:pt x="0" y="0"/>
                  </a:lnTo>
                  <a:close/>
                </a:path>
              </a:pathLst>
            </a:custGeom>
            <a:gradFill>
              <a:gsLst>
                <a:gs pos="100000">
                  <a:schemeClr val="accent1">
                    <a:lumMod val="75000"/>
                  </a:schemeClr>
                </a:gs>
                <a:gs pos="0">
                  <a:schemeClr val="accent1"/>
                </a:gs>
              </a:gsLst>
              <a:lin ang="5400000" scaled="1"/>
            </a:gradFill>
            <a:ln>
              <a:noFill/>
            </a:ln>
            <a:effectLst>
              <a:outerShdw blurRad="101600" dist="88900" dir="162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
        <p:nvSpPr>
          <p:cNvPr id="25" name="矩形: 圆角 24">
            <a:extLst>
              <a:ext uri="{FF2B5EF4-FFF2-40B4-BE49-F238E27FC236}">
                <a16:creationId xmlns:a16="http://schemas.microsoft.com/office/drawing/2014/main" id="{2E89A5F3-FF23-43E4-A65E-998956A470A0}"/>
              </a:ext>
            </a:extLst>
          </p:cNvPr>
          <p:cNvSpPr/>
          <p:nvPr/>
        </p:nvSpPr>
        <p:spPr>
          <a:xfrm>
            <a:off x="3912870" y="3833235"/>
            <a:ext cx="4300025" cy="335756"/>
          </a:xfrm>
          <a:prstGeom prst="roundRect">
            <a:avLst>
              <a:gd name="adj" fmla="val 50000"/>
            </a:avLst>
          </a:prstGeom>
          <a:gradFill>
            <a:gsLst>
              <a:gs pos="100000">
                <a:schemeClr val="accent1">
                  <a:lumMod val="75000"/>
                </a:schemeClr>
              </a:gs>
              <a:gs pos="0">
                <a:schemeClr val="accent1"/>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400" b="1" i="0" u="none" strike="noStrike" kern="1200" cap="none" spc="0" normalizeH="0" baseline="0" noProof="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31" name="组合 30">
            <a:extLst>
              <a:ext uri="{FF2B5EF4-FFF2-40B4-BE49-F238E27FC236}">
                <a16:creationId xmlns:a16="http://schemas.microsoft.com/office/drawing/2014/main" id="{3C5EE779-051D-47DE-AAE6-CCE96A1E0B86}"/>
              </a:ext>
            </a:extLst>
          </p:cNvPr>
          <p:cNvGrpSpPr/>
          <p:nvPr/>
        </p:nvGrpSpPr>
        <p:grpSpPr>
          <a:xfrm>
            <a:off x="4206628" y="3847225"/>
            <a:ext cx="3712509" cy="307777"/>
            <a:chOff x="3985670" y="3732925"/>
            <a:chExt cx="3712509" cy="307777"/>
          </a:xfrm>
        </p:grpSpPr>
        <p:sp>
          <p:nvSpPr>
            <p:cNvPr id="26" name="文本框 25">
              <a:extLst>
                <a:ext uri="{FF2B5EF4-FFF2-40B4-BE49-F238E27FC236}">
                  <a16:creationId xmlns:a16="http://schemas.microsoft.com/office/drawing/2014/main" id="{45456BEF-40BF-44C2-9FD5-C5E549825F55}"/>
                </a:ext>
              </a:extLst>
            </p:cNvPr>
            <p:cNvSpPr txBox="1"/>
            <p:nvPr/>
          </p:nvSpPr>
          <p:spPr>
            <a:xfrm>
              <a:off x="3985670" y="3732925"/>
              <a:ext cx="111280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prstClr val="white">
                      <a:lumMod val="95000"/>
                    </a:prstClr>
                  </a:solidFill>
                  <a:effectLst/>
                  <a:uLnTx/>
                  <a:uFillTx/>
                  <a:latin typeface="+mn-ea"/>
                  <a:cs typeface="+mn-cs"/>
                </a:rPr>
                <a:t>导师：</a:t>
              </a:r>
              <a:r>
                <a:rPr kumimoji="0" lang="en-US" altLang="zh-CN" sz="1400" b="1" i="0" u="none" strike="noStrike" kern="0" cap="none" spc="0" normalizeH="0" baseline="0" noProof="0">
                  <a:ln>
                    <a:noFill/>
                  </a:ln>
                  <a:solidFill>
                    <a:prstClr val="white">
                      <a:lumMod val="95000"/>
                    </a:prstClr>
                  </a:solidFill>
                  <a:effectLst/>
                  <a:uLnTx/>
                  <a:uFillTx/>
                  <a:latin typeface="+mn-ea"/>
                  <a:cs typeface="+mn-cs"/>
                </a:rPr>
                <a:t>XXX</a:t>
              </a:r>
              <a:endParaRPr kumimoji="0" lang="zh-CN" altLang="en-US" sz="1400" b="1" i="0" u="none" strike="noStrike" kern="0" cap="none" spc="0" normalizeH="0" baseline="0" noProof="0" dirty="0">
                <a:ln>
                  <a:noFill/>
                </a:ln>
                <a:solidFill>
                  <a:prstClr val="white">
                    <a:lumMod val="95000"/>
                  </a:prstClr>
                </a:solidFill>
                <a:effectLst/>
                <a:uLnTx/>
                <a:uFillTx/>
                <a:latin typeface="+mn-ea"/>
                <a:cs typeface="+mn-cs"/>
              </a:endParaRPr>
            </a:p>
          </p:txBody>
        </p:sp>
        <p:sp>
          <p:nvSpPr>
            <p:cNvPr id="27" name="文本框 26">
              <a:extLst>
                <a:ext uri="{FF2B5EF4-FFF2-40B4-BE49-F238E27FC236}">
                  <a16:creationId xmlns:a16="http://schemas.microsoft.com/office/drawing/2014/main" id="{9B5A2E44-CE1D-4190-831D-3B0CA6FF9146}"/>
                </a:ext>
              </a:extLst>
            </p:cNvPr>
            <p:cNvSpPr txBox="1"/>
            <p:nvPr/>
          </p:nvSpPr>
          <p:spPr>
            <a:xfrm>
              <a:off x="5226234" y="3732925"/>
              <a:ext cx="129234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lumMod val="95000"/>
                    </a:prstClr>
                  </a:solidFill>
                  <a:effectLst/>
                  <a:uLnTx/>
                  <a:uFillTx/>
                  <a:latin typeface="+mn-ea"/>
                  <a:cs typeface="+mn-cs"/>
                </a:rPr>
                <a:t>答辩</a:t>
              </a:r>
              <a:r>
                <a:rPr kumimoji="0" lang="zh-CN" altLang="en-US" sz="1400" b="1" i="0" u="none" strike="noStrike" kern="0" cap="none" spc="0" normalizeH="0" baseline="0" noProof="0">
                  <a:ln>
                    <a:noFill/>
                  </a:ln>
                  <a:solidFill>
                    <a:prstClr val="white">
                      <a:lumMod val="95000"/>
                    </a:prstClr>
                  </a:solidFill>
                  <a:effectLst/>
                  <a:uLnTx/>
                  <a:uFillTx/>
                  <a:latin typeface="+mn-ea"/>
                  <a:cs typeface="+mn-cs"/>
                </a:rPr>
                <a:t>人：</a:t>
              </a:r>
              <a:r>
                <a:rPr kumimoji="0" lang="en-US" altLang="zh-CN" sz="1400" b="1" i="0" u="none" strike="noStrike" kern="0" cap="none" spc="0" normalizeH="0" baseline="0" noProof="0">
                  <a:ln>
                    <a:noFill/>
                  </a:ln>
                  <a:solidFill>
                    <a:prstClr val="white">
                      <a:lumMod val="95000"/>
                    </a:prstClr>
                  </a:solidFill>
                  <a:effectLst/>
                  <a:uLnTx/>
                  <a:uFillTx/>
                  <a:latin typeface="+mn-ea"/>
                  <a:cs typeface="+mn-cs"/>
                </a:rPr>
                <a:t>XXX</a:t>
              </a:r>
              <a:endParaRPr kumimoji="0" lang="zh-CN" altLang="en-US" sz="1400" b="1" i="0" u="none" strike="noStrike" kern="0" cap="none" spc="0" normalizeH="0" baseline="0" noProof="0" dirty="0">
                <a:ln>
                  <a:noFill/>
                </a:ln>
                <a:solidFill>
                  <a:prstClr val="white">
                    <a:lumMod val="95000"/>
                  </a:prstClr>
                </a:solidFill>
                <a:effectLst/>
                <a:uLnTx/>
                <a:uFillTx/>
                <a:latin typeface="+mn-ea"/>
                <a:cs typeface="+mn-cs"/>
              </a:endParaRPr>
            </a:p>
          </p:txBody>
        </p:sp>
        <p:sp>
          <p:nvSpPr>
            <p:cNvPr id="28" name="文本框 27">
              <a:extLst>
                <a:ext uri="{FF2B5EF4-FFF2-40B4-BE49-F238E27FC236}">
                  <a16:creationId xmlns:a16="http://schemas.microsoft.com/office/drawing/2014/main" id="{EAEED259-B4CD-4C95-86B2-96F8BBFDA31D}"/>
                </a:ext>
              </a:extLst>
            </p:cNvPr>
            <p:cNvSpPr txBox="1"/>
            <p:nvPr/>
          </p:nvSpPr>
          <p:spPr>
            <a:xfrm>
              <a:off x="6585374" y="3732925"/>
              <a:ext cx="111280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prstClr val="white">
                      <a:lumMod val="95000"/>
                    </a:prstClr>
                  </a:solidFill>
                  <a:effectLst/>
                  <a:uLnTx/>
                  <a:uFillTx/>
                  <a:latin typeface="+mn-ea"/>
                  <a:cs typeface="+mn-cs"/>
                </a:rPr>
                <a:t>专业：</a:t>
              </a:r>
              <a:r>
                <a:rPr kumimoji="0" lang="en-US" altLang="zh-CN" sz="1400" b="1" i="0" u="none" strike="noStrike" kern="0" cap="none" spc="0" normalizeH="0" baseline="0" noProof="0">
                  <a:ln>
                    <a:noFill/>
                  </a:ln>
                  <a:solidFill>
                    <a:prstClr val="white">
                      <a:lumMod val="95000"/>
                    </a:prstClr>
                  </a:solidFill>
                  <a:effectLst/>
                  <a:uLnTx/>
                  <a:uFillTx/>
                  <a:latin typeface="+mn-ea"/>
                  <a:cs typeface="+mn-cs"/>
                </a:rPr>
                <a:t>XXX</a:t>
              </a:r>
              <a:endParaRPr kumimoji="0" lang="zh-CN" altLang="en-US" sz="1400" b="1" i="0" u="none" strike="noStrike" kern="0" cap="none" spc="0" normalizeH="0" baseline="0" noProof="0" dirty="0">
                <a:ln>
                  <a:noFill/>
                </a:ln>
                <a:solidFill>
                  <a:prstClr val="white">
                    <a:lumMod val="95000"/>
                  </a:prstClr>
                </a:solidFill>
                <a:effectLst/>
                <a:uLnTx/>
                <a:uFillTx/>
                <a:latin typeface="+mn-ea"/>
                <a:cs typeface="+mn-cs"/>
              </a:endParaRPr>
            </a:p>
          </p:txBody>
        </p:sp>
        <p:cxnSp>
          <p:nvCxnSpPr>
            <p:cNvPr id="29" name="直接连接符 28">
              <a:extLst>
                <a:ext uri="{FF2B5EF4-FFF2-40B4-BE49-F238E27FC236}">
                  <a16:creationId xmlns:a16="http://schemas.microsoft.com/office/drawing/2014/main" id="{D7E863EA-5E2F-4E8E-9FE7-E77ED25634A6}"/>
                </a:ext>
              </a:extLst>
            </p:cNvPr>
            <p:cNvCxnSpPr>
              <a:cxnSpLocks/>
            </p:cNvCxnSpPr>
            <p:nvPr/>
          </p:nvCxnSpPr>
          <p:spPr>
            <a:xfrm>
              <a:off x="5134104" y="3770082"/>
              <a:ext cx="0" cy="215853"/>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3038CDBD-C0DB-4471-B446-A01122149136}"/>
                </a:ext>
              </a:extLst>
            </p:cNvPr>
            <p:cNvCxnSpPr>
              <a:cxnSpLocks/>
            </p:cNvCxnSpPr>
            <p:nvPr/>
          </p:nvCxnSpPr>
          <p:spPr>
            <a:xfrm>
              <a:off x="6533617" y="3770082"/>
              <a:ext cx="0" cy="215853"/>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pic>
        <p:nvPicPr>
          <p:cNvPr id="33" name="图形 32">
            <a:extLst>
              <a:ext uri="{FF2B5EF4-FFF2-40B4-BE49-F238E27FC236}">
                <a16:creationId xmlns:a16="http://schemas.microsoft.com/office/drawing/2014/main" id="{09902D45-097E-4A76-84B2-2F1C820BE92E}"/>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432487" y="1907853"/>
            <a:ext cx="1327026" cy="995269"/>
          </a:xfrm>
          <a:prstGeom prst="rect">
            <a:avLst/>
          </a:prstGeom>
        </p:spPr>
      </p:pic>
      <p:grpSp>
        <p:nvGrpSpPr>
          <p:cNvPr id="37" name="组合 36">
            <a:extLst>
              <a:ext uri="{FF2B5EF4-FFF2-40B4-BE49-F238E27FC236}">
                <a16:creationId xmlns:a16="http://schemas.microsoft.com/office/drawing/2014/main" id="{BFF4910D-28B4-4A1E-A7E9-C0B19E333D8F}"/>
              </a:ext>
            </a:extLst>
          </p:cNvPr>
          <p:cNvGrpSpPr/>
          <p:nvPr/>
        </p:nvGrpSpPr>
        <p:grpSpPr>
          <a:xfrm>
            <a:off x="2221415" y="1432881"/>
            <a:ext cx="706119" cy="874397"/>
            <a:chOff x="850900" y="1371600"/>
            <a:chExt cx="706119" cy="874397"/>
          </a:xfrm>
          <a:gradFill>
            <a:gsLst>
              <a:gs pos="100000">
                <a:schemeClr val="accent1">
                  <a:alpha val="0"/>
                </a:schemeClr>
              </a:gs>
              <a:gs pos="0">
                <a:schemeClr val="accent1">
                  <a:alpha val="70000"/>
                </a:schemeClr>
              </a:gs>
            </a:gsLst>
            <a:lin ang="13200000" scaled="0"/>
          </a:gradFill>
        </p:grpSpPr>
        <p:grpSp>
          <p:nvGrpSpPr>
            <p:cNvPr id="38" name="组合 37">
              <a:extLst>
                <a:ext uri="{FF2B5EF4-FFF2-40B4-BE49-F238E27FC236}">
                  <a16:creationId xmlns:a16="http://schemas.microsoft.com/office/drawing/2014/main" id="{A0E3A3B7-49B3-439D-80B5-6900F2544D07}"/>
                </a:ext>
              </a:extLst>
            </p:cNvPr>
            <p:cNvGrpSpPr/>
            <p:nvPr/>
          </p:nvGrpSpPr>
          <p:grpSpPr>
            <a:xfrm>
              <a:off x="850900" y="1371600"/>
              <a:ext cx="45719" cy="874397"/>
              <a:chOff x="7362031" y="1564006"/>
              <a:chExt cx="45719" cy="874397"/>
            </a:xfrm>
            <a:grpFill/>
          </p:grpSpPr>
          <p:sp>
            <p:nvSpPr>
              <p:cNvPr id="71" name="椭圆 70">
                <a:extLst>
                  <a:ext uri="{FF2B5EF4-FFF2-40B4-BE49-F238E27FC236}">
                    <a16:creationId xmlns:a16="http://schemas.microsoft.com/office/drawing/2014/main" id="{D45512FC-2958-4AA8-8D15-942F6A6696F4}"/>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6A0C7330-5725-49F3-BC79-E77AE5236458}"/>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BB19E363-1850-4B97-8819-AC52EBAA934E}"/>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8CA0BE5B-358C-4327-97DF-9A7A9EB49033}"/>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1CAF8618-93D5-4304-9DD7-A8CD1F9B9DC9}"/>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A04AD79D-1393-4314-B505-EA2B6EF749FE}"/>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464BD1CB-9319-4AD5-BCE7-7A901C9C248D}"/>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a:extLst>
                <a:ext uri="{FF2B5EF4-FFF2-40B4-BE49-F238E27FC236}">
                  <a16:creationId xmlns:a16="http://schemas.microsoft.com/office/drawing/2014/main" id="{D7CC91C3-E138-438C-90AF-135528FF478C}"/>
                </a:ext>
              </a:extLst>
            </p:cNvPr>
            <p:cNvGrpSpPr/>
            <p:nvPr/>
          </p:nvGrpSpPr>
          <p:grpSpPr>
            <a:xfrm>
              <a:off x="1016000" y="1371600"/>
              <a:ext cx="45719" cy="874397"/>
              <a:chOff x="7362031" y="1564006"/>
              <a:chExt cx="45719" cy="874397"/>
            </a:xfrm>
            <a:grpFill/>
          </p:grpSpPr>
          <p:sp>
            <p:nvSpPr>
              <p:cNvPr id="64" name="椭圆 63">
                <a:extLst>
                  <a:ext uri="{FF2B5EF4-FFF2-40B4-BE49-F238E27FC236}">
                    <a16:creationId xmlns:a16="http://schemas.microsoft.com/office/drawing/2014/main" id="{025E7577-71DE-4CB2-844E-1E5EF76CFBBC}"/>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66F06C0D-B38F-49F5-AF08-88F8BC142B48}"/>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54DE35C3-2737-48DC-8535-03899BEB109B}"/>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2259D006-1B70-4E41-853A-E218F538D2AA}"/>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4C49A0A6-2B15-409A-A77A-125C9DBCAE19}"/>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F99A89A2-798D-4BF1-B0EE-648BC0C4774C}"/>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6F616416-5298-4D68-8D8D-621A15647E4C}"/>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a:extLst>
                <a:ext uri="{FF2B5EF4-FFF2-40B4-BE49-F238E27FC236}">
                  <a16:creationId xmlns:a16="http://schemas.microsoft.com/office/drawing/2014/main" id="{22951671-9BBA-4E63-9DA6-8011B87A2776}"/>
                </a:ext>
              </a:extLst>
            </p:cNvPr>
            <p:cNvGrpSpPr/>
            <p:nvPr/>
          </p:nvGrpSpPr>
          <p:grpSpPr>
            <a:xfrm>
              <a:off x="1181100" y="1371600"/>
              <a:ext cx="45719" cy="874397"/>
              <a:chOff x="7362031" y="1564006"/>
              <a:chExt cx="45719" cy="874397"/>
            </a:xfrm>
            <a:grpFill/>
          </p:grpSpPr>
          <p:sp>
            <p:nvSpPr>
              <p:cNvPr id="57" name="椭圆 56">
                <a:extLst>
                  <a:ext uri="{FF2B5EF4-FFF2-40B4-BE49-F238E27FC236}">
                    <a16:creationId xmlns:a16="http://schemas.microsoft.com/office/drawing/2014/main" id="{ADF41D17-0DA6-477F-AED4-4B08172704AA}"/>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F79706D4-D439-4E44-BFB6-3F1F1DDAB7C5}"/>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7DF87A0E-BD27-4E4D-B6F4-0DAD326531D8}"/>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CAF4CE46-F0C7-4E40-B01C-94786452A7FF}"/>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F602D166-AB4A-4DB6-B398-755D387DACB3}"/>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6E8E280C-2CEF-464A-ACBE-FE950C454F28}"/>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88E20A09-C057-49B4-AC66-D095A87F9E7B}"/>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a:extLst>
                <a:ext uri="{FF2B5EF4-FFF2-40B4-BE49-F238E27FC236}">
                  <a16:creationId xmlns:a16="http://schemas.microsoft.com/office/drawing/2014/main" id="{956AE36D-714B-4740-98BE-1426B7662033}"/>
                </a:ext>
              </a:extLst>
            </p:cNvPr>
            <p:cNvGrpSpPr/>
            <p:nvPr/>
          </p:nvGrpSpPr>
          <p:grpSpPr>
            <a:xfrm>
              <a:off x="1346200" y="1371600"/>
              <a:ext cx="45719" cy="874397"/>
              <a:chOff x="7362031" y="1564006"/>
              <a:chExt cx="45719" cy="874397"/>
            </a:xfrm>
            <a:grpFill/>
          </p:grpSpPr>
          <p:sp>
            <p:nvSpPr>
              <p:cNvPr id="50" name="椭圆 49">
                <a:extLst>
                  <a:ext uri="{FF2B5EF4-FFF2-40B4-BE49-F238E27FC236}">
                    <a16:creationId xmlns:a16="http://schemas.microsoft.com/office/drawing/2014/main" id="{9EEFBE7B-A04B-41DE-8451-38429E327C4B}"/>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948E7C6E-DA89-49D9-8D44-F595ADE0EA12}"/>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3D6C827E-8E5D-400A-8F7E-FA54AF0E2C85}"/>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847AE638-3FEE-45F5-9B55-5DA028992951}"/>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BC2FF212-A26D-4681-8504-C0902B9384C5}"/>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D9CA4A9F-B2E0-405F-ADE9-4699842399A0}"/>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1FEABB9B-570A-4D95-A97E-0C3E97DD09F1}"/>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id="{0889F950-477B-4CDD-937A-374BDFCA029A}"/>
                </a:ext>
              </a:extLst>
            </p:cNvPr>
            <p:cNvGrpSpPr/>
            <p:nvPr/>
          </p:nvGrpSpPr>
          <p:grpSpPr>
            <a:xfrm>
              <a:off x="1511300" y="1371600"/>
              <a:ext cx="45719" cy="874397"/>
              <a:chOff x="7362031" y="1564006"/>
              <a:chExt cx="45719" cy="874397"/>
            </a:xfrm>
            <a:grpFill/>
          </p:grpSpPr>
          <p:sp>
            <p:nvSpPr>
              <p:cNvPr id="43" name="椭圆 42">
                <a:extLst>
                  <a:ext uri="{FF2B5EF4-FFF2-40B4-BE49-F238E27FC236}">
                    <a16:creationId xmlns:a16="http://schemas.microsoft.com/office/drawing/2014/main" id="{E4BD70EF-463D-4E6A-9345-5C9044CC70D3}"/>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7E9847EC-67F9-45B1-8CD3-CF80E6DBAF60}"/>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1052C6E9-D8F9-4029-8592-B0E27D028D1E}"/>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BD1940BD-544D-425B-9FE7-F0C1DB88B055}"/>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69ECCAA3-ECC5-4A63-8145-B63C48FE5C9C}"/>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21A53B54-80BA-4FFE-BCB6-991C8B0EF8D4}"/>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4F8F8154-E5D1-409E-99F6-878B63475FEA}"/>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8" name="组合 77">
            <a:extLst>
              <a:ext uri="{FF2B5EF4-FFF2-40B4-BE49-F238E27FC236}">
                <a16:creationId xmlns:a16="http://schemas.microsoft.com/office/drawing/2014/main" id="{54B69DAF-EDE9-41E7-8530-58FE0D615F4D}"/>
              </a:ext>
            </a:extLst>
          </p:cNvPr>
          <p:cNvGrpSpPr/>
          <p:nvPr/>
        </p:nvGrpSpPr>
        <p:grpSpPr>
          <a:xfrm flipH="1">
            <a:off x="10034540" y="4623834"/>
            <a:ext cx="506460" cy="627156"/>
            <a:chOff x="850900" y="1371600"/>
            <a:chExt cx="706119" cy="874397"/>
          </a:xfrm>
          <a:gradFill>
            <a:gsLst>
              <a:gs pos="100000">
                <a:schemeClr val="accent1">
                  <a:alpha val="0"/>
                </a:schemeClr>
              </a:gs>
              <a:gs pos="0">
                <a:schemeClr val="accent1">
                  <a:alpha val="70000"/>
                </a:schemeClr>
              </a:gs>
            </a:gsLst>
            <a:lin ang="13200000" scaled="0"/>
          </a:gradFill>
        </p:grpSpPr>
        <p:grpSp>
          <p:nvGrpSpPr>
            <p:cNvPr id="79" name="组合 78">
              <a:extLst>
                <a:ext uri="{FF2B5EF4-FFF2-40B4-BE49-F238E27FC236}">
                  <a16:creationId xmlns:a16="http://schemas.microsoft.com/office/drawing/2014/main" id="{84B25072-42EA-4D21-A308-AC980B99CCF0}"/>
                </a:ext>
              </a:extLst>
            </p:cNvPr>
            <p:cNvGrpSpPr/>
            <p:nvPr/>
          </p:nvGrpSpPr>
          <p:grpSpPr>
            <a:xfrm>
              <a:off x="850900" y="1371600"/>
              <a:ext cx="45719" cy="874397"/>
              <a:chOff x="7362031" y="1564006"/>
              <a:chExt cx="45719" cy="874397"/>
            </a:xfrm>
            <a:grpFill/>
          </p:grpSpPr>
          <p:sp>
            <p:nvSpPr>
              <p:cNvPr id="112" name="椭圆 111">
                <a:extLst>
                  <a:ext uri="{FF2B5EF4-FFF2-40B4-BE49-F238E27FC236}">
                    <a16:creationId xmlns:a16="http://schemas.microsoft.com/office/drawing/2014/main" id="{AE1D5DA6-3DC1-4963-A4ED-F9BF12A94861}"/>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C8AFD625-F3B3-446A-89D3-5B63F6C97C57}"/>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04E00F51-9A3D-40FE-85A7-634FAAB13D1E}"/>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9923C62A-29D8-493B-92D3-E154B2CF6A62}"/>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DD487D9E-EF67-42CA-83FC-6B58C7CA49B0}"/>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6F90BC81-D1E2-4ABA-AACB-14B87BCA9256}"/>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F67D8100-E51A-4F0C-AC52-C8A12C05D91E}"/>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a:extLst>
                <a:ext uri="{FF2B5EF4-FFF2-40B4-BE49-F238E27FC236}">
                  <a16:creationId xmlns:a16="http://schemas.microsoft.com/office/drawing/2014/main" id="{7DCF275D-894C-455A-9052-D4B507AB56CF}"/>
                </a:ext>
              </a:extLst>
            </p:cNvPr>
            <p:cNvGrpSpPr/>
            <p:nvPr/>
          </p:nvGrpSpPr>
          <p:grpSpPr>
            <a:xfrm>
              <a:off x="1016000" y="1371600"/>
              <a:ext cx="45719" cy="874397"/>
              <a:chOff x="7362031" y="1564006"/>
              <a:chExt cx="45719" cy="874397"/>
            </a:xfrm>
            <a:grpFill/>
          </p:grpSpPr>
          <p:sp>
            <p:nvSpPr>
              <p:cNvPr id="105" name="椭圆 104">
                <a:extLst>
                  <a:ext uri="{FF2B5EF4-FFF2-40B4-BE49-F238E27FC236}">
                    <a16:creationId xmlns:a16="http://schemas.microsoft.com/office/drawing/2014/main" id="{D2EDA5F8-9424-424D-A683-A2599768221E}"/>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768526BF-C03D-4512-B30A-F968A106E171}"/>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16BC90A5-75DB-44A2-96EE-791FEA9D1CE0}"/>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904A0E1F-51CA-48E5-BB60-B755148ABD0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id="{C9309C61-F3B3-469D-9ACC-A1379B19F31E}"/>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9FBEA392-0B1B-4785-B50F-832BECB6D881}"/>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id="{E7897276-B799-43A4-8330-25B726D27FF0}"/>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a:extLst>
                <a:ext uri="{FF2B5EF4-FFF2-40B4-BE49-F238E27FC236}">
                  <a16:creationId xmlns:a16="http://schemas.microsoft.com/office/drawing/2014/main" id="{3E232303-E531-4D42-898D-5B3575921A2E}"/>
                </a:ext>
              </a:extLst>
            </p:cNvPr>
            <p:cNvGrpSpPr/>
            <p:nvPr/>
          </p:nvGrpSpPr>
          <p:grpSpPr>
            <a:xfrm>
              <a:off x="1181100" y="1371600"/>
              <a:ext cx="45719" cy="874397"/>
              <a:chOff x="7362031" y="1564006"/>
              <a:chExt cx="45719" cy="874397"/>
            </a:xfrm>
            <a:grpFill/>
          </p:grpSpPr>
          <p:sp>
            <p:nvSpPr>
              <p:cNvPr id="98" name="椭圆 97">
                <a:extLst>
                  <a:ext uri="{FF2B5EF4-FFF2-40B4-BE49-F238E27FC236}">
                    <a16:creationId xmlns:a16="http://schemas.microsoft.com/office/drawing/2014/main" id="{C23C1B3F-F03E-4A37-B8BC-086D078CEF91}"/>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E781B9E4-5EBA-4947-B585-094D80D800A0}"/>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0375E5C2-743D-424A-853C-59F28358F6A0}"/>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373F2D24-DBDB-47A3-823D-63BA9E14BA5D}"/>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5A518991-CE30-4549-9379-4B2650C31402}"/>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C5F4BCAC-DD5A-4B88-A5E9-37748153F6F0}"/>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36700D31-3B38-4189-B749-88BDBF3D3AEA}"/>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a:extLst>
                <a:ext uri="{FF2B5EF4-FFF2-40B4-BE49-F238E27FC236}">
                  <a16:creationId xmlns:a16="http://schemas.microsoft.com/office/drawing/2014/main" id="{D4D6266F-63C6-4E5B-BC2A-F9672F23D033}"/>
                </a:ext>
              </a:extLst>
            </p:cNvPr>
            <p:cNvGrpSpPr/>
            <p:nvPr/>
          </p:nvGrpSpPr>
          <p:grpSpPr>
            <a:xfrm>
              <a:off x="1346200" y="1371600"/>
              <a:ext cx="45719" cy="874397"/>
              <a:chOff x="7362031" y="1564006"/>
              <a:chExt cx="45719" cy="874397"/>
            </a:xfrm>
            <a:grpFill/>
          </p:grpSpPr>
          <p:sp>
            <p:nvSpPr>
              <p:cNvPr id="91" name="椭圆 90">
                <a:extLst>
                  <a:ext uri="{FF2B5EF4-FFF2-40B4-BE49-F238E27FC236}">
                    <a16:creationId xmlns:a16="http://schemas.microsoft.com/office/drawing/2014/main" id="{13005E9F-7A75-4FD1-BFEB-83AAE2903F40}"/>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1CC12989-F45B-43CB-8C57-D7BA40210398}"/>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AD626733-0F20-4AD3-945A-8420B9539E21}"/>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C312644F-7B27-4AB3-8873-D40B14998223}"/>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1903BC8F-97BE-4CFD-AAEE-6B88EFE9E5BD}"/>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7F85B333-F752-4CF5-860E-64DDF82F2DC7}"/>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1FD15393-DC79-4973-848D-7C2B2D47285C}"/>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a:extLst>
                <a:ext uri="{FF2B5EF4-FFF2-40B4-BE49-F238E27FC236}">
                  <a16:creationId xmlns:a16="http://schemas.microsoft.com/office/drawing/2014/main" id="{FE0687FB-EF38-48F0-AC93-E54D7F3657AD}"/>
                </a:ext>
              </a:extLst>
            </p:cNvPr>
            <p:cNvGrpSpPr/>
            <p:nvPr/>
          </p:nvGrpSpPr>
          <p:grpSpPr>
            <a:xfrm>
              <a:off x="1511300" y="1371600"/>
              <a:ext cx="45719" cy="874397"/>
              <a:chOff x="7362031" y="1564006"/>
              <a:chExt cx="45719" cy="874397"/>
            </a:xfrm>
            <a:grpFill/>
          </p:grpSpPr>
          <p:sp>
            <p:nvSpPr>
              <p:cNvPr id="84" name="椭圆 83">
                <a:extLst>
                  <a:ext uri="{FF2B5EF4-FFF2-40B4-BE49-F238E27FC236}">
                    <a16:creationId xmlns:a16="http://schemas.microsoft.com/office/drawing/2014/main" id="{85A4A865-7D91-4BD8-8D6F-F5CDC64FBB97}"/>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CF7927A3-E205-473A-B8DF-77725424BAAC}"/>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7842EED1-283A-42B6-A18B-5EA359B24BFD}"/>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B1763B38-ED1E-4591-B6B8-6482A0D13312}"/>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F647E3F9-F78E-4411-99B0-3E7152FB29E8}"/>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7A2B8459-1F42-4A2A-AB6A-30F09C943C6C}"/>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430C5547-C7B8-42DA-A249-C3E882AE88A5}"/>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1723159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5C9F83A1-71BF-4C3C-B176-26FC93D3E25F}"/>
              </a:ext>
            </a:extLst>
          </p:cNvPr>
          <p:cNvPicPr>
            <a:picLocks/>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694225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BEE3561-E0A4-4B20-B18B-276FFF1224C0}"/>
              </a:ext>
            </a:extLst>
          </p:cNvPr>
          <p:cNvPicPr>
            <a:picLocks/>
          </p:cNvPicPr>
          <p:nvPr/>
        </p:nvPicPr>
        <p:blipFill>
          <a:blip r:embed="rId3" r:link="rId4">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680911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9BEEFE7-1B9B-E668-E2EA-B8B26389AF53}"/>
              </a:ext>
            </a:extLst>
          </p:cNvPr>
          <p:cNvSpPr txBox="1"/>
          <p:nvPr/>
        </p:nvSpPr>
        <p:spPr>
          <a:xfrm>
            <a:off x="3047238" y="3244334"/>
            <a:ext cx="6094476" cy="1200329"/>
          </a:xfrm>
          <a:prstGeom prst="rect">
            <a:avLst/>
          </a:prstGeom>
          <a:noFill/>
        </p:spPr>
        <p:txBody>
          <a:bodyPr wrap="square">
            <a:spAutoFit/>
          </a:bodyPr>
          <a:lstStyle/>
          <a:p>
            <a:r>
              <a:rPr lang="zh-CN" altLang="en-US" dirty="0">
                <a:hlinkClick r:id="rId2"/>
              </a:rPr>
              <a:t>落子无悔</a:t>
            </a:r>
            <a:r>
              <a:rPr lang="en-US" altLang="zh-CN" dirty="0">
                <a:hlinkClick r:id="rId2"/>
              </a:rPr>
              <a:t>PPT</a:t>
            </a:r>
            <a:r>
              <a:rPr lang="en-US" altLang="zh-CN" dirty="0"/>
              <a:t>    </a:t>
            </a:r>
            <a:r>
              <a:rPr lang="zh-CN" altLang="en-US" dirty="0"/>
              <a:t>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24955051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空心弧 63">
            <a:extLst>
              <a:ext uri="{FF2B5EF4-FFF2-40B4-BE49-F238E27FC236}">
                <a16:creationId xmlns:a16="http://schemas.microsoft.com/office/drawing/2014/main" id="{347EFFA1-B047-48F1-8AF0-8D684634D57B}"/>
              </a:ext>
            </a:extLst>
          </p:cNvPr>
          <p:cNvSpPr/>
          <p:nvPr/>
        </p:nvSpPr>
        <p:spPr>
          <a:xfrm rot="3479361">
            <a:off x="-929896" y="-866514"/>
            <a:ext cx="2545832" cy="2545826"/>
          </a:xfrm>
          <a:prstGeom prst="blockArc">
            <a:avLst>
              <a:gd name="adj1" fmla="val 10800000"/>
              <a:gd name="adj2" fmla="val 5387064"/>
              <a:gd name="adj3" fmla="val 19837"/>
            </a:avLst>
          </a:prstGeom>
          <a:gradFill>
            <a:gsLst>
              <a:gs pos="100000">
                <a:schemeClr val="accent1">
                  <a:alpha val="0"/>
                </a:schemeClr>
              </a:gs>
              <a:gs pos="0">
                <a:schemeClr val="accent1">
                  <a:alpha val="2000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22222"/>
              </a:solidFill>
              <a:effectLst/>
              <a:uLnTx/>
              <a:uFillTx/>
              <a:latin typeface="Roboto"/>
              <a:ea typeface="思源黑体 CN Light"/>
              <a:cs typeface="+mn-cs"/>
            </a:endParaRPr>
          </a:p>
        </p:txBody>
      </p:sp>
      <p:sp>
        <p:nvSpPr>
          <p:cNvPr id="65" name="任意多边形: 形状 64">
            <a:extLst>
              <a:ext uri="{FF2B5EF4-FFF2-40B4-BE49-F238E27FC236}">
                <a16:creationId xmlns:a16="http://schemas.microsoft.com/office/drawing/2014/main" id="{29565446-EF68-4B8F-9B4A-CC957A7D4788}"/>
              </a:ext>
            </a:extLst>
          </p:cNvPr>
          <p:cNvSpPr/>
          <p:nvPr/>
        </p:nvSpPr>
        <p:spPr>
          <a:xfrm rot="10800000">
            <a:off x="9922011" y="-1094216"/>
            <a:ext cx="4381626" cy="4343402"/>
          </a:xfrm>
          <a:custGeom>
            <a:avLst/>
            <a:gdLst>
              <a:gd name="connsiteX0" fmla="*/ 4998414 w 4998425"/>
              <a:gd name="connsiteY0" fmla="*/ 3431808 h 4836117"/>
              <a:gd name="connsiteX1" fmla="*/ 4731842 w 4998425"/>
              <a:gd name="connsiteY1" fmla="*/ 4770608 h 4836117"/>
              <a:gd name="connsiteX2" fmla="*/ 4700517 w 4998425"/>
              <a:gd name="connsiteY2" fmla="*/ 4836117 h 4836117"/>
              <a:gd name="connsiteX3" fmla="*/ 3090948 w 4998425"/>
              <a:gd name="connsiteY3" fmla="*/ 4836117 h 4836117"/>
              <a:gd name="connsiteX4" fmla="*/ 3163560 w 4998425"/>
              <a:gd name="connsiteY4" fmla="*/ 4755724 h 4836117"/>
              <a:gd name="connsiteX5" fmla="*/ 3633457 w 4998425"/>
              <a:gd name="connsiteY5" fmla="*/ 3435231 h 4836117"/>
              <a:gd name="connsiteX6" fmla="*/ 1555382 w 4998425"/>
              <a:gd name="connsiteY6" fmla="*/ 1364961 h 4836117"/>
              <a:gd name="connsiteX7" fmla="*/ 89481 w 4998425"/>
              <a:gd name="connsiteY7" fmla="*/ 1973773 h 4836117"/>
              <a:gd name="connsiteX8" fmla="*/ 0 w 4998425"/>
              <a:gd name="connsiteY8" fmla="*/ 2072344 h 4836117"/>
              <a:gd name="connsiteX9" fmla="*/ 0 w 4998425"/>
              <a:gd name="connsiteY9" fmla="*/ 375842 h 4836117"/>
              <a:gd name="connsiteX10" fmla="*/ 215883 w 4998425"/>
              <a:gd name="connsiteY10" fmla="*/ 271611 h 4836117"/>
              <a:gd name="connsiteX11" fmla="*/ 1553671 w 4998425"/>
              <a:gd name="connsiteY11" fmla="*/ 3 h 4836117"/>
              <a:gd name="connsiteX12" fmla="*/ 4998414 w 4998425"/>
              <a:gd name="connsiteY12" fmla="*/ 3431808 h 4836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98425" h="4836117">
                <a:moveTo>
                  <a:pt x="4998414" y="3431808"/>
                </a:moveTo>
                <a:cubicBezTo>
                  <a:pt x="4999604" y="3906410"/>
                  <a:pt x="4904632" y="4358831"/>
                  <a:pt x="4731842" y="4770608"/>
                </a:cubicBezTo>
                <a:lnTo>
                  <a:pt x="4700517" y="4836117"/>
                </a:lnTo>
                <a:lnTo>
                  <a:pt x="3090948" y="4836117"/>
                </a:lnTo>
                <a:lnTo>
                  <a:pt x="3163560" y="4755724"/>
                </a:lnTo>
                <a:cubicBezTo>
                  <a:pt x="3458312" y="4396330"/>
                  <a:pt x="3634714" y="3936271"/>
                  <a:pt x="3633457" y="3435231"/>
                </a:cubicBezTo>
                <a:cubicBezTo>
                  <a:pt x="3630584" y="2289996"/>
                  <a:pt x="2700620" y="1363525"/>
                  <a:pt x="1555382" y="1364961"/>
                </a:cubicBezTo>
                <a:cubicBezTo>
                  <a:pt x="982763" y="1365679"/>
                  <a:pt x="464545" y="1598239"/>
                  <a:pt x="89481" y="1973773"/>
                </a:cubicBezTo>
                <a:lnTo>
                  <a:pt x="0" y="2072344"/>
                </a:lnTo>
                <a:lnTo>
                  <a:pt x="0" y="375842"/>
                </a:lnTo>
                <a:lnTo>
                  <a:pt x="215883" y="271611"/>
                </a:lnTo>
                <a:cubicBezTo>
                  <a:pt x="627008" y="97272"/>
                  <a:pt x="1079067" y="598"/>
                  <a:pt x="1553671" y="3"/>
                </a:cubicBezTo>
                <a:cubicBezTo>
                  <a:pt x="3452086" y="-2378"/>
                  <a:pt x="4993651" y="1533397"/>
                  <a:pt x="4998414" y="3431808"/>
                </a:cubicBezTo>
                <a:close/>
              </a:path>
            </a:pathLst>
          </a:custGeom>
          <a:gradFill>
            <a:gsLst>
              <a:gs pos="100000">
                <a:schemeClr val="accent1">
                  <a:lumMod val="40000"/>
                  <a:lumOff val="60000"/>
                  <a:alpha val="0"/>
                </a:schemeClr>
              </a:gs>
              <a:gs pos="0">
                <a:schemeClr val="accent1">
                  <a:alpha val="4000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22222"/>
              </a:solidFill>
              <a:effectLst/>
              <a:uLnTx/>
              <a:uFillTx/>
              <a:latin typeface="Roboto"/>
              <a:ea typeface="思源黑体 CN Light"/>
              <a:cs typeface="+mn-cs"/>
            </a:endParaRPr>
          </a:p>
        </p:txBody>
      </p:sp>
      <p:pic>
        <p:nvPicPr>
          <p:cNvPr id="49" name="图片 48">
            <a:extLst>
              <a:ext uri="{FF2B5EF4-FFF2-40B4-BE49-F238E27FC236}">
                <a16:creationId xmlns:a16="http://schemas.microsoft.com/office/drawing/2014/main" id="{C67D1B59-0CB1-4BA0-98A8-DB3324386F0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2236" b="9550"/>
          <a:stretch/>
        </p:blipFill>
        <p:spPr>
          <a:xfrm>
            <a:off x="255292" y="231013"/>
            <a:ext cx="11681417" cy="6772781"/>
          </a:xfrm>
          <a:prstGeom prst="rect">
            <a:avLst/>
          </a:prstGeom>
        </p:spPr>
      </p:pic>
      <p:grpSp>
        <p:nvGrpSpPr>
          <p:cNvPr id="66" name="组合 65">
            <a:extLst>
              <a:ext uri="{FF2B5EF4-FFF2-40B4-BE49-F238E27FC236}">
                <a16:creationId xmlns:a16="http://schemas.microsoft.com/office/drawing/2014/main" id="{9833DA3D-2D73-44D5-AEC7-8093F064E9F5}"/>
              </a:ext>
            </a:extLst>
          </p:cNvPr>
          <p:cNvGrpSpPr/>
          <p:nvPr/>
        </p:nvGrpSpPr>
        <p:grpSpPr>
          <a:xfrm>
            <a:off x="2221415" y="901344"/>
            <a:ext cx="706119" cy="874397"/>
            <a:chOff x="850900" y="1371600"/>
            <a:chExt cx="706119" cy="874397"/>
          </a:xfrm>
          <a:gradFill>
            <a:gsLst>
              <a:gs pos="100000">
                <a:schemeClr val="accent1">
                  <a:alpha val="0"/>
                </a:schemeClr>
              </a:gs>
              <a:gs pos="0">
                <a:schemeClr val="accent1">
                  <a:alpha val="70000"/>
                </a:schemeClr>
              </a:gs>
            </a:gsLst>
            <a:lin ang="13200000" scaled="0"/>
          </a:gradFill>
        </p:grpSpPr>
        <p:grpSp>
          <p:nvGrpSpPr>
            <p:cNvPr id="67" name="组合 66">
              <a:extLst>
                <a:ext uri="{FF2B5EF4-FFF2-40B4-BE49-F238E27FC236}">
                  <a16:creationId xmlns:a16="http://schemas.microsoft.com/office/drawing/2014/main" id="{9E6F9E5D-75D0-4080-8569-2B0A84723DC1}"/>
                </a:ext>
              </a:extLst>
            </p:cNvPr>
            <p:cNvGrpSpPr/>
            <p:nvPr/>
          </p:nvGrpSpPr>
          <p:grpSpPr>
            <a:xfrm>
              <a:off x="850900" y="1371600"/>
              <a:ext cx="45719" cy="874397"/>
              <a:chOff x="7362031" y="1564006"/>
              <a:chExt cx="45719" cy="874397"/>
            </a:xfrm>
            <a:grpFill/>
          </p:grpSpPr>
          <p:sp>
            <p:nvSpPr>
              <p:cNvPr id="100" name="椭圆 99">
                <a:extLst>
                  <a:ext uri="{FF2B5EF4-FFF2-40B4-BE49-F238E27FC236}">
                    <a16:creationId xmlns:a16="http://schemas.microsoft.com/office/drawing/2014/main" id="{2375BEAD-2F1A-4E20-AF76-5200303C0592}"/>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519C6BD7-32CE-4D6A-BEBB-D272AD5C26F0}"/>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66DFDB0B-C49F-4409-BF16-5C6130C1A8B3}"/>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4FE8586D-75A6-4231-BA37-11546B4B3A6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2874921E-080E-4B08-9C48-A75C462AF0BD}"/>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A7F085CA-1BD9-4874-B0D2-C3B6EA46604E}"/>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71F3D1C8-BB9D-42FC-A4C5-4DB691D96D23}"/>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a:extLst>
                <a:ext uri="{FF2B5EF4-FFF2-40B4-BE49-F238E27FC236}">
                  <a16:creationId xmlns:a16="http://schemas.microsoft.com/office/drawing/2014/main" id="{628B77C9-B355-44B6-ACB3-12223038FCA1}"/>
                </a:ext>
              </a:extLst>
            </p:cNvPr>
            <p:cNvGrpSpPr/>
            <p:nvPr/>
          </p:nvGrpSpPr>
          <p:grpSpPr>
            <a:xfrm>
              <a:off x="1016000" y="1371600"/>
              <a:ext cx="45719" cy="874397"/>
              <a:chOff x="7362031" y="1564006"/>
              <a:chExt cx="45719" cy="874397"/>
            </a:xfrm>
            <a:grpFill/>
          </p:grpSpPr>
          <p:sp>
            <p:nvSpPr>
              <p:cNvPr id="93" name="椭圆 92">
                <a:extLst>
                  <a:ext uri="{FF2B5EF4-FFF2-40B4-BE49-F238E27FC236}">
                    <a16:creationId xmlns:a16="http://schemas.microsoft.com/office/drawing/2014/main" id="{794DE973-F29E-4942-8605-F74168718E3D}"/>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7400FAE2-D08A-4F46-B3E1-87E4C05CEED3}"/>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AF329EDE-5EA0-441D-A421-2CBEDED48460}"/>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039DAC87-5124-4F51-AC8C-70A242B385F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C91EF606-F732-4142-9C58-465142CDFF86}"/>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8103F75C-C31D-42EF-B40C-F59F609ABA53}"/>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9F431326-8370-4EEE-8530-375A7A9A818B}"/>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a:extLst>
                <a:ext uri="{FF2B5EF4-FFF2-40B4-BE49-F238E27FC236}">
                  <a16:creationId xmlns:a16="http://schemas.microsoft.com/office/drawing/2014/main" id="{D3FDA60D-5DC2-4A48-9EE8-D0973B8B94FC}"/>
                </a:ext>
              </a:extLst>
            </p:cNvPr>
            <p:cNvGrpSpPr/>
            <p:nvPr/>
          </p:nvGrpSpPr>
          <p:grpSpPr>
            <a:xfrm>
              <a:off x="1181100" y="1371600"/>
              <a:ext cx="45719" cy="874397"/>
              <a:chOff x="7362031" y="1564006"/>
              <a:chExt cx="45719" cy="874397"/>
            </a:xfrm>
            <a:grpFill/>
          </p:grpSpPr>
          <p:sp>
            <p:nvSpPr>
              <p:cNvPr id="86" name="椭圆 85">
                <a:extLst>
                  <a:ext uri="{FF2B5EF4-FFF2-40B4-BE49-F238E27FC236}">
                    <a16:creationId xmlns:a16="http://schemas.microsoft.com/office/drawing/2014/main" id="{7A84ADD5-736D-4666-8294-7E9D6716468E}"/>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3F992E82-B8BF-4215-B493-C43C3DD75AA2}"/>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25496731-D6B2-45EF-8A24-9EEE0D79CF5C}"/>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F1B68B8F-AECF-428C-B5FD-4819F1F2807B}"/>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8B0C152F-3AB2-492E-963F-0C7404CFB89C}"/>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22054039-871C-4BA5-90A3-EFF3CFBF36C5}"/>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246E132A-3BA1-45F5-89DB-BF49D3570076}"/>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a:extLst>
                <a:ext uri="{FF2B5EF4-FFF2-40B4-BE49-F238E27FC236}">
                  <a16:creationId xmlns:a16="http://schemas.microsoft.com/office/drawing/2014/main" id="{72C67316-A21A-4E0C-96C5-083D60358765}"/>
                </a:ext>
              </a:extLst>
            </p:cNvPr>
            <p:cNvGrpSpPr/>
            <p:nvPr/>
          </p:nvGrpSpPr>
          <p:grpSpPr>
            <a:xfrm>
              <a:off x="1346200" y="1371600"/>
              <a:ext cx="45719" cy="874397"/>
              <a:chOff x="7362031" y="1564006"/>
              <a:chExt cx="45719" cy="874397"/>
            </a:xfrm>
            <a:grpFill/>
          </p:grpSpPr>
          <p:sp>
            <p:nvSpPr>
              <p:cNvPr id="79" name="椭圆 78">
                <a:extLst>
                  <a:ext uri="{FF2B5EF4-FFF2-40B4-BE49-F238E27FC236}">
                    <a16:creationId xmlns:a16="http://schemas.microsoft.com/office/drawing/2014/main" id="{BF8A87D3-53C7-4C51-9E4B-73A41ACCCF2F}"/>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311C7B35-AD52-48AF-892F-F889A22F6C35}"/>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CD956FA1-F9F2-45C9-858B-A5A911A08CE5}"/>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7C1EB8CE-C720-43A2-8921-552D032D5BB0}"/>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80842A6A-5FA5-4129-BFF4-B0A8B0B80B70}"/>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69BBB290-7760-4B3D-80FF-78AC96651584}"/>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06DEF91E-9D40-4EF7-8A0B-DBC170AB10E6}"/>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a:extLst>
                <a:ext uri="{FF2B5EF4-FFF2-40B4-BE49-F238E27FC236}">
                  <a16:creationId xmlns:a16="http://schemas.microsoft.com/office/drawing/2014/main" id="{638AA5D1-5FDF-415B-89D4-50B7CB951BB0}"/>
                </a:ext>
              </a:extLst>
            </p:cNvPr>
            <p:cNvGrpSpPr/>
            <p:nvPr/>
          </p:nvGrpSpPr>
          <p:grpSpPr>
            <a:xfrm>
              <a:off x="1511300" y="1371600"/>
              <a:ext cx="45719" cy="874397"/>
              <a:chOff x="7362031" y="1564006"/>
              <a:chExt cx="45719" cy="874397"/>
            </a:xfrm>
            <a:grpFill/>
          </p:grpSpPr>
          <p:sp>
            <p:nvSpPr>
              <p:cNvPr id="72" name="椭圆 71">
                <a:extLst>
                  <a:ext uri="{FF2B5EF4-FFF2-40B4-BE49-F238E27FC236}">
                    <a16:creationId xmlns:a16="http://schemas.microsoft.com/office/drawing/2014/main" id="{BFF5FB6B-C23C-4B31-87A5-0D912803A110}"/>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9151F5FB-803A-4565-ACEA-2AEFD3133929}"/>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D0965C43-ECAE-4F64-96E6-476D19503DFD}"/>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1085E2E8-8B8D-44C9-8AAC-FF281983C613}"/>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2CD3A7BF-CDE9-4294-B733-118E5E1E5444}"/>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3037858D-57E9-4598-B27D-BC36FA868EDD}"/>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6D6ABA2A-DB79-4617-84A9-3F77A20D424C}"/>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7" name="组合 106">
            <a:extLst>
              <a:ext uri="{FF2B5EF4-FFF2-40B4-BE49-F238E27FC236}">
                <a16:creationId xmlns:a16="http://schemas.microsoft.com/office/drawing/2014/main" id="{EB70120B-6DFD-4D1B-AE46-A557334F3CE1}"/>
              </a:ext>
            </a:extLst>
          </p:cNvPr>
          <p:cNvGrpSpPr/>
          <p:nvPr/>
        </p:nvGrpSpPr>
        <p:grpSpPr>
          <a:xfrm flipH="1">
            <a:off x="10533861" y="4460242"/>
            <a:ext cx="475009" cy="588210"/>
            <a:chOff x="850900" y="1371600"/>
            <a:chExt cx="706119" cy="874397"/>
          </a:xfrm>
          <a:gradFill>
            <a:gsLst>
              <a:gs pos="100000">
                <a:schemeClr val="accent1">
                  <a:alpha val="0"/>
                </a:schemeClr>
              </a:gs>
              <a:gs pos="0">
                <a:schemeClr val="accent1">
                  <a:alpha val="70000"/>
                </a:schemeClr>
              </a:gs>
            </a:gsLst>
            <a:lin ang="13200000" scaled="0"/>
          </a:gradFill>
        </p:grpSpPr>
        <p:grpSp>
          <p:nvGrpSpPr>
            <p:cNvPr id="108" name="组合 107">
              <a:extLst>
                <a:ext uri="{FF2B5EF4-FFF2-40B4-BE49-F238E27FC236}">
                  <a16:creationId xmlns:a16="http://schemas.microsoft.com/office/drawing/2014/main" id="{4455A65C-940F-4DBD-8C8B-7034875ABEF7}"/>
                </a:ext>
              </a:extLst>
            </p:cNvPr>
            <p:cNvGrpSpPr/>
            <p:nvPr/>
          </p:nvGrpSpPr>
          <p:grpSpPr>
            <a:xfrm>
              <a:off x="850900" y="1371600"/>
              <a:ext cx="45719" cy="874397"/>
              <a:chOff x="7362031" y="1564006"/>
              <a:chExt cx="45719" cy="874397"/>
            </a:xfrm>
            <a:grpFill/>
          </p:grpSpPr>
          <p:sp>
            <p:nvSpPr>
              <p:cNvPr id="141" name="椭圆 140">
                <a:extLst>
                  <a:ext uri="{FF2B5EF4-FFF2-40B4-BE49-F238E27FC236}">
                    <a16:creationId xmlns:a16="http://schemas.microsoft.com/office/drawing/2014/main" id="{7B5F29D8-E627-4974-AA84-28A2080F4A26}"/>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39444E8E-5949-4183-BC29-2DA60FAFF657}"/>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39BE9C95-F023-4C6B-9E77-2F7E14882F4C}"/>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D8D9C753-9D3B-4B9D-BCC8-8743C7901D27}"/>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E73C3D27-914D-49EF-9F9E-05653D860771}"/>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id="{83215B3A-7E23-4E1E-A6BD-CC45A6E323BA}"/>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id="{715BD8B2-9771-4F63-B0C5-0A2600B429D5}"/>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a:extLst>
                <a:ext uri="{FF2B5EF4-FFF2-40B4-BE49-F238E27FC236}">
                  <a16:creationId xmlns:a16="http://schemas.microsoft.com/office/drawing/2014/main" id="{E1C2EB19-FFD8-4B99-98D3-E6730E07F9E9}"/>
                </a:ext>
              </a:extLst>
            </p:cNvPr>
            <p:cNvGrpSpPr/>
            <p:nvPr/>
          </p:nvGrpSpPr>
          <p:grpSpPr>
            <a:xfrm>
              <a:off x="1016000" y="1371600"/>
              <a:ext cx="45719" cy="874397"/>
              <a:chOff x="7362031" y="1564006"/>
              <a:chExt cx="45719" cy="874397"/>
            </a:xfrm>
            <a:grpFill/>
          </p:grpSpPr>
          <p:sp>
            <p:nvSpPr>
              <p:cNvPr id="134" name="椭圆 133">
                <a:extLst>
                  <a:ext uri="{FF2B5EF4-FFF2-40B4-BE49-F238E27FC236}">
                    <a16:creationId xmlns:a16="http://schemas.microsoft.com/office/drawing/2014/main" id="{E6566A0D-6760-40A4-8454-27C11E2ACB04}"/>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E8EABAB8-052F-4E7B-8CB3-D7AA012BB720}"/>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A49EF50C-FFE7-4F04-8FBD-76A73B67898F}"/>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id="{18383354-6E33-4D13-8964-5927EB359171}"/>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EFC0FFBC-CDFE-4F93-9A59-EC2DD43256CA}"/>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AC3827A6-8932-44C5-87E1-2AA45C59933E}"/>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C4382FB6-894C-4B23-A1F3-8F20ED630EDB}"/>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a:extLst>
                <a:ext uri="{FF2B5EF4-FFF2-40B4-BE49-F238E27FC236}">
                  <a16:creationId xmlns:a16="http://schemas.microsoft.com/office/drawing/2014/main" id="{B965FC2A-83BC-48B5-B55E-C88CB9AF0F9E}"/>
                </a:ext>
              </a:extLst>
            </p:cNvPr>
            <p:cNvGrpSpPr/>
            <p:nvPr/>
          </p:nvGrpSpPr>
          <p:grpSpPr>
            <a:xfrm>
              <a:off x="1181100" y="1371600"/>
              <a:ext cx="45719" cy="874397"/>
              <a:chOff x="7362031" y="1564006"/>
              <a:chExt cx="45719" cy="874397"/>
            </a:xfrm>
            <a:grpFill/>
          </p:grpSpPr>
          <p:sp>
            <p:nvSpPr>
              <p:cNvPr id="127" name="椭圆 126">
                <a:extLst>
                  <a:ext uri="{FF2B5EF4-FFF2-40B4-BE49-F238E27FC236}">
                    <a16:creationId xmlns:a16="http://schemas.microsoft.com/office/drawing/2014/main" id="{C8BDCF9D-D6D5-45BF-9BCF-819428FBD904}"/>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37B24959-AB46-44D1-BACE-53E5B6473497}"/>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157BB30F-76BA-4EC1-9700-21971E9FAE75}"/>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37B675EC-E903-4A77-B4C0-2C4E5CB4E1DF}"/>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10FBE642-A110-4BDC-A36F-43DEA0099FD1}"/>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A78761C8-C839-4CAD-84F8-0CAA3CB3CF2F}"/>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DB2356E1-84A4-4CC7-91F0-2FADF2A479EC}"/>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a:extLst>
                <a:ext uri="{FF2B5EF4-FFF2-40B4-BE49-F238E27FC236}">
                  <a16:creationId xmlns:a16="http://schemas.microsoft.com/office/drawing/2014/main" id="{760E2C39-60FB-4ABF-B8FC-789991C42EEE}"/>
                </a:ext>
              </a:extLst>
            </p:cNvPr>
            <p:cNvGrpSpPr/>
            <p:nvPr/>
          </p:nvGrpSpPr>
          <p:grpSpPr>
            <a:xfrm>
              <a:off x="1346200" y="1371600"/>
              <a:ext cx="45719" cy="874397"/>
              <a:chOff x="7362031" y="1564006"/>
              <a:chExt cx="45719" cy="874397"/>
            </a:xfrm>
            <a:grpFill/>
          </p:grpSpPr>
          <p:sp>
            <p:nvSpPr>
              <p:cNvPr id="120" name="椭圆 119">
                <a:extLst>
                  <a:ext uri="{FF2B5EF4-FFF2-40B4-BE49-F238E27FC236}">
                    <a16:creationId xmlns:a16="http://schemas.microsoft.com/office/drawing/2014/main" id="{79575E4D-A75F-44A8-AD07-721EBB4732DE}"/>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52EB1424-9D2A-4F17-A9A8-133144D9B1EB}"/>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FF8F0FEB-C26B-40E2-9C3D-43DC6F967FBE}"/>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16020AF0-FD5C-412E-8470-D845FC14D33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D7E49F3C-3AAE-497C-953A-8A632CBAA167}"/>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51EE31B4-3A1B-4DBC-A199-BA67756C32B3}"/>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F19508C1-0E64-4387-9C54-27F3CC668C65}"/>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a:extLst>
                <a:ext uri="{FF2B5EF4-FFF2-40B4-BE49-F238E27FC236}">
                  <a16:creationId xmlns:a16="http://schemas.microsoft.com/office/drawing/2014/main" id="{15E2A510-6719-4A63-AD65-71C5E98075D8}"/>
                </a:ext>
              </a:extLst>
            </p:cNvPr>
            <p:cNvGrpSpPr/>
            <p:nvPr/>
          </p:nvGrpSpPr>
          <p:grpSpPr>
            <a:xfrm>
              <a:off x="1511300" y="1371600"/>
              <a:ext cx="45719" cy="874397"/>
              <a:chOff x="7362031" y="1564006"/>
              <a:chExt cx="45719" cy="874397"/>
            </a:xfrm>
            <a:grpFill/>
          </p:grpSpPr>
          <p:sp>
            <p:nvSpPr>
              <p:cNvPr id="113" name="椭圆 112">
                <a:extLst>
                  <a:ext uri="{FF2B5EF4-FFF2-40B4-BE49-F238E27FC236}">
                    <a16:creationId xmlns:a16="http://schemas.microsoft.com/office/drawing/2014/main" id="{06AB02DE-0EBA-4A88-AA35-94A7384F6370}"/>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5F288BCD-9B28-4114-B95D-B723E0095528}"/>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CDB8D6E5-9041-45C0-8FE5-07ADE21ACFF9}"/>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7227DF2C-872F-46C5-B090-AB4898A82E1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1E96CE6B-3FB9-4F46-9D90-1759B4AECA1A}"/>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139C117A-324D-495A-9FEA-236FB447AD82}"/>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B6CDB16B-FAB1-4B8F-B2AF-084F314DF9F8}"/>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9" name="PA-圆角矩形 38">
            <a:extLst>
              <a:ext uri="{FF2B5EF4-FFF2-40B4-BE49-F238E27FC236}">
                <a16:creationId xmlns:a16="http://schemas.microsoft.com/office/drawing/2014/main" id="{BCFC4BBF-70BB-4A89-9C53-907DD6535A50}"/>
              </a:ext>
            </a:extLst>
          </p:cNvPr>
          <p:cNvSpPr/>
          <p:nvPr>
            <p:custDataLst>
              <p:tags r:id="rId1"/>
            </p:custDataLst>
          </p:nvPr>
        </p:nvSpPr>
        <p:spPr>
          <a:xfrm>
            <a:off x="1943100" y="2001157"/>
            <a:ext cx="8305802" cy="5664199"/>
          </a:xfrm>
          <a:prstGeom prst="roundRect">
            <a:avLst>
              <a:gd name="adj" fmla="val 3376"/>
            </a:avLst>
          </a:prstGeom>
          <a:gradFill>
            <a:gsLst>
              <a:gs pos="0">
                <a:srgbClr val="FFFFFF">
                  <a:alpha val="40000"/>
                </a:srgbClr>
              </a:gs>
              <a:gs pos="45000">
                <a:srgbClr val="E7E6E6">
                  <a:alpha val="75000"/>
                </a:srgbClr>
              </a:gs>
              <a:gs pos="99000">
                <a:srgbClr val="FFFFFF">
                  <a:alpha val="30000"/>
                </a:srgbClr>
              </a:gs>
            </a:gsLst>
            <a:lin ang="0" scaled="0"/>
          </a:gradFill>
          <a:ln w="1905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177800" sx="102000" sy="102000" algn="ctr" rotWithShape="0">
              <a:schemeClr val="bg1">
                <a:lumMod val="65000"/>
                <a:alpha val="30000"/>
              </a:schemeClr>
            </a:outerShdw>
          </a:effectLst>
          <a:scene3d>
            <a:camera prst="orthographicFront"/>
            <a:lightRig rig="threePt" dir="t"/>
          </a:scene3d>
          <a:sp3d extrusionH="50800"/>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153" name="组合 152">
            <a:extLst>
              <a:ext uri="{FF2B5EF4-FFF2-40B4-BE49-F238E27FC236}">
                <a16:creationId xmlns:a16="http://schemas.microsoft.com/office/drawing/2014/main" id="{4B67CD3B-94BF-41B3-BAED-06FF9022F934}"/>
              </a:ext>
            </a:extLst>
          </p:cNvPr>
          <p:cNvGrpSpPr/>
          <p:nvPr/>
        </p:nvGrpSpPr>
        <p:grpSpPr>
          <a:xfrm>
            <a:off x="2768254" y="3604224"/>
            <a:ext cx="558799" cy="123824"/>
            <a:chOff x="2976563" y="2566988"/>
            <a:chExt cx="558799" cy="123824"/>
          </a:xfrm>
          <a:solidFill>
            <a:schemeClr val="accent1">
              <a:alpha val="30000"/>
            </a:schemeClr>
          </a:solidFill>
        </p:grpSpPr>
        <p:sp>
          <p:nvSpPr>
            <p:cNvPr id="154" name="椭圆 153">
              <a:extLst>
                <a:ext uri="{FF2B5EF4-FFF2-40B4-BE49-F238E27FC236}">
                  <a16:creationId xmlns:a16="http://schemas.microsoft.com/office/drawing/2014/main" id="{33201A2A-05AB-4002-8F39-3DF7A44679F3}"/>
                </a:ext>
              </a:extLst>
            </p:cNvPr>
            <p:cNvSpPr/>
            <p:nvPr/>
          </p:nvSpPr>
          <p:spPr>
            <a:xfrm>
              <a:off x="2976563"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5" name="椭圆 154">
              <a:extLst>
                <a:ext uri="{FF2B5EF4-FFF2-40B4-BE49-F238E27FC236}">
                  <a16:creationId xmlns:a16="http://schemas.microsoft.com/office/drawing/2014/main" id="{C41A3277-81DB-4F6F-BC1C-6A4CE1C64392}"/>
                </a:ext>
              </a:extLst>
            </p:cNvPr>
            <p:cNvSpPr/>
            <p:nvPr/>
          </p:nvSpPr>
          <p:spPr>
            <a:xfrm>
              <a:off x="3194051"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6" name="椭圆 155">
              <a:extLst>
                <a:ext uri="{FF2B5EF4-FFF2-40B4-BE49-F238E27FC236}">
                  <a16:creationId xmlns:a16="http://schemas.microsoft.com/office/drawing/2014/main" id="{515D17AA-DFBF-4347-87E2-755F8371A578}"/>
                </a:ext>
              </a:extLst>
            </p:cNvPr>
            <p:cNvSpPr/>
            <p:nvPr/>
          </p:nvSpPr>
          <p:spPr>
            <a:xfrm>
              <a:off x="3411538"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157" name="组合 156">
            <a:extLst>
              <a:ext uri="{FF2B5EF4-FFF2-40B4-BE49-F238E27FC236}">
                <a16:creationId xmlns:a16="http://schemas.microsoft.com/office/drawing/2014/main" id="{21E72252-993E-41B6-81E7-0CF4D0E0B48C}"/>
              </a:ext>
            </a:extLst>
          </p:cNvPr>
          <p:cNvGrpSpPr/>
          <p:nvPr/>
        </p:nvGrpSpPr>
        <p:grpSpPr>
          <a:xfrm>
            <a:off x="8711854" y="3604224"/>
            <a:ext cx="558799" cy="123824"/>
            <a:chOff x="2976563" y="2566988"/>
            <a:chExt cx="558799" cy="123824"/>
          </a:xfrm>
          <a:solidFill>
            <a:schemeClr val="accent1">
              <a:alpha val="30000"/>
            </a:schemeClr>
          </a:solidFill>
        </p:grpSpPr>
        <p:sp>
          <p:nvSpPr>
            <p:cNvPr id="158" name="椭圆 157">
              <a:extLst>
                <a:ext uri="{FF2B5EF4-FFF2-40B4-BE49-F238E27FC236}">
                  <a16:creationId xmlns:a16="http://schemas.microsoft.com/office/drawing/2014/main" id="{DB7A2A9B-62F5-4672-8C78-2CC82077440A}"/>
                </a:ext>
              </a:extLst>
            </p:cNvPr>
            <p:cNvSpPr/>
            <p:nvPr/>
          </p:nvSpPr>
          <p:spPr>
            <a:xfrm>
              <a:off x="2976563"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9" name="椭圆 158">
              <a:extLst>
                <a:ext uri="{FF2B5EF4-FFF2-40B4-BE49-F238E27FC236}">
                  <a16:creationId xmlns:a16="http://schemas.microsoft.com/office/drawing/2014/main" id="{F565ECDF-86F6-41BB-BF89-27C678608EB7}"/>
                </a:ext>
              </a:extLst>
            </p:cNvPr>
            <p:cNvSpPr/>
            <p:nvPr/>
          </p:nvSpPr>
          <p:spPr>
            <a:xfrm>
              <a:off x="3194051"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0" name="椭圆 159">
              <a:extLst>
                <a:ext uri="{FF2B5EF4-FFF2-40B4-BE49-F238E27FC236}">
                  <a16:creationId xmlns:a16="http://schemas.microsoft.com/office/drawing/2014/main" id="{9083D1B1-C32D-48A8-BB7D-78788D431B35}"/>
                </a:ext>
              </a:extLst>
            </p:cNvPr>
            <p:cNvSpPr/>
            <p:nvPr/>
          </p:nvSpPr>
          <p:spPr>
            <a:xfrm>
              <a:off x="3411538"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150" name="文本框 149">
            <a:extLst>
              <a:ext uri="{FF2B5EF4-FFF2-40B4-BE49-F238E27FC236}">
                <a16:creationId xmlns:a16="http://schemas.microsoft.com/office/drawing/2014/main" id="{0227616B-136D-4FC6-9637-C962C6BEBDFC}"/>
              </a:ext>
            </a:extLst>
          </p:cNvPr>
          <p:cNvSpPr txBox="1"/>
          <p:nvPr/>
        </p:nvSpPr>
        <p:spPr>
          <a:xfrm>
            <a:off x="4364757" y="3265485"/>
            <a:ext cx="3462486" cy="830997"/>
          </a:xfrm>
          <a:prstGeom prst="rect">
            <a:avLst/>
          </a:prstGeom>
          <a:noFill/>
        </p:spPr>
        <p:txBody>
          <a:bodyPr wrap="none" lIns="0" tIns="0" rIns="0" bIns="0" rtlCol="0">
            <a:spAutoFit/>
          </a:bodyPr>
          <a:lstStyle/>
          <a:p>
            <a:r>
              <a:rPr lang="zh-CN" altLang="en-US" sz="5400" b="1">
                <a:gradFill>
                  <a:gsLst>
                    <a:gs pos="0">
                      <a:schemeClr val="accent1"/>
                    </a:gs>
                    <a:gs pos="100000">
                      <a:schemeClr val="accent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48" name="文本框 147">
            <a:extLst>
              <a:ext uri="{FF2B5EF4-FFF2-40B4-BE49-F238E27FC236}">
                <a16:creationId xmlns:a16="http://schemas.microsoft.com/office/drawing/2014/main" id="{5635EC82-26FD-41C8-9548-CEE76C061F87}"/>
              </a:ext>
            </a:extLst>
          </p:cNvPr>
          <p:cNvSpPr txBox="1"/>
          <p:nvPr/>
        </p:nvSpPr>
        <p:spPr>
          <a:xfrm>
            <a:off x="4909778" y="2767984"/>
            <a:ext cx="2372444" cy="492443"/>
          </a:xfrm>
          <a:prstGeom prst="rect">
            <a:avLst/>
          </a:prstGeom>
          <a:noFill/>
        </p:spPr>
        <p:txBody>
          <a:bodyPr wrap="square" lIns="0" tIns="0" rIns="0" bIns="0" rtlCol="0">
            <a:spAutoFit/>
          </a:bodyPr>
          <a:lstStyle/>
          <a:p>
            <a:pPr algn="ctr"/>
            <a:r>
              <a:rPr lang="en-US" altLang="zh-CN" sz="3200" dirty="0">
                <a:gradFill>
                  <a:gsLst>
                    <a:gs pos="0">
                      <a:schemeClr val="accent1"/>
                    </a:gs>
                    <a:gs pos="100000">
                      <a:schemeClr val="accent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PART 01</a:t>
            </a:r>
            <a:endParaRPr lang="zh-CN" altLang="en-US" sz="3200" dirty="0">
              <a:gradFill>
                <a:gsLst>
                  <a:gs pos="0">
                    <a:schemeClr val="accent1"/>
                  </a:gs>
                  <a:gs pos="100000">
                    <a:schemeClr val="accent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8" name="任意多边形: 形状 167">
            <a:extLst>
              <a:ext uri="{FF2B5EF4-FFF2-40B4-BE49-F238E27FC236}">
                <a16:creationId xmlns:a16="http://schemas.microsoft.com/office/drawing/2014/main" id="{79149324-3302-42C5-90F0-8C8C98A78885}"/>
              </a:ext>
            </a:extLst>
          </p:cNvPr>
          <p:cNvSpPr/>
          <p:nvPr/>
        </p:nvSpPr>
        <p:spPr>
          <a:xfrm>
            <a:off x="0" y="5146198"/>
            <a:ext cx="12192000" cy="1768953"/>
          </a:xfrm>
          <a:custGeom>
            <a:avLst/>
            <a:gdLst>
              <a:gd name="connsiteX0" fmla="*/ 6096000 w 12192000"/>
              <a:gd name="connsiteY0" fmla="*/ 0 h 1768953"/>
              <a:gd name="connsiteX1" fmla="*/ 12009374 w 12192000"/>
              <a:gd name="connsiteY1" fmla="*/ 1340086 h 1768953"/>
              <a:gd name="connsiteX2" fmla="*/ 12192000 w 12192000"/>
              <a:gd name="connsiteY2" fmla="*/ 1439950 h 1768953"/>
              <a:gd name="connsiteX3" fmla="*/ 12192000 w 12192000"/>
              <a:gd name="connsiteY3" fmla="*/ 1768953 h 1768953"/>
              <a:gd name="connsiteX4" fmla="*/ 0 w 12192000"/>
              <a:gd name="connsiteY4" fmla="*/ 1768953 h 1768953"/>
              <a:gd name="connsiteX5" fmla="*/ 0 w 12192000"/>
              <a:gd name="connsiteY5" fmla="*/ 1439950 h 1768953"/>
              <a:gd name="connsiteX6" fmla="*/ 182626 w 12192000"/>
              <a:gd name="connsiteY6" fmla="*/ 1340086 h 1768953"/>
              <a:gd name="connsiteX7" fmla="*/ 6096000 w 12192000"/>
              <a:gd name="connsiteY7" fmla="*/ 0 h 176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768953">
                <a:moveTo>
                  <a:pt x="6096000" y="0"/>
                </a:moveTo>
                <a:cubicBezTo>
                  <a:pt x="8342239" y="0"/>
                  <a:pt x="10402408" y="502907"/>
                  <a:pt x="12009374" y="1340086"/>
                </a:cubicBezTo>
                <a:lnTo>
                  <a:pt x="12192000" y="1439950"/>
                </a:lnTo>
                <a:lnTo>
                  <a:pt x="12192000" y="1768953"/>
                </a:lnTo>
                <a:lnTo>
                  <a:pt x="0" y="1768953"/>
                </a:lnTo>
                <a:lnTo>
                  <a:pt x="0" y="1439950"/>
                </a:lnTo>
                <a:lnTo>
                  <a:pt x="182626" y="1340086"/>
                </a:lnTo>
                <a:cubicBezTo>
                  <a:pt x="1789593" y="502907"/>
                  <a:pt x="3849761" y="0"/>
                  <a:pt x="6096000" y="0"/>
                </a:cubicBezTo>
                <a:close/>
              </a:path>
            </a:pathLst>
          </a:cu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a:extLst>
              <a:ext uri="{FF2B5EF4-FFF2-40B4-BE49-F238E27FC236}">
                <a16:creationId xmlns:a16="http://schemas.microsoft.com/office/drawing/2014/main" id="{96FF3EF3-E3BD-4A05-8610-05BBE5C60480}"/>
              </a:ext>
            </a:extLst>
          </p:cNvPr>
          <p:cNvGrpSpPr/>
          <p:nvPr/>
        </p:nvGrpSpPr>
        <p:grpSpPr>
          <a:xfrm>
            <a:off x="-96939" y="5470262"/>
            <a:ext cx="12385878" cy="1482988"/>
            <a:chOff x="-96939" y="5375012"/>
            <a:chExt cx="12385878" cy="1482988"/>
          </a:xfrm>
        </p:grpSpPr>
        <p:sp>
          <p:nvSpPr>
            <p:cNvPr id="47" name="任意多边形: 形状 46">
              <a:extLst>
                <a:ext uri="{FF2B5EF4-FFF2-40B4-BE49-F238E27FC236}">
                  <a16:creationId xmlns:a16="http://schemas.microsoft.com/office/drawing/2014/main" id="{0CFA7088-3F6A-461B-B8C9-197783397AE4}"/>
                </a:ext>
              </a:extLst>
            </p:cNvPr>
            <p:cNvSpPr/>
            <p:nvPr/>
          </p:nvSpPr>
          <p:spPr>
            <a:xfrm>
              <a:off x="-29667" y="5375012"/>
              <a:ext cx="12251335" cy="1251975"/>
            </a:xfrm>
            <a:custGeom>
              <a:avLst/>
              <a:gdLst>
                <a:gd name="connsiteX0" fmla="*/ 0 w 12192000"/>
                <a:gd name="connsiteY0" fmla="*/ 0 h 960178"/>
                <a:gd name="connsiteX1" fmla="*/ 74452 w 12192000"/>
                <a:gd name="connsiteY1" fmla="*/ 36551 h 960178"/>
                <a:gd name="connsiteX2" fmla="*/ 6153150 w 12192000"/>
                <a:gd name="connsiteY2" fmla="*/ 884403 h 960178"/>
                <a:gd name="connsiteX3" fmla="*/ 12082922 w 12192000"/>
                <a:gd name="connsiteY3" fmla="*/ 101088 h 960178"/>
                <a:gd name="connsiteX4" fmla="*/ 12192000 w 12192000"/>
                <a:gd name="connsiteY4" fmla="*/ 53819 h 960178"/>
                <a:gd name="connsiteX5" fmla="*/ 12192000 w 12192000"/>
                <a:gd name="connsiteY5" fmla="*/ 960178 h 960178"/>
                <a:gd name="connsiteX6" fmla="*/ 0 w 12192000"/>
                <a:gd name="connsiteY6" fmla="*/ 960178 h 960178"/>
                <a:gd name="connsiteX7" fmla="*/ 0 w 12192000"/>
                <a:gd name="connsiteY7" fmla="*/ 0 h 96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960178">
                  <a:moveTo>
                    <a:pt x="0" y="0"/>
                  </a:moveTo>
                  <a:lnTo>
                    <a:pt x="74452" y="36551"/>
                  </a:lnTo>
                  <a:cubicBezTo>
                    <a:pt x="1163563" y="538217"/>
                    <a:pt x="3476207" y="884403"/>
                    <a:pt x="6153150" y="884403"/>
                  </a:cubicBezTo>
                  <a:cubicBezTo>
                    <a:pt x="8713705" y="884403"/>
                    <a:pt x="10940949" y="567666"/>
                    <a:pt x="12082922" y="101088"/>
                  </a:cubicBezTo>
                  <a:lnTo>
                    <a:pt x="12192000" y="53819"/>
                  </a:lnTo>
                  <a:lnTo>
                    <a:pt x="12192000" y="960178"/>
                  </a:lnTo>
                  <a:lnTo>
                    <a:pt x="0" y="960178"/>
                  </a:lnTo>
                  <a:lnTo>
                    <a:pt x="0" y="0"/>
                  </a:lnTo>
                  <a:close/>
                </a:path>
              </a:pathLst>
            </a:custGeom>
            <a:gradFill>
              <a:gsLst>
                <a:gs pos="0">
                  <a:schemeClr val="accent1"/>
                </a:gs>
                <a:gs pos="60000">
                  <a:schemeClr val="accent1">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p>
          </p:txBody>
        </p:sp>
        <p:sp>
          <p:nvSpPr>
            <p:cNvPr id="48" name="任意多边形: 形状 47">
              <a:extLst>
                <a:ext uri="{FF2B5EF4-FFF2-40B4-BE49-F238E27FC236}">
                  <a16:creationId xmlns:a16="http://schemas.microsoft.com/office/drawing/2014/main" id="{1FD99A46-1681-44CA-985F-08A3291431A9}"/>
                </a:ext>
              </a:extLst>
            </p:cNvPr>
            <p:cNvSpPr/>
            <p:nvPr/>
          </p:nvSpPr>
          <p:spPr>
            <a:xfrm>
              <a:off x="-96939" y="5742564"/>
              <a:ext cx="12385878" cy="1115436"/>
            </a:xfrm>
            <a:custGeom>
              <a:avLst/>
              <a:gdLst>
                <a:gd name="connsiteX0" fmla="*/ 0 w 12192000"/>
                <a:gd name="connsiteY0" fmla="*/ 0 h 960178"/>
                <a:gd name="connsiteX1" fmla="*/ 74452 w 12192000"/>
                <a:gd name="connsiteY1" fmla="*/ 36551 h 960178"/>
                <a:gd name="connsiteX2" fmla="*/ 6153150 w 12192000"/>
                <a:gd name="connsiteY2" fmla="*/ 884403 h 960178"/>
                <a:gd name="connsiteX3" fmla="*/ 12082922 w 12192000"/>
                <a:gd name="connsiteY3" fmla="*/ 101088 h 960178"/>
                <a:gd name="connsiteX4" fmla="*/ 12192000 w 12192000"/>
                <a:gd name="connsiteY4" fmla="*/ 53819 h 960178"/>
                <a:gd name="connsiteX5" fmla="*/ 12192000 w 12192000"/>
                <a:gd name="connsiteY5" fmla="*/ 960178 h 960178"/>
                <a:gd name="connsiteX6" fmla="*/ 0 w 12192000"/>
                <a:gd name="connsiteY6" fmla="*/ 960178 h 960178"/>
                <a:gd name="connsiteX7" fmla="*/ 0 w 12192000"/>
                <a:gd name="connsiteY7" fmla="*/ 0 h 960178"/>
                <a:gd name="connsiteX0" fmla="*/ 0 w 12192000"/>
                <a:gd name="connsiteY0" fmla="*/ 0 h 1060589"/>
                <a:gd name="connsiteX1" fmla="*/ 74452 w 12192000"/>
                <a:gd name="connsiteY1" fmla="*/ 36551 h 1060589"/>
                <a:gd name="connsiteX2" fmla="*/ 6153150 w 12192000"/>
                <a:gd name="connsiteY2" fmla="*/ 884403 h 1060589"/>
                <a:gd name="connsiteX3" fmla="*/ 12082922 w 12192000"/>
                <a:gd name="connsiteY3" fmla="*/ 101088 h 1060589"/>
                <a:gd name="connsiteX4" fmla="*/ 12192000 w 12192000"/>
                <a:gd name="connsiteY4" fmla="*/ 53819 h 1060589"/>
                <a:gd name="connsiteX5" fmla="*/ 12192000 w 12192000"/>
                <a:gd name="connsiteY5" fmla="*/ 960178 h 1060589"/>
                <a:gd name="connsiteX6" fmla="*/ 0 w 12192000"/>
                <a:gd name="connsiteY6" fmla="*/ 1060589 h 1060589"/>
                <a:gd name="connsiteX7" fmla="*/ 0 w 12192000"/>
                <a:gd name="connsiteY7" fmla="*/ 0 h 1060589"/>
                <a:gd name="connsiteX0" fmla="*/ 0 w 12192000"/>
                <a:gd name="connsiteY0" fmla="*/ 0 h 1100753"/>
                <a:gd name="connsiteX1" fmla="*/ 74452 w 12192000"/>
                <a:gd name="connsiteY1" fmla="*/ 36551 h 1100753"/>
                <a:gd name="connsiteX2" fmla="*/ 6153150 w 12192000"/>
                <a:gd name="connsiteY2" fmla="*/ 884403 h 1100753"/>
                <a:gd name="connsiteX3" fmla="*/ 12082922 w 12192000"/>
                <a:gd name="connsiteY3" fmla="*/ 101088 h 1100753"/>
                <a:gd name="connsiteX4" fmla="*/ 12192000 w 12192000"/>
                <a:gd name="connsiteY4" fmla="*/ 53819 h 1100753"/>
                <a:gd name="connsiteX5" fmla="*/ 12154155 w 12192000"/>
                <a:gd name="connsiteY5" fmla="*/ 1100753 h 1100753"/>
                <a:gd name="connsiteX6" fmla="*/ 0 w 12192000"/>
                <a:gd name="connsiteY6" fmla="*/ 1060589 h 1100753"/>
                <a:gd name="connsiteX7" fmla="*/ 0 w 12192000"/>
                <a:gd name="connsiteY7" fmla="*/ 0 h 110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100753">
                  <a:moveTo>
                    <a:pt x="0" y="0"/>
                  </a:moveTo>
                  <a:lnTo>
                    <a:pt x="74452" y="36551"/>
                  </a:lnTo>
                  <a:cubicBezTo>
                    <a:pt x="1163563" y="538217"/>
                    <a:pt x="3476207" y="884403"/>
                    <a:pt x="6153150" y="884403"/>
                  </a:cubicBezTo>
                  <a:cubicBezTo>
                    <a:pt x="8713705" y="884403"/>
                    <a:pt x="10940949" y="567666"/>
                    <a:pt x="12082922" y="101088"/>
                  </a:cubicBezTo>
                  <a:lnTo>
                    <a:pt x="12192000" y="53819"/>
                  </a:lnTo>
                  <a:lnTo>
                    <a:pt x="12154155" y="1100753"/>
                  </a:lnTo>
                  <a:lnTo>
                    <a:pt x="0" y="1060589"/>
                  </a:lnTo>
                  <a:lnTo>
                    <a:pt x="0" y="0"/>
                  </a:lnTo>
                  <a:close/>
                </a:path>
              </a:pathLst>
            </a:custGeom>
            <a:gradFill>
              <a:gsLst>
                <a:gs pos="100000">
                  <a:schemeClr val="accent1">
                    <a:lumMod val="75000"/>
                  </a:schemeClr>
                </a:gs>
                <a:gs pos="0">
                  <a:schemeClr val="accent1"/>
                </a:gs>
              </a:gsLst>
              <a:lin ang="5400000" scaled="1"/>
            </a:gradFill>
            <a:ln>
              <a:noFill/>
            </a:ln>
            <a:effectLst>
              <a:outerShdw blurRad="101600" dist="88900" dir="162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Tree>
    <p:extLst>
      <p:ext uri="{BB962C8B-B14F-4D97-AF65-F5344CB8AC3E}">
        <p14:creationId xmlns:p14="http://schemas.microsoft.com/office/powerpoint/2010/main" val="11756983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7">
            <a:extLst>
              <a:ext uri="{FF2B5EF4-FFF2-40B4-BE49-F238E27FC236}">
                <a16:creationId xmlns:a16="http://schemas.microsoft.com/office/drawing/2014/main" id="{92EF267E-0AE7-4F65-A0A5-470529222438}"/>
              </a:ext>
            </a:extLst>
          </p:cNvPr>
          <p:cNvSpPr/>
          <p:nvPr/>
        </p:nvSpPr>
        <p:spPr>
          <a:xfrm>
            <a:off x="1346689" y="1950998"/>
            <a:ext cx="3506788" cy="1542525"/>
          </a:xfrm>
          <a:prstGeom prst="roundRect">
            <a:avLst/>
          </a:prstGeom>
          <a:solidFill>
            <a:srgbClr val="FFFFFF">
              <a:alpha val="74000"/>
            </a:srgbClr>
          </a:solidFill>
          <a:ln>
            <a:noFill/>
          </a:ln>
          <a:effectLst>
            <a:outerShdw blurRad="1143000" dist="127000" dir="8100000" sx="85000" sy="85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9" name="椭圆 38">
            <a:extLst>
              <a:ext uri="{FF2B5EF4-FFF2-40B4-BE49-F238E27FC236}">
                <a16:creationId xmlns:a16="http://schemas.microsoft.com/office/drawing/2014/main" id="{D8E86E09-5097-4C1F-913B-B11EE10E2085}"/>
              </a:ext>
            </a:extLst>
          </p:cNvPr>
          <p:cNvSpPr/>
          <p:nvPr/>
        </p:nvSpPr>
        <p:spPr>
          <a:xfrm>
            <a:off x="4898456" y="2555306"/>
            <a:ext cx="2395090" cy="2395090"/>
          </a:xfrm>
          <a:prstGeom prst="ellipse">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1" name="椭圆 40">
            <a:extLst>
              <a:ext uri="{FF2B5EF4-FFF2-40B4-BE49-F238E27FC236}">
                <a16:creationId xmlns:a16="http://schemas.microsoft.com/office/drawing/2014/main" id="{B57AA188-32BA-4D79-88BB-0F4409994423}"/>
              </a:ext>
            </a:extLst>
          </p:cNvPr>
          <p:cNvSpPr/>
          <p:nvPr/>
        </p:nvSpPr>
        <p:spPr>
          <a:xfrm>
            <a:off x="4498047" y="2154897"/>
            <a:ext cx="3195907" cy="3195907"/>
          </a:xfrm>
          <a:prstGeom prst="ellipse">
            <a:avLst/>
          </a:prstGeom>
          <a:noFill/>
          <a:ln>
            <a:solidFill>
              <a:schemeClr val="accent1">
                <a:lumMod val="40000"/>
                <a:lumOff val="60000"/>
                <a:alpha val="44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TextBox 1">
            <a:extLst>
              <a:ext uri="{FF2B5EF4-FFF2-40B4-BE49-F238E27FC236}">
                <a16:creationId xmlns:a16="http://schemas.microsoft.com/office/drawing/2014/main" id="{AD15C7B6-811B-46CE-BF2D-044EE75A4A30}"/>
              </a:ext>
            </a:extLst>
          </p:cNvPr>
          <p:cNvSpPr txBox="1"/>
          <p:nvPr/>
        </p:nvSpPr>
        <p:spPr>
          <a:xfrm>
            <a:off x="1403505" y="303583"/>
            <a:ext cx="2462213" cy="645433"/>
          </a:xfrm>
          <a:prstGeom prst="rect">
            <a:avLst/>
          </a:prstGeom>
          <a:noFill/>
        </p:spPr>
        <p:txBody>
          <a:bodyPr wrap="none" lIns="0" tIns="0" rIns="0" rtlCol="0">
            <a:spAutoFit/>
          </a:bodyPr>
          <a:lstStyle/>
          <a:p>
            <a:pPr marL="0" marR="0" lvl="0" indent="0" algn="l" defTabSz="914400" rtl="0" eaLnBrk="1" fontAlgn="auto" latinLnBrk="0" hangingPunct="1">
              <a:lnSpc>
                <a:spcPct val="130000"/>
              </a:lnSpc>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 name="矩形: 圆角 6">
            <a:extLst>
              <a:ext uri="{FF2B5EF4-FFF2-40B4-BE49-F238E27FC236}">
                <a16:creationId xmlns:a16="http://schemas.microsoft.com/office/drawing/2014/main" id="{00E5686A-E80D-43B1-80EE-5A036BAE508D}"/>
              </a:ext>
            </a:extLst>
          </p:cNvPr>
          <p:cNvSpPr/>
          <p:nvPr/>
        </p:nvSpPr>
        <p:spPr>
          <a:xfrm>
            <a:off x="609600" y="1680025"/>
            <a:ext cx="4813873" cy="2002619"/>
          </a:xfrm>
          <a:prstGeom prst="roundRect">
            <a:avLst/>
          </a:prstGeom>
          <a:solidFill>
            <a:schemeClr val="bg1"/>
          </a:solidFill>
          <a:ln w="6350">
            <a:solidFill>
              <a:schemeClr val="accent1">
                <a:alpha val="50000"/>
              </a:schemeClr>
            </a:solidFill>
          </a:ln>
          <a:effectLst>
            <a:outerShdw blurRad="901700" dist="254000" dir="8100000" sx="95000" sy="95000" algn="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文本框 11">
            <a:extLst>
              <a:ext uri="{FF2B5EF4-FFF2-40B4-BE49-F238E27FC236}">
                <a16:creationId xmlns:a16="http://schemas.microsoft.com/office/drawing/2014/main" id="{957971F9-6E49-46BC-9436-F388FB06BDC4}"/>
              </a:ext>
            </a:extLst>
          </p:cNvPr>
          <p:cNvSpPr txBox="1"/>
          <p:nvPr/>
        </p:nvSpPr>
        <p:spPr>
          <a:xfrm>
            <a:off x="776538" y="2426991"/>
            <a:ext cx="4479996" cy="914609"/>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请输入正文内容请输入正文内容请输入正文内容请输入正文内容请输入正文内容请输入正文内容请输入正文内容请输入正文内容请输入正文内容请输入正文内容</a:t>
            </a:r>
          </a:p>
        </p:txBody>
      </p:sp>
      <p:sp>
        <p:nvSpPr>
          <p:cNvPr id="10" name="文本框 9">
            <a:extLst>
              <a:ext uri="{FF2B5EF4-FFF2-40B4-BE49-F238E27FC236}">
                <a16:creationId xmlns:a16="http://schemas.microsoft.com/office/drawing/2014/main" id="{AA11E4D7-80BF-46FC-B0AE-FF3BAAEEC90B}"/>
              </a:ext>
            </a:extLst>
          </p:cNvPr>
          <p:cNvSpPr txBox="1"/>
          <p:nvPr/>
        </p:nvSpPr>
        <p:spPr>
          <a:xfrm>
            <a:off x="776538" y="2021069"/>
            <a:ext cx="2803354" cy="466859"/>
          </a:xfrm>
          <a:prstGeom prst="rect">
            <a:avLst/>
          </a:prstGeom>
          <a:noFill/>
        </p:spPr>
        <p:txBody>
          <a:bodyPr wrap="square">
            <a:spAutoFit/>
          </a:bodyPr>
          <a:lstStyle/>
          <a:p>
            <a:pPr>
              <a:lnSpc>
                <a:spcPct val="130000"/>
              </a:lnSpc>
            </a:pPr>
            <a:r>
              <a:rPr lang="en-US" altLang="zh-CN"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52" name="矩形: 圆角 51">
            <a:extLst>
              <a:ext uri="{FF2B5EF4-FFF2-40B4-BE49-F238E27FC236}">
                <a16:creationId xmlns:a16="http://schemas.microsoft.com/office/drawing/2014/main" id="{F0FF6A38-D4F1-4474-9158-E039A330FD60}"/>
              </a:ext>
            </a:extLst>
          </p:cNvPr>
          <p:cNvSpPr/>
          <p:nvPr/>
        </p:nvSpPr>
        <p:spPr>
          <a:xfrm>
            <a:off x="7491617" y="1950998"/>
            <a:ext cx="3506788" cy="1542525"/>
          </a:xfrm>
          <a:prstGeom prst="roundRect">
            <a:avLst/>
          </a:prstGeom>
          <a:solidFill>
            <a:srgbClr val="FFFFFF">
              <a:alpha val="74000"/>
            </a:srgbClr>
          </a:solidFill>
          <a:ln>
            <a:noFill/>
          </a:ln>
          <a:effectLst>
            <a:outerShdw blurRad="1143000" dist="127000" dir="8100000" sx="85000" sy="85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3" name="矩形: 圆角 52">
            <a:extLst>
              <a:ext uri="{FF2B5EF4-FFF2-40B4-BE49-F238E27FC236}">
                <a16:creationId xmlns:a16="http://schemas.microsoft.com/office/drawing/2014/main" id="{8A9144F6-18F1-4F72-AD44-DAD552BB1F6F}"/>
              </a:ext>
            </a:extLst>
          </p:cNvPr>
          <p:cNvSpPr/>
          <p:nvPr/>
        </p:nvSpPr>
        <p:spPr>
          <a:xfrm>
            <a:off x="6754528" y="1680025"/>
            <a:ext cx="4813873" cy="2002619"/>
          </a:xfrm>
          <a:prstGeom prst="roundRect">
            <a:avLst/>
          </a:prstGeom>
          <a:solidFill>
            <a:schemeClr val="bg1"/>
          </a:solidFill>
          <a:ln w="6350">
            <a:solidFill>
              <a:schemeClr val="accent1">
                <a:alpha val="50000"/>
              </a:schemeClr>
            </a:solidFill>
          </a:ln>
          <a:effectLst>
            <a:outerShdw blurRad="901700" dist="254000" dir="8100000" sx="95000" sy="95000" algn="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4" name="文本框 53">
            <a:extLst>
              <a:ext uri="{FF2B5EF4-FFF2-40B4-BE49-F238E27FC236}">
                <a16:creationId xmlns:a16="http://schemas.microsoft.com/office/drawing/2014/main" id="{5D0B3C0C-DE8E-4CE2-886C-1C4B01443C42}"/>
              </a:ext>
            </a:extLst>
          </p:cNvPr>
          <p:cNvSpPr txBox="1"/>
          <p:nvPr/>
        </p:nvSpPr>
        <p:spPr>
          <a:xfrm>
            <a:off x="6921466" y="2426991"/>
            <a:ext cx="4479996" cy="914609"/>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请输入正文内容请输入正文内容请输入正文内容请输入正文内容请输入正文内容请输入正文内容请输入正文内容请输入正文内容请输入正文内容请输入正文内容</a:t>
            </a:r>
          </a:p>
        </p:txBody>
      </p:sp>
      <p:sp>
        <p:nvSpPr>
          <p:cNvPr id="55" name="文本框 54">
            <a:extLst>
              <a:ext uri="{FF2B5EF4-FFF2-40B4-BE49-F238E27FC236}">
                <a16:creationId xmlns:a16="http://schemas.microsoft.com/office/drawing/2014/main" id="{63009354-1791-49AD-8AE4-399B0275B905}"/>
              </a:ext>
            </a:extLst>
          </p:cNvPr>
          <p:cNvSpPr txBox="1"/>
          <p:nvPr/>
        </p:nvSpPr>
        <p:spPr>
          <a:xfrm>
            <a:off x="6921466" y="2021069"/>
            <a:ext cx="2803354" cy="466859"/>
          </a:xfrm>
          <a:prstGeom prst="rect">
            <a:avLst/>
          </a:prstGeom>
          <a:noFill/>
        </p:spPr>
        <p:txBody>
          <a:bodyPr wrap="square">
            <a:spAutoFit/>
          </a:bodyPr>
          <a:lstStyle/>
          <a:p>
            <a:pPr>
              <a:lnSpc>
                <a:spcPct val="130000"/>
              </a:lnSpc>
            </a:pPr>
            <a:r>
              <a:rPr lang="en-US" altLang="zh-CN"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59" name="矩形: 圆角 58">
            <a:extLst>
              <a:ext uri="{FF2B5EF4-FFF2-40B4-BE49-F238E27FC236}">
                <a16:creationId xmlns:a16="http://schemas.microsoft.com/office/drawing/2014/main" id="{91577BE1-403B-4106-9372-13BF2CFADF2B}"/>
              </a:ext>
            </a:extLst>
          </p:cNvPr>
          <p:cNvSpPr/>
          <p:nvPr/>
        </p:nvSpPr>
        <p:spPr>
          <a:xfrm>
            <a:off x="1346689" y="4449984"/>
            <a:ext cx="3506788" cy="1542525"/>
          </a:xfrm>
          <a:prstGeom prst="roundRect">
            <a:avLst/>
          </a:prstGeom>
          <a:solidFill>
            <a:srgbClr val="FFFFFF">
              <a:alpha val="74000"/>
            </a:srgbClr>
          </a:solidFill>
          <a:ln>
            <a:noFill/>
          </a:ln>
          <a:effectLst>
            <a:outerShdw blurRad="1143000" dist="127000" dir="8100000" sx="85000" sy="85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1" name="矩形: 圆角 60">
            <a:extLst>
              <a:ext uri="{FF2B5EF4-FFF2-40B4-BE49-F238E27FC236}">
                <a16:creationId xmlns:a16="http://schemas.microsoft.com/office/drawing/2014/main" id="{238A9A3A-F3CA-4413-8A28-172DF7647D5F}"/>
              </a:ext>
            </a:extLst>
          </p:cNvPr>
          <p:cNvSpPr/>
          <p:nvPr/>
        </p:nvSpPr>
        <p:spPr>
          <a:xfrm>
            <a:off x="609600" y="4179011"/>
            <a:ext cx="4813873" cy="2002619"/>
          </a:xfrm>
          <a:prstGeom prst="roundRect">
            <a:avLst/>
          </a:prstGeom>
          <a:solidFill>
            <a:schemeClr val="bg1"/>
          </a:solidFill>
          <a:ln w="6350">
            <a:solidFill>
              <a:schemeClr val="accent1">
                <a:alpha val="50000"/>
              </a:schemeClr>
            </a:solidFill>
          </a:ln>
          <a:effectLst>
            <a:outerShdw blurRad="901700" dist="254000" dir="8100000" sx="95000" sy="95000" algn="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2" name="文本框 61">
            <a:extLst>
              <a:ext uri="{FF2B5EF4-FFF2-40B4-BE49-F238E27FC236}">
                <a16:creationId xmlns:a16="http://schemas.microsoft.com/office/drawing/2014/main" id="{EA6315CD-ECFF-45A8-837F-4507E19F0CB3}"/>
              </a:ext>
            </a:extLst>
          </p:cNvPr>
          <p:cNvSpPr txBox="1"/>
          <p:nvPr/>
        </p:nvSpPr>
        <p:spPr>
          <a:xfrm>
            <a:off x="776538" y="4925977"/>
            <a:ext cx="4479996" cy="914609"/>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请输入正文内容请输入正文内容请输入正文内容请输入正文内容请输入正文内容请输入正文内容请输入正文内容请输入正文内容请输入正文内容请输入正文内容</a:t>
            </a:r>
          </a:p>
        </p:txBody>
      </p:sp>
      <p:sp>
        <p:nvSpPr>
          <p:cNvPr id="65" name="文本框 64">
            <a:extLst>
              <a:ext uri="{FF2B5EF4-FFF2-40B4-BE49-F238E27FC236}">
                <a16:creationId xmlns:a16="http://schemas.microsoft.com/office/drawing/2014/main" id="{B9436293-4403-4A41-B714-49E4580F3E14}"/>
              </a:ext>
            </a:extLst>
          </p:cNvPr>
          <p:cNvSpPr txBox="1"/>
          <p:nvPr/>
        </p:nvSpPr>
        <p:spPr>
          <a:xfrm>
            <a:off x="776538" y="4520055"/>
            <a:ext cx="2803354" cy="466859"/>
          </a:xfrm>
          <a:prstGeom prst="rect">
            <a:avLst/>
          </a:prstGeom>
          <a:noFill/>
        </p:spPr>
        <p:txBody>
          <a:bodyPr wrap="square">
            <a:spAutoFit/>
          </a:bodyPr>
          <a:lstStyle/>
          <a:p>
            <a:pPr>
              <a:lnSpc>
                <a:spcPct val="130000"/>
              </a:lnSpc>
            </a:pPr>
            <a:r>
              <a:rPr lang="en-US" altLang="zh-CN"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71" name="矩形: 圆角 70">
            <a:extLst>
              <a:ext uri="{FF2B5EF4-FFF2-40B4-BE49-F238E27FC236}">
                <a16:creationId xmlns:a16="http://schemas.microsoft.com/office/drawing/2014/main" id="{829F4836-667B-4713-937F-E43CA5BBB31C}"/>
              </a:ext>
            </a:extLst>
          </p:cNvPr>
          <p:cNvSpPr/>
          <p:nvPr/>
        </p:nvSpPr>
        <p:spPr>
          <a:xfrm>
            <a:off x="7495919" y="4449984"/>
            <a:ext cx="3506788" cy="1542525"/>
          </a:xfrm>
          <a:prstGeom prst="roundRect">
            <a:avLst/>
          </a:prstGeom>
          <a:solidFill>
            <a:srgbClr val="FFFFFF">
              <a:alpha val="74000"/>
            </a:srgbClr>
          </a:solidFill>
          <a:ln>
            <a:noFill/>
          </a:ln>
          <a:effectLst>
            <a:outerShdw blurRad="1143000" dist="127000" dir="8100000" sx="85000" sy="85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2" name="矩形: 圆角 71">
            <a:extLst>
              <a:ext uri="{FF2B5EF4-FFF2-40B4-BE49-F238E27FC236}">
                <a16:creationId xmlns:a16="http://schemas.microsoft.com/office/drawing/2014/main" id="{8959C5B2-D836-46DF-9607-D5CA7E7510DD}"/>
              </a:ext>
            </a:extLst>
          </p:cNvPr>
          <p:cNvSpPr/>
          <p:nvPr/>
        </p:nvSpPr>
        <p:spPr>
          <a:xfrm>
            <a:off x="6758830" y="4179011"/>
            <a:ext cx="4813873" cy="2002619"/>
          </a:xfrm>
          <a:prstGeom prst="roundRect">
            <a:avLst/>
          </a:prstGeom>
          <a:solidFill>
            <a:schemeClr val="bg1"/>
          </a:solidFill>
          <a:ln w="6350">
            <a:solidFill>
              <a:schemeClr val="accent1">
                <a:alpha val="50000"/>
              </a:schemeClr>
            </a:solidFill>
          </a:ln>
          <a:effectLst>
            <a:outerShdw blurRad="901700" dist="254000" dir="8100000" sx="95000" sy="95000" algn="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3" name="文本框 72">
            <a:extLst>
              <a:ext uri="{FF2B5EF4-FFF2-40B4-BE49-F238E27FC236}">
                <a16:creationId xmlns:a16="http://schemas.microsoft.com/office/drawing/2014/main" id="{AF1D74CC-A236-447F-B360-751E98E0D0DD}"/>
              </a:ext>
            </a:extLst>
          </p:cNvPr>
          <p:cNvSpPr txBox="1"/>
          <p:nvPr/>
        </p:nvSpPr>
        <p:spPr>
          <a:xfrm>
            <a:off x="6925768" y="4925977"/>
            <a:ext cx="4479996" cy="914609"/>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请输入正文内容请输入正文内容请输入正文内容请输入正文内容请输入正文内容请输入正文内容请输入正文内容请输入正文内容请输入正文内容请输入正文内容</a:t>
            </a:r>
          </a:p>
        </p:txBody>
      </p:sp>
      <p:sp>
        <p:nvSpPr>
          <p:cNvPr id="74" name="文本框 73">
            <a:extLst>
              <a:ext uri="{FF2B5EF4-FFF2-40B4-BE49-F238E27FC236}">
                <a16:creationId xmlns:a16="http://schemas.microsoft.com/office/drawing/2014/main" id="{277A734A-A799-49D8-8BA5-253236DDBB45}"/>
              </a:ext>
            </a:extLst>
          </p:cNvPr>
          <p:cNvSpPr txBox="1"/>
          <p:nvPr/>
        </p:nvSpPr>
        <p:spPr>
          <a:xfrm>
            <a:off x="6925768" y="4520055"/>
            <a:ext cx="2803354" cy="466859"/>
          </a:xfrm>
          <a:prstGeom prst="rect">
            <a:avLst/>
          </a:prstGeom>
          <a:noFill/>
        </p:spPr>
        <p:txBody>
          <a:bodyPr wrap="square">
            <a:spAutoFit/>
          </a:bodyPr>
          <a:lstStyle/>
          <a:p>
            <a:pPr>
              <a:lnSpc>
                <a:spcPct val="130000"/>
              </a:lnSpc>
            </a:pPr>
            <a:r>
              <a:rPr lang="en-US" altLang="zh-CN"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pic>
        <p:nvPicPr>
          <p:cNvPr id="22" name="图形 21">
            <a:extLst>
              <a:ext uri="{FF2B5EF4-FFF2-40B4-BE49-F238E27FC236}">
                <a16:creationId xmlns:a16="http://schemas.microsoft.com/office/drawing/2014/main" id="{FD680D95-DCE6-4989-A432-B2EC22AF8EA2}"/>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4833" y="410564"/>
            <a:ext cx="727710" cy="545782"/>
          </a:xfrm>
          <a:prstGeom prst="rect">
            <a:avLst/>
          </a:prstGeom>
        </p:spPr>
      </p:pic>
      <p:pic>
        <p:nvPicPr>
          <p:cNvPr id="3" name="图片 2">
            <a:extLst>
              <a:ext uri="{FF2B5EF4-FFF2-40B4-BE49-F238E27FC236}">
                <a16:creationId xmlns:a16="http://schemas.microsoft.com/office/drawing/2014/main" id="{B5143CC7-D2A6-4270-8D98-3BAD31A311FE}"/>
              </a:ext>
            </a:extLst>
          </p:cNvPr>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5513207" y="3238623"/>
            <a:ext cx="1136839" cy="1136839"/>
          </a:xfrm>
          <a:prstGeom prst="ellipse">
            <a:avLst/>
          </a:prstGeom>
        </p:spPr>
      </p:pic>
    </p:spTree>
    <p:extLst>
      <p:ext uri="{BB962C8B-B14F-4D97-AF65-F5344CB8AC3E}">
        <p14:creationId xmlns:p14="http://schemas.microsoft.com/office/powerpoint/2010/main" val="37171998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圆角 43">
            <a:extLst>
              <a:ext uri="{FF2B5EF4-FFF2-40B4-BE49-F238E27FC236}">
                <a16:creationId xmlns:a16="http://schemas.microsoft.com/office/drawing/2014/main" id="{877C315C-49EA-408F-8DB3-CEBEF4CAD317}"/>
              </a:ext>
            </a:extLst>
          </p:cNvPr>
          <p:cNvSpPr/>
          <p:nvPr/>
        </p:nvSpPr>
        <p:spPr>
          <a:xfrm rot="20884052">
            <a:off x="1033661" y="2060083"/>
            <a:ext cx="2534738" cy="3381906"/>
          </a:xfrm>
          <a:prstGeom prst="roundRect">
            <a:avLst/>
          </a:prstGeom>
          <a:solidFill>
            <a:schemeClr val="bg1">
              <a:alpha val="83000"/>
            </a:schemeClr>
          </a:solidFill>
          <a:ln>
            <a:solidFill>
              <a:schemeClr val="accent1"/>
            </a:solidFill>
          </a:ln>
          <a:effectLst>
            <a:outerShdw blurRad="698500" dist="228600" dir="5400000" algn="t" rotWithShape="0">
              <a:schemeClr val="tx2">
                <a:lumMod val="60000"/>
                <a:lumOff val="40000"/>
                <a:alpha val="6000"/>
              </a:scheme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5" name="矩形: 圆角 44">
            <a:extLst>
              <a:ext uri="{FF2B5EF4-FFF2-40B4-BE49-F238E27FC236}">
                <a16:creationId xmlns:a16="http://schemas.microsoft.com/office/drawing/2014/main" id="{504AA2E9-2A27-4421-9B83-324466EDE618}"/>
              </a:ext>
            </a:extLst>
          </p:cNvPr>
          <p:cNvSpPr/>
          <p:nvPr/>
        </p:nvSpPr>
        <p:spPr>
          <a:xfrm rot="20884052">
            <a:off x="4660631" y="2060083"/>
            <a:ext cx="2534738" cy="3381906"/>
          </a:xfrm>
          <a:prstGeom prst="roundRect">
            <a:avLst/>
          </a:prstGeom>
          <a:solidFill>
            <a:schemeClr val="bg1">
              <a:alpha val="83000"/>
            </a:schemeClr>
          </a:solidFill>
          <a:ln>
            <a:solidFill>
              <a:schemeClr val="accent1"/>
            </a:solidFill>
          </a:ln>
          <a:effectLst>
            <a:outerShdw blurRad="698500" dist="228600" dir="5400000" algn="t" rotWithShape="0">
              <a:schemeClr val="tx2">
                <a:lumMod val="60000"/>
                <a:lumOff val="40000"/>
                <a:alpha val="6000"/>
              </a:scheme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6" name="矩形: 圆角 45">
            <a:extLst>
              <a:ext uri="{FF2B5EF4-FFF2-40B4-BE49-F238E27FC236}">
                <a16:creationId xmlns:a16="http://schemas.microsoft.com/office/drawing/2014/main" id="{4A29921D-5D8B-4341-B769-F5E364ACFD45}"/>
              </a:ext>
            </a:extLst>
          </p:cNvPr>
          <p:cNvSpPr/>
          <p:nvPr/>
        </p:nvSpPr>
        <p:spPr>
          <a:xfrm rot="20884052">
            <a:off x="8287602" y="2060083"/>
            <a:ext cx="2534738" cy="3381906"/>
          </a:xfrm>
          <a:prstGeom prst="roundRect">
            <a:avLst/>
          </a:prstGeom>
          <a:solidFill>
            <a:schemeClr val="bg1">
              <a:alpha val="83000"/>
            </a:schemeClr>
          </a:solidFill>
          <a:ln>
            <a:solidFill>
              <a:schemeClr val="accent1"/>
            </a:solidFill>
          </a:ln>
          <a:effectLst>
            <a:outerShdw blurRad="698500" dist="228600" dir="5400000" algn="t" rotWithShape="0">
              <a:schemeClr val="tx2">
                <a:lumMod val="60000"/>
                <a:lumOff val="40000"/>
                <a:alpha val="6000"/>
              </a:scheme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 name="矩形: 圆角 9">
            <a:extLst>
              <a:ext uri="{FF2B5EF4-FFF2-40B4-BE49-F238E27FC236}">
                <a16:creationId xmlns:a16="http://schemas.microsoft.com/office/drawing/2014/main" id="{0019A9C5-2DE1-4C53-A2F4-8013D3410395}"/>
              </a:ext>
            </a:extLst>
          </p:cNvPr>
          <p:cNvSpPr/>
          <p:nvPr/>
        </p:nvSpPr>
        <p:spPr>
          <a:xfrm>
            <a:off x="1085887" y="2245970"/>
            <a:ext cx="2841371" cy="3751785"/>
          </a:xfrm>
          <a:prstGeom prst="roundRect">
            <a:avLst>
              <a:gd name="adj" fmla="val 4210"/>
            </a:avLst>
          </a:prstGeom>
          <a:solidFill>
            <a:schemeClr val="bg1"/>
          </a:solidFill>
          <a:ln>
            <a:solidFill>
              <a:schemeClr val="accent1"/>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 name="文本框 6">
            <a:extLst>
              <a:ext uri="{FF2B5EF4-FFF2-40B4-BE49-F238E27FC236}">
                <a16:creationId xmlns:a16="http://schemas.microsoft.com/office/drawing/2014/main" id="{7E04D9D6-4030-45EC-BEE7-DF9BE1347C25}"/>
              </a:ext>
            </a:extLst>
          </p:cNvPr>
          <p:cNvSpPr txBox="1"/>
          <p:nvPr/>
        </p:nvSpPr>
        <p:spPr>
          <a:xfrm>
            <a:off x="1289017" y="3685910"/>
            <a:ext cx="2307499" cy="466859"/>
          </a:xfrm>
          <a:prstGeom prst="rect">
            <a:avLst/>
          </a:prstGeom>
          <a:noFill/>
        </p:spPr>
        <p:txBody>
          <a:bodyPr wrap="square">
            <a:spAutoFit/>
          </a:bodyPr>
          <a:lstStyle/>
          <a:p>
            <a:pP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9" name="文本框 8">
            <a:extLst>
              <a:ext uri="{FF2B5EF4-FFF2-40B4-BE49-F238E27FC236}">
                <a16:creationId xmlns:a16="http://schemas.microsoft.com/office/drawing/2014/main" id="{23CEBDF1-9024-4F2C-B06A-D928774752CA}"/>
              </a:ext>
            </a:extLst>
          </p:cNvPr>
          <p:cNvSpPr txBox="1"/>
          <p:nvPr/>
        </p:nvSpPr>
        <p:spPr>
          <a:xfrm>
            <a:off x="1296359" y="4444083"/>
            <a:ext cx="2506739" cy="1194686"/>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矩形: 圆角 23">
            <a:extLst>
              <a:ext uri="{FF2B5EF4-FFF2-40B4-BE49-F238E27FC236}">
                <a16:creationId xmlns:a16="http://schemas.microsoft.com/office/drawing/2014/main" id="{57D9D945-A0DB-42A3-BE15-939707DB7A3D}"/>
              </a:ext>
            </a:extLst>
          </p:cNvPr>
          <p:cNvSpPr/>
          <p:nvPr/>
        </p:nvSpPr>
        <p:spPr>
          <a:xfrm>
            <a:off x="4689998" y="2245970"/>
            <a:ext cx="2841371" cy="3751785"/>
          </a:xfrm>
          <a:prstGeom prst="roundRect">
            <a:avLst>
              <a:gd name="adj" fmla="val 7324"/>
            </a:avLst>
          </a:prstGeom>
          <a:solidFill>
            <a:schemeClr val="bg1"/>
          </a:solidFill>
          <a:ln>
            <a:solidFill>
              <a:schemeClr val="accent1"/>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文本框 24">
            <a:extLst>
              <a:ext uri="{FF2B5EF4-FFF2-40B4-BE49-F238E27FC236}">
                <a16:creationId xmlns:a16="http://schemas.microsoft.com/office/drawing/2014/main" id="{E70ABF8A-6FC2-4F4C-A5BD-DFE0832ED0F0}"/>
              </a:ext>
            </a:extLst>
          </p:cNvPr>
          <p:cNvSpPr txBox="1"/>
          <p:nvPr/>
        </p:nvSpPr>
        <p:spPr>
          <a:xfrm>
            <a:off x="4893128" y="3685910"/>
            <a:ext cx="2307499" cy="466859"/>
          </a:xfrm>
          <a:prstGeom prst="rect">
            <a:avLst/>
          </a:prstGeom>
          <a:noFill/>
        </p:spPr>
        <p:txBody>
          <a:bodyPr wrap="square">
            <a:spAutoFit/>
          </a:bodyPr>
          <a:lstStyle/>
          <a:p>
            <a:pP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6" name="文本框 25">
            <a:extLst>
              <a:ext uri="{FF2B5EF4-FFF2-40B4-BE49-F238E27FC236}">
                <a16:creationId xmlns:a16="http://schemas.microsoft.com/office/drawing/2014/main" id="{F15486B3-C8D5-482D-AA57-DB217A23994A}"/>
              </a:ext>
            </a:extLst>
          </p:cNvPr>
          <p:cNvSpPr txBox="1"/>
          <p:nvPr/>
        </p:nvSpPr>
        <p:spPr>
          <a:xfrm>
            <a:off x="4900469" y="4444083"/>
            <a:ext cx="2546077" cy="1194686"/>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2" name="矩形: 圆角 31">
            <a:extLst>
              <a:ext uri="{FF2B5EF4-FFF2-40B4-BE49-F238E27FC236}">
                <a16:creationId xmlns:a16="http://schemas.microsoft.com/office/drawing/2014/main" id="{22DB3505-C337-4FDE-96DC-462D93FAF10E}"/>
              </a:ext>
            </a:extLst>
          </p:cNvPr>
          <p:cNvSpPr/>
          <p:nvPr/>
        </p:nvSpPr>
        <p:spPr>
          <a:xfrm>
            <a:off x="8316968" y="2245970"/>
            <a:ext cx="2841371" cy="3751785"/>
          </a:xfrm>
          <a:prstGeom prst="roundRect">
            <a:avLst>
              <a:gd name="adj" fmla="val 5248"/>
            </a:avLst>
          </a:prstGeom>
          <a:solidFill>
            <a:schemeClr val="bg1"/>
          </a:solidFill>
          <a:ln>
            <a:solidFill>
              <a:schemeClr val="accent1"/>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文本框 32">
            <a:extLst>
              <a:ext uri="{FF2B5EF4-FFF2-40B4-BE49-F238E27FC236}">
                <a16:creationId xmlns:a16="http://schemas.microsoft.com/office/drawing/2014/main" id="{E2392074-ACC6-40D9-9649-F24D80B295AE}"/>
              </a:ext>
            </a:extLst>
          </p:cNvPr>
          <p:cNvSpPr txBox="1"/>
          <p:nvPr/>
        </p:nvSpPr>
        <p:spPr>
          <a:xfrm>
            <a:off x="8520098" y="3685910"/>
            <a:ext cx="2307499" cy="466859"/>
          </a:xfrm>
          <a:prstGeom prst="rect">
            <a:avLst/>
          </a:prstGeom>
          <a:noFill/>
        </p:spPr>
        <p:txBody>
          <a:bodyPr wrap="square">
            <a:spAutoFit/>
          </a:bodyPr>
          <a:lstStyle/>
          <a:p>
            <a:pP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4" name="文本框 33">
            <a:extLst>
              <a:ext uri="{FF2B5EF4-FFF2-40B4-BE49-F238E27FC236}">
                <a16:creationId xmlns:a16="http://schemas.microsoft.com/office/drawing/2014/main" id="{B61F3FC0-A2BF-43A7-B8B1-F643E68B050E}"/>
              </a:ext>
            </a:extLst>
          </p:cNvPr>
          <p:cNvSpPr txBox="1"/>
          <p:nvPr/>
        </p:nvSpPr>
        <p:spPr>
          <a:xfrm>
            <a:off x="8527440" y="4444083"/>
            <a:ext cx="2568186" cy="1194686"/>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1" name="文本框 30">
            <a:extLst>
              <a:ext uri="{FF2B5EF4-FFF2-40B4-BE49-F238E27FC236}">
                <a16:creationId xmlns:a16="http://schemas.microsoft.com/office/drawing/2014/main" id="{47800D90-CDE4-40F1-ADCF-A9894D78E568}"/>
              </a:ext>
            </a:extLst>
          </p:cNvPr>
          <p:cNvSpPr txBox="1"/>
          <p:nvPr>
            <p:custDataLst>
              <p:tags r:id="rId1"/>
            </p:custDataLst>
          </p:nvPr>
        </p:nvSpPr>
        <p:spPr>
          <a:xfrm>
            <a:off x="1443545" y="2868450"/>
            <a:ext cx="498534" cy="674159"/>
          </a:xfrm>
          <a:prstGeom prst="rect">
            <a:avLst/>
          </a:prstGeom>
          <a:noFill/>
        </p:spPr>
        <p:txBody>
          <a:bodyPr vert="horz" wrap="none" lIns="0" tIns="0" rIns="0" bIns="0" rtlCol="0">
            <a:spAutoFit/>
          </a:bodyPr>
          <a:lstStyle/>
          <a:p>
            <a:pPr>
              <a:lnSpc>
                <a:spcPct val="130000"/>
              </a:lnSpc>
            </a:pPr>
            <a:r>
              <a:rPr lang="en-US" altLang="zh-CN" sz="36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en-US" altLang="zh-CN" sz="3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5" name="文本框 34">
            <a:extLst>
              <a:ext uri="{FF2B5EF4-FFF2-40B4-BE49-F238E27FC236}">
                <a16:creationId xmlns:a16="http://schemas.microsoft.com/office/drawing/2014/main" id="{92663E05-D300-44AA-910B-9709A95ABA8D}"/>
              </a:ext>
            </a:extLst>
          </p:cNvPr>
          <p:cNvSpPr txBox="1"/>
          <p:nvPr>
            <p:custDataLst>
              <p:tags r:id="rId2"/>
            </p:custDataLst>
          </p:nvPr>
        </p:nvSpPr>
        <p:spPr>
          <a:xfrm>
            <a:off x="5024945" y="2868450"/>
            <a:ext cx="586699" cy="674159"/>
          </a:xfrm>
          <a:prstGeom prst="rect">
            <a:avLst/>
          </a:prstGeom>
          <a:noFill/>
        </p:spPr>
        <p:txBody>
          <a:bodyPr vert="horz" wrap="none" lIns="0" tIns="0" rIns="0" bIns="0" rtlCol="0">
            <a:spAutoFit/>
          </a:bodyPr>
          <a:lstStyle/>
          <a:p>
            <a:pPr>
              <a:lnSpc>
                <a:spcPct val="130000"/>
              </a:lnSpc>
            </a:pPr>
            <a:r>
              <a:rPr lang="en-US" altLang="zh-CN" sz="36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en-US" altLang="zh-CN" sz="3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0" name="文本框 39">
            <a:extLst>
              <a:ext uri="{FF2B5EF4-FFF2-40B4-BE49-F238E27FC236}">
                <a16:creationId xmlns:a16="http://schemas.microsoft.com/office/drawing/2014/main" id="{287BDCDB-F24A-450C-9D81-687684E2BC65}"/>
              </a:ext>
            </a:extLst>
          </p:cNvPr>
          <p:cNvSpPr txBox="1"/>
          <p:nvPr>
            <p:custDataLst>
              <p:tags r:id="rId3"/>
            </p:custDataLst>
          </p:nvPr>
        </p:nvSpPr>
        <p:spPr>
          <a:xfrm>
            <a:off x="8606345" y="2868450"/>
            <a:ext cx="586699" cy="674159"/>
          </a:xfrm>
          <a:prstGeom prst="rect">
            <a:avLst/>
          </a:prstGeom>
          <a:noFill/>
        </p:spPr>
        <p:txBody>
          <a:bodyPr vert="horz" wrap="none" lIns="0" tIns="0" rIns="0" bIns="0" rtlCol="0">
            <a:spAutoFit/>
          </a:bodyPr>
          <a:lstStyle/>
          <a:p>
            <a:pPr>
              <a:lnSpc>
                <a:spcPct val="130000"/>
              </a:lnSpc>
            </a:pPr>
            <a:r>
              <a:rPr lang="en-US" altLang="zh-CN" sz="36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en-US" altLang="zh-CN" sz="3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3" name="直接连接符 2">
            <a:extLst>
              <a:ext uri="{FF2B5EF4-FFF2-40B4-BE49-F238E27FC236}">
                <a16:creationId xmlns:a16="http://schemas.microsoft.com/office/drawing/2014/main" id="{7DC02043-E7CE-45CC-86E6-A0F285A514AC}"/>
              </a:ext>
            </a:extLst>
          </p:cNvPr>
          <p:cNvCxnSpPr>
            <a:cxnSpLocks/>
          </p:cNvCxnSpPr>
          <p:nvPr/>
        </p:nvCxnSpPr>
        <p:spPr>
          <a:xfrm>
            <a:off x="1443545" y="4283908"/>
            <a:ext cx="485455"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FAD2FB39-D90C-4BB3-A595-FCCEA3DAE3D7}"/>
              </a:ext>
            </a:extLst>
          </p:cNvPr>
          <p:cNvCxnSpPr>
            <a:cxnSpLocks/>
          </p:cNvCxnSpPr>
          <p:nvPr/>
        </p:nvCxnSpPr>
        <p:spPr>
          <a:xfrm>
            <a:off x="5037645" y="4283908"/>
            <a:ext cx="485455"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487BDCCC-77EF-48CD-A586-FB5EC6090271}"/>
              </a:ext>
            </a:extLst>
          </p:cNvPr>
          <p:cNvCxnSpPr>
            <a:cxnSpLocks/>
          </p:cNvCxnSpPr>
          <p:nvPr/>
        </p:nvCxnSpPr>
        <p:spPr>
          <a:xfrm>
            <a:off x="8669845" y="4283908"/>
            <a:ext cx="485455"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sp>
        <p:nvSpPr>
          <p:cNvPr id="21" name="TextBox 1">
            <a:extLst>
              <a:ext uri="{FF2B5EF4-FFF2-40B4-BE49-F238E27FC236}">
                <a16:creationId xmlns:a16="http://schemas.microsoft.com/office/drawing/2014/main" id="{B0F000FF-0649-4E8B-A668-3A4AB4213877}"/>
              </a:ext>
            </a:extLst>
          </p:cNvPr>
          <p:cNvSpPr txBox="1"/>
          <p:nvPr/>
        </p:nvSpPr>
        <p:spPr>
          <a:xfrm>
            <a:off x="1403505" y="303583"/>
            <a:ext cx="2462213" cy="645433"/>
          </a:xfrm>
          <a:prstGeom prst="rect">
            <a:avLst/>
          </a:prstGeom>
          <a:noFill/>
        </p:spPr>
        <p:txBody>
          <a:bodyPr wrap="none" lIns="0" tIns="0" rIns="0" rtlCol="0">
            <a:spAutoFit/>
          </a:bodyPr>
          <a:lstStyle/>
          <a:p>
            <a:pPr marL="0" marR="0" lvl="0" indent="0" algn="l" defTabSz="914400" rtl="0" eaLnBrk="1" fontAlgn="auto" latinLnBrk="0" hangingPunct="1">
              <a:lnSpc>
                <a:spcPct val="130000"/>
              </a:lnSpc>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22" name="图形 21">
            <a:extLst>
              <a:ext uri="{FF2B5EF4-FFF2-40B4-BE49-F238E27FC236}">
                <a16:creationId xmlns:a16="http://schemas.microsoft.com/office/drawing/2014/main" id="{893F7CE1-DB29-48F7-84AB-F66448F55439}"/>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04833" y="410564"/>
            <a:ext cx="727710" cy="545782"/>
          </a:xfrm>
          <a:prstGeom prst="rect">
            <a:avLst/>
          </a:prstGeom>
        </p:spPr>
      </p:pic>
    </p:spTree>
    <p:extLst>
      <p:ext uri="{BB962C8B-B14F-4D97-AF65-F5344CB8AC3E}">
        <p14:creationId xmlns:p14="http://schemas.microsoft.com/office/powerpoint/2010/main" val="1437622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7">
            <a:extLst>
              <a:ext uri="{FF2B5EF4-FFF2-40B4-BE49-F238E27FC236}">
                <a16:creationId xmlns:a16="http://schemas.microsoft.com/office/drawing/2014/main" id="{2DCB8B15-EBE3-47A1-9AE5-ADDC59E6C58F}"/>
              </a:ext>
            </a:extLst>
          </p:cNvPr>
          <p:cNvSpPr/>
          <p:nvPr/>
        </p:nvSpPr>
        <p:spPr>
          <a:xfrm>
            <a:off x="1084263" y="1854201"/>
            <a:ext cx="4679950" cy="1738085"/>
          </a:xfrm>
          <a:prstGeom prst="roundRect">
            <a:avLst>
              <a:gd name="adj" fmla="val 11404"/>
            </a:avLst>
          </a:prstGeom>
          <a:solidFill>
            <a:schemeClr val="bg1"/>
          </a:solidFill>
          <a:ln>
            <a:noFill/>
          </a:ln>
          <a:effectLst>
            <a:outerShdw blurRad="508000" dist="1905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文本框 12">
            <a:extLst>
              <a:ext uri="{FF2B5EF4-FFF2-40B4-BE49-F238E27FC236}">
                <a16:creationId xmlns:a16="http://schemas.microsoft.com/office/drawing/2014/main" id="{587BF8B5-1704-43A7-97B5-766E23CBEE50}"/>
              </a:ext>
            </a:extLst>
          </p:cNvPr>
          <p:cNvSpPr txBox="1"/>
          <p:nvPr/>
        </p:nvSpPr>
        <p:spPr>
          <a:xfrm>
            <a:off x="1347788" y="2465625"/>
            <a:ext cx="4152900" cy="914609"/>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22" name="矩形: 圆角 21">
            <a:extLst>
              <a:ext uri="{FF2B5EF4-FFF2-40B4-BE49-F238E27FC236}">
                <a16:creationId xmlns:a16="http://schemas.microsoft.com/office/drawing/2014/main" id="{A25375B4-6134-4537-A695-EAD422CBDA5D}"/>
              </a:ext>
            </a:extLst>
          </p:cNvPr>
          <p:cNvSpPr/>
          <p:nvPr/>
        </p:nvSpPr>
        <p:spPr>
          <a:xfrm>
            <a:off x="1084263" y="4274517"/>
            <a:ext cx="4679950" cy="1738085"/>
          </a:xfrm>
          <a:prstGeom prst="roundRect">
            <a:avLst>
              <a:gd name="adj" fmla="val 11404"/>
            </a:avLst>
          </a:prstGeom>
          <a:solidFill>
            <a:schemeClr val="bg1"/>
          </a:solidFill>
          <a:ln>
            <a:noFill/>
          </a:ln>
          <a:effectLst>
            <a:outerShdw blurRad="508000" dist="1905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矩形: 圆角 22">
            <a:extLst>
              <a:ext uri="{FF2B5EF4-FFF2-40B4-BE49-F238E27FC236}">
                <a16:creationId xmlns:a16="http://schemas.microsoft.com/office/drawing/2014/main" id="{6091BA1A-5980-4E6E-9AC3-98E84587229C}"/>
              </a:ext>
            </a:extLst>
          </p:cNvPr>
          <p:cNvSpPr/>
          <p:nvPr/>
        </p:nvSpPr>
        <p:spPr>
          <a:xfrm>
            <a:off x="2816226" y="3964145"/>
            <a:ext cx="1216024" cy="630751"/>
          </a:xfrm>
          <a:prstGeom prst="roundRect">
            <a:avLst>
              <a:gd name="adj" fmla="val 23441"/>
            </a:avLst>
          </a:prstGeom>
          <a:solidFill>
            <a:schemeClr val="bg1">
              <a:alpha val="51000"/>
            </a:schemeClr>
          </a:solidFill>
          <a:ln w="6350">
            <a:solidFill>
              <a:schemeClr val="accent1">
                <a:alpha val="80000"/>
              </a:schemeClr>
            </a:solidFill>
          </a:ln>
          <a:effectLst>
            <a:outerShdw blurRad="381000" dist="254000" dir="5400000" sx="95000" sy="95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8" name="文本框 27">
            <a:extLst>
              <a:ext uri="{FF2B5EF4-FFF2-40B4-BE49-F238E27FC236}">
                <a16:creationId xmlns:a16="http://schemas.microsoft.com/office/drawing/2014/main" id="{B82B516D-677A-47AD-B9C5-50B1667BB728}"/>
              </a:ext>
            </a:extLst>
          </p:cNvPr>
          <p:cNvSpPr txBox="1"/>
          <p:nvPr/>
        </p:nvSpPr>
        <p:spPr>
          <a:xfrm>
            <a:off x="3138743" y="3971198"/>
            <a:ext cx="639919" cy="616644"/>
          </a:xfrm>
          <a:prstGeom prst="rect">
            <a:avLst/>
          </a:prstGeom>
          <a:noFill/>
        </p:spPr>
        <p:txBody>
          <a:bodyPr wrap="none">
            <a:spAutoFit/>
          </a:bodyPr>
          <a:lstStyle/>
          <a:p>
            <a:pPr>
              <a:lnSpc>
                <a:spcPct val="130000"/>
              </a:lnSpc>
            </a:pPr>
            <a:r>
              <a:rPr lang="en-US" altLang="zh-CN" sz="28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zh-CN" altLang="en-US" sz="28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9" name="文本框 28">
            <a:extLst>
              <a:ext uri="{FF2B5EF4-FFF2-40B4-BE49-F238E27FC236}">
                <a16:creationId xmlns:a16="http://schemas.microsoft.com/office/drawing/2014/main" id="{DB27D994-8F97-4A21-B603-DB26E1F1E12F}"/>
              </a:ext>
            </a:extLst>
          </p:cNvPr>
          <p:cNvSpPr txBox="1"/>
          <p:nvPr/>
        </p:nvSpPr>
        <p:spPr>
          <a:xfrm>
            <a:off x="1347788" y="4885941"/>
            <a:ext cx="4152900" cy="914609"/>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35" name="矩形: 圆角 34">
            <a:extLst>
              <a:ext uri="{FF2B5EF4-FFF2-40B4-BE49-F238E27FC236}">
                <a16:creationId xmlns:a16="http://schemas.microsoft.com/office/drawing/2014/main" id="{3DA83A76-B74E-481B-A9F4-18489D4F18B5}"/>
              </a:ext>
            </a:extLst>
          </p:cNvPr>
          <p:cNvSpPr/>
          <p:nvPr/>
        </p:nvSpPr>
        <p:spPr>
          <a:xfrm>
            <a:off x="6427788" y="1854201"/>
            <a:ext cx="4679950" cy="1738085"/>
          </a:xfrm>
          <a:prstGeom prst="roundRect">
            <a:avLst>
              <a:gd name="adj" fmla="val 11404"/>
            </a:avLst>
          </a:prstGeom>
          <a:solidFill>
            <a:schemeClr val="bg1"/>
          </a:solidFill>
          <a:ln>
            <a:noFill/>
          </a:ln>
          <a:effectLst>
            <a:outerShdw blurRad="508000" dist="1905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7" name="矩形: 圆角 36">
            <a:extLst>
              <a:ext uri="{FF2B5EF4-FFF2-40B4-BE49-F238E27FC236}">
                <a16:creationId xmlns:a16="http://schemas.microsoft.com/office/drawing/2014/main" id="{4D6A85BB-33EE-48DB-948E-CCAAB1AD65F4}"/>
              </a:ext>
            </a:extLst>
          </p:cNvPr>
          <p:cNvSpPr/>
          <p:nvPr/>
        </p:nvSpPr>
        <p:spPr>
          <a:xfrm>
            <a:off x="8159751" y="1543829"/>
            <a:ext cx="1216024" cy="630751"/>
          </a:xfrm>
          <a:prstGeom prst="roundRect">
            <a:avLst>
              <a:gd name="adj" fmla="val 23441"/>
            </a:avLst>
          </a:prstGeom>
          <a:solidFill>
            <a:schemeClr val="bg1">
              <a:alpha val="51000"/>
            </a:schemeClr>
          </a:solidFill>
          <a:ln w="6350">
            <a:solidFill>
              <a:schemeClr val="accent1">
                <a:alpha val="80000"/>
              </a:schemeClr>
            </a:solidFill>
          </a:ln>
          <a:effectLst>
            <a:outerShdw blurRad="381000" dist="254000" dir="5400000" sx="95000" sy="95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2" name="文本框 41">
            <a:extLst>
              <a:ext uri="{FF2B5EF4-FFF2-40B4-BE49-F238E27FC236}">
                <a16:creationId xmlns:a16="http://schemas.microsoft.com/office/drawing/2014/main" id="{CBF4B95B-5948-4E2A-8A14-25E5EC57F88D}"/>
              </a:ext>
            </a:extLst>
          </p:cNvPr>
          <p:cNvSpPr txBox="1"/>
          <p:nvPr/>
        </p:nvSpPr>
        <p:spPr>
          <a:xfrm>
            <a:off x="8482268" y="1550882"/>
            <a:ext cx="639919" cy="616644"/>
          </a:xfrm>
          <a:prstGeom prst="rect">
            <a:avLst/>
          </a:prstGeom>
          <a:noFill/>
        </p:spPr>
        <p:txBody>
          <a:bodyPr wrap="none">
            <a:spAutoFit/>
          </a:bodyPr>
          <a:lstStyle/>
          <a:p>
            <a:pPr>
              <a:lnSpc>
                <a:spcPct val="130000"/>
              </a:lnSpc>
            </a:pPr>
            <a:r>
              <a:rPr lang="en-US" altLang="zh-CN" sz="28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zh-CN" altLang="en-US" sz="28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3" name="文本框 42">
            <a:extLst>
              <a:ext uri="{FF2B5EF4-FFF2-40B4-BE49-F238E27FC236}">
                <a16:creationId xmlns:a16="http://schemas.microsoft.com/office/drawing/2014/main" id="{865210BA-73CE-45EB-9FA5-A6F909369931}"/>
              </a:ext>
            </a:extLst>
          </p:cNvPr>
          <p:cNvSpPr txBox="1"/>
          <p:nvPr/>
        </p:nvSpPr>
        <p:spPr>
          <a:xfrm>
            <a:off x="6691313" y="2465625"/>
            <a:ext cx="4152900" cy="914609"/>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45" name="矩形: 圆角 44">
            <a:extLst>
              <a:ext uri="{FF2B5EF4-FFF2-40B4-BE49-F238E27FC236}">
                <a16:creationId xmlns:a16="http://schemas.microsoft.com/office/drawing/2014/main" id="{A273081F-0EAA-4B62-89C7-235EBDF5C631}"/>
              </a:ext>
            </a:extLst>
          </p:cNvPr>
          <p:cNvSpPr/>
          <p:nvPr/>
        </p:nvSpPr>
        <p:spPr>
          <a:xfrm>
            <a:off x="6427788" y="4274517"/>
            <a:ext cx="4679950" cy="1738085"/>
          </a:xfrm>
          <a:prstGeom prst="roundRect">
            <a:avLst>
              <a:gd name="adj" fmla="val 11404"/>
            </a:avLst>
          </a:prstGeom>
          <a:solidFill>
            <a:schemeClr val="bg1"/>
          </a:solidFill>
          <a:ln>
            <a:noFill/>
          </a:ln>
          <a:effectLst>
            <a:outerShdw blurRad="508000" dist="1905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6" name="矩形: 圆角 45">
            <a:extLst>
              <a:ext uri="{FF2B5EF4-FFF2-40B4-BE49-F238E27FC236}">
                <a16:creationId xmlns:a16="http://schemas.microsoft.com/office/drawing/2014/main" id="{652C29A0-E365-47B6-9678-916F1591FD3B}"/>
              </a:ext>
            </a:extLst>
          </p:cNvPr>
          <p:cNvSpPr/>
          <p:nvPr/>
        </p:nvSpPr>
        <p:spPr>
          <a:xfrm>
            <a:off x="8159751" y="3964145"/>
            <a:ext cx="1216024" cy="630751"/>
          </a:xfrm>
          <a:prstGeom prst="roundRect">
            <a:avLst>
              <a:gd name="adj" fmla="val 23441"/>
            </a:avLst>
          </a:prstGeom>
          <a:solidFill>
            <a:schemeClr val="bg1">
              <a:alpha val="51000"/>
            </a:schemeClr>
          </a:solidFill>
          <a:ln w="6350">
            <a:solidFill>
              <a:schemeClr val="accent1">
                <a:alpha val="80000"/>
              </a:schemeClr>
            </a:solidFill>
          </a:ln>
          <a:effectLst>
            <a:outerShdw blurRad="381000" dist="254000" dir="5400000" sx="95000" sy="95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7" name="文本框 46">
            <a:extLst>
              <a:ext uri="{FF2B5EF4-FFF2-40B4-BE49-F238E27FC236}">
                <a16:creationId xmlns:a16="http://schemas.microsoft.com/office/drawing/2014/main" id="{68477CC0-18A2-4F70-8806-29E124545D1E}"/>
              </a:ext>
            </a:extLst>
          </p:cNvPr>
          <p:cNvSpPr txBox="1"/>
          <p:nvPr/>
        </p:nvSpPr>
        <p:spPr>
          <a:xfrm>
            <a:off x="8482268" y="3971198"/>
            <a:ext cx="639919" cy="616644"/>
          </a:xfrm>
          <a:prstGeom prst="rect">
            <a:avLst/>
          </a:prstGeom>
          <a:noFill/>
        </p:spPr>
        <p:txBody>
          <a:bodyPr wrap="none">
            <a:spAutoFit/>
          </a:bodyPr>
          <a:lstStyle/>
          <a:p>
            <a:pPr>
              <a:lnSpc>
                <a:spcPct val="130000"/>
              </a:lnSpc>
            </a:pPr>
            <a:r>
              <a:rPr lang="en-US" altLang="zh-CN" sz="28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endParaRPr lang="zh-CN" altLang="en-US" sz="28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8" name="文本框 47">
            <a:extLst>
              <a:ext uri="{FF2B5EF4-FFF2-40B4-BE49-F238E27FC236}">
                <a16:creationId xmlns:a16="http://schemas.microsoft.com/office/drawing/2014/main" id="{7225102C-8FDB-4D54-AB99-7F982D9A32D4}"/>
              </a:ext>
            </a:extLst>
          </p:cNvPr>
          <p:cNvSpPr txBox="1"/>
          <p:nvPr/>
        </p:nvSpPr>
        <p:spPr>
          <a:xfrm>
            <a:off x="6691313" y="4885941"/>
            <a:ext cx="4152900" cy="914609"/>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9" name="矩形: 圆角 8">
            <a:extLst>
              <a:ext uri="{FF2B5EF4-FFF2-40B4-BE49-F238E27FC236}">
                <a16:creationId xmlns:a16="http://schemas.microsoft.com/office/drawing/2014/main" id="{92D4346F-008D-4861-9920-7EBE652B969B}"/>
              </a:ext>
            </a:extLst>
          </p:cNvPr>
          <p:cNvSpPr/>
          <p:nvPr/>
        </p:nvSpPr>
        <p:spPr>
          <a:xfrm>
            <a:off x="2816226" y="1543829"/>
            <a:ext cx="1216024" cy="630751"/>
          </a:xfrm>
          <a:prstGeom prst="roundRect">
            <a:avLst>
              <a:gd name="adj" fmla="val 23441"/>
            </a:avLst>
          </a:prstGeom>
          <a:solidFill>
            <a:schemeClr val="bg1">
              <a:alpha val="51000"/>
            </a:schemeClr>
          </a:solidFill>
          <a:ln w="6350">
            <a:solidFill>
              <a:schemeClr val="accent1">
                <a:alpha val="80000"/>
              </a:schemeClr>
            </a:solidFill>
          </a:ln>
          <a:effectLst>
            <a:outerShdw blurRad="381000" dist="254000" dir="5400000" sx="95000" sy="95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文本框 19">
            <a:extLst>
              <a:ext uri="{FF2B5EF4-FFF2-40B4-BE49-F238E27FC236}">
                <a16:creationId xmlns:a16="http://schemas.microsoft.com/office/drawing/2014/main" id="{4062F575-D3EE-4876-920F-72962EF2E80C}"/>
              </a:ext>
            </a:extLst>
          </p:cNvPr>
          <p:cNvSpPr txBox="1"/>
          <p:nvPr/>
        </p:nvSpPr>
        <p:spPr>
          <a:xfrm>
            <a:off x="3138743" y="1550882"/>
            <a:ext cx="570990" cy="616644"/>
          </a:xfrm>
          <a:prstGeom prst="rect">
            <a:avLst/>
          </a:prstGeom>
          <a:noFill/>
        </p:spPr>
        <p:txBody>
          <a:bodyPr wrap="none">
            <a:spAutoFit/>
          </a:bodyPr>
          <a:lstStyle/>
          <a:p>
            <a:pPr>
              <a:lnSpc>
                <a:spcPct val="130000"/>
              </a:lnSpc>
            </a:pPr>
            <a:r>
              <a:rPr kumimoji="0" lang="en-US" altLang="zh-CN" sz="2800" b="0" i="0" u="none" strike="noStrike" kern="1200" cap="none" spc="0" normalizeH="0" baseline="0" noProof="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zh-CN" altLang="en-US" sz="28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 name="TextBox 1">
            <a:extLst>
              <a:ext uri="{FF2B5EF4-FFF2-40B4-BE49-F238E27FC236}">
                <a16:creationId xmlns:a16="http://schemas.microsoft.com/office/drawing/2014/main" id="{2C434DD6-25B9-40D4-A6E6-DDE459CB930C}"/>
              </a:ext>
            </a:extLst>
          </p:cNvPr>
          <p:cNvSpPr txBox="1"/>
          <p:nvPr/>
        </p:nvSpPr>
        <p:spPr>
          <a:xfrm>
            <a:off x="1403505" y="303583"/>
            <a:ext cx="2462213" cy="645433"/>
          </a:xfrm>
          <a:prstGeom prst="rect">
            <a:avLst/>
          </a:prstGeom>
          <a:noFill/>
        </p:spPr>
        <p:txBody>
          <a:bodyPr wrap="none" lIns="0" tIns="0" rIns="0" rtlCol="0">
            <a:spAutoFit/>
          </a:bodyPr>
          <a:lstStyle/>
          <a:p>
            <a:pPr marL="0" marR="0" lvl="0" indent="0" algn="l" defTabSz="914400" rtl="0" eaLnBrk="1" fontAlgn="auto" latinLnBrk="0" hangingPunct="1">
              <a:lnSpc>
                <a:spcPct val="130000"/>
              </a:lnSpc>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24" name="图形 23">
            <a:extLst>
              <a:ext uri="{FF2B5EF4-FFF2-40B4-BE49-F238E27FC236}">
                <a16:creationId xmlns:a16="http://schemas.microsoft.com/office/drawing/2014/main" id="{D6655796-C3CC-4B19-9F43-7AEB09052B9C}"/>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4833" y="410564"/>
            <a:ext cx="727710" cy="545782"/>
          </a:xfrm>
          <a:prstGeom prst="rect">
            <a:avLst/>
          </a:prstGeom>
        </p:spPr>
      </p:pic>
    </p:spTree>
    <p:extLst>
      <p:ext uri="{BB962C8B-B14F-4D97-AF65-F5344CB8AC3E}">
        <p14:creationId xmlns:p14="http://schemas.microsoft.com/office/powerpoint/2010/main" val="27914686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弧形 85">
            <a:extLst>
              <a:ext uri="{FF2B5EF4-FFF2-40B4-BE49-F238E27FC236}">
                <a16:creationId xmlns:a16="http://schemas.microsoft.com/office/drawing/2014/main" id="{246F64E8-F4C7-48F0-B712-9FE6E4807985}"/>
              </a:ext>
            </a:extLst>
          </p:cNvPr>
          <p:cNvSpPr/>
          <p:nvPr/>
        </p:nvSpPr>
        <p:spPr>
          <a:xfrm>
            <a:off x="5107446" y="2476324"/>
            <a:ext cx="3490229" cy="3111404"/>
          </a:xfrm>
          <a:prstGeom prst="arc">
            <a:avLst>
              <a:gd name="adj1" fmla="val 20564562"/>
              <a:gd name="adj2" fmla="val 746312"/>
            </a:avLst>
          </a:prstGeom>
          <a:gradFill>
            <a:gsLst>
              <a:gs pos="100000">
                <a:schemeClr val="accent1">
                  <a:alpha val="33000"/>
                </a:schemeClr>
              </a:gs>
              <a:gs pos="0">
                <a:schemeClr val="accent1">
                  <a:alpha val="0"/>
                </a:schemeClr>
              </a:gs>
            </a:gsLst>
            <a:lin ang="0" scaled="1"/>
          </a:gradFill>
          <a:ln w="12700">
            <a:gradFill flip="none" rotWithShape="1">
              <a:gsLst>
                <a:gs pos="0">
                  <a:schemeClr val="accent1"/>
                </a:gs>
                <a:gs pos="50000">
                  <a:schemeClr val="accent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dirty="0">
              <a:ln>
                <a:noFill/>
              </a:ln>
              <a:solidFill>
                <a:schemeClr val="tx1">
                  <a:lumMod val="85000"/>
                  <a:lumOff val="1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1" name="弧形 30"/>
          <p:cNvSpPr/>
          <p:nvPr/>
        </p:nvSpPr>
        <p:spPr>
          <a:xfrm flipH="1">
            <a:off x="3611209" y="2476324"/>
            <a:ext cx="3490229" cy="3111404"/>
          </a:xfrm>
          <a:prstGeom prst="arc">
            <a:avLst>
              <a:gd name="adj1" fmla="val 20564562"/>
              <a:gd name="adj2" fmla="val 746312"/>
            </a:avLst>
          </a:prstGeom>
          <a:gradFill>
            <a:gsLst>
              <a:gs pos="100000">
                <a:schemeClr val="accent1">
                  <a:alpha val="33000"/>
                </a:schemeClr>
              </a:gs>
              <a:gs pos="0">
                <a:schemeClr val="accent1">
                  <a:alpha val="0"/>
                </a:schemeClr>
              </a:gs>
            </a:gsLst>
            <a:lin ang="0" scaled="1"/>
          </a:gradFill>
          <a:ln w="12700">
            <a:gradFill flip="none" rotWithShape="1">
              <a:gsLst>
                <a:gs pos="0">
                  <a:schemeClr val="accent1"/>
                </a:gs>
                <a:gs pos="50000">
                  <a:schemeClr val="accent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dirty="0">
              <a:ln>
                <a:noFill/>
              </a:ln>
              <a:solidFill>
                <a:schemeClr val="tx1">
                  <a:lumMod val="85000"/>
                  <a:lumOff val="1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椭圆 35"/>
          <p:cNvSpPr/>
          <p:nvPr/>
        </p:nvSpPr>
        <p:spPr>
          <a:xfrm>
            <a:off x="4620238" y="3196557"/>
            <a:ext cx="1670939" cy="1670939"/>
          </a:xfrm>
          <a:prstGeom prst="ellipse">
            <a:avLst/>
          </a:prstGeom>
          <a:solidFill>
            <a:schemeClr val="bg1"/>
          </a:solidFill>
          <a:ln w="22225">
            <a:gradFill>
              <a:gsLst>
                <a:gs pos="0">
                  <a:schemeClr val="accent1"/>
                </a:gs>
                <a:gs pos="100000">
                  <a:schemeClr val="accent1">
                    <a:lumMod val="7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9" name="椭圆 38"/>
          <p:cNvSpPr/>
          <p:nvPr/>
        </p:nvSpPr>
        <p:spPr>
          <a:xfrm>
            <a:off x="5887848" y="3196557"/>
            <a:ext cx="1670939" cy="1670939"/>
          </a:xfrm>
          <a:prstGeom prst="ellipse">
            <a:avLst/>
          </a:prstGeom>
          <a:solidFill>
            <a:schemeClr val="bg1"/>
          </a:solidFill>
          <a:ln w="22225">
            <a:gradFill>
              <a:gsLst>
                <a:gs pos="0">
                  <a:schemeClr val="accent1"/>
                </a:gs>
                <a:gs pos="100000">
                  <a:schemeClr val="accent1">
                    <a:lumMod val="75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 name="矩形 2">
            <a:extLst>
              <a:ext uri="{FF2B5EF4-FFF2-40B4-BE49-F238E27FC236}">
                <a16:creationId xmlns:a16="http://schemas.microsoft.com/office/drawing/2014/main" id="{AE8BAC05-392C-4389-8423-3D2CEE50B92A}"/>
              </a:ext>
            </a:extLst>
          </p:cNvPr>
          <p:cNvSpPr/>
          <p:nvPr/>
        </p:nvSpPr>
        <p:spPr>
          <a:xfrm>
            <a:off x="709223" y="2162629"/>
            <a:ext cx="3207091" cy="3321633"/>
          </a:xfrm>
          <a:prstGeom prst="rect">
            <a:avLst/>
          </a:prstGeom>
          <a:solidFill>
            <a:schemeClr val="bg1"/>
          </a:solidFill>
          <a:ln>
            <a:noFill/>
          </a:ln>
          <a:effectLst>
            <a:outerShdw blurRad="635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6" name="矩形 55">
            <a:extLst>
              <a:ext uri="{FF2B5EF4-FFF2-40B4-BE49-F238E27FC236}">
                <a16:creationId xmlns:a16="http://schemas.microsoft.com/office/drawing/2014/main" id="{90737B30-49F1-4A76-9C40-D93DFF761A8F}"/>
              </a:ext>
            </a:extLst>
          </p:cNvPr>
          <p:cNvSpPr/>
          <p:nvPr/>
        </p:nvSpPr>
        <p:spPr>
          <a:xfrm>
            <a:off x="8275686" y="2162629"/>
            <a:ext cx="3207091" cy="3321633"/>
          </a:xfrm>
          <a:prstGeom prst="rect">
            <a:avLst/>
          </a:prstGeom>
          <a:solidFill>
            <a:schemeClr val="bg1"/>
          </a:solidFill>
          <a:ln>
            <a:noFill/>
          </a:ln>
          <a:effectLst>
            <a:outerShdw blurRad="635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16" name="直接连接符 15">
            <a:extLst>
              <a:ext uri="{FF2B5EF4-FFF2-40B4-BE49-F238E27FC236}">
                <a16:creationId xmlns:a16="http://schemas.microsoft.com/office/drawing/2014/main" id="{099AED47-66C4-449D-9887-8BCC713B0DCC}"/>
              </a:ext>
            </a:extLst>
          </p:cNvPr>
          <p:cNvCxnSpPr>
            <a:cxnSpLocks/>
          </p:cNvCxnSpPr>
          <p:nvPr/>
        </p:nvCxnSpPr>
        <p:spPr>
          <a:xfrm>
            <a:off x="709223" y="5484262"/>
            <a:ext cx="3207091"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flipH="1">
            <a:off x="975933" y="3274922"/>
            <a:ext cx="2673671" cy="1735210"/>
          </a:xfrm>
          <a:prstGeom prst="rect">
            <a:avLst/>
          </a:prstGeom>
        </p:spPr>
        <p:txBody>
          <a:bodyPr wrap="square" lIns="0" tIns="36000" rIns="0" bIns="36000" rtlCol="0">
            <a:spAutoFit/>
          </a:bodyPr>
          <a:lstStyle/>
          <a:p>
            <a:pPr algn="just">
              <a:lnSpc>
                <a:spcPct val="130000"/>
              </a:lnSpc>
            </a:pPr>
            <a:r>
              <a:rPr lang="zh-CN" altLang="en-US" sz="1400" kern="100">
                <a:solidFill>
                  <a:schemeClr val="tx1">
                    <a:lumMod val="85000"/>
                    <a:lumOff val="15000"/>
                  </a:schemeClr>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a:t>
            </a:r>
            <a:r>
              <a:rPr kumimoji="0" lang="zh-CN" altLang="en-US" sz="1400" b="0" i="0" u="none" strike="noStrike" kern="1200" cap="none" spc="0" normalizeH="0" baseline="0" noProof="0">
                <a:ln>
                  <a:noFill/>
                </a:ln>
                <a:solidFill>
                  <a:schemeClr val="tx1">
                    <a:lumMod val="85000"/>
                    <a:lumOff val="1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46" name="文本框 45">
            <a:extLst>
              <a:ext uri="{FF2B5EF4-FFF2-40B4-BE49-F238E27FC236}">
                <a16:creationId xmlns:a16="http://schemas.microsoft.com/office/drawing/2014/main" id="{7B4050EF-167C-460C-B908-8A44D3A774B0}"/>
              </a:ext>
            </a:extLst>
          </p:cNvPr>
          <p:cNvSpPr txBox="1"/>
          <p:nvPr/>
        </p:nvSpPr>
        <p:spPr>
          <a:xfrm>
            <a:off x="975934" y="2636759"/>
            <a:ext cx="2656378" cy="374526"/>
          </a:xfrm>
          <a:prstGeom prst="rect">
            <a:avLst/>
          </a:prstGeom>
          <a:noFill/>
        </p:spPr>
        <p:txBody>
          <a:bodyPr wrap="square" lIns="0" tIns="0" rIns="0" bIns="0" rtlCol="0">
            <a:spAutoFit/>
          </a:bodyPr>
          <a:lstStyle/>
          <a:p>
            <a:pPr algn="l">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cxnSp>
        <p:nvCxnSpPr>
          <p:cNvPr id="19" name="直接连接符 18">
            <a:extLst>
              <a:ext uri="{FF2B5EF4-FFF2-40B4-BE49-F238E27FC236}">
                <a16:creationId xmlns:a16="http://schemas.microsoft.com/office/drawing/2014/main" id="{2C4E8BF3-B8B9-460D-ACBA-CBEFC2F95357}"/>
              </a:ext>
            </a:extLst>
          </p:cNvPr>
          <p:cNvCxnSpPr>
            <a:cxnSpLocks/>
          </p:cNvCxnSpPr>
          <p:nvPr/>
        </p:nvCxnSpPr>
        <p:spPr>
          <a:xfrm>
            <a:off x="975933" y="3176497"/>
            <a:ext cx="2656379"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F3F7A1A9-9EEE-4E11-94A7-C174E3B8A64B}"/>
              </a:ext>
            </a:extLst>
          </p:cNvPr>
          <p:cNvCxnSpPr>
            <a:cxnSpLocks/>
          </p:cNvCxnSpPr>
          <p:nvPr/>
        </p:nvCxnSpPr>
        <p:spPr>
          <a:xfrm>
            <a:off x="8275686" y="5484262"/>
            <a:ext cx="3207091"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89" name="文本框 88">
            <a:extLst>
              <a:ext uri="{FF2B5EF4-FFF2-40B4-BE49-F238E27FC236}">
                <a16:creationId xmlns:a16="http://schemas.microsoft.com/office/drawing/2014/main" id="{2A275F76-C35A-4B57-A36C-595BA4FECA77}"/>
              </a:ext>
            </a:extLst>
          </p:cNvPr>
          <p:cNvSpPr txBox="1"/>
          <p:nvPr/>
        </p:nvSpPr>
        <p:spPr>
          <a:xfrm flipH="1">
            <a:off x="8542396" y="3274922"/>
            <a:ext cx="2673671" cy="1735210"/>
          </a:xfrm>
          <a:prstGeom prst="rect">
            <a:avLst/>
          </a:prstGeom>
        </p:spPr>
        <p:txBody>
          <a:bodyPr wrap="square" lIns="0" tIns="36000" rIns="0" bIns="36000" rtlCol="0">
            <a:spAutoFit/>
          </a:bodyPr>
          <a:lstStyle/>
          <a:p>
            <a:pPr algn="just">
              <a:lnSpc>
                <a:spcPct val="130000"/>
              </a:lnSpc>
            </a:pPr>
            <a:r>
              <a:rPr lang="zh-CN" altLang="en-US" sz="1400" kern="100">
                <a:solidFill>
                  <a:schemeClr val="tx1">
                    <a:lumMod val="85000"/>
                    <a:lumOff val="15000"/>
                  </a:schemeClr>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a:t>
            </a:r>
            <a:r>
              <a:rPr kumimoji="0" lang="zh-CN" altLang="en-US" sz="1400" b="0" i="0" u="none" strike="noStrike" kern="1200" cap="none" spc="0" normalizeH="0" baseline="0" noProof="0">
                <a:ln>
                  <a:noFill/>
                </a:ln>
                <a:solidFill>
                  <a:schemeClr val="tx1">
                    <a:lumMod val="85000"/>
                    <a:lumOff val="1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90" name="文本框 89">
            <a:extLst>
              <a:ext uri="{FF2B5EF4-FFF2-40B4-BE49-F238E27FC236}">
                <a16:creationId xmlns:a16="http://schemas.microsoft.com/office/drawing/2014/main" id="{3DCDCC53-192A-4851-8B7D-F492BD747638}"/>
              </a:ext>
            </a:extLst>
          </p:cNvPr>
          <p:cNvSpPr txBox="1"/>
          <p:nvPr/>
        </p:nvSpPr>
        <p:spPr>
          <a:xfrm>
            <a:off x="8542397" y="2636759"/>
            <a:ext cx="2656378" cy="374526"/>
          </a:xfrm>
          <a:prstGeom prst="rect">
            <a:avLst/>
          </a:prstGeom>
          <a:noFill/>
        </p:spPr>
        <p:txBody>
          <a:bodyPr wrap="square" lIns="0" tIns="0" rIns="0" bIns="0" rtlCol="0">
            <a:spAutoFit/>
          </a:bodyPr>
          <a:lstStyle/>
          <a:p>
            <a:pPr algn="l">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cxnSp>
        <p:nvCxnSpPr>
          <p:cNvPr id="91" name="直接连接符 90">
            <a:extLst>
              <a:ext uri="{FF2B5EF4-FFF2-40B4-BE49-F238E27FC236}">
                <a16:creationId xmlns:a16="http://schemas.microsoft.com/office/drawing/2014/main" id="{669E3B07-E76D-4DD9-A716-1D21D9F43D8B}"/>
              </a:ext>
            </a:extLst>
          </p:cNvPr>
          <p:cNvCxnSpPr>
            <a:cxnSpLocks/>
          </p:cNvCxnSpPr>
          <p:nvPr/>
        </p:nvCxnSpPr>
        <p:spPr>
          <a:xfrm>
            <a:off x="8542396" y="3176497"/>
            <a:ext cx="2656379"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41" name="TextBox 1">
            <a:extLst>
              <a:ext uri="{FF2B5EF4-FFF2-40B4-BE49-F238E27FC236}">
                <a16:creationId xmlns:a16="http://schemas.microsoft.com/office/drawing/2014/main" id="{E1808CE9-4327-4398-AC8A-8F5D2181DBDB}"/>
              </a:ext>
            </a:extLst>
          </p:cNvPr>
          <p:cNvSpPr txBox="1"/>
          <p:nvPr/>
        </p:nvSpPr>
        <p:spPr>
          <a:xfrm>
            <a:off x="1403505" y="303583"/>
            <a:ext cx="2462213" cy="645433"/>
          </a:xfrm>
          <a:prstGeom prst="rect">
            <a:avLst/>
          </a:prstGeom>
          <a:noFill/>
        </p:spPr>
        <p:txBody>
          <a:bodyPr wrap="none" lIns="0" tIns="0" rIns="0" rtlCol="0">
            <a:spAutoFit/>
          </a:bodyPr>
          <a:lstStyle/>
          <a:p>
            <a:pPr marL="0" marR="0" lvl="0" indent="0" algn="l" defTabSz="914400" rtl="0" eaLnBrk="1" fontAlgn="auto" latinLnBrk="0" hangingPunct="1">
              <a:lnSpc>
                <a:spcPct val="130000"/>
              </a:lnSpc>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42" name="图形 41">
            <a:extLst>
              <a:ext uri="{FF2B5EF4-FFF2-40B4-BE49-F238E27FC236}">
                <a16:creationId xmlns:a16="http://schemas.microsoft.com/office/drawing/2014/main" id="{8B77E6CE-1417-486A-8EC7-00037C1A835B}"/>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4833" y="410564"/>
            <a:ext cx="727710" cy="545782"/>
          </a:xfrm>
          <a:prstGeom prst="rect">
            <a:avLst/>
          </a:prstGeom>
        </p:spPr>
      </p:pic>
      <p:pic>
        <p:nvPicPr>
          <p:cNvPr id="4" name="图形 3">
            <a:extLst>
              <a:ext uri="{FF2B5EF4-FFF2-40B4-BE49-F238E27FC236}">
                <a16:creationId xmlns:a16="http://schemas.microsoft.com/office/drawing/2014/main" id="{ACA7F463-CC31-4C16-A5F4-B55D1D541D9E}"/>
              </a:ext>
            </a:extLst>
          </p:cNvPr>
          <p:cNvPicPr>
            <a:picLocks/>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550670" y="3726026"/>
            <a:ext cx="611998" cy="612000"/>
          </a:xfrm>
          <a:prstGeom prst="rect">
            <a:avLst/>
          </a:prstGeom>
        </p:spPr>
      </p:pic>
      <p:pic>
        <p:nvPicPr>
          <p:cNvPr id="6" name="图形 5">
            <a:extLst>
              <a:ext uri="{FF2B5EF4-FFF2-40B4-BE49-F238E27FC236}">
                <a16:creationId xmlns:a16="http://schemas.microsoft.com/office/drawing/2014/main" id="{78E3A6B1-F53E-4844-BB9B-3ADD742AB037}"/>
              </a:ext>
            </a:extLst>
          </p:cNvPr>
          <p:cNvPicPr>
            <a:picLocks/>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016356" y="3726026"/>
            <a:ext cx="612000" cy="612000"/>
          </a:xfrm>
          <a:prstGeom prst="rect">
            <a:avLst/>
          </a:prstGeom>
        </p:spPr>
      </p:pic>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空心弧 63">
            <a:extLst>
              <a:ext uri="{FF2B5EF4-FFF2-40B4-BE49-F238E27FC236}">
                <a16:creationId xmlns:a16="http://schemas.microsoft.com/office/drawing/2014/main" id="{347EFFA1-B047-48F1-8AF0-8D684634D57B}"/>
              </a:ext>
            </a:extLst>
          </p:cNvPr>
          <p:cNvSpPr/>
          <p:nvPr/>
        </p:nvSpPr>
        <p:spPr>
          <a:xfrm rot="3479361">
            <a:off x="-929896" y="-866514"/>
            <a:ext cx="2545832" cy="2545826"/>
          </a:xfrm>
          <a:prstGeom prst="blockArc">
            <a:avLst>
              <a:gd name="adj1" fmla="val 10800000"/>
              <a:gd name="adj2" fmla="val 5387064"/>
              <a:gd name="adj3" fmla="val 19837"/>
            </a:avLst>
          </a:prstGeom>
          <a:gradFill>
            <a:gsLst>
              <a:gs pos="100000">
                <a:schemeClr val="accent1">
                  <a:alpha val="0"/>
                </a:schemeClr>
              </a:gs>
              <a:gs pos="0">
                <a:schemeClr val="accent1">
                  <a:alpha val="2000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22222"/>
              </a:solidFill>
              <a:effectLst/>
              <a:uLnTx/>
              <a:uFillTx/>
              <a:latin typeface="Roboto"/>
              <a:ea typeface="思源黑体 CN Light"/>
              <a:cs typeface="+mn-cs"/>
            </a:endParaRPr>
          </a:p>
        </p:txBody>
      </p:sp>
      <p:sp>
        <p:nvSpPr>
          <p:cNvPr id="65" name="任意多边形: 形状 64">
            <a:extLst>
              <a:ext uri="{FF2B5EF4-FFF2-40B4-BE49-F238E27FC236}">
                <a16:creationId xmlns:a16="http://schemas.microsoft.com/office/drawing/2014/main" id="{29565446-EF68-4B8F-9B4A-CC957A7D4788}"/>
              </a:ext>
            </a:extLst>
          </p:cNvPr>
          <p:cNvSpPr/>
          <p:nvPr/>
        </p:nvSpPr>
        <p:spPr>
          <a:xfrm rot="10800000">
            <a:off x="9922011" y="-1094216"/>
            <a:ext cx="4381626" cy="4343402"/>
          </a:xfrm>
          <a:custGeom>
            <a:avLst/>
            <a:gdLst>
              <a:gd name="connsiteX0" fmla="*/ 4998414 w 4998425"/>
              <a:gd name="connsiteY0" fmla="*/ 3431808 h 4836117"/>
              <a:gd name="connsiteX1" fmla="*/ 4731842 w 4998425"/>
              <a:gd name="connsiteY1" fmla="*/ 4770608 h 4836117"/>
              <a:gd name="connsiteX2" fmla="*/ 4700517 w 4998425"/>
              <a:gd name="connsiteY2" fmla="*/ 4836117 h 4836117"/>
              <a:gd name="connsiteX3" fmla="*/ 3090948 w 4998425"/>
              <a:gd name="connsiteY3" fmla="*/ 4836117 h 4836117"/>
              <a:gd name="connsiteX4" fmla="*/ 3163560 w 4998425"/>
              <a:gd name="connsiteY4" fmla="*/ 4755724 h 4836117"/>
              <a:gd name="connsiteX5" fmla="*/ 3633457 w 4998425"/>
              <a:gd name="connsiteY5" fmla="*/ 3435231 h 4836117"/>
              <a:gd name="connsiteX6" fmla="*/ 1555382 w 4998425"/>
              <a:gd name="connsiteY6" fmla="*/ 1364961 h 4836117"/>
              <a:gd name="connsiteX7" fmla="*/ 89481 w 4998425"/>
              <a:gd name="connsiteY7" fmla="*/ 1973773 h 4836117"/>
              <a:gd name="connsiteX8" fmla="*/ 0 w 4998425"/>
              <a:gd name="connsiteY8" fmla="*/ 2072344 h 4836117"/>
              <a:gd name="connsiteX9" fmla="*/ 0 w 4998425"/>
              <a:gd name="connsiteY9" fmla="*/ 375842 h 4836117"/>
              <a:gd name="connsiteX10" fmla="*/ 215883 w 4998425"/>
              <a:gd name="connsiteY10" fmla="*/ 271611 h 4836117"/>
              <a:gd name="connsiteX11" fmla="*/ 1553671 w 4998425"/>
              <a:gd name="connsiteY11" fmla="*/ 3 h 4836117"/>
              <a:gd name="connsiteX12" fmla="*/ 4998414 w 4998425"/>
              <a:gd name="connsiteY12" fmla="*/ 3431808 h 4836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98425" h="4836117">
                <a:moveTo>
                  <a:pt x="4998414" y="3431808"/>
                </a:moveTo>
                <a:cubicBezTo>
                  <a:pt x="4999604" y="3906410"/>
                  <a:pt x="4904632" y="4358831"/>
                  <a:pt x="4731842" y="4770608"/>
                </a:cubicBezTo>
                <a:lnTo>
                  <a:pt x="4700517" y="4836117"/>
                </a:lnTo>
                <a:lnTo>
                  <a:pt x="3090948" y="4836117"/>
                </a:lnTo>
                <a:lnTo>
                  <a:pt x="3163560" y="4755724"/>
                </a:lnTo>
                <a:cubicBezTo>
                  <a:pt x="3458312" y="4396330"/>
                  <a:pt x="3634714" y="3936271"/>
                  <a:pt x="3633457" y="3435231"/>
                </a:cubicBezTo>
                <a:cubicBezTo>
                  <a:pt x="3630584" y="2289996"/>
                  <a:pt x="2700620" y="1363525"/>
                  <a:pt x="1555382" y="1364961"/>
                </a:cubicBezTo>
                <a:cubicBezTo>
                  <a:pt x="982763" y="1365679"/>
                  <a:pt x="464545" y="1598239"/>
                  <a:pt x="89481" y="1973773"/>
                </a:cubicBezTo>
                <a:lnTo>
                  <a:pt x="0" y="2072344"/>
                </a:lnTo>
                <a:lnTo>
                  <a:pt x="0" y="375842"/>
                </a:lnTo>
                <a:lnTo>
                  <a:pt x="215883" y="271611"/>
                </a:lnTo>
                <a:cubicBezTo>
                  <a:pt x="627008" y="97272"/>
                  <a:pt x="1079067" y="598"/>
                  <a:pt x="1553671" y="3"/>
                </a:cubicBezTo>
                <a:cubicBezTo>
                  <a:pt x="3452086" y="-2378"/>
                  <a:pt x="4993651" y="1533397"/>
                  <a:pt x="4998414" y="3431808"/>
                </a:cubicBezTo>
                <a:close/>
              </a:path>
            </a:pathLst>
          </a:custGeom>
          <a:gradFill>
            <a:gsLst>
              <a:gs pos="100000">
                <a:schemeClr val="accent1">
                  <a:lumMod val="40000"/>
                  <a:lumOff val="60000"/>
                  <a:alpha val="0"/>
                </a:schemeClr>
              </a:gs>
              <a:gs pos="0">
                <a:schemeClr val="accent1">
                  <a:alpha val="4000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22222"/>
              </a:solidFill>
              <a:effectLst/>
              <a:uLnTx/>
              <a:uFillTx/>
              <a:latin typeface="Roboto"/>
              <a:ea typeface="思源黑体 CN Light"/>
              <a:cs typeface="+mn-cs"/>
            </a:endParaRPr>
          </a:p>
        </p:txBody>
      </p:sp>
      <p:pic>
        <p:nvPicPr>
          <p:cNvPr id="49" name="图片 48">
            <a:extLst>
              <a:ext uri="{FF2B5EF4-FFF2-40B4-BE49-F238E27FC236}">
                <a16:creationId xmlns:a16="http://schemas.microsoft.com/office/drawing/2014/main" id="{C67D1B59-0CB1-4BA0-98A8-DB3324386F0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2236" b="9550"/>
          <a:stretch/>
        </p:blipFill>
        <p:spPr>
          <a:xfrm>
            <a:off x="255292" y="231013"/>
            <a:ext cx="11681417" cy="6772781"/>
          </a:xfrm>
          <a:prstGeom prst="rect">
            <a:avLst/>
          </a:prstGeom>
        </p:spPr>
      </p:pic>
      <p:grpSp>
        <p:nvGrpSpPr>
          <p:cNvPr id="66" name="组合 65">
            <a:extLst>
              <a:ext uri="{FF2B5EF4-FFF2-40B4-BE49-F238E27FC236}">
                <a16:creationId xmlns:a16="http://schemas.microsoft.com/office/drawing/2014/main" id="{9833DA3D-2D73-44D5-AEC7-8093F064E9F5}"/>
              </a:ext>
            </a:extLst>
          </p:cNvPr>
          <p:cNvGrpSpPr/>
          <p:nvPr/>
        </p:nvGrpSpPr>
        <p:grpSpPr>
          <a:xfrm>
            <a:off x="2221415" y="901344"/>
            <a:ext cx="706119" cy="874397"/>
            <a:chOff x="850900" y="1371600"/>
            <a:chExt cx="706119" cy="874397"/>
          </a:xfrm>
          <a:gradFill>
            <a:gsLst>
              <a:gs pos="100000">
                <a:schemeClr val="accent1">
                  <a:alpha val="0"/>
                </a:schemeClr>
              </a:gs>
              <a:gs pos="0">
                <a:schemeClr val="accent1">
                  <a:alpha val="70000"/>
                </a:schemeClr>
              </a:gs>
            </a:gsLst>
            <a:lin ang="13200000" scaled="0"/>
          </a:gradFill>
        </p:grpSpPr>
        <p:grpSp>
          <p:nvGrpSpPr>
            <p:cNvPr id="67" name="组合 66">
              <a:extLst>
                <a:ext uri="{FF2B5EF4-FFF2-40B4-BE49-F238E27FC236}">
                  <a16:creationId xmlns:a16="http://schemas.microsoft.com/office/drawing/2014/main" id="{9E6F9E5D-75D0-4080-8569-2B0A84723DC1}"/>
                </a:ext>
              </a:extLst>
            </p:cNvPr>
            <p:cNvGrpSpPr/>
            <p:nvPr/>
          </p:nvGrpSpPr>
          <p:grpSpPr>
            <a:xfrm>
              <a:off x="850900" y="1371600"/>
              <a:ext cx="45719" cy="874397"/>
              <a:chOff x="7362031" y="1564006"/>
              <a:chExt cx="45719" cy="874397"/>
            </a:xfrm>
            <a:grpFill/>
          </p:grpSpPr>
          <p:sp>
            <p:nvSpPr>
              <p:cNvPr id="100" name="椭圆 99">
                <a:extLst>
                  <a:ext uri="{FF2B5EF4-FFF2-40B4-BE49-F238E27FC236}">
                    <a16:creationId xmlns:a16="http://schemas.microsoft.com/office/drawing/2014/main" id="{2375BEAD-2F1A-4E20-AF76-5200303C0592}"/>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519C6BD7-32CE-4D6A-BEBB-D272AD5C26F0}"/>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66DFDB0B-C49F-4409-BF16-5C6130C1A8B3}"/>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4FE8586D-75A6-4231-BA37-11546B4B3A6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2874921E-080E-4B08-9C48-A75C462AF0BD}"/>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A7F085CA-1BD9-4874-B0D2-C3B6EA46604E}"/>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71F3D1C8-BB9D-42FC-A4C5-4DB691D96D23}"/>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a:extLst>
                <a:ext uri="{FF2B5EF4-FFF2-40B4-BE49-F238E27FC236}">
                  <a16:creationId xmlns:a16="http://schemas.microsoft.com/office/drawing/2014/main" id="{628B77C9-B355-44B6-ACB3-12223038FCA1}"/>
                </a:ext>
              </a:extLst>
            </p:cNvPr>
            <p:cNvGrpSpPr/>
            <p:nvPr/>
          </p:nvGrpSpPr>
          <p:grpSpPr>
            <a:xfrm>
              <a:off x="1016000" y="1371600"/>
              <a:ext cx="45719" cy="874397"/>
              <a:chOff x="7362031" y="1564006"/>
              <a:chExt cx="45719" cy="874397"/>
            </a:xfrm>
            <a:grpFill/>
          </p:grpSpPr>
          <p:sp>
            <p:nvSpPr>
              <p:cNvPr id="93" name="椭圆 92">
                <a:extLst>
                  <a:ext uri="{FF2B5EF4-FFF2-40B4-BE49-F238E27FC236}">
                    <a16:creationId xmlns:a16="http://schemas.microsoft.com/office/drawing/2014/main" id="{794DE973-F29E-4942-8605-F74168718E3D}"/>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7400FAE2-D08A-4F46-B3E1-87E4C05CEED3}"/>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AF329EDE-5EA0-441D-A421-2CBEDED48460}"/>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039DAC87-5124-4F51-AC8C-70A242B385F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C91EF606-F732-4142-9C58-465142CDFF86}"/>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8103F75C-C31D-42EF-B40C-F59F609ABA53}"/>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9F431326-8370-4EEE-8530-375A7A9A818B}"/>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a:extLst>
                <a:ext uri="{FF2B5EF4-FFF2-40B4-BE49-F238E27FC236}">
                  <a16:creationId xmlns:a16="http://schemas.microsoft.com/office/drawing/2014/main" id="{D3FDA60D-5DC2-4A48-9EE8-D0973B8B94FC}"/>
                </a:ext>
              </a:extLst>
            </p:cNvPr>
            <p:cNvGrpSpPr/>
            <p:nvPr/>
          </p:nvGrpSpPr>
          <p:grpSpPr>
            <a:xfrm>
              <a:off x="1181100" y="1371600"/>
              <a:ext cx="45719" cy="874397"/>
              <a:chOff x="7362031" y="1564006"/>
              <a:chExt cx="45719" cy="874397"/>
            </a:xfrm>
            <a:grpFill/>
          </p:grpSpPr>
          <p:sp>
            <p:nvSpPr>
              <p:cNvPr id="86" name="椭圆 85">
                <a:extLst>
                  <a:ext uri="{FF2B5EF4-FFF2-40B4-BE49-F238E27FC236}">
                    <a16:creationId xmlns:a16="http://schemas.microsoft.com/office/drawing/2014/main" id="{7A84ADD5-736D-4666-8294-7E9D6716468E}"/>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3F992E82-B8BF-4215-B493-C43C3DD75AA2}"/>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25496731-D6B2-45EF-8A24-9EEE0D79CF5C}"/>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F1B68B8F-AECF-428C-B5FD-4819F1F2807B}"/>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8B0C152F-3AB2-492E-963F-0C7404CFB89C}"/>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22054039-871C-4BA5-90A3-EFF3CFBF36C5}"/>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246E132A-3BA1-45F5-89DB-BF49D3570076}"/>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a:extLst>
                <a:ext uri="{FF2B5EF4-FFF2-40B4-BE49-F238E27FC236}">
                  <a16:creationId xmlns:a16="http://schemas.microsoft.com/office/drawing/2014/main" id="{72C67316-A21A-4E0C-96C5-083D60358765}"/>
                </a:ext>
              </a:extLst>
            </p:cNvPr>
            <p:cNvGrpSpPr/>
            <p:nvPr/>
          </p:nvGrpSpPr>
          <p:grpSpPr>
            <a:xfrm>
              <a:off x="1346200" y="1371600"/>
              <a:ext cx="45719" cy="874397"/>
              <a:chOff x="7362031" y="1564006"/>
              <a:chExt cx="45719" cy="874397"/>
            </a:xfrm>
            <a:grpFill/>
          </p:grpSpPr>
          <p:sp>
            <p:nvSpPr>
              <p:cNvPr id="79" name="椭圆 78">
                <a:extLst>
                  <a:ext uri="{FF2B5EF4-FFF2-40B4-BE49-F238E27FC236}">
                    <a16:creationId xmlns:a16="http://schemas.microsoft.com/office/drawing/2014/main" id="{BF8A87D3-53C7-4C51-9E4B-73A41ACCCF2F}"/>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311C7B35-AD52-48AF-892F-F889A22F6C35}"/>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CD956FA1-F9F2-45C9-858B-A5A911A08CE5}"/>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7C1EB8CE-C720-43A2-8921-552D032D5BB0}"/>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80842A6A-5FA5-4129-BFF4-B0A8B0B80B70}"/>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69BBB290-7760-4B3D-80FF-78AC96651584}"/>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06DEF91E-9D40-4EF7-8A0B-DBC170AB10E6}"/>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a:extLst>
                <a:ext uri="{FF2B5EF4-FFF2-40B4-BE49-F238E27FC236}">
                  <a16:creationId xmlns:a16="http://schemas.microsoft.com/office/drawing/2014/main" id="{638AA5D1-5FDF-415B-89D4-50B7CB951BB0}"/>
                </a:ext>
              </a:extLst>
            </p:cNvPr>
            <p:cNvGrpSpPr/>
            <p:nvPr/>
          </p:nvGrpSpPr>
          <p:grpSpPr>
            <a:xfrm>
              <a:off x="1511300" y="1371600"/>
              <a:ext cx="45719" cy="874397"/>
              <a:chOff x="7362031" y="1564006"/>
              <a:chExt cx="45719" cy="874397"/>
            </a:xfrm>
            <a:grpFill/>
          </p:grpSpPr>
          <p:sp>
            <p:nvSpPr>
              <p:cNvPr id="72" name="椭圆 71">
                <a:extLst>
                  <a:ext uri="{FF2B5EF4-FFF2-40B4-BE49-F238E27FC236}">
                    <a16:creationId xmlns:a16="http://schemas.microsoft.com/office/drawing/2014/main" id="{BFF5FB6B-C23C-4B31-87A5-0D912803A110}"/>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9151F5FB-803A-4565-ACEA-2AEFD3133929}"/>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D0965C43-ECAE-4F64-96E6-476D19503DFD}"/>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1085E2E8-8B8D-44C9-8AAC-FF281983C613}"/>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2CD3A7BF-CDE9-4294-B733-118E5E1E5444}"/>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3037858D-57E9-4598-B27D-BC36FA868EDD}"/>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6D6ABA2A-DB79-4617-84A9-3F77A20D424C}"/>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7" name="组合 106">
            <a:extLst>
              <a:ext uri="{FF2B5EF4-FFF2-40B4-BE49-F238E27FC236}">
                <a16:creationId xmlns:a16="http://schemas.microsoft.com/office/drawing/2014/main" id="{EB70120B-6DFD-4D1B-AE46-A557334F3CE1}"/>
              </a:ext>
            </a:extLst>
          </p:cNvPr>
          <p:cNvGrpSpPr/>
          <p:nvPr/>
        </p:nvGrpSpPr>
        <p:grpSpPr>
          <a:xfrm flipH="1">
            <a:off x="10533861" y="4460242"/>
            <a:ext cx="475009" cy="588210"/>
            <a:chOff x="850900" y="1371600"/>
            <a:chExt cx="706119" cy="874397"/>
          </a:xfrm>
          <a:gradFill>
            <a:gsLst>
              <a:gs pos="100000">
                <a:schemeClr val="accent1">
                  <a:alpha val="0"/>
                </a:schemeClr>
              </a:gs>
              <a:gs pos="0">
                <a:schemeClr val="accent1">
                  <a:alpha val="70000"/>
                </a:schemeClr>
              </a:gs>
            </a:gsLst>
            <a:lin ang="13200000" scaled="0"/>
          </a:gradFill>
        </p:grpSpPr>
        <p:grpSp>
          <p:nvGrpSpPr>
            <p:cNvPr id="108" name="组合 107">
              <a:extLst>
                <a:ext uri="{FF2B5EF4-FFF2-40B4-BE49-F238E27FC236}">
                  <a16:creationId xmlns:a16="http://schemas.microsoft.com/office/drawing/2014/main" id="{4455A65C-940F-4DBD-8C8B-7034875ABEF7}"/>
                </a:ext>
              </a:extLst>
            </p:cNvPr>
            <p:cNvGrpSpPr/>
            <p:nvPr/>
          </p:nvGrpSpPr>
          <p:grpSpPr>
            <a:xfrm>
              <a:off x="850900" y="1371600"/>
              <a:ext cx="45719" cy="874397"/>
              <a:chOff x="7362031" y="1564006"/>
              <a:chExt cx="45719" cy="874397"/>
            </a:xfrm>
            <a:grpFill/>
          </p:grpSpPr>
          <p:sp>
            <p:nvSpPr>
              <p:cNvPr id="141" name="椭圆 140">
                <a:extLst>
                  <a:ext uri="{FF2B5EF4-FFF2-40B4-BE49-F238E27FC236}">
                    <a16:creationId xmlns:a16="http://schemas.microsoft.com/office/drawing/2014/main" id="{7B5F29D8-E627-4974-AA84-28A2080F4A26}"/>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39444E8E-5949-4183-BC29-2DA60FAFF657}"/>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39BE9C95-F023-4C6B-9E77-2F7E14882F4C}"/>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D8D9C753-9D3B-4B9D-BCC8-8743C7901D27}"/>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E73C3D27-914D-49EF-9F9E-05653D860771}"/>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id="{83215B3A-7E23-4E1E-A6BD-CC45A6E323BA}"/>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id="{715BD8B2-9771-4F63-B0C5-0A2600B429D5}"/>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a:extLst>
                <a:ext uri="{FF2B5EF4-FFF2-40B4-BE49-F238E27FC236}">
                  <a16:creationId xmlns:a16="http://schemas.microsoft.com/office/drawing/2014/main" id="{E1C2EB19-FFD8-4B99-98D3-E6730E07F9E9}"/>
                </a:ext>
              </a:extLst>
            </p:cNvPr>
            <p:cNvGrpSpPr/>
            <p:nvPr/>
          </p:nvGrpSpPr>
          <p:grpSpPr>
            <a:xfrm>
              <a:off x="1016000" y="1371600"/>
              <a:ext cx="45719" cy="874397"/>
              <a:chOff x="7362031" y="1564006"/>
              <a:chExt cx="45719" cy="874397"/>
            </a:xfrm>
            <a:grpFill/>
          </p:grpSpPr>
          <p:sp>
            <p:nvSpPr>
              <p:cNvPr id="134" name="椭圆 133">
                <a:extLst>
                  <a:ext uri="{FF2B5EF4-FFF2-40B4-BE49-F238E27FC236}">
                    <a16:creationId xmlns:a16="http://schemas.microsoft.com/office/drawing/2014/main" id="{E6566A0D-6760-40A4-8454-27C11E2ACB04}"/>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E8EABAB8-052F-4E7B-8CB3-D7AA012BB720}"/>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A49EF50C-FFE7-4F04-8FBD-76A73B67898F}"/>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id="{18383354-6E33-4D13-8964-5927EB359171}"/>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EFC0FFBC-CDFE-4F93-9A59-EC2DD43256CA}"/>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AC3827A6-8932-44C5-87E1-2AA45C59933E}"/>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C4382FB6-894C-4B23-A1F3-8F20ED630EDB}"/>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a:extLst>
                <a:ext uri="{FF2B5EF4-FFF2-40B4-BE49-F238E27FC236}">
                  <a16:creationId xmlns:a16="http://schemas.microsoft.com/office/drawing/2014/main" id="{B965FC2A-83BC-48B5-B55E-C88CB9AF0F9E}"/>
                </a:ext>
              </a:extLst>
            </p:cNvPr>
            <p:cNvGrpSpPr/>
            <p:nvPr/>
          </p:nvGrpSpPr>
          <p:grpSpPr>
            <a:xfrm>
              <a:off x="1181100" y="1371600"/>
              <a:ext cx="45719" cy="874397"/>
              <a:chOff x="7362031" y="1564006"/>
              <a:chExt cx="45719" cy="874397"/>
            </a:xfrm>
            <a:grpFill/>
          </p:grpSpPr>
          <p:sp>
            <p:nvSpPr>
              <p:cNvPr id="127" name="椭圆 126">
                <a:extLst>
                  <a:ext uri="{FF2B5EF4-FFF2-40B4-BE49-F238E27FC236}">
                    <a16:creationId xmlns:a16="http://schemas.microsoft.com/office/drawing/2014/main" id="{C8BDCF9D-D6D5-45BF-9BCF-819428FBD904}"/>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37B24959-AB46-44D1-BACE-53E5B6473497}"/>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157BB30F-76BA-4EC1-9700-21971E9FAE75}"/>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37B675EC-E903-4A77-B4C0-2C4E5CB4E1DF}"/>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10FBE642-A110-4BDC-A36F-43DEA0099FD1}"/>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A78761C8-C839-4CAD-84F8-0CAA3CB3CF2F}"/>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DB2356E1-84A4-4CC7-91F0-2FADF2A479EC}"/>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a:extLst>
                <a:ext uri="{FF2B5EF4-FFF2-40B4-BE49-F238E27FC236}">
                  <a16:creationId xmlns:a16="http://schemas.microsoft.com/office/drawing/2014/main" id="{760E2C39-60FB-4ABF-B8FC-789991C42EEE}"/>
                </a:ext>
              </a:extLst>
            </p:cNvPr>
            <p:cNvGrpSpPr/>
            <p:nvPr/>
          </p:nvGrpSpPr>
          <p:grpSpPr>
            <a:xfrm>
              <a:off x="1346200" y="1371600"/>
              <a:ext cx="45719" cy="874397"/>
              <a:chOff x="7362031" y="1564006"/>
              <a:chExt cx="45719" cy="874397"/>
            </a:xfrm>
            <a:grpFill/>
          </p:grpSpPr>
          <p:sp>
            <p:nvSpPr>
              <p:cNvPr id="120" name="椭圆 119">
                <a:extLst>
                  <a:ext uri="{FF2B5EF4-FFF2-40B4-BE49-F238E27FC236}">
                    <a16:creationId xmlns:a16="http://schemas.microsoft.com/office/drawing/2014/main" id="{79575E4D-A75F-44A8-AD07-721EBB4732DE}"/>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52EB1424-9D2A-4F17-A9A8-133144D9B1EB}"/>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FF8F0FEB-C26B-40E2-9C3D-43DC6F967FBE}"/>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16020AF0-FD5C-412E-8470-D845FC14D33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D7E49F3C-3AAE-497C-953A-8A632CBAA167}"/>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51EE31B4-3A1B-4DBC-A199-BA67756C32B3}"/>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F19508C1-0E64-4387-9C54-27F3CC668C65}"/>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a:extLst>
                <a:ext uri="{FF2B5EF4-FFF2-40B4-BE49-F238E27FC236}">
                  <a16:creationId xmlns:a16="http://schemas.microsoft.com/office/drawing/2014/main" id="{15E2A510-6719-4A63-AD65-71C5E98075D8}"/>
                </a:ext>
              </a:extLst>
            </p:cNvPr>
            <p:cNvGrpSpPr/>
            <p:nvPr/>
          </p:nvGrpSpPr>
          <p:grpSpPr>
            <a:xfrm>
              <a:off x="1511300" y="1371600"/>
              <a:ext cx="45719" cy="874397"/>
              <a:chOff x="7362031" y="1564006"/>
              <a:chExt cx="45719" cy="874397"/>
            </a:xfrm>
            <a:grpFill/>
          </p:grpSpPr>
          <p:sp>
            <p:nvSpPr>
              <p:cNvPr id="113" name="椭圆 112">
                <a:extLst>
                  <a:ext uri="{FF2B5EF4-FFF2-40B4-BE49-F238E27FC236}">
                    <a16:creationId xmlns:a16="http://schemas.microsoft.com/office/drawing/2014/main" id="{06AB02DE-0EBA-4A88-AA35-94A7384F6370}"/>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5F288BCD-9B28-4114-B95D-B723E0095528}"/>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CDB8D6E5-9041-45C0-8FE5-07ADE21ACFF9}"/>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7227DF2C-872F-46C5-B090-AB4898A82E1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1E96CE6B-3FB9-4F46-9D90-1759B4AECA1A}"/>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139C117A-324D-495A-9FEA-236FB447AD82}"/>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B6CDB16B-FAB1-4B8F-B2AF-084F314DF9F8}"/>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9" name="PA-圆角矩形 38">
            <a:extLst>
              <a:ext uri="{FF2B5EF4-FFF2-40B4-BE49-F238E27FC236}">
                <a16:creationId xmlns:a16="http://schemas.microsoft.com/office/drawing/2014/main" id="{BCFC4BBF-70BB-4A89-9C53-907DD6535A50}"/>
              </a:ext>
            </a:extLst>
          </p:cNvPr>
          <p:cNvSpPr/>
          <p:nvPr>
            <p:custDataLst>
              <p:tags r:id="rId1"/>
            </p:custDataLst>
          </p:nvPr>
        </p:nvSpPr>
        <p:spPr>
          <a:xfrm>
            <a:off x="1943100" y="2001157"/>
            <a:ext cx="8305802" cy="5664199"/>
          </a:xfrm>
          <a:prstGeom prst="roundRect">
            <a:avLst>
              <a:gd name="adj" fmla="val 3376"/>
            </a:avLst>
          </a:prstGeom>
          <a:gradFill>
            <a:gsLst>
              <a:gs pos="0">
                <a:srgbClr val="FFFFFF">
                  <a:alpha val="40000"/>
                </a:srgbClr>
              </a:gs>
              <a:gs pos="45000">
                <a:srgbClr val="E7E6E6">
                  <a:alpha val="75000"/>
                </a:srgbClr>
              </a:gs>
              <a:gs pos="99000">
                <a:srgbClr val="FFFFFF">
                  <a:alpha val="30000"/>
                </a:srgbClr>
              </a:gs>
            </a:gsLst>
            <a:lin ang="0" scaled="0"/>
          </a:gradFill>
          <a:ln w="1905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177800" sx="102000" sy="102000" algn="ctr" rotWithShape="0">
              <a:schemeClr val="bg1">
                <a:lumMod val="65000"/>
                <a:alpha val="30000"/>
              </a:schemeClr>
            </a:outerShdw>
          </a:effectLst>
          <a:scene3d>
            <a:camera prst="orthographicFront"/>
            <a:lightRig rig="threePt" dir="t"/>
          </a:scene3d>
          <a:sp3d extrusionH="50800"/>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153" name="组合 152">
            <a:extLst>
              <a:ext uri="{FF2B5EF4-FFF2-40B4-BE49-F238E27FC236}">
                <a16:creationId xmlns:a16="http://schemas.microsoft.com/office/drawing/2014/main" id="{4B67CD3B-94BF-41B3-BAED-06FF9022F934}"/>
              </a:ext>
            </a:extLst>
          </p:cNvPr>
          <p:cNvGrpSpPr/>
          <p:nvPr/>
        </p:nvGrpSpPr>
        <p:grpSpPr>
          <a:xfrm>
            <a:off x="2768254" y="3604224"/>
            <a:ext cx="558799" cy="123824"/>
            <a:chOff x="2976563" y="2566988"/>
            <a:chExt cx="558799" cy="123824"/>
          </a:xfrm>
          <a:solidFill>
            <a:schemeClr val="accent1">
              <a:alpha val="30000"/>
            </a:schemeClr>
          </a:solidFill>
        </p:grpSpPr>
        <p:sp>
          <p:nvSpPr>
            <p:cNvPr id="154" name="椭圆 153">
              <a:extLst>
                <a:ext uri="{FF2B5EF4-FFF2-40B4-BE49-F238E27FC236}">
                  <a16:creationId xmlns:a16="http://schemas.microsoft.com/office/drawing/2014/main" id="{33201A2A-05AB-4002-8F39-3DF7A44679F3}"/>
                </a:ext>
              </a:extLst>
            </p:cNvPr>
            <p:cNvSpPr/>
            <p:nvPr/>
          </p:nvSpPr>
          <p:spPr>
            <a:xfrm>
              <a:off x="2976563"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5" name="椭圆 154">
              <a:extLst>
                <a:ext uri="{FF2B5EF4-FFF2-40B4-BE49-F238E27FC236}">
                  <a16:creationId xmlns:a16="http://schemas.microsoft.com/office/drawing/2014/main" id="{C41A3277-81DB-4F6F-BC1C-6A4CE1C64392}"/>
                </a:ext>
              </a:extLst>
            </p:cNvPr>
            <p:cNvSpPr/>
            <p:nvPr/>
          </p:nvSpPr>
          <p:spPr>
            <a:xfrm>
              <a:off x="3194051"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6" name="椭圆 155">
              <a:extLst>
                <a:ext uri="{FF2B5EF4-FFF2-40B4-BE49-F238E27FC236}">
                  <a16:creationId xmlns:a16="http://schemas.microsoft.com/office/drawing/2014/main" id="{515D17AA-DFBF-4347-87E2-755F8371A578}"/>
                </a:ext>
              </a:extLst>
            </p:cNvPr>
            <p:cNvSpPr/>
            <p:nvPr/>
          </p:nvSpPr>
          <p:spPr>
            <a:xfrm>
              <a:off x="3411538"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157" name="组合 156">
            <a:extLst>
              <a:ext uri="{FF2B5EF4-FFF2-40B4-BE49-F238E27FC236}">
                <a16:creationId xmlns:a16="http://schemas.microsoft.com/office/drawing/2014/main" id="{21E72252-993E-41B6-81E7-0CF4D0E0B48C}"/>
              </a:ext>
            </a:extLst>
          </p:cNvPr>
          <p:cNvGrpSpPr/>
          <p:nvPr/>
        </p:nvGrpSpPr>
        <p:grpSpPr>
          <a:xfrm>
            <a:off x="8711854" y="3604224"/>
            <a:ext cx="558799" cy="123824"/>
            <a:chOff x="2976563" y="2566988"/>
            <a:chExt cx="558799" cy="123824"/>
          </a:xfrm>
          <a:solidFill>
            <a:schemeClr val="accent1">
              <a:alpha val="30000"/>
            </a:schemeClr>
          </a:solidFill>
        </p:grpSpPr>
        <p:sp>
          <p:nvSpPr>
            <p:cNvPr id="158" name="椭圆 157">
              <a:extLst>
                <a:ext uri="{FF2B5EF4-FFF2-40B4-BE49-F238E27FC236}">
                  <a16:creationId xmlns:a16="http://schemas.microsoft.com/office/drawing/2014/main" id="{DB7A2A9B-62F5-4672-8C78-2CC82077440A}"/>
                </a:ext>
              </a:extLst>
            </p:cNvPr>
            <p:cNvSpPr/>
            <p:nvPr/>
          </p:nvSpPr>
          <p:spPr>
            <a:xfrm>
              <a:off x="2976563"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9" name="椭圆 158">
              <a:extLst>
                <a:ext uri="{FF2B5EF4-FFF2-40B4-BE49-F238E27FC236}">
                  <a16:creationId xmlns:a16="http://schemas.microsoft.com/office/drawing/2014/main" id="{F565ECDF-86F6-41BB-BF89-27C678608EB7}"/>
                </a:ext>
              </a:extLst>
            </p:cNvPr>
            <p:cNvSpPr/>
            <p:nvPr/>
          </p:nvSpPr>
          <p:spPr>
            <a:xfrm>
              <a:off x="3194051"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0" name="椭圆 159">
              <a:extLst>
                <a:ext uri="{FF2B5EF4-FFF2-40B4-BE49-F238E27FC236}">
                  <a16:creationId xmlns:a16="http://schemas.microsoft.com/office/drawing/2014/main" id="{9083D1B1-C32D-48A8-BB7D-78788D431B35}"/>
                </a:ext>
              </a:extLst>
            </p:cNvPr>
            <p:cNvSpPr/>
            <p:nvPr/>
          </p:nvSpPr>
          <p:spPr>
            <a:xfrm>
              <a:off x="3411538" y="2566988"/>
              <a:ext cx="123824" cy="123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150" name="文本框 149">
            <a:extLst>
              <a:ext uri="{FF2B5EF4-FFF2-40B4-BE49-F238E27FC236}">
                <a16:creationId xmlns:a16="http://schemas.microsoft.com/office/drawing/2014/main" id="{0227616B-136D-4FC6-9637-C962C6BEBDFC}"/>
              </a:ext>
            </a:extLst>
          </p:cNvPr>
          <p:cNvSpPr txBox="1"/>
          <p:nvPr/>
        </p:nvSpPr>
        <p:spPr>
          <a:xfrm>
            <a:off x="4364757" y="3265485"/>
            <a:ext cx="3462486" cy="830997"/>
          </a:xfrm>
          <a:prstGeom prst="rect">
            <a:avLst/>
          </a:prstGeom>
          <a:noFill/>
        </p:spPr>
        <p:txBody>
          <a:bodyPr wrap="none" lIns="0" tIns="0" rIns="0" bIns="0" rtlCol="0">
            <a:spAutoFit/>
          </a:bodyPr>
          <a:lstStyle/>
          <a:p>
            <a:r>
              <a:rPr lang="zh-CN" altLang="en-US" sz="5400" b="1">
                <a:gradFill>
                  <a:gsLst>
                    <a:gs pos="0">
                      <a:schemeClr val="accent1"/>
                    </a:gs>
                    <a:gs pos="100000">
                      <a:schemeClr val="accent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48" name="文本框 147">
            <a:extLst>
              <a:ext uri="{FF2B5EF4-FFF2-40B4-BE49-F238E27FC236}">
                <a16:creationId xmlns:a16="http://schemas.microsoft.com/office/drawing/2014/main" id="{5635EC82-26FD-41C8-9548-CEE76C061F87}"/>
              </a:ext>
            </a:extLst>
          </p:cNvPr>
          <p:cNvSpPr txBox="1"/>
          <p:nvPr/>
        </p:nvSpPr>
        <p:spPr>
          <a:xfrm>
            <a:off x="4909778" y="2767984"/>
            <a:ext cx="2372444" cy="492443"/>
          </a:xfrm>
          <a:prstGeom prst="rect">
            <a:avLst/>
          </a:prstGeom>
          <a:noFill/>
        </p:spPr>
        <p:txBody>
          <a:bodyPr wrap="square" lIns="0" tIns="0" rIns="0" bIns="0" rtlCol="0">
            <a:spAutoFit/>
          </a:bodyPr>
          <a:lstStyle/>
          <a:p>
            <a:pPr algn="ctr"/>
            <a:r>
              <a:rPr lang="en-US" altLang="zh-CN" sz="3200">
                <a:gradFill>
                  <a:gsLst>
                    <a:gs pos="0">
                      <a:schemeClr val="accent1"/>
                    </a:gs>
                    <a:gs pos="100000">
                      <a:schemeClr val="accent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PART 02</a:t>
            </a:r>
            <a:endParaRPr lang="zh-CN" altLang="en-US" sz="3200" dirty="0">
              <a:gradFill>
                <a:gsLst>
                  <a:gs pos="0">
                    <a:schemeClr val="accent1"/>
                  </a:gs>
                  <a:gs pos="100000">
                    <a:schemeClr val="accent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8" name="任意多边形: 形状 167">
            <a:extLst>
              <a:ext uri="{FF2B5EF4-FFF2-40B4-BE49-F238E27FC236}">
                <a16:creationId xmlns:a16="http://schemas.microsoft.com/office/drawing/2014/main" id="{79149324-3302-42C5-90F0-8C8C98A78885}"/>
              </a:ext>
            </a:extLst>
          </p:cNvPr>
          <p:cNvSpPr/>
          <p:nvPr/>
        </p:nvSpPr>
        <p:spPr>
          <a:xfrm>
            <a:off x="0" y="5146198"/>
            <a:ext cx="12192000" cy="1768953"/>
          </a:xfrm>
          <a:custGeom>
            <a:avLst/>
            <a:gdLst>
              <a:gd name="connsiteX0" fmla="*/ 6096000 w 12192000"/>
              <a:gd name="connsiteY0" fmla="*/ 0 h 1768953"/>
              <a:gd name="connsiteX1" fmla="*/ 12009374 w 12192000"/>
              <a:gd name="connsiteY1" fmla="*/ 1340086 h 1768953"/>
              <a:gd name="connsiteX2" fmla="*/ 12192000 w 12192000"/>
              <a:gd name="connsiteY2" fmla="*/ 1439950 h 1768953"/>
              <a:gd name="connsiteX3" fmla="*/ 12192000 w 12192000"/>
              <a:gd name="connsiteY3" fmla="*/ 1768953 h 1768953"/>
              <a:gd name="connsiteX4" fmla="*/ 0 w 12192000"/>
              <a:gd name="connsiteY4" fmla="*/ 1768953 h 1768953"/>
              <a:gd name="connsiteX5" fmla="*/ 0 w 12192000"/>
              <a:gd name="connsiteY5" fmla="*/ 1439950 h 1768953"/>
              <a:gd name="connsiteX6" fmla="*/ 182626 w 12192000"/>
              <a:gd name="connsiteY6" fmla="*/ 1340086 h 1768953"/>
              <a:gd name="connsiteX7" fmla="*/ 6096000 w 12192000"/>
              <a:gd name="connsiteY7" fmla="*/ 0 h 176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768953">
                <a:moveTo>
                  <a:pt x="6096000" y="0"/>
                </a:moveTo>
                <a:cubicBezTo>
                  <a:pt x="8342239" y="0"/>
                  <a:pt x="10402408" y="502907"/>
                  <a:pt x="12009374" y="1340086"/>
                </a:cubicBezTo>
                <a:lnTo>
                  <a:pt x="12192000" y="1439950"/>
                </a:lnTo>
                <a:lnTo>
                  <a:pt x="12192000" y="1768953"/>
                </a:lnTo>
                <a:lnTo>
                  <a:pt x="0" y="1768953"/>
                </a:lnTo>
                <a:lnTo>
                  <a:pt x="0" y="1439950"/>
                </a:lnTo>
                <a:lnTo>
                  <a:pt x="182626" y="1340086"/>
                </a:lnTo>
                <a:cubicBezTo>
                  <a:pt x="1789593" y="502907"/>
                  <a:pt x="3849761" y="0"/>
                  <a:pt x="6096000" y="0"/>
                </a:cubicBezTo>
                <a:close/>
              </a:path>
            </a:pathLst>
          </a:cu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a:extLst>
              <a:ext uri="{FF2B5EF4-FFF2-40B4-BE49-F238E27FC236}">
                <a16:creationId xmlns:a16="http://schemas.microsoft.com/office/drawing/2014/main" id="{96FF3EF3-E3BD-4A05-8610-05BBE5C60480}"/>
              </a:ext>
            </a:extLst>
          </p:cNvPr>
          <p:cNvGrpSpPr/>
          <p:nvPr/>
        </p:nvGrpSpPr>
        <p:grpSpPr>
          <a:xfrm>
            <a:off x="-96939" y="5470262"/>
            <a:ext cx="12385878" cy="1482988"/>
            <a:chOff x="-96939" y="5375012"/>
            <a:chExt cx="12385878" cy="1482988"/>
          </a:xfrm>
        </p:grpSpPr>
        <p:sp>
          <p:nvSpPr>
            <p:cNvPr id="47" name="任意多边形: 形状 46">
              <a:extLst>
                <a:ext uri="{FF2B5EF4-FFF2-40B4-BE49-F238E27FC236}">
                  <a16:creationId xmlns:a16="http://schemas.microsoft.com/office/drawing/2014/main" id="{0CFA7088-3F6A-461B-B8C9-197783397AE4}"/>
                </a:ext>
              </a:extLst>
            </p:cNvPr>
            <p:cNvSpPr/>
            <p:nvPr/>
          </p:nvSpPr>
          <p:spPr>
            <a:xfrm>
              <a:off x="-29667" y="5375012"/>
              <a:ext cx="12251335" cy="1251975"/>
            </a:xfrm>
            <a:custGeom>
              <a:avLst/>
              <a:gdLst>
                <a:gd name="connsiteX0" fmla="*/ 0 w 12192000"/>
                <a:gd name="connsiteY0" fmla="*/ 0 h 960178"/>
                <a:gd name="connsiteX1" fmla="*/ 74452 w 12192000"/>
                <a:gd name="connsiteY1" fmla="*/ 36551 h 960178"/>
                <a:gd name="connsiteX2" fmla="*/ 6153150 w 12192000"/>
                <a:gd name="connsiteY2" fmla="*/ 884403 h 960178"/>
                <a:gd name="connsiteX3" fmla="*/ 12082922 w 12192000"/>
                <a:gd name="connsiteY3" fmla="*/ 101088 h 960178"/>
                <a:gd name="connsiteX4" fmla="*/ 12192000 w 12192000"/>
                <a:gd name="connsiteY4" fmla="*/ 53819 h 960178"/>
                <a:gd name="connsiteX5" fmla="*/ 12192000 w 12192000"/>
                <a:gd name="connsiteY5" fmla="*/ 960178 h 960178"/>
                <a:gd name="connsiteX6" fmla="*/ 0 w 12192000"/>
                <a:gd name="connsiteY6" fmla="*/ 960178 h 960178"/>
                <a:gd name="connsiteX7" fmla="*/ 0 w 12192000"/>
                <a:gd name="connsiteY7" fmla="*/ 0 h 96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960178">
                  <a:moveTo>
                    <a:pt x="0" y="0"/>
                  </a:moveTo>
                  <a:lnTo>
                    <a:pt x="74452" y="36551"/>
                  </a:lnTo>
                  <a:cubicBezTo>
                    <a:pt x="1163563" y="538217"/>
                    <a:pt x="3476207" y="884403"/>
                    <a:pt x="6153150" y="884403"/>
                  </a:cubicBezTo>
                  <a:cubicBezTo>
                    <a:pt x="8713705" y="884403"/>
                    <a:pt x="10940949" y="567666"/>
                    <a:pt x="12082922" y="101088"/>
                  </a:cubicBezTo>
                  <a:lnTo>
                    <a:pt x="12192000" y="53819"/>
                  </a:lnTo>
                  <a:lnTo>
                    <a:pt x="12192000" y="960178"/>
                  </a:lnTo>
                  <a:lnTo>
                    <a:pt x="0" y="960178"/>
                  </a:lnTo>
                  <a:lnTo>
                    <a:pt x="0" y="0"/>
                  </a:lnTo>
                  <a:close/>
                </a:path>
              </a:pathLst>
            </a:custGeom>
            <a:gradFill>
              <a:gsLst>
                <a:gs pos="0">
                  <a:schemeClr val="accent1"/>
                </a:gs>
                <a:gs pos="60000">
                  <a:schemeClr val="accent1">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p>
          </p:txBody>
        </p:sp>
        <p:sp>
          <p:nvSpPr>
            <p:cNvPr id="48" name="任意多边形: 形状 47">
              <a:extLst>
                <a:ext uri="{FF2B5EF4-FFF2-40B4-BE49-F238E27FC236}">
                  <a16:creationId xmlns:a16="http://schemas.microsoft.com/office/drawing/2014/main" id="{1FD99A46-1681-44CA-985F-08A3291431A9}"/>
                </a:ext>
              </a:extLst>
            </p:cNvPr>
            <p:cNvSpPr/>
            <p:nvPr/>
          </p:nvSpPr>
          <p:spPr>
            <a:xfrm>
              <a:off x="-96939" y="5742564"/>
              <a:ext cx="12385878" cy="1115436"/>
            </a:xfrm>
            <a:custGeom>
              <a:avLst/>
              <a:gdLst>
                <a:gd name="connsiteX0" fmla="*/ 0 w 12192000"/>
                <a:gd name="connsiteY0" fmla="*/ 0 h 960178"/>
                <a:gd name="connsiteX1" fmla="*/ 74452 w 12192000"/>
                <a:gd name="connsiteY1" fmla="*/ 36551 h 960178"/>
                <a:gd name="connsiteX2" fmla="*/ 6153150 w 12192000"/>
                <a:gd name="connsiteY2" fmla="*/ 884403 h 960178"/>
                <a:gd name="connsiteX3" fmla="*/ 12082922 w 12192000"/>
                <a:gd name="connsiteY3" fmla="*/ 101088 h 960178"/>
                <a:gd name="connsiteX4" fmla="*/ 12192000 w 12192000"/>
                <a:gd name="connsiteY4" fmla="*/ 53819 h 960178"/>
                <a:gd name="connsiteX5" fmla="*/ 12192000 w 12192000"/>
                <a:gd name="connsiteY5" fmla="*/ 960178 h 960178"/>
                <a:gd name="connsiteX6" fmla="*/ 0 w 12192000"/>
                <a:gd name="connsiteY6" fmla="*/ 960178 h 960178"/>
                <a:gd name="connsiteX7" fmla="*/ 0 w 12192000"/>
                <a:gd name="connsiteY7" fmla="*/ 0 h 960178"/>
                <a:gd name="connsiteX0" fmla="*/ 0 w 12192000"/>
                <a:gd name="connsiteY0" fmla="*/ 0 h 1060589"/>
                <a:gd name="connsiteX1" fmla="*/ 74452 w 12192000"/>
                <a:gd name="connsiteY1" fmla="*/ 36551 h 1060589"/>
                <a:gd name="connsiteX2" fmla="*/ 6153150 w 12192000"/>
                <a:gd name="connsiteY2" fmla="*/ 884403 h 1060589"/>
                <a:gd name="connsiteX3" fmla="*/ 12082922 w 12192000"/>
                <a:gd name="connsiteY3" fmla="*/ 101088 h 1060589"/>
                <a:gd name="connsiteX4" fmla="*/ 12192000 w 12192000"/>
                <a:gd name="connsiteY4" fmla="*/ 53819 h 1060589"/>
                <a:gd name="connsiteX5" fmla="*/ 12192000 w 12192000"/>
                <a:gd name="connsiteY5" fmla="*/ 960178 h 1060589"/>
                <a:gd name="connsiteX6" fmla="*/ 0 w 12192000"/>
                <a:gd name="connsiteY6" fmla="*/ 1060589 h 1060589"/>
                <a:gd name="connsiteX7" fmla="*/ 0 w 12192000"/>
                <a:gd name="connsiteY7" fmla="*/ 0 h 1060589"/>
                <a:gd name="connsiteX0" fmla="*/ 0 w 12192000"/>
                <a:gd name="connsiteY0" fmla="*/ 0 h 1100753"/>
                <a:gd name="connsiteX1" fmla="*/ 74452 w 12192000"/>
                <a:gd name="connsiteY1" fmla="*/ 36551 h 1100753"/>
                <a:gd name="connsiteX2" fmla="*/ 6153150 w 12192000"/>
                <a:gd name="connsiteY2" fmla="*/ 884403 h 1100753"/>
                <a:gd name="connsiteX3" fmla="*/ 12082922 w 12192000"/>
                <a:gd name="connsiteY3" fmla="*/ 101088 h 1100753"/>
                <a:gd name="connsiteX4" fmla="*/ 12192000 w 12192000"/>
                <a:gd name="connsiteY4" fmla="*/ 53819 h 1100753"/>
                <a:gd name="connsiteX5" fmla="*/ 12154155 w 12192000"/>
                <a:gd name="connsiteY5" fmla="*/ 1100753 h 1100753"/>
                <a:gd name="connsiteX6" fmla="*/ 0 w 12192000"/>
                <a:gd name="connsiteY6" fmla="*/ 1060589 h 1100753"/>
                <a:gd name="connsiteX7" fmla="*/ 0 w 12192000"/>
                <a:gd name="connsiteY7" fmla="*/ 0 h 110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100753">
                  <a:moveTo>
                    <a:pt x="0" y="0"/>
                  </a:moveTo>
                  <a:lnTo>
                    <a:pt x="74452" y="36551"/>
                  </a:lnTo>
                  <a:cubicBezTo>
                    <a:pt x="1163563" y="538217"/>
                    <a:pt x="3476207" y="884403"/>
                    <a:pt x="6153150" y="884403"/>
                  </a:cubicBezTo>
                  <a:cubicBezTo>
                    <a:pt x="8713705" y="884403"/>
                    <a:pt x="10940949" y="567666"/>
                    <a:pt x="12082922" y="101088"/>
                  </a:cubicBezTo>
                  <a:lnTo>
                    <a:pt x="12192000" y="53819"/>
                  </a:lnTo>
                  <a:lnTo>
                    <a:pt x="12154155" y="1100753"/>
                  </a:lnTo>
                  <a:lnTo>
                    <a:pt x="0" y="1060589"/>
                  </a:lnTo>
                  <a:lnTo>
                    <a:pt x="0" y="0"/>
                  </a:lnTo>
                  <a:close/>
                </a:path>
              </a:pathLst>
            </a:custGeom>
            <a:gradFill>
              <a:gsLst>
                <a:gs pos="100000">
                  <a:schemeClr val="accent1">
                    <a:lumMod val="75000"/>
                  </a:schemeClr>
                </a:gs>
                <a:gs pos="0">
                  <a:schemeClr val="accent1"/>
                </a:gs>
              </a:gsLst>
              <a:lin ang="5400000" scaled="1"/>
            </a:gradFill>
            <a:ln>
              <a:noFill/>
            </a:ln>
            <a:effectLst>
              <a:outerShdw blurRad="101600" dist="88900" dir="162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Tree>
    <p:extLst>
      <p:ext uri="{BB962C8B-B14F-4D97-AF65-F5344CB8AC3E}">
        <p14:creationId xmlns:p14="http://schemas.microsoft.com/office/powerpoint/2010/main" val="7629668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A672C8BB-8406-4837-B410-B86150AB9E34}"/>
              </a:ext>
            </a:extLst>
          </p:cNvPr>
          <p:cNvSpPr/>
          <p:nvPr/>
        </p:nvSpPr>
        <p:spPr>
          <a:xfrm>
            <a:off x="600075" y="1510982"/>
            <a:ext cx="3494087" cy="4513580"/>
          </a:xfrm>
          <a:prstGeom prst="rect">
            <a:avLst/>
          </a:prstGeom>
          <a:solidFill>
            <a:schemeClr val="bg1"/>
          </a:solidFill>
          <a:ln>
            <a:noFill/>
          </a:ln>
          <a:effectLst>
            <a:outerShdw blurRad="635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椭圆 23"/>
          <p:cNvSpPr/>
          <p:nvPr/>
        </p:nvSpPr>
        <p:spPr>
          <a:xfrm>
            <a:off x="1321911" y="2232025"/>
            <a:ext cx="2050415" cy="2050415"/>
          </a:xfrm>
          <a:prstGeom prst="ellipse">
            <a:avLst/>
          </a:prstGeom>
          <a:solidFill>
            <a:schemeClr val="bg1"/>
          </a:solidFill>
          <a:ln>
            <a:gradFill>
              <a:gsLst>
                <a:gs pos="0">
                  <a:schemeClr val="accent1"/>
                </a:gs>
                <a:gs pos="100000">
                  <a:schemeClr val="accent1">
                    <a:lumMod val="75000"/>
                  </a:schemeClr>
                </a:gs>
              </a:gsLst>
              <a:lin ang="2700000" scaled="1"/>
            </a:gradFill>
          </a:ln>
          <a:effectLst>
            <a:outerShdw blurRad="469900" sx="94000" sy="94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7" name="文本框 16"/>
          <p:cNvSpPr txBox="1"/>
          <p:nvPr/>
        </p:nvSpPr>
        <p:spPr>
          <a:xfrm>
            <a:off x="1380331" y="2841734"/>
            <a:ext cx="1933575" cy="830997"/>
          </a:xfrm>
          <a:prstGeom prst="rect">
            <a:avLst/>
          </a:prstGeom>
          <a:noFill/>
        </p:spPr>
        <p:txBody>
          <a:bodyPr wrap="square" rtlCol="0">
            <a:spAutoFit/>
          </a:bodyPr>
          <a:lstStyle/>
          <a:p>
            <a:pPr algn="ctr"/>
            <a:r>
              <a:rPr lang="zh-CN" altLang="en-US" sz="24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a:t>
            </a:r>
            <a:endParaRPr lang="en-US" altLang="zh-CN" sz="24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algn="ctr"/>
            <a:r>
              <a:rPr lang="zh-CN" altLang="en-US" sz="24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p>
        </p:txBody>
      </p:sp>
      <p:sp>
        <p:nvSpPr>
          <p:cNvPr id="22" name="文本框 21"/>
          <p:cNvSpPr txBox="1"/>
          <p:nvPr/>
        </p:nvSpPr>
        <p:spPr>
          <a:xfrm>
            <a:off x="888286" y="4594596"/>
            <a:ext cx="2917665" cy="914609"/>
          </a:xfrm>
          <a:prstGeom prst="rect">
            <a:avLst/>
          </a:prstGeom>
          <a:noFill/>
        </p:spPr>
        <p:txBody>
          <a:bodyPr wrap="square" rtlCol="0">
            <a:spAutoFit/>
          </a:bodyPr>
          <a:lstStyle/>
          <a:p>
            <a:pPr algn="ctr" fontAlgn="auto">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a:t>
            </a:r>
          </a:p>
        </p:txBody>
      </p:sp>
      <p:sp>
        <p:nvSpPr>
          <p:cNvPr id="18" name="矩形 17">
            <a:extLst>
              <a:ext uri="{FF2B5EF4-FFF2-40B4-BE49-F238E27FC236}">
                <a16:creationId xmlns:a16="http://schemas.microsoft.com/office/drawing/2014/main" id="{ABDC6BBF-182A-4A57-9605-2E1397F46332}"/>
              </a:ext>
            </a:extLst>
          </p:cNvPr>
          <p:cNvSpPr/>
          <p:nvPr/>
        </p:nvSpPr>
        <p:spPr>
          <a:xfrm>
            <a:off x="4343897" y="1510982"/>
            <a:ext cx="3494087" cy="4513580"/>
          </a:xfrm>
          <a:prstGeom prst="rect">
            <a:avLst/>
          </a:prstGeom>
          <a:solidFill>
            <a:schemeClr val="bg1"/>
          </a:solidFill>
          <a:ln>
            <a:noFill/>
          </a:ln>
          <a:effectLst>
            <a:outerShdw blurRad="635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5" name="椭圆 44"/>
          <p:cNvSpPr/>
          <p:nvPr/>
        </p:nvSpPr>
        <p:spPr>
          <a:xfrm>
            <a:off x="5065733" y="2232660"/>
            <a:ext cx="2050415" cy="2050415"/>
          </a:xfrm>
          <a:prstGeom prst="ellipse">
            <a:avLst/>
          </a:prstGeom>
          <a:noFill/>
          <a:ln>
            <a:solidFill>
              <a:schemeClr val="accent1"/>
            </a:solidFill>
          </a:ln>
          <a:effectLst>
            <a:outerShdw blurRad="469900" sx="94000" sy="94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矩形 18">
            <a:extLst>
              <a:ext uri="{FF2B5EF4-FFF2-40B4-BE49-F238E27FC236}">
                <a16:creationId xmlns:a16="http://schemas.microsoft.com/office/drawing/2014/main" id="{EDCC22A2-39EE-4388-A6AB-07BB41B85E70}"/>
              </a:ext>
            </a:extLst>
          </p:cNvPr>
          <p:cNvSpPr/>
          <p:nvPr/>
        </p:nvSpPr>
        <p:spPr>
          <a:xfrm>
            <a:off x="8087720" y="1510982"/>
            <a:ext cx="3494087" cy="4513580"/>
          </a:xfrm>
          <a:prstGeom prst="rect">
            <a:avLst/>
          </a:prstGeom>
          <a:solidFill>
            <a:schemeClr val="bg1"/>
          </a:solidFill>
          <a:ln>
            <a:noFill/>
          </a:ln>
          <a:effectLst>
            <a:outerShdw blurRad="635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4" name="椭圆 43"/>
          <p:cNvSpPr/>
          <p:nvPr/>
        </p:nvSpPr>
        <p:spPr>
          <a:xfrm>
            <a:off x="8781389" y="2232660"/>
            <a:ext cx="2050415" cy="2050415"/>
          </a:xfrm>
          <a:prstGeom prst="ellipse">
            <a:avLst/>
          </a:prstGeom>
          <a:solidFill>
            <a:schemeClr val="bg1"/>
          </a:solidFill>
          <a:ln>
            <a:gradFill>
              <a:gsLst>
                <a:gs pos="0">
                  <a:schemeClr val="accent1"/>
                </a:gs>
                <a:gs pos="100000">
                  <a:schemeClr val="accent1">
                    <a:lumMod val="75000"/>
                  </a:schemeClr>
                </a:gs>
              </a:gsLst>
              <a:lin ang="2700000" scaled="1"/>
            </a:gradFill>
          </a:ln>
          <a:effectLst>
            <a:outerShdw blurRad="469900" sx="94000" sy="94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文本框 24">
            <a:extLst>
              <a:ext uri="{FF2B5EF4-FFF2-40B4-BE49-F238E27FC236}">
                <a16:creationId xmlns:a16="http://schemas.microsoft.com/office/drawing/2014/main" id="{3F71925C-A25A-4AFD-B0B5-E97233186ACE}"/>
              </a:ext>
            </a:extLst>
          </p:cNvPr>
          <p:cNvSpPr txBox="1"/>
          <p:nvPr/>
        </p:nvSpPr>
        <p:spPr>
          <a:xfrm>
            <a:off x="5124153" y="2842369"/>
            <a:ext cx="1933575" cy="830997"/>
          </a:xfrm>
          <a:prstGeom prst="rect">
            <a:avLst/>
          </a:prstGeom>
          <a:noFill/>
        </p:spPr>
        <p:txBody>
          <a:bodyPr wrap="square" rtlCol="0">
            <a:spAutoFit/>
          </a:bodyPr>
          <a:lstStyle/>
          <a:p>
            <a:pPr algn="ctr"/>
            <a:r>
              <a:rPr lang="zh-CN" altLang="en-US" sz="24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a:t>
            </a:r>
            <a:endParaRPr lang="en-US" altLang="zh-CN" sz="24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algn="ctr"/>
            <a:r>
              <a:rPr lang="zh-CN" altLang="en-US" sz="24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p>
        </p:txBody>
      </p:sp>
      <p:sp>
        <p:nvSpPr>
          <p:cNvPr id="26" name="文本框 25">
            <a:extLst>
              <a:ext uri="{FF2B5EF4-FFF2-40B4-BE49-F238E27FC236}">
                <a16:creationId xmlns:a16="http://schemas.microsoft.com/office/drawing/2014/main" id="{D4FB6871-57BB-496F-BAAC-516F888088CD}"/>
              </a:ext>
            </a:extLst>
          </p:cNvPr>
          <p:cNvSpPr txBox="1"/>
          <p:nvPr/>
        </p:nvSpPr>
        <p:spPr>
          <a:xfrm>
            <a:off x="8839809" y="2842369"/>
            <a:ext cx="1933575" cy="830997"/>
          </a:xfrm>
          <a:prstGeom prst="rect">
            <a:avLst/>
          </a:prstGeom>
          <a:noFill/>
        </p:spPr>
        <p:txBody>
          <a:bodyPr wrap="square" rtlCol="0">
            <a:spAutoFit/>
          </a:bodyPr>
          <a:lstStyle/>
          <a:p>
            <a:pPr algn="ctr"/>
            <a:r>
              <a:rPr lang="zh-CN" altLang="en-US" sz="24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a:t>
            </a:r>
            <a:endParaRPr lang="en-US" altLang="zh-CN" sz="24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algn="ctr"/>
            <a:r>
              <a:rPr lang="zh-CN" altLang="en-US" sz="24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p>
        </p:txBody>
      </p:sp>
      <p:sp>
        <p:nvSpPr>
          <p:cNvPr id="27" name="文本框 26">
            <a:extLst>
              <a:ext uri="{FF2B5EF4-FFF2-40B4-BE49-F238E27FC236}">
                <a16:creationId xmlns:a16="http://schemas.microsoft.com/office/drawing/2014/main" id="{0F8E37D6-F7D9-4CE5-A6AF-D63EF9F9F15A}"/>
              </a:ext>
            </a:extLst>
          </p:cNvPr>
          <p:cNvSpPr txBox="1"/>
          <p:nvPr/>
        </p:nvSpPr>
        <p:spPr>
          <a:xfrm>
            <a:off x="4632108" y="4594596"/>
            <a:ext cx="2917665" cy="914609"/>
          </a:xfrm>
          <a:prstGeom prst="rect">
            <a:avLst/>
          </a:prstGeom>
          <a:noFill/>
        </p:spPr>
        <p:txBody>
          <a:bodyPr wrap="square" rtlCol="0">
            <a:spAutoFit/>
          </a:bodyPr>
          <a:lstStyle/>
          <a:p>
            <a:pPr algn="ctr" fontAlgn="auto">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a:t>
            </a:r>
          </a:p>
        </p:txBody>
      </p:sp>
      <p:sp>
        <p:nvSpPr>
          <p:cNvPr id="28" name="文本框 27">
            <a:extLst>
              <a:ext uri="{FF2B5EF4-FFF2-40B4-BE49-F238E27FC236}">
                <a16:creationId xmlns:a16="http://schemas.microsoft.com/office/drawing/2014/main" id="{4CF20CA2-0686-488C-9E5B-994CFEB1429C}"/>
              </a:ext>
            </a:extLst>
          </p:cNvPr>
          <p:cNvSpPr txBox="1"/>
          <p:nvPr/>
        </p:nvSpPr>
        <p:spPr>
          <a:xfrm>
            <a:off x="8375931" y="4594596"/>
            <a:ext cx="2917665" cy="914609"/>
          </a:xfrm>
          <a:prstGeom prst="rect">
            <a:avLst/>
          </a:prstGeom>
          <a:noFill/>
        </p:spPr>
        <p:txBody>
          <a:bodyPr wrap="square" rtlCol="0">
            <a:spAutoFit/>
          </a:bodyPr>
          <a:lstStyle/>
          <a:p>
            <a:pPr algn="ctr" fontAlgn="auto">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a:t>
            </a:r>
          </a:p>
        </p:txBody>
      </p:sp>
      <p:sp>
        <p:nvSpPr>
          <p:cNvPr id="20" name="TextBox 1">
            <a:extLst>
              <a:ext uri="{FF2B5EF4-FFF2-40B4-BE49-F238E27FC236}">
                <a16:creationId xmlns:a16="http://schemas.microsoft.com/office/drawing/2014/main" id="{D20D966E-3651-4A0E-B0B2-23BB227F1E73}"/>
              </a:ext>
            </a:extLst>
          </p:cNvPr>
          <p:cNvSpPr txBox="1"/>
          <p:nvPr/>
        </p:nvSpPr>
        <p:spPr>
          <a:xfrm>
            <a:off x="1403505" y="303583"/>
            <a:ext cx="2462213" cy="645433"/>
          </a:xfrm>
          <a:prstGeom prst="rect">
            <a:avLst/>
          </a:prstGeom>
          <a:noFill/>
        </p:spPr>
        <p:txBody>
          <a:bodyPr wrap="none" lIns="0" tIns="0" rIns="0" rtlCol="0">
            <a:spAutoFit/>
          </a:bodyPr>
          <a:lstStyle/>
          <a:p>
            <a:pPr marL="0" marR="0" lvl="0" indent="0" algn="l" defTabSz="914400" rtl="0" eaLnBrk="1" fontAlgn="auto" latinLnBrk="0" hangingPunct="1">
              <a:lnSpc>
                <a:spcPct val="130000"/>
              </a:lnSpc>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21" name="图形 20">
            <a:extLst>
              <a:ext uri="{FF2B5EF4-FFF2-40B4-BE49-F238E27FC236}">
                <a16:creationId xmlns:a16="http://schemas.microsoft.com/office/drawing/2014/main" id="{1A2BE5A6-5A6B-49EB-82CA-F23C51D4A6C0}"/>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4833" y="410564"/>
            <a:ext cx="727710" cy="545782"/>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a7028063-d5a2-420d-9179-303e002736f7&quot;,&quot;Name&quot;:&quot;24534343&quot;,&quot;Kind&quot;:&quot;Custom&quot;,&quot;OldGuidesSetting&quot;:{&quot;HeaderHeight&quot;:15.0,&quot;FooterHeight&quot;:10.0,&quot;SideMargin&quot;:5.0,&quot;TopMargin&quot;:6.0,&quot;BottomMargin&quot;:6.0,&quot;IntervalMargin&quot;:1.0}}"/>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SHADOWSIZE" val="100"/>
</p:tagLst>
</file>

<file path=ppt/tags/tag17.xml><?xml version="1.0" encoding="utf-8"?>
<p:tagLst xmlns:a="http://schemas.openxmlformats.org/drawingml/2006/main" xmlns:r="http://schemas.openxmlformats.org/officeDocument/2006/relationships" xmlns:p="http://schemas.openxmlformats.org/presentationml/2006/main">
  <p:tag name="SHADOWSIZE" val="100"/>
</p:tagLst>
</file>

<file path=ppt/tags/tag18.xml><?xml version="1.0" encoding="utf-8"?>
<p:tagLst xmlns:a="http://schemas.openxmlformats.org/drawingml/2006/main" xmlns:r="http://schemas.openxmlformats.org/officeDocument/2006/relationships" xmlns:p="http://schemas.openxmlformats.org/presentationml/2006/main">
  <p:tag name="SHADOWSIZE" val="100"/>
</p:tagLst>
</file>

<file path=ppt/tags/tag19.xml><?xml version="1.0" encoding="utf-8"?>
<p:tagLst xmlns:a="http://schemas.openxmlformats.org/drawingml/2006/main" xmlns:r="http://schemas.openxmlformats.org/officeDocument/2006/relationships" xmlns:p="http://schemas.openxmlformats.org/presentationml/2006/main">
  <p:tag name="SHADOWSIZE" val="10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SHADOWSIZE" val="100"/>
</p:tagLst>
</file>

<file path=ppt/tags/tag21.xml><?xml version="1.0" encoding="utf-8"?>
<p:tagLst xmlns:a="http://schemas.openxmlformats.org/drawingml/2006/main" xmlns:r="http://schemas.openxmlformats.org/officeDocument/2006/relationships" xmlns:p="http://schemas.openxmlformats.org/presentationml/2006/main">
  <p:tag name="SHADOWSIZE" val="100"/>
</p:tagLst>
</file>

<file path=ppt/tags/tag22.xml><?xml version="1.0" encoding="utf-8"?>
<p:tagLst xmlns:a="http://schemas.openxmlformats.org/drawingml/2006/main" xmlns:r="http://schemas.openxmlformats.org/officeDocument/2006/relationships" xmlns:p="http://schemas.openxmlformats.org/presentationml/2006/main">
  <p:tag name="SHADOWSIZE" val="100"/>
</p:tagLst>
</file>

<file path=ppt/tags/tag23.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ISLIDE.ICON" val="#405088;#88554;#75451;#87706;#21965;#405344;#405328;#405333;"/>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ISLIDE.ICON" val="#393959;"/>
</p:tagLst>
</file>

<file path=ppt/theme/theme1.xml><?xml version="1.0" encoding="utf-8"?>
<a:theme xmlns:a="http://schemas.openxmlformats.org/drawingml/2006/main" name="Office 主题​​">
  <a:themeElements>
    <a:clrScheme name="学术风  蓝+青">
      <a:dk1>
        <a:srgbClr val="000000"/>
      </a:dk1>
      <a:lt1>
        <a:srgbClr val="FFFFFF"/>
      </a:lt1>
      <a:dk2>
        <a:srgbClr val="000000"/>
      </a:dk2>
      <a:lt2>
        <a:srgbClr val="FFFFFF"/>
      </a:lt2>
      <a:accent1>
        <a:srgbClr val="0F6FC6"/>
      </a:accent1>
      <a:accent2>
        <a:srgbClr val="0BD0D9"/>
      </a:accent2>
      <a:accent3>
        <a:srgbClr val="4B04FE"/>
      </a:accent3>
      <a:accent4>
        <a:srgbClr val="FFEDCE"/>
      </a:accent4>
      <a:accent5>
        <a:srgbClr val="00B0F0"/>
      </a:accent5>
      <a:accent6>
        <a:srgbClr val="70AD47"/>
      </a:accent6>
      <a:hlink>
        <a:srgbClr val="008CAC"/>
      </a:hlink>
      <a:folHlink>
        <a:srgbClr val="BFBFBF"/>
      </a:folHlink>
    </a:clrScheme>
    <a:fontScheme name="自定义 5">
      <a:majorFont>
        <a:latin typeface="OPPOSans H"/>
        <a:ea typeface="OPPOSans M"/>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202</TotalTime>
  <Words>1828</Words>
  <Application>Microsoft Office PowerPoint</Application>
  <PresentationFormat>宽屏</PresentationFormat>
  <Paragraphs>212</Paragraphs>
  <Slides>24</Slides>
  <Notes>23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24</vt:i4>
      </vt:variant>
    </vt:vector>
  </HeadingPairs>
  <TitlesOfParts>
    <vt:vector size="30" baseType="lpstr">
      <vt:lpstr>OPPOSans H</vt:lpstr>
      <vt:lpstr>OPPOSans M</vt:lpstr>
      <vt:lpstr>等线</vt:lpstr>
      <vt:lpstr>Arial</vt:lpstr>
      <vt:lpstr>Roboto</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卷边纸张学术蓝毕业论文答辩ppt模板</dc:title>
  <dc:creator>落子无悔PPT</dc:creator>
  <cp:keywords>51PPT模板网</cp:keywords>
  <dc:description>www.51pptmoban.com</dc:description>
  <cp:lastModifiedBy>Win user</cp:lastModifiedBy>
  <cp:revision>11</cp:revision>
  <dcterms:created xsi:type="dcterms:W3CDTF">2022-05-25T07:12:03Z</dcterms:created>
  <dcterms:modified xsi:type="dcterms:W3CDTF">2022-06-08T15:14:34Z</dcterms:modified>
</cp:coreProperties>
</file>